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1"/>
  </p:sldMasterIdLst>
  <p:notesMasterIdLst>
    <p:notesMasterId r:id="rId20"/>
  </p:notesMasterIdLst>
  <p:handoutMasterIdLst>
    <p:handoutMasterId r:id="rId21"/>
  </p:handoutMasterIdLst>
  <p:sldIdLst>
    <p:sldId id="256" r:id="rId2"/>
    <p:sldId id="257" r:id="rId3"/>
    <p:sldId id="445" r:id="rId4"/>
    <p:sldId id="264" r:id="rId5"/>
    <p:sldId id="260" r:id="rId6"/>
    <p:sldId id="447" r:id="rId7"/>
    <p:sldId id="446" r:id="rId8"/>
    <p:sldId id="453" r:id="rId9"/>
    <p:sldId id="455" r:id="rId10"/>
    <p:sldId id="454" r:id="rId11"/>
    <p:sldId id="448" r:id="rId12"/>
    <p:sldId id="449" r:id="rId13"/>
    <p:sldId id="450" r:id="rId14"/>
    <p:sldId id="284" r:id="rId15"/>
    <p:sldId id="285" r:id="rId16"/>
    <p:sldId id="444" r:id="rId17"/>
    <p:sldId id="452" r:id="rId18"/>
    <p:sldId id="286" r:id="rId19"/>
  </p:sldIdLst>
  <p:sldSz cx="9144000" cy="6858000" type="screen4x3"/>
  <p:notesSz cx="6858000" cy="9144000"/>
  <p:defaultTextStyle>
    <a:defPPr>
      <a:defRPr lang="en-US"/>
    </a:defPPr>
    <a:lvl1pPr algn="l" rtl="0" eaLnBrk="0" fontAlgn="base" hangingPunct="0">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34" charset="-128"/>
        <a:cs typeface="+mn-cs"/>
      </a:defRPr>
    </a:lvl1pPr>
    <a:lvl2pPr marL="457200" algn="l" rtl="0" eaLnBrk="0" fontAlgn="base" hangingPunct="0">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34" charset="-128"/>
        <a:cs typeface="+mn-cs"/>
      </a:defRPr>
    </a:lvl2pPr>
    <a:lvl3pPr marL="914400" algn="l" rtl="0" eaLnBrk="0" fontAlgn="base" hangingPunct="0">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34" charset="-128"/>
        <a:cs typeface="+mn-cs"/>
      </a:defRPr>
    </a:lvl3pPr>
    <a:lvl4pPr marL="1371600" algn="l" rtl="0" eaLnBrk="0" fontAlgn="base" hangingPunct="0">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34" charset="-128"/>
        <a:cs typeface="+mn-cs"/>
      </a:defRPr>
    </a:lvl4pPr>
    <a:lvl5pPr marL="1828800" algn="l" rtl="0" eaLnBrk="0" fontAlgn="base" hangingPunct="0">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34" charset="-128"/>
        <a:cs typeface="+mn-cs"/>
      </a:defRPr>
    </a:lvl5pPr>
    <a:lvl6pPr marL="2286000" algn="l" defTabSz="914400" rtl="0" eaLnBrk="1" latinLnBrk="0" hangingPunct="1">
      <a:defRPr kumimoji="1" sz="2400" kern="1200">
        <a:solidFill>
          <a:schemeClr val="tx1"/>
        </a:solidFill>
        <a:latin typeface="Times New Roman" panose="02020603050405020304" pitchFamily="18" charset="0"/>
        <a:ea typeface="ＭＳ Ｐゴシック" panose="020B0600070205080204" pitchFamily="34" charset="-128"/>
        <a:cs typeface="+mn-cs"/>
      </a:defRPr>
    </a:lvl6pPr>
    <a:lvl7pPr marL="2743200" algn="l" defTabSz="914400" rtl="0" eaLnBrk="1" latinLnBrk="0" hangingPunct="1">
      <a:defRPr kumimoji="1" sz="2400" kern="1200">
        <a:solidFill>
          <a:schemeClr val="tx1"/>
        </a:solidFill>
        <a:latin typeface="Times New Roman" panose="02020603050405020304" pitchFamily="18" charset="0"/>
        <a:ea typeface="ＭＳ Ｐゴシック" panose="020B0600070205080204" pitchFamily="34" charset="-128"/>
        <a:cs typeface="+mn-cs"/>
      </a:defRPr>
    </a:lvl7pPr>
    <a:lvl8pPr marL="3200400" algn="l" defTabSz="914400" rtl="0" eaLnBrk="1" latinLnBrk="0" hangingPunct="1">
      <a:defRPr kumimoji="1" sz="2400" kern="1200">
        <a:solidFill>
          <a:schemeClr val="tx1"/>
        </a:solidFill>
        <a:latin typeface="Times New Roman" panose="02020603050405020304" pitchFamily="18" charset="0"/>
        <a:ea typeface="ＭＳ Ｐゴシック" panose="020B0600070205080204" pitchFamily="34" charset="-128"/>
        <a:cs typeface="+mn-cs"/>
      </a:defRPr>
    </a:lvl8pPr>
    <a:lvl9pPr marL="3657600" algn="l" defTabSz="914400" rtl="0" eaLnBrk="1" latinLnBrk="0" hangingPunct="1">
      <a:defRPr kumimoji="1" sz="2400" kern="1200">
        <a:solidFill>
          <a:schemeClr val="tx1"/>
        </a:solidFill>
        <a:latin typeface="Times New Roman" panose="02020603050405020304" pitchFamily="18"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4319">
          <p15:clr>
            <a:srgbClr val="A4A3A4"/>
          </p15:clr>
        </p15:guide>
        <p15:guide id="2" pos="575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031" autoAdjust="0"/>
    <p:restoredTop sz="84453" autoAdjust="0"/>
  </p:normalViewPr>
  <p:slideViewPr>
    <p:cSldViewPr>
      <p:cViewPr varScale="1">
        <p:scale>
          <a:sx n="92" d="100"/>
          <a:sy n="92" d="100"/>
        </p:scale>
        <p:origin x="1776" y="184"/>
      </p:cViewPr>
      <p:guideLst>
        <p:guide orient="horz" pos="4319"/>
        <p:guide pos="5759"/>
      </p:guideLst>
    </p:cSldViewPr>
  </p:slideViewPr>
  <p:outlineViewPr>
    <p:cViewPr>
      <p:scale>
        <a:sx n="33" d="100"/>
        <a:sy n="33" d="100"/>
      </p:scale>
      <p:origin x="24" y="5016"/>
    </p:cViewPr>
  </p:outlineViewPr>
  <p:notesTextViewPr>
    <p:cViewPr>
      <p:scale>
        <a:sx n="100" d="100"/>
        <a:sy n="100" d="100"/>
      </p:scale>
      <p:origin x="0" y="0"/>
    </p:cViewPr>
  </p:notesTextViewPr>
  <p:notesViewPr>
    <p:cSldViewPr>
      <p:cViewPr varScale="1">
        <p:scale>
          <a:sx n="49" d="100"/>
          <a:sy n="49" d="100"/>
        </p:scale>
        <p:origin x="-2292"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F4047450-303D-7247-6D75-73DF0696AE0E}"/>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ea typeface="ＭＳ Ｐゴシック" panose="020B0600070205080204" pitchFamily="50" charset="-128"/>
              </a:defRPr>
            </a:lvl1pPr>
          </a:lstStyle>
          <a:p>
            <a:pPr>
              <a:defRPr/>
            </a:pPr>
            <a:endParaRPr lang="ja-JP" altLang="en-US"/>
          </a:p>
        </p:txBody>
      </p:sp>
      <p:sp>
        <p:nvSpPr>
          <p:cNvPr id="16387" name="Rectangle 3">
            <a:extLst>
              <a:ext uri="{FF2B5EF4-FFF2-40B4-BE49-F238E27FC236}">
                <a16:creationId xmlns:a16="http://schemas.microsoft.com/office/drawing/2014/main" id="{6CE6D00E-B9AB-6161-996F-55EC36D17C8C}"/>
              </a:ext>
            </a:extLst>
          </p:cNvPr>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ea typeface="ＭＳ Ｐゴシック" panose="020B0600070205080204" pitchFamily="50" charset="-128"/>
              </a:defRPr>
            </a:lvl1pPr>
          </a:lstStyle>
          <a:p>
            <a:pPr>
              <a:defRPr/>
            </a:pPr>
            <a:endParaRPr lang="ja-JP" altLang="en-US"/>
          </a:p>
        </p:txBody>
      </p:sp>
      <p:sp>
        <p:nvSpPr>
          <p:cNvPr id="16388" name="Rectangle 4">
            <a:extLst>
              <a:ext uri="{FF2B5EF4-FFF2-40B4-BE49-F238E27FC236}">
                <a16:creationId xmlns:a16="http://schemas.microsoft.com/office/drawing/2014/main" id="{A8EE60A7-4431-D201-CA75-4FDD37FCAEA5}"/>
              </a:ext>
            </a:extLst>
          </p:cNvPr>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a typeface="ＭＳ Ｐゴシック" panose="020B0600070205080204" pitchFamily="50" charset="-128"/>
              </a:defRPr>
            </a:lvl1pPr>
          </a:lstStyle>
          <a:p>
            <a:pPr>
              <a:defRPr/>
            </a:pPr>
            <a:endParaRPr lang="ja-JP" altLang="en-US"/>
          </a:p>
        </p:txBody>
      </p:sp>
      <p:sp>
        <p:nvSpPr>
          <p:cNvPr id="16389" name="Rectangle 5">
            <a:extLst>
              <a:ext uri="{FF2B5EF4-FFF2-40B4-BE49-F238E27FC236}">
                <a16:creationId xmlns:a16="http://schemas.microsoft.com/office/drawing/2014/main" id="{21475538-6E74-5EAD-13E3-FC56DDC20103}"/>
              </a:ext>
            </a:extLst>
          </p:cNvPr>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ea typeface="ＭＳ Ｐゴシック" panose="020B0600070205080204" pitchFamily="50" charset="-128"/>
              </a:defRPr>
            </a:lvl1pPr>
          </a:lstStyle>
          <a:p>
            <a:pPr>
              <a:defRPr/>
            </a:pPr>
            <a:fld id="{09C3FD52-E4A0-C049-92A1-2FEBE6F3E0DC}"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338375-2740-8840-A523-60291EF3ABCF}" type="datetimeFigureOut">
              <a:rPr kumimoji="1" lang="ja-JP" altLang="en-US" smtClean="0"/>
              <a:t>2025/1/30</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095A33-8245-B141-B577-A9DBFEE6530D}" type="slidenum">
              <a:rPr kumimoji="1" lang="ja-JP" altLang="en-US" smtClean="0"/>
              <a:t>‹#›</a:t>
            </a:fld>
            <a:endParaRPr kumimoji="1" lang="ja-JP" altLang="en-US"/>
          </a:p>
        </p:txBody>
      </p:sp>
    </p:spTree>
    <p:extLst>
      <p:ext uri="{BB962C8B-B14F-4D97-AF65-F5344CB8AC3E}">
        <p14:creationId xmlns:p14="http://schemas.microsoft.com/office/powerpoint/2010/main" val="82796710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2095A33-8245-B141-B577-A9DBFEE6530D}" type="slidenum">
              <a:rPr kumimoji="1" lang="ja-JP" altLang="en-US" smtClean="0"/>
              <a:t>1</a:t>
            </a:fld>
            <a:endParaRPr kumimoji="1" lang="ja-JP" altLang="en-US"/>
          </a:p>
        </p:txBody>
      </p:sp>
    </p:spTree>
    <p:extLst>
      <p:ext uri="{BB962C8B-B14F-4D97-AF65-F5344CB8AC3E}">
        <p14:creationId xmlns:p14="http://schemas.microsoft.com/office/powerpoint/2010/main" val="35633110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作成した</a:t>
            </a:r>
            <a:r>
              <a:rPr kumimoji="1" lang="en-US" altLang="ja-JP" dirty="0"/>
              <a:t>AI</a:t>
            </a:r>
            <a:r>
              <a:rPr kumimoji="1" lang="ja-JP" altLang="en-US"/>
              <a:t>は主にこのような特徴を持っています。まず、行動を動かしたいコマの位置とそのコマの移動先という</a:t>
            </a:r>
            <a:r>
              <a:rPr kumimoji="1" lang="en-US" altLang="ja-JP" dirty="0"/>
              <a:t>2</a:t>
            </a:r>
            <a:r>
              <a:rPr kumimoji="1" lang="ja-JP" altLang="en-US"/>
              <a:t>つに分けずに、動かしたいコマの位置とそのコマの移動先の組み合わせとして</a:t>
            </a:r>
            <a:r>
              <a:rPr kumimoji="1" lang="en-US" altLang="ja-JP" dirty="0"/>
              <a:t>Q</a:t>
            </a:r>
            <a:r>
              <a:rPr kumimoji="1" lang="ja-JP" altLang="en-US"/>
              <a:t>値の計算を行ないました。これによって、より適切な手を選択しやすくなり、違法な手の選択を減らすことができました。また、後手番の場合は、局面のデータを反転して与えることで、先手と同じように手を選択することができるようにし、先手番、後手番関係なく学習した手の選択ができるようにししました。</a:t>
            </a:r>
          </a:p>
        </p:txBody>
      </p:sp>
      <p:sp>
        <p:nvSpPr>
          <p:cNvPr id="4" name="スライド番号プレースホルダー 3"/>
          <p:cNvSpPr>
            <a:spLocks noGrp="1"/>
          </p:cNvSpPr>
          <p:nvPr>
            <p:ph type="sldNum" sz="quarter" idx="5"/>
          </p:nvPr>
        </p:nvSpPr>
        <p:spPr/>
        <p:txBody>
          <a:bodyPr/>
          <a:lstStyle/>
          <a:p>
            <a:fld id="{22095A33-8245-B141-B577-A9DBFEE6530D}" type="slidenum">
              <a:rPr kumimoji="1" lang="ja-JP" altLang="en-US" smtClean="0"/>
              <a:t>10</a:t>
            </a:fld>
            <a:endParaRPr kumimoji="1" lang="ja-JP" altLang="en-US"/>
          </a:p>
        </p:txBody>
      </p:sp>
    </p:spTree>
    <p:extLst>
      <p:ext uri="{BB962C8B-B14F-4D97-AF65-F5344CB8AC3E}">
        <p14:creationId xmlns:p14="http://schemas.microsoft.com/office/powerpoint/2010/main" val="28737580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ここからは先程のサイクルを繰り返し学習を行った</a:t>
            </a:r>
            <a:r>
              <a:rPr kumimoji="1" lang="en-US" altLang="ja-JP" dirty="0"/>
              <a:t>AI</a:t>
            </a:r>
            <a:r>
              <a:rPr kumimoji="1" lang="ja-JP" altLang="en-US"/>
              <a:t>との対戦結果を説明します。まずは、ランダム</a:t>
            </a:r>
            <a:r>
              <a:rPr kumimoji="1" lang="en-US" altLang="ja-JP" dirty="0"/>
              <a:t>AI</a:t>
            </a:r>
            <a:r>
              <a:rPr kumimoji="1" lang="ja-JP" altLang="en-US"/>
              <a:t>との対戦を行いました。表から分かるように、本</a:t>
            </a:r>
            <a:r>
              <a:rPr kumimoji="1" lang="en-US" altLang="ja-JP" dirty="0"/>
              <a:t>AI</a:t>
            </a:r>
            <a:r>
              <a:rPr kumimoji="1" lang="ja-JP" altLang="en-US"/>
              <a:t>が先手の場合も後手の場合も勝率は</a:t>
            </a:r>
            <a:r>
              <a:rPr kumimoji="1" lang="en-US" altLang="ja-JP" dirty="0"/>
              <a:t>95</a:t>
            </a:r>
            <a:r>
              <a:rPr kumimoji="1" lang="ja-JP" altLang="en-US"/>
              <a:t>％を超えており、かなり良い成績を出すことができました。</a:t>
            </a:r>
          </a:p>
        </p:txBody>
      </p:sp>
      <p:sp>
        <p:nvSpPr>
          <p:cNvPr id="4" name="スライド番号プレースホルダー 3"/>
          <p:cNvSpPr>
            <a:spLocks noGrp="1"/>
          </p:cNvSpPr>
          <p:nvPr>
            <p:ph type="sldNum" sz="quarter" idx="5"/>
          </p:nvPr>
        </p:nvSpPr>
        <p:spPr/>
        <p:txBody>
          <a:bodyPr/>
          <a:lstStyle/>
          <a:p>
            <a:fld id="{22095A33-8245-B141-B577-A9DBFEE6530D}" type="slidenum">
              <a:rPr kumimoji="1" lang="ja-JP" altLang="en-US" smtClean="0"/>
              <a:t>11</a:t>
            </a:fld>
            <a:endParaRPr kumimoji="1" lang="ja-JP" altLang="en-US"/>
          </a:p>
        </p:txBody>
      </p:sp>
    </p:spTree>
    <p:extLst>
      <p:ext uri="{BB962C8B-B14F-4D97-AF65-F5344CB8AC3E}">
        <p14:creationId xmlns:p14="http://schemas.microsoft.com/office/powerpoint/2010/main" val="42492128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次に、アルファベータ探索を行う</a:t>
            </a:r>
            <a:r>
              <a:rPr kumimoji="1" lang="en-US" altLang="ja-JP" dirty="0"/>
              <a:t>AI</a:t>
            </a:r>
            <a:r>
              <a:rPr kumimoji="1" lang="ja-JP" altLang="en-US"/>
              <a:t>と対戦しました。その結果は、表のように本</a:t>
            </a:r>
            <a:r>
              <a:rPr kumimoji="1" lang="en-US" altLang="ja-JP" dirty="0"/>
              <a:t>AI</a:t>
            </a:r>
            <a:r>
              <a:rPr kumimoji="1" lang="ja-JP" altLang="en-US"/>
              <a:t>は先手後手ともに</a:t>
            </a:r>
            <a:r>
              <a:rPr kumimoji="1" lang="en-US" altLang="ja-JP" dirty="0"/>
              <a:t>1</a:t>
            </a:r>
            <a:r>
              <a:rPr kumimoji="1" lang="ja-JP" altLang="en-US"/>
              <a:t>度も勝つことができなかった。そこで、その原因を追求するために実際に私自身が本</a:t>
            </a:r>
            <a:r>
              <a:rPr kumimoji="1" lang="en-US" altLang="ja-JP" dirty="0"/>
              <a:t>AI</a:t>
            </a:r>
            <a:r>
              <a:rPr kumimoji="1" lang="ja-JP" altLang="en-US"/>
              <a:t>と対戦しました。</a:t>
            </a:r>
          </a:p>
        </p:txBody>
      </p:sp>
      <p:sp>
        <p:nvSpPr>
          <p:cNvPr id="4" name="スライド番号プレースホルダー 3"/>
          <p:cNvSpPr>
            <a:spLocks noGrp="1"/>
          </p:cNvSpPr>
          <p:nvPr>
            <p:ph type="sldNum" sz="quarter" idx="5"/>
          </p:nvPr>
        </p:nvSpPr>
        <p:spPr/>
        <p:txBody>
          <a:bodyPr/>
          <a:lstStyle/>
          <a:p>
            <a:fld id="{22095A33-8245-B141-B577-A9DBFEE6530D}" type="slidenum">
              <a:rPr kumimoji="1" lang="ja-JP" altLang="en-US" smtClean="0"/>
              <a:t>12</a:t>
            </a:fld>
            <a:endParaRPr kumimoji="1" lang="ja-JP" altLang="en-US"/>
          </a:p>
        </p:txBody>
      </p:sp>
    </p:spTree>
    <p:extLst>
      <p:ext uri="{BB962C8B-B14F-4D97-AF65-F5344CB8AC3E}">
        <p14:creationId xmlns:p14="http://schemas.microsoft.com/office/powerpoint/2010/main" val="12707052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これは、実際にあった局面の</a:t>
            </a:r>
            <a:r>
              <a:rPr kumimoji="1" lang="en-US" altLang="ja-JP" dirty="0"/>
              <a:t>1</a:t>
            </a:r>
            <a:r>
              <a:rPr kumimoji="1" lang="ja-JP" altLang="en-US"/>
              <a:t>つです。私が二</a:t>
            </a:r>
            <a:r>
              <a:rPr kumimoji="1" lang="en-US" altLang="ja-JP" dirty="0"/>
              <a:t>6</a:t>
            </a:r>
            <a:r>
              <a:rPr kumimoji="1" lang="ja-JP" altLang="en-US"/>
              <a:t>の位置に動かした後の局面であり、次に</a:t>
            </a:r>
            <a:r>
              <a:rPr kumimoji="1" lang="en-US" altLang="ja-JP" dirty="0"/>
              <a:t>AI</a:t>
            </a:r>
            <a:r>
              <a:rPr kumimoji="1" lang="ja-JP" altLang="en-US"/>
              <a:t>は丸で囲んだ三</a:t>
            </a:r>
            <a:r>
              <a:rPr kumimoji="1" lang="en-US" altLang="ja-JP" dirty="0"/>
              <a:t>6</a:t>
            </a:r>
            <a:r>
              <a:rPr kumimoji="1" lang="ja-JP" altLang="en-US"/>
              <a:t>の位置のコマを動かさなければ一方的に取られて損をしてしまうといった局面です。しかし、</a:t>
            </a:r>
            <a:r>
              <a:rPr kumimoji="1" lang="en-US" altLang="ja-JP" dirty="0"/>
              <a:t>AI</a:t>
            </a:r>
            <a:r>
              <a:rPr kumimoji="1" lang="ja-JP" altLang="en-US"/>
              <a:t>はその選択をせず、一見意味のない手を選択しました。これは、学習の際の相手のレベルが低く、コマを取られる局面が少なかったことや、学習回数が少なかったことが原因であると考えられます。</a:t>
            </a:r>
          </a:p>
        </p:txBody>
      </p:sp>
      <p:sp>
        <p:nvSpPr>
          <p:cNvPr id="4" name="スライド番号プレースホルダー 3"/>
          <p:cNvSpPr>
            <a:spLocks noGrp="1"/>
          </p:cNvSpPr>
          <p:nvPr>
            <p:ph type="sldNum" sz="quarter" idx="5"/>
          </p:nvPr>
        </p:nvSpPr>
        <p:spPr/>
        <p:txBody>
          <a:bodyPr/>
          <a:lstStyle/>
          <a:p>
            <a:fld id="{22095A33-8245-B141-B577-A9DBFEE6530D}" type="slidenum">
              <a:rPr kumimoji="1" lang="ja-JP" altLang="en-US" smtClean="0"/>
              <a:t>13</a:t>
            </a:fld>
            <a:endParaRPr kumimoji="1" lang="ja-JP" altLang="en-US"/>
          </a:p>
        </p:txBody>
      </p:sp>
    </p:spTree>
    <p:extLst>
      <p:ext uri="{BB962C8B-B14F-4D97-AF65-F5344CB8AC3E}">
        <p14:creationId xmlns:p14="http://schemas.microsoft.com/office/powerpoint/2010/main" val="34739755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まとめです。本研究では</a:t>
            </a:r>
            <a:r>
              <a:rPr kumimoji="1" lang="en-US" altLang="ja-JP" dirty="0"/>
              <a:t>Deep</a:t>
            </a:r>
            <a:r>
              <a:rPr kumimoji="1" lang="ja-JP" altLang="en-US"/>
              <a:t> </a:t>
            </a:r>
            <a:r>
              <a:rPr kumimoji="1" lang="en-US" altLang="ja-JP" dirty="0"/>
              <a:t>Q-network</a:t>
            </a:r>
            <a:r>
              <a:rPr kumimoji="1" lang="ja-JP" altLang="en-US"/>
              <a:t>の手法を用いて挟み将棋の</a:t>
            </a:r>
            <a:r>
              <a:rPr kumimoji="1" lang="en-US" altLang="ja-JP" dirty="0"/>
              <a:t>AI</a:t>
            </a:r>
            <a:r>
              <a:rPr kumimoji="1" lang="ja-JP" altLang="en-US"/>
              <a:t>作成を行いました。強さの検証のためにさまざまな</a:t>
            </a:r>
            <a:r>
              <a:rPr kumimoji="1" lang="en-US" altLang="ja-JP" dirty="0"/>
              <a:t>AI</a:t>
            </a:r>
            <a:r>
              <a:rPr kumimoji="1" lang="ja-JP" altLang="en-US"/>
              <a:t>と対戦した結果、ランダム以外には一度も勝つことができなかったことから、現状は強い</a:t>
            </a:r>
            <a:r>
              <a:rPr kumimoji="1" lang="en-US" altLang="ja-JP" dirty="0"/>
              <a:t>AI</a:t>
            </a:r>
            <a:r>
              <a:rPr kumimoji="1" lang="ja-JP" altLang="en-US"/>
              <a:t>であるとは言えない。</a:t>
            </a:r>
          </a:p>
        </p:txBody>
      </p:sp>
      <p:sp>
        <p:nvSpPr>
          <p:cNvPr id="4" name="スライド番号プレースホルダー 3"/>
          <p:cNvSpPr>
            <a:spLocks noGrp="1"/>
          </p:cNvSpPr>
          <p:nvPr>
            <p:ph type="sldNum" sz="quarter" idx="5"/>
          </p:nvPr>
        </p:nvSpPr>
        <p:spPr/>
        <p:txBody>
          <a:bodyPr/>
          <a:lstStyle/>
          <a:p>
            <a:fld id="{22095A33-8245-B141-B577-A9DBFEE6530D}" type="slidenum">
              <a:rPr kumimoji="1" lang="ja-JP" altLang="en-US" smtClean="0"/>
              <a:t>14</a:t>
            </a:fld>
            <a:endParaRPr kumimoji="1" lang="ja-JP" altLang="en-US"/>
          </a:p>
        </p:txBody>
      </p:sp>
    </p:spTree>
    <p:extLst>
      <p:ext uri="{BB962C8B-B14F-4D97-AF65-F5344CB8AC3E}">
        <p14:creationId xmlns:p14="http://schemas.microsoft.com/office/powerpoint/2010/main" val="26357384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今後の課題として、ランダム以外の戦術にも通用するような手の選択ができるようになるとこが求められます。そのための解決策として、学習にランダムだけでなく、より強い相手を採用することや、学習回数を増やすことが考えられます。</a:t>
            </a:r>
          </a:p>
        </p:txBody>
      </p:sp>
      <p:sp>
        <p:nvSpPr>
          <p:cNvPr id="4" name="スライド番号プレースホルダー 3"/>
          <p:cNvSpPr>
            <a:spLocks noGrp="1"/>
          </p:cNvSpPr>
          <p:nvPr>
            <p:ph type="sldNum" sz="quarter" idx="5"/>
          </p:nvPr>
        </p:nvSpPr>
        <p:spPr/>
        <p:txBody>
          <a:bodyPr/>
          <a:lstStyle/>
          <a:p>
            <a:fld id="{22095A33-8245-B141-B577-A9DBFEE6530D}" type="slidenum">
              <a:rPr kumimoji="1" lang="ja-JP" altLang="en-US" smtClean="0"/>
              <a:t>15</a:t>
            </a:fld>
            <a:endParaRPr kumimoji="1" lang="ja-JP" altLang="en-US"/>
          </a:p>
        </p:txBody>
      </p:sp>
    </p:spTree>
    <p:extLst>
      <p:ext uri="{BB962C8B-B14F-4D97-AF65-F5344CB8AC3E}">
        <p14:creationId xmlns:p14="http://schemas.microsoft.com/office/powerpoint/2010/main" val="19138407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こちらは参考文献になります。</a:t>
            </a:r>
          </a:p>
        </p:txBody>
      </p:sp>
      <p:sp>
        <p:nvSpPr>
          <p:cNvPr id="4" name="スライド番号プレースホルダー 3"/>
          <p:cNvSpPr>
            <a:spLocks noGrp="1"/>
          </p:cNvSpPr>
          <p:nvPr>
            <p:ph type="sldNum" sz="quarter" idx="5"/>
          </p:nvPr>
        </p:nvSpPr>
        <p:spPr/>
        <p:txBody>
          <a:bodyPr/>
          <a:lstStyle/>
          <a:p>
            <a:fld id="{22095A33-8245-B141-B577-A9DBFEE6530D}" type="slidenum">
              <a:rPr kumimoji="1" lang="ja-JP" altLang="en-US" smtClean="0"/>
              <a:t>16</a:t>
            </a:fld>
            <a:endParaRPr kumimoji="1" lang="ja-JP" altLang="en-US"/>
          </a:p>
        </p:txBody>
      </p:sp>
    </p:spTree>
    <p:extLst>
      <p:ext uri="{BB962C8B-B14F-4D97-AF65-F5344CB8AC3E}">
        <p14:creationId xmlns:p14="http://schemas.microsoft.com/office/powerpoint/2010/main" val="31494671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2095A33-8245-B141-B577-A9DBFEE6530D}" type="slidenum">
              <a:rPr kumimoji="1" lang="ja-JP" altLang="en-US" smtClean="0"/>
              <a:t>17</a:t>
            </a:fld>
            <a:endParaRPr kumimoji="1" lang="ja-JP" altLang="en-US"/>
          </a:p>
        </p:txBody>
      </p:sp>
    </p:spTree>
    <p:extLst>
      <p:ext uri="{BB962C8B-B14F-4D97-AF65-F5344CB8AC3E}">
        <p14:creationId xmlns:p14="http://schemas.microsoft.com/office/powerpoint/2010/main" val="19540587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ご静聴ありがとうございました</a:t>
            </a:r>
          </a:p>
        </p:txBody>
      </p:sp>
      <p:sp>
        <p:nvSpPr>
          <p:cNvPr id="4" name="スライド番号プレースホルダー 3"/>
          <p:cNvSpPr>
            <a:spLocks noGrp="1"/>
          </p:cNvSpPr>
          <p:nvPr>
            <p:ph type="sldNum" sz="quarter" idx="5"/>
          </p:nvPr>
        </p:nvSpPr>
        <p:spPr/>
        <p:txBody>
          <a:bodyPr/>
          <a:lstStyle/>
          <a:p>
            <a:fld id="{22095A33-8245-B141-B577-A9DBFEE6530D}" type="slidenum">
              <a:rPr kumimoji="1" lang="ja-JP" altLang="en-US" smtClean="0"/>
              <a:t>18</a:t>
            </a:fld>
            <a:endParaRPr kumimoji="1" lang="ja-JP" altLang="en-US"/>
          </a:p>
        </p:txBody>
      </p:sp>
    </p:spTree>
    <p:extLst>
      <p:ext uri="{BB962C8B-B14F-4D97-AF65-F5344CB8AC3E}">
        <p14:creationId xmlns:p14="http://schemas.microsoft.com/office/powerpoint/2010/main" val="5589729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発表の流れはこのようになっています。</a:t>
            </a:r>
          </a:p>
        </p:txBody>
      </p:sp>
      <p:sp>
        <p:nvSpPr>
          <p:cNvPr id="4" name="スライド番号プレースホルダー 3"/>
          <p:cNvSpPr>
            <a:spLocks noGrp="1"/>
          </p:cNvSpPr>
          <p:nvPr>
            <p:ph type="sldNum" sz="quarter" idx="5"/>
          </p:nvPr>
        </p:nvSpPr>
        <p:spPr/>
        <p:txBody>
          <a:bodyPr/>
          <a:lstStyle/>
          <a:p>
            <a:fld id="{22095A33-8245-B141-B577-A9DBFEE6530D}" type="slidenum">
              <a:rPr kumimoji="1" lang="ja-JP" altLang="en-US" smtClean="0"/>
              <a:t>2</a:t>
            </a:fld>
            <a:endParaRPr kumimoji="1" lang="ja-JP" altLang="en-US"/>
          </a:p>
        </p:txBody>
      </p:sp>
    </p:spTree>
    <p:extLst>
      <p:ext uri="{BB962C8B-B14F-4D97-AF65-F5344CB8AC3E}">
        <p14:creationId xmlns:p14="http://schemas.microsoft.com/office/powerpoint/2010/main" val="19033979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まず、挟み将棋のルールについて説明します。初期配置は左の図の通りです。コマは種類が</a:t>
            </a:r>
            <a:r>
              <a:rPr kumimoji="1" lang="en-US" altLang="ja-JP" dirty="0"/>
              <a:t>1</a:t>
            </a:r>
            <a:r>
              <a:rPr kumimoji="1" lang="ja-JP" altLang="en-US"/>
              <a:t>種類しかなく、縦と横に相手のコマか壁にぶつかるまで好きなだけ動くことができます。コマは</a:t>
            </a:r>
            <a:r>
              <a:rPr kumimoji="1" lang="en-US" altLang="ja-JP" dirty="0"/>
              <a:t>2</a:t>
            </a:r>
            <a:r>
              <a:rPr kumimoji="1" lang="ja-JP" altLang="en-US"/>
              <a:t>枚の自分のコマで挟むか、壁と自分のコマを用いて相手のコマを囲んだ場合に取ることができます。しかし、取ったコマを再び使うことはできません。先に</a:t>
            </a:r>
            <a:r>
              <a:rPr kumimoji="1" lang="en-US" altLang="ja-JP" dirty="0"/>
              <a:t>5</a:t>
            </a:r>
            <a:r>
              <a:rPr kumimoji="1" lang="ja-JP" altLang="en-US"/>
              <a:t>枚を取るか取ったコマの数に</a:t>
            </a:r>
            <a:r>
              <a:rPr kumimoji="1" lang="en-US" altLang="ja-JP" dirty="0"/>
              <a:t>3</a:t>
            </a:r>
            <a:r>
              <a:rPr kumimoji="1" lang="ja-JP" altLang="en-US"/>
              <a:t>枚差がつくと勝敗が決します。このように、挟み将棋は、本将棋とは全く異なる独自のルールがあります。</a:t>
            </a:r>
          </a:p>
        </p:txBody>
      </p:sp>
      <p:sp>
        <p:nvSpPr>
          <p:cNvPr id="4" name="スライド番号プレースホルダー 3"/>
          <p:cNvSpPr>
            <a:spLocks noGrp="1"/>
          </p:cNvSpPr>
          <p:nvPr>
            <p:ph type="sldNum" sz="quarter" idx="5"/>
          </p:nvPr>
        </p:nvSpPr>
        <p:spPr/>
        <p:txBody>
          <a:bodyPr/>
          <a:lstStyle/>
          <a:p>
            <a:fld id="{22095A33-8245-B141-B577-A9DBFEE6530D}" type="slidenum">
              <a:rPr kumimoji="1" lang="ja-JP" altLang="en-US" smtClean="0"/>
              <a:t>3</a:t>
            </a:fld>
            <a:endParaRPr kumimoji="1" lang="ja-JP" altLang="en-US"/>
          </a:p>
        </p:txBody>
      </p:sp>
    </p:spTree>
    <p:extLst>
      <p:ext uri="{BB962C8B-B14F-4D97-AF65-F5344CB8AC3E}">
        <p14:creationId xmlns:p14="http://schemas.microsoft.com/office/powerpoint/2010/main" val="8323267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次に、テーマの選定理由について説明します。まず、本将棋においては</a:t>
            </a:r>
            <a:r>
              <a:rPr kumimoji="1" lang="en-US" altLang="ja-JP" dirty="0"/>
              <a:t>AlphaGo</a:t>
            </a:r>
            <a:r>
              <a:rPr kumimoji="1" lang="ja-JP" altLang="en-US"/>
              <a:t>などのさまざまな</a:t>
            </a:r>
            <a:r>
              <a:rPr kumimoji="1" lang="en-US" altLang="ja-JP" dirty="0"/>
              <a:t>AI</a:t>
            </a:r>
            <a:r>
              <a:rPr kumimoji="1" lang="ja-JP" altLang="en-US"/>
              <a:t>が存在します。しかし、挟み将棋はマイナーなゲームのため、既存の</a:t>
            </a:r>
            <a:r>
              <a:rPr kumimoji="1" lang="en-US" altLang="ja-JP" dirty="0"/>
              <a:t>AI</a:t>
            </a:r>
            <a:r>
              <a:rPr kumimoji="1" lang="ja-JP" altLang="en-US"/>
              <a:t>は少なく、アプリなどで戦うことのできるコンピュータは着手選択がランダムか探索を用いて行なっているものばかりでした。そこで、本研究では着手選択を機械学習で行う挟み将棋の</a:t>
            </a:r>
            <a:r>
              <a:rPr kumimoji="1" lang="en-US" altLang="ja-JP" dirty="0"/>
              <a:t>AI</a:t>
            </a:r>
            <a:r>
              <a:rPr kumimoji="1" lang="ja-JP" altLang="en-US"/>
              <a:t>を作成しようと考えました。</a:t>
            </a:r>
          </a:p>
        </p:txBody>
      </p:sp>
      <p:sp>
        <p:nvSpPr>
          <p:cNvPr id="4" name="スライド番号プレースホルダー 3"/>
          <p:cNvSpPr>
            <a:spLocks noGrp="1"/>
          </p:cNvSpPr>
          <p:nvPr>
            <p:ph type="sldNum" sz="quarter" idx="5"/>
          </p:nvPr>
        </p:nvSpPr>
        <p:spPr/>
        <p:txBody>
          <a:bodyPr/>
          <a:lstStyle/>
          <a:p>
            <a:fld id="{22095A33-8245-B141-B577-A9DBFEE6530D}" type="slidenum">
              <a:rPr kumimoji="1" lang="ja-JP" altLang="en-US" smtClean="0"/>
              <a:t>4</a:t>
            </a:fld>
            <a:endParaRPr kumimoji="1" lang="ja-JP" altLang="en-US"/>
          </a:p>
        </p:txBody>
      </p:sp>
    </p:spTree>
    <p:extLst>
      <p:ext uri="{BB962C8B-B14F-4D97-AF65-F5344CB8AC3E}">
        <p14:creationId xmlns:p14="http://schemas.microsoft.com/office/powerpoint/2010/main" val="4881079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ここからは作成した</a:t>
            </a:r>
            <a:r>
              <a:rPr kumimoji="1" lang="en-US" altLang="ja-JP" dirty="0"/>
              <a:t>AI</a:t>
            </a:r>
            <a:r>
              <a:rPr kumimoji="1" lang="ja-JP" altLang="en-US"/>
              <a:t>の着手選択方法について説明をします。本将棋においては，</a:t>
            </a:r>
            <a:r>
              <a:rPr kumimoji="1" lang="en-US" altLang="ja-JP" dirty="0"/>
              <a:t>AlphaGo</a:t>
            </a:r>
            <a:r>
              <a:rPr kumimoji="1" lang="ja-JP" altLang="en-US"/>
              <a:t>のようにプロ棋士の棋譜のような強いデータを用いて学習を行う学習手法もありますが、挟み将棋においてはそのような強い手のデータがありませんでした。そこで、</a:t>
            </a:r>
            <a:r>
              <a:rPr kumimoji="1" lang="en-US" altLang="ja-JP" dirty="0"/>
              <a:t>Deep Q-network</a:t>
            </a:r>
            <a:r>
              <a:rPr kumimoji="1" lang="ja-JP" altLang="en-US"/>
              <a:t>を利用して、ランダムとの対戦から得られる棋譜を用いた強化学習を行うこととしました。</a:t>
            </a:r>
          </a:p>
        </p:txBody>
      </p:sp>
      <p:sp>
        <p:nvSpPr>
          <p:cNvPr id="4" name="スライド番号プレースホルダー 3"/>
          <p:cNvSpPr>
            <a:spLocks noGrp="1"/>
          </p:cNvSpPr>
          <p:nvPr>
            <p:ph type="sldNum" sz="quarter" idx="5"/>
          </p:nvPr>
        </p:nvSpPr>
        <p:spPr/>
        <p:txBody>
          <a:bodyPr/>
          <a:lstStyle/>
          <a:p>
            <a:fld id="{22095A33-8245-B141-B577-A9DBFEE6530D}" type="slidenum">
              <a:rPr kumimoji="1" lang="ja-JP" altLang="en-US" smtClean="0"/>
              <a:t>5</a:t>
            </a:fld>
            <a:endParaRPr kumimoji="1" lang="ja-JP" altLang="en-US"/>
          </a:p>
        </p:txBody>
      </p:sp>
    </p:spTree>
    <p:extLst>
      <p:ext uri="{BB962C8B-B14F-4D97-AF65-F5344CB8AC3E}">
        <p14:creationId xmlns:p14="http://schemas.microsoft.com/office/powerpoint/2010/main" val="17983664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作成した</a:t>
            </a:r>
            <a:r>
              <a:rPr kumimoji="1" lang="en-US" altLang="ja-JP" dirty="0"/>
              <a:t>AI</a:t>
            </a:r>
            <a:r>
              <a:rPr kumimoji="1" lang="ja-JP" altLang="en-US"/>
              <a:t>の学習方法について説明します。本研究で作成した</a:t>
            </a:r>
            <a:r>
              <a:rPr kumimoji="1" lang="en-US" altLang="ja-JP" dirty="0"/>
              <a:t>AI</a:t>
            </a:r>
            <a:r>
              <a:rPr kumimoji="1" lang="ja-JP" altLang="en-US"/>
              <a:t>はランダム</a:t>
            </a:r>
            <a:r>
              <a:rPr kumimoji="1" lang="en-US" altLang="ja-JP" dirty="0"/>
              <a:t>AI</a:t>
            </a:r>
            <a:r>
              <a:rPr kumimoji="1" lang="ja-JP" altLang="en-US"/>
              <a:t>との対戦を繰り返すことで学習を行います。大まかな流れとしては、再生経験バッファに現在の局面、行動、報酬、次の局面を保存し、その保存した情報を再生経験バッファからランダムに取り出し学習に使用するとこでニューラルネットワークの更新を行います。学習の際には、</a:t>
            </a:r>
            <a:r>
              <a:rPr lang="ja-JP" altLang="en-US"/>
              <a:t>探索促進のために</a:t>
            </a:r>
            <a:r>
              <a:rPr lang="el-GR" altLang="ja-JP" dirty="0"/>
              <a:t>ε-</a:t>
            </a:r>
            <a:r>
              <a:rPr lang="en" altLang="ja-JP" dirty="0"/>
              <a:t>Greedy</a:t>
            </a:r>
            <a:r>
              <a:rPr lang="ja-JP" altLang="en-US"/>
              <a:t>法を採用し、学習が進むにつれて、徐々に最適な手を選ぶように調整しました。</a:t>
            </a:r>
            <a:r>
              <a:rPr kumimoji="1" lang="ja-JP" altLang="en-US"/>
              <a:t>次のスライドからは、ニューラルネットワークの更新の部分をより詳しく説明します。</a:t>
            </a:r>
          </a:p>
        </p:txBody>
      </p:sp>
      <p:sp>
        <p:nvSpPr>
          <p:cNvPr id="4" name="スライド番号プレースホルダー 3"/>
          <p:cNvSpPr>
            <a:spLocks noGrp="1"/>
          </p:cNvSpPr>
          <p:nvPr>
            <p:ph type="sldNum" sz="quarter" idx="5"/>
          </p:nvPr>
        </p:nvSpPr>
        <p:spPr/>
        <p:txBody>
          <a:bodyPr/>
          <a:lstStyle/>
          <a:p>
            <a:fld id="{22095A33-8245-B141-B577-A9DBFEE6530D}" type="slidenum">
              <a:rPr kumimoji="1" lang="ja-JP" altLang="en-US" smtClean="0"/>
              <a:t>6</a:t>
            </a:fld>
            <a:endParaRPr kumimoji="1" lang="ja-JP" altLang="en-US"/>
          </a:p>
        </p:txBody>
      </p:sp>
    </p:spTree>
    <p:extLst>
      <p:ext uri="{BB962C8B-B14F-4D97-AF65-F5344CB8AC3E}">
        <p14:creationId xmlns:p14="http://schemas.microsoft.com/office/powerpoint/2010/main" val="8874469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ニューラルネットワークの更新を行うために、まずはメインネットワークを用いて再生経験バッファから得られた局面と行動に対する</a:t>
            </a:r>
            <a:r>
              <a:rPr kumimoji="1" lang="en-US" altLang="ja-JP" dirty="0"/>
              <a:t>Q</a:t>
            </a:r>
            <a:r>
              <a:rPr kumimoji="1" lang="ja-JP" altLang="en-US"/>
              <a:t>値の計算を行います。次に、先ほどの局面と行動に対応するの次の局面から、最大の</a:t>
            </a:r>
            <a:r>
              <a:rPr kumimoji="1" lang="en-US" altLang="ja-JP" dirty="0"/>
              <a:t>Q</a:t>
            </a:r>
            <a:r>
              <a:rPr kumimoji="1" lang="ja-JP" altLang="en-US"/>
              <a:t>値を持つ行動をターゲットネットワークを用いて計算を行います。</a:t>
            </a:r>
          </a:p>
        </p:txBody>
      </p:sp>
      <p:sp>
        <p:nvSpPr>
          <p:cNvPr id="4" name="スライド番号プレースホルダー 3"/>
          <p:cNvSpPr>
            <a:spLocks noGrp="1"/>
          </p:cNvSpPr>
          <p:nvPr>
            <p:ph type="sldNum" sz="quarter" idx="5"/>
          </p:nvPr>
        </p:nvSpPr>
        <p:spPr/>
        <p:txBody>
          <a:bodyPr/>
          <a:lstStyle/>
          <a:p>
            <a:fld id="{22095A33-8245-B141-B577-A9DBFEE6530D}" type="slidenum">
              <a:rPr kumimoji="1" lang="ja-JP" altLang="en-US" smtClean="0"/>
              <a:t>7</a:t>
            </a:fld>
            <a:endParaRPr kumimoji="1" lang="ja-JP" altLang="en-US"/>
          </a:p>
        </p:txBody>
      </p:sp>
    </p:spTree>
    <p:extLst>
      <p:ext uri="{BB962C8B-B14F-4D97-AF65-F5344CB8AC3E}">
        <p14:creationId xmlns:p14="http://schemas.microsoft.com/office/powerpoint/2010/main" val="39024795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次に、先ほど求めた</a:t>
            </a:r>
            <a:r>
              <a:rPr kumimoji="1" lang="en-US" altLang="ja-JP" dirty="0"/>
              <a:t>Q</a:t>
            </a:r>
            <a:r>
              <a:rPr kumimoji="1" lang="ja-JP" altLang="en-US"/>
              <a:t>値とターゲットネットワークから得られた次局面の</a:t>
            </a:r>
            <a:r>
              <a:rPr kumimoji="1" lang="en-US" altLang="ja-JP" dirty="0"/>
              <a:t>Q</a:t>
            </a:r>
            <a:r>
              <a:rPr kumimoji="1" lang="ja-JP" altLang="en-US"/>
              <a:t>値を用いて、平均二乗誤差で誤差の計算を行います。そして、最後に勾配降下法を用いてニューラルネットワークの更新を行います。</a:t>
            </a:r>
          </a:p>
        </p:txBody>
      </p:sp>
      <p:sp>
        <p:nvSpPr>
          <p:cNvPr id="4" name="スライド番号プレースホルダー 3"/>
          <p:cNvSpPr>
            <a:spLocks noGrp="1"/>
          </p:cNvSpPr>
          <p:nvPr>
            <p:ph type="sldNum" sz="quarter" idx="5"/>
          </p:nvPr>
        </p:nvSpPr>
        <p:spPr/>
        <p:txBody>
          <a:bodyPr/>
          <a:lstStyle/>
          <a:p>
            <a:fld id="{22095A33-8245-B141-B577-A9DBFEE6530D}" type="slidenum">
              <a:rPr kumimoji="1" lang="ja-JP" altLang="en-US" smtClean="0"/>
              <a:t>8</a:t>
            </a:fld>
            <a:endParaRPr kumimoji="1" lang="ja-JP" altLang="en-US"/>
          </a:p>
        </p:txBody>
      </p:sp>
    </p:spTree>
    <p:extLst>
      <p:ext uri="{BB962C8B-B14F-4D97-AF65-F5344CB8AC3E}">
        <p14:creationId xmlns:p14="http://schemas.microsoft.com/office/powerpoint/2010/main" val="24570955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学習の際の報酬はこの</a:t>
            </a:r>
            <a:r>
              <a:rPr kumimoji="1" lang="en-US" altLang="ja-JP" dirty="0"/>
              <a:t>3</a:t>
            </a:r>
            <a:r>
              <a:rPr kumimoji="1" lang="ja-JP" altLang="en-US"/>
              <a:t>つの報酬を組み合わせたものになっています。まず、勝利時の行動は高く設定し、勝利を目指してもらうようにしました。次に、コマを取った際の報酬で、本将棋と異なりコマの種類が</a:t>
            </a:r>
            <a:r>
              <a:rPr kumimoji="1" lang="en-US" altLang="ja-JP" dirty="0"/>
              <a:t>1</a:t>
            </a:r>
            <a:r>
              <a:rPr kumimoji="1" lang="ja-JP" altLang="en-US"/>
              <a:t>種類しかないことから取ったコマの数に応じた報酬を与えるようにしました。次に、自分の駒が取られるリスクを考慮した報酬で、自殺手を選択してしまった場合や、取られそうなコマを放置した場合にマイナスの報酬を与えるようにしました。このようにして、</a:t>
            </a:r>
            <a:r>
              <a:rPr kumimoji="1" lang="en-US" altLang="ja-JP" dirty="0"/>
              <a:t>AI</a:t>
            </a:r>
            <a:r>
              <a:rPr kumimoji="1" lang="ja-JP" altLang="en-US"/>
              <a:t>が勝利を目指して学習を行うことができるような報酬設計を意識しました。</a:t>
            </a:r>
          </a:p>
        </p:txBody>
      </p:sp>
      <p:sp>
        <p:nvSpPr>
          <p:cNvPr id="4" name="スライド番号プレースホルダー 3"/>
          <p:cNvSpPr>
            <a:spLocks noGrp="1"/>
          </p:cNvSpPr>
          <p:nvPr>
            <p:ph type="sldNum" sz="quarter" idx="5"/>
          </p:nvPr>
        </p:nvSpPr>
        <p:spPr/>
        <p:txBody>
          <a:bodyPr/>
          <a:lstStyle/>
          <a:p>
            <a:fld id="{22095A33-8245-B141-B577-A9DBFEE6530D}" type="slidenum">
              <a:rPr kumimoji="1" lang="ja-JP" altLang="en-US" smtClean="0"/>
              <a:t>9</a:t>
            </a:fld>
            <a:endParaRPr kumimoji="1" lang="ja-JP" altLang="en-US"/>
          </a:p>
        </p:txBody>
      </p:sp>
    </p:spTree>
    <p:extLst>
      <p:ext uri="{BB962C8B-B14F-4D97-AF65-F5344CB8AC3E}">
        <p14:creationId xmlns:p14="http://schemas.microsoft.com/office/powerpoint/2010/main" val="32229350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 name="Freeform 3">
            <a:extLst>
              <a:ext uri="{FF2B5EF4-FFF2-40B4-BE49-F238E27FC236}">
                <a16:creationId xmlns:a16="http://schemas.microsoft.com/office/drawing/2014/main" id="{EA868D52-77C1-340C-BF63-7EB598E13285}"/>
              </a:ext>
            </a:extLst>
          </p:cNvPr>
          <p:cNvSpPr>
            <a:spLocks/>
          </p:cNvSpPr>
          <p:nvPr userDrawn="1"/>
        </p:nvSpPr>
        <p:spPr bwMode="hidden">
          <a:xfrm>
            <a:off x="2590800" y="-7938"/>
            <a:ext cx="2757488" cy="6878638"/>
          </a:xfrm>
          <a:custGeom>
            <a:avLst/>
            <a:gdLst>
              <a:gd name="T0" fmla="*/ 494 w 1737"/>
              <a:gd name="T1" fmla="*/ 4309 h 4320"/>
              <a:gd name="T2" fmla="*/ 1737 w 1737"/>
              <a:gd name="T3" fmla="*/ 4320 h 4320"/>
              <a:gd name="T4" fmla="*/ 524 w 1737"/>
              <a:gd name="T5" fmla="*/ 0 h 4320"/>
              <a:gd name="T6" fmla="*/ 0 w 1737"/>
              <a:gd name="T7" fmla="*/ 7 h 4320"/>
              <a:gd name="T8" fmla="*/ 494 w 1737"/>
              <a:gd name="T9" fmla="*/ 4309 h 43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3" name="Freeform 4">
            <a:extLst>
              <a:ext uri="{FF2B5EF4-FFF2-40B4-BE49-F238E27FC236}">
                <a16:creationId xmlns:a16="http://schemas.microsoft.com/office/drawing/2014/main" id="{08C87D03-FB98-818E-92D7-87D0F3D0345D}"/>
              </a:ext>
            </a:extLst>
          </p:cNvPr>
          <p:cNvSpPr>
            <a:spLocks/>
          </p:cNvSpPr>
          <p:nvPr userDrawn="1"/>
        </p:nvSpPr>
        <p:spPr bwMode="hidden">
          <a:xfrm>
            <a:off x="0" y="-11113"/>
            <a:ext cx="2757488" cy="6872288"/>
          </a:xfrm>
          <a:custGeom>
            <a:avLst/>
            <a:gdLst>
              <a:gd name="T0" fmla="*/ 494 w 1737"/>
              <a:gd name="T1" fmla="*/ 4309 h 4320"/>
              <a:gd name="T2" fmla="*/ 1737 w 1737"/>
              <a:gd name="T3" fmla="*/ 4320 h 4320"/>
              <a:gd name="T4" fmla="*/ 524 w 1737"/>
              <a:gd name="T5" fmla="*/ 0 h 4320"/>
              <a:gd name="T6" fmla="*/ 0 w 1737"/>
              <a:gd name="T7" fmla="*/ 7 h 4320"/>
              <a:gd name="T8" fmla="*/ 494 w 1737"/>
              <a:gd name="T9" fmla="*/ 4309 h 43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4" name="Freeform 5">
            <a:extLst>
              <a:ext uri="{FF2B5EF4-FFF2-40B4-BE49-F238E27FC236}">
                <a16:creationId xmlns:a16="http://schemas.microsoft.com/office/drawing/2014/main" id="{EF88F900-1D4F-1845-9A46-7E11229D9CBA}"/>
              </a:ext>
            </a:extLst>
          </p:cNvPr>
          <p:cNvSpPr>
            <a:spLocks/>
          </p:cNvSpPr>
          <p:nvPr userDrawn="1"/>
        </p:nvSpPr>
        <p:spPr bwMode="hidden">
          <a:xfrm>
            <a:off x="5943600" y="-6350"/>
            <a:ext cx="2760663" cy="6873875"/>
          </a:xfrm>
          <a:custGeom>
            <a:avLst/>
            <a:gdLst>
              <a:gd name="T0" fmla="*/ 494 w 1739"/>
              <a:gd name="T1" fmla="*/ 4415 h 4420"/>
              <a:gd name="T2" fmla="*/ 1739 w 1739"/>
              <a:gd name="T3" fmla="*/ 4420 h 4420"/>
              <a:gd name="T4" fmla="*/ 524 w 1739"/>
              <a:gd name="T5" fmla="*/ 0 h 4420"/>
              <a:gd name="T6" fmla="*/ 0 w 1739"/>
              <a:gd name="T7" fmla="*/ 7 h 4420"/>
              <a:gd name="T8" fmla="*/ 494 w 1739"/>
              <a:gd name="T9" fmla="*/ 4415 h 44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5" name="Freeform 6">
            <a:extLst>
              <a:ext uri="{FF2B5EF4-FFF2-40B4-BE49-F238E27FC236}">
                <a16:creationId xmlns:a16="http://schemas.microsoft.com/office/drawing/2014/main" id="{52C18130-306F-EBCE-B925-FE19D8E9B5E3}"/>
              </a:ext>
            </a:extLst>
          </p:cNvPr>
          <p:cNvSpPr>
            <a:spLocks/>
          </p:cNvSpPr>
          <p:nvPr userDrawn="1"/>
        </p:nvSpPr>
        <p:spPr bwMode="hidden">
          <a:xfrm>
            <a:off x="3048000" y="-14288"/>
            <a:ext cx="3302000" cy="6864351"/>
          </a:xfrm>
          <a:custGeom>
            <a:avLst/>
            <a:gdLst>
              <a:gd name="T0" fmla="*/ 0 w 2080"/>
              <a:gd name="T1" fmla="*/ 7 h 4338"/>
              <a:gd name="T2" fmla="*/ 1870 w 2080"/>
              <a:gd name="T3" fmla="*/ 4338 h 4338"/>
              <a:gd name="T4" fmla="*/ 2080 w 2080"/>
              <a:gd name="T5" fmla="*/ 4338 h 4338"/>
              <a:gd name="T6" fmla="*/ 1033 w 2080"/>
              <a:gd name="T7" fmla="*/ 0 h 4338"/>
              <a:gd name="T8" fmla="*/ 0 w 2080"/>
              <a:gd name="T9" fmla="*/ 7 h 43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6" name="Freeform 7">
            <a:extLst>
              <a:ext uri="{FF2B5EF4-FFF2-40B4-BE49-F238E27FC236}">
                <a16:creationId xmlns:a16="http://schemas.microsoft.com/office/drawing/2014/main" id="{0DE2FEE2-2870-281B-1B40-520BD59E634E}"/>
              </a:ext>
            </a:extLst>
          </p:cNvPr>
          <p:cNvSpPr>
            <a:spLocks/>
          </p:cNvSpPr>
          <p:nvPr userDrawn="1"/>
        </p:nvSpPr>
        <p:spPr bwMode="hidden">
          <a:xfrm>
            <a:off x="185738" y="153988"/>
            <a:ext cx="5562600" cy="2438400"/>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bg2"/>
              </a:gs>
              <a:gs pos="100000">
                <a:schemeClr val="bg1"/>
              </a:gs>
            </a:gsLst>
            <a:lin ang="0" scaled="1"/>
          </a:gradFill>
          <a:ln w="9525">
            <a:noFill/>
            <a:round/>
            <a:headEnd/>
            <a:tailEnd/>
          </a:ln>
          <a:effectLst/>
        </p:spPr>
        <p:txBody>
          <a:bodyPr wrap="none" anchor="ctr"/>
          <a:lstStyle/>
          <a:p>
            <a:pPr eaLnBrk="1" hangingPunct="1">
              <a:defRPr/>
            </a:pPr>
            <a:endParaRPr lang="ja-JP" altLang="en-US">
              <a:ea typeface="ＭＳ Ｐゴシック" panose="020B0600070205080204" pitchFamily="50" charset="-128"/>
            </a:endParaRPr>
          </a:p>
        </p:txBody>
      </p:sp>
      <p:sp>
        <p:nvSpPr>
          <p:cNvPr id="7" name="Freeform 8">
            <a:extLst>
              <a:ext uri="{FF2B5EF4-FFF2-40B4-BE49-F238E27FC236}">
                <a16:creationId xmlns:a16="http://schemas.microsoft.com/office/drawing/2014/main" id="{0476E3E5-9A86-74F0-482E-108CE6D0BBAF}"/>
              </a:ext>
            </a:extLst>
          </p:cNvPr>
          <p:cNvSpPr>
            <a:spLocks/>
          </p:cNvSpPr>
          <p:nvPr userDrawn="1"/>
        </p:nvSpPr>
        <p:spPr bwMode="hidden">
          <a:xfrm rot="2702961" flipH="1">
            <a:off x="1285875" y="1216025"/>
            <a:ext cx="4038600" cy="1600200"/>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eaLnBrk="1" hangingPunct="1">
              <a:defRPr/>
            </a:pPr>
            <a:endParaRPr lang="ja-JP" altLang="en-US">
              <a:ea typeface="ＭＳ Ｐゴシック" panose="020B0600070205080204" pitchFamily="50" charset="-128"/>
            </a:endParaRPr>
          </a:p>
        </p:txBody>
      </p:sp>
      <p:sp>
        <p:nvSpPr>
          <p:cNvPr id="8" name="Freeform 9">
            <a:extLst>
              <a:ext uri="{FF2B5EF4-FFF2-40B4-BE49-F238E27FC236}">
                <a16:creationId xmlns:a16="http://schemas.microsoft.com/office/drawing/2014/main" id="{30E20843-769E-EAAB-FCD1-AC8E9897001E}"/>
              </a:ext>
            </a:extLst>
          </p:cNvPr>
          <p:cNvSpPr>
            <a:spLocks/>
          </p:cNvSpPr>
          <p:nvPr userDrawn="1"/>
        </p:nvSpPr>
        <p:spPr bwMode="hidden">
          <a:xfrm>
            <a:off x="131763" y="77788"/>
            <a:ext cx="5562600" cy="2438400"/>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eaLnBrk="1" hangingPunct="1">
              <a:defRPr/>
            </a:pPr>
            <a:endParaRPr lang="ja-JP" altLang="en-US">
              <a:ea typeface="ＭＳ Ｐゴシック" panose="020B0600070205080204" pitchFamily="50" charset="-128"/>
            </a:endParaRPr>
          </a:p>
        </p:txBody>
      </p:sp>
      <p:sp>
        <p:nvSpPr>
          <p:cNvPr id="9" name="Freeform 10">
            <a:extLst>
              <a:ext uri="{FF2B5EF4-FFF2-40B4-BE49-F238E27FC236}">
                <a16:creationId xmlns:a16="http://schemas.microsoft.com/office/drawing/2014/main" id="{7C8E1254-5C08-FD42-4555-31B87F927494}"/>
              </a:ext>
            </a:extLst>
          </p:cNvPr>
          <p:cNvSpPr>
            <a:spLocks/>
          </p:cNvSpPr>
          <p:nvPr userDrawn="1"/>
        </p:nvSpPr>
        <p:spPr bwMode="hidden">
          <a:xfrm rot="18704158">
            <a:off x="-1562100" y="1652588"/>
            <a:ext cx="5562600" cy="2438400"/>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eaLnBrk="1" hangingPunct="1">
              <a:defRPr/>
            </a:pPr>
            <a:endParaRPr lang="ja-JP" altLang="en-US">
              <a:ea typeface="ＭＳ Ｐゴシック" panose="020B0600070205080204" pitchFamily="50" charset="-128"/>
            </a:endParaRPr>
          </a:p>
        </p:txBody>
      </p:sp>
      <p:sp>
        <p:nvSpPr>
          <p:cNvPr id="10" name="Freeform 11">
            <a:extLst>
              <a:ext uri="{FF2B5EF4-FFF2-40B4-BE49-F238E27FC236}">
                <a16:creationId xmlns:a16="http://schemas.microsoft.com/office/drawing/2014/main" id="{7A78E8F9-5395-5DD7-8EB7-4684684CF1BD}"/>
              </a:ext>
            </a:extLst>
          </p:cNvPr>
          <p:cNvSpPr>
            <a:spLocks/>
          </p:cNvSpPr>
          <p:nvPr userDrawn="1"/>
        </p:nvSpPr>
        <p:spPr bwMode="hidden">
          <a:xfrm rot="19294859">
            <a:off x="2112963" y="1449388"/>
            <a:ext cx="5705475" cy="275431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eaLnBrk="1" hangingPunct="1">
              <a:defRPr/>
            </a:pPr>
            <a:endParaRPr lang="ja-JP" altLang="en-US">
              <a:ea typeface="ＭＳ Ｐゴシック" panose="020B0600070205080204" pitchFamily="50" charset="-128"/>
            </a:endParaRPr>
          </a:p>
        </p:txBody>
      </p:sp>
      <p:sp>
        <p:nvSpPr>
          <p:cNvPr id="11" name="Freeform 12">
            <a:extLst>
              <a:ext uri="{FF2B5EF4-FFF2-40B4-BE49-F238E27FC236}">
                <a16:creationId xmlns:a16="http://schemas.microsoft.com/office/drawing/2014/main" id="{88BC4F76-5008-2B1F-751B-FA781C373E92}"/>
              </a:ext>
            </a:extLst>
          </p:cNvPr>
          <p:cNvSpPr>
            <a:spLocks/>
          </p:cNvSpPr>
          <p:nvPr userDrawn="1"/>
        </p:nvSpPr>
        <p:spPr bwMode="hidden">
          <a:xfrm rot="2084418" flipH="1">
            <a:off x="2951163" y="1373188"/>
            <a:ext cx="5562600" cy="2438400"/>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eaLnBrk="1" hangingPunct="1">
              <a:defRPr/>
            </a:pPr>
            <a:endParaRPr lang="ja-JP" altLang="en-US">
              <a:ea typeface="ＭＳ Ｐゴシック" panose="020B0600070205080204" pitchFamily="50" charset="-128"/>
            </a:endParaRPr>
          </a:p>
        </p:txBody>
      </p:sp>
      <p:sp>
        <p:nvSpPr>
          <p:cNvPr id="12" name="Freeform 13">
            <a:extLst>
              <a:ext uri="{FF2B5EF4-FFF2-40B4-BE49-F238E27FC236}">
                <a16:creationId xmlns:a16="http://schemas.microsoft.com/office/drawing/2014/main" id="{8D64D7C7-52F0-80D7-8C6E-310B2016AFB2}"/>
              </a:ext>
            </a:extLst>
          </p:cNvPr>
          <p:cNvSpPr>
            <a:spLocks/>
          </p:cNvSpPr>
          <p:nvPr userDrawn="1"/>
        </p:nvSpPr>
        <p:spPr bwMode="hidden">
          <a:xfrm>
            <a:off x="6746875" y="-11113"/>
            <a:ext cx="1728788" cy="3627438"/>
          </a:xfrm>
          <a:custGeom>
            <a:avLst/>
            <a:gdLst/>
            <a:ahLst/>
            <a:cxnLst>
              <a:cxn ang="0">
                <a:pos x="0" y="2265"/>
              </a:cxn>
              <a:cxn ang="0">
                <a:pos x="1030" y="0"/>
              </a:cxn>
              <a:cxn ang="0">
                <a:pos x="1089" y="0"/>
              </a:cxn>
              <a:cxn ang="0">
                <a:pos x="37" y="2285"/>
              </a:cxn>
              <a:cxn ang="0">
                <a:pos x="0" y="2265"/>
              </a:cxn>
            </a:cxnLst>
            <a:rect l="0" t="0" r="r" b="b"/>
            <a:pathLst>
              <a:path w="1089" h="2285">
                <a:moveTo>
                  <a:pt x="0" y="2265"/>
                </a:moveTo>
                <a:cubicBezTo>
                  <a:pt x="438" y="996"/>
                  <a:pt x="865" y="377"/>
                  <a:pt x="1030" y="0"/>
                </a:cubicBezTo>
                <a:cubicBezTo>
                  <a:pt x="1030" y="0"/>
                  <a:pt x="1059" y="0"/>
                  <a:pt x="1089" y="0"/>
                </a:cubicBezTo>
                <a:cubicBezTo>
                  <a:pt x="565" y="834"/>
                  <a:pt x="181" y="1853"/>
                  <a:pt x="37" y="2285"/>
                </a:cubicBezTo>
                <a:cubicBezTo>
                  <a:pt x="37" y="2285"/>
                  <a:pt x="0" y="2265"/>
                  <a:pt x="0" y="2265"/>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eaLnBrk="1" hangingPunct="1">
              <a:defRPr/>
            </a:pPr>
            <a:endParaRPr lang="ja-JP" altLang="en-US">
              <a:ea typeface="ＭＳ Ｐゴシック" panose="020B0600070205080204" pitchFamily="50" charset="-128"/>
            </a:endParaRPr>
          </a:p>
        </p:txBody>
      </p:sp>
      <p:sp>
        <p:nvSpPr>
          <p:cNvPr id="13" name="Rectangle 14">
            <a:extLst>
              <a:ext uri="{FF2B5EF4-FFF2-40B4-BE49-F238E27FC236}">
                <a16:creationId xmlns:a16="http://schemas.microsoft.com/office/drawing/2014/main" id="{5BAF4A2F-4E5F-59A7-F0BF-F29EB977353D}"/>
              </a:ext>
            </a:extLst>
          </p:cNvPr>
          <p:cNvSpPr>
            <a:spLocks noChangeArrowheads="1"/>
          </p:cNvSpPr>
          <p:nvPr userDrawn="1"/>
        </p:nvSpPr>
        <p:spPr bwMode="invGray">
          <a:xfrm>
            <a:off x="0" y="3875088"/>
            <a:ext cx="9144000" cy="685800"/>
          </a:xfrm>
          <a:prstGeom prst="rect">
            <a:avLst/>
          </a:pr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2400">
                <a:solidFill>
                  <a:schemeClr val="tx1"/>
                </a:solidFill>
                <a:latin typeface="Times New Roman" panose="02020603050405020304" pitchFamily="18" charset="0"/>
                <a:ea typeface="ＭＳ Ｐゴシック" panose="020B0600070205080204" pitchFamily="34"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34"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34"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ja-JP" altLang="en-US"/>
          </a:p>
        </p:txBody>
      </p:sp>
      <p:sp>
        <p:nvSpPr>
          <p:cNvPr id="14" name="Freeform 15">
            <a:extLst>
              <a:ext uri="{FF2B5EF4-FFF2-40B4-BE49-F238E27FC236}">
                <a16:creationId xmlns:a16="http://schemas.microsoft.com/office/drawing/2014/main" id="{FB14FA01-3A54-D8E0-2D70-00C02F87AFD4}"/>
              </a:ext>
            </a:extLst>
          </p:cNvPr>
          <p:cNvSpPr>
            <a:spLocks/>
          </p:cNvSpPr>
          <p:nvPr userDrawn="1"/>
        </p:nvSpPr>
        <p:spPr bwMode="invGray">
          <a:xfrm>
            <a:off x="2590800" y="3948113"/>
            <a:ext cx="2757488" cy="606425"/>
          </a:xfrm>
          <a:custGeom>
            <a:avLst/>
            <a:gdLst>
              <a:gd name="T0" fmla="*/ 494 w 1737"/>
              <a:gd name="T1" fmla="*/ 4309 h 4320"/>
              <a:gd name="T2" fmla="*/ 1737 w 1737"/>
              <a:gd name="T3" fmla="*/ 4320 h 4320"/>
              <a:gd name="T4" fmla="*/ 524 w 1737"/>
              <a:gd name="T5" fmla="*/ 0 h 4320"/>
              <a:gd name="T6" fmla="*/ 0 w 1737"/>
              <a:gd name="T7" fmla="*/ 7 h 4320"/>
              <a:gd name="T8" fmla="*/ 494 w 1737"/>
              <a:gd name="T9" fmla="*/ 4309 h 43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15" name="Freeform 16">
            <a:extLst>
              <a:ext uri="{FF2B5EF4-FFF2-40B4-BE49-F238E27FC236}">
                <a16:creationId xmlns:a16="http://schemas.microsoft.com/office/drawing/2014/main" id="{38FA9942-85DB-3B02-6AC7-FA8166527A0D}"/>
              </a:ext>
            </a:extLst>
          </p:cNvPr>
          <p:cNvSpPr>
            <a:spLocks/>
          </p:cNvSpPr>
          <p:nvPr userDrawn="1"/>
        </p:nvSpPr>
        <p:spPr bwMode="invGray">
          <a:xfrm>
            <a:off x="0" y="3948113"/>
            <a:ext cx="2757488" cy="604837"/>
          </a:xfrm>
          <a:custGeom>
            <a:avLst/>
            <a:gdLst>
              <a:gd name="T0" fmla="*/ 494 w 1737"/>
              <a:gd name="T1" fmla="*/ 4309 h 4320"/>
              <a:gd name="T2" fmla="*/ 1737 w 1737"/>
              <a:gd name="T3" fmla="*/ 4320 h 4320"/>
              <a:gd name="T4" fmla="*/ 524 w 1737"/>
              <a:gd name="T5" fmla="*/ 0 h 4320"/>
              <a:gd name="T6" fmla="*/ 0 w 1737"/>
              <a:gd name="T7" fmla="*/ 7 h 4320"/>
              <a:gd name="T8" fmla="*/ 494 w 1737"/>
              <a:gd name="T9" fmla="*/ 4309 h 43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16" name="Freeform 17">
            <a:extLst>
              <a:ext uri="{FF2B5EF4-FFF2-40B4-BE49-F238E27FC236}">
                <a16:creationId xmlns:a16="http://schemas.microsoft.com/office/drawing/2014/main" id="{A312108F-BF26-5215-32EC-FED54A62ECAF}"/>
              </a:ext>
            </a:extLst>
          </p:cNvPr>
          <p:cNvSpPr>
            <a:spLocks/>
          </p:cNvSpPr>
          <p:nvPr userDrawn="1"/>
        </p:nvSpPr>
        <p:spPr bwMode="invGray">
          <a:xfrm>
            <a:off x="5943600" y="3948113"/>
            <a:ext cx="2760663" cy="606425"/>
          </a:xfrm>
          <a:custGeom>
            <a:avLst/>
            <a:gdLst>
              <a:gd name="T0" fmla="*/ 494 w 1739"/>
              <a:gd name="T1" fmla="*/ 4415 h 4420"/>
              <a:gd name="T2" fmla="*/ 1739 w 1739"/>
              <a:gd name="T3" fmla="*/ 4420 h 4420"/>
              <a:gd name="T4" fmla="*/ 524 w 1739"/>
              <a:gd name="T5" fmla="*/ 0 h 4420"/>
              <a:gd name="T6" fmla="*/ 0 w 1739"/>
              <a:gd name="T7" fmla="*/ 7 h 4420"/>
              <a:gd name="T8" fmla="*/ 494 w 1739"/>
              <a:gd name="T9" fmla="*/ 4415 h 44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17" name="Freeform 18">
            <a:extLst>
              <a:ext uri="{FF2B5EF4-FFF2-40B4-BE49-F238E27FC236}">
                <a16:creationId xmlns:a16="http://schemas.microsoft.com/office/drawing/2014/main" id="{30E98C2D-8256-CE8B-DDB4-F54A15E0963F}"/>
              </a:ext>
            </a:extLst>
          </p:cNvPr>
          <p:cNvSpPr>
            <a:spLocks/>
          </p:cNvSpPr>
          <p:nvPr userDrawn="1"/>
        </p:nvSpPr>
        <p:spPr bwMode="invGray">
          <a:xfrm>
            <a:off x="3048000" y="3948113"/>
            <a:ext cx="3302000" cy="604837"/>
          </a:xfrm>
          <a:custGeom>
            <a:avLst/>
            <a:gdLst>
              <a:gd name="T0" fmla="*/ 0 w 2080"/>
              <a:gd name="T1" fmla="*/ 7 h 4338"/>
              <a:gd name="T2" fmla="*/ 1870 w 2080"/>
              <a:gd name="T3" fmla="*/ 4338 h 4338"/>
              <a:gd name="T4" fmla="*/ 2080 w 2080"/>
              <a:gd name="T5" fmla="*/ 4338 h 4338"/>
              <a:gd name="T6" fmla="*/ 1033 w 2080"/>
              <a:gd name="T7" fmla="*/ 0 h 4338"/>
              <a:gd name="T8" fmla="*/ 0 w 2080"/>
              <a:gd name="T9" fmla="*/ 7 h 43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18" name="Rectangle 19">
            <a:extLst>
              <a:ext uri="{FF2B5EF4-FFF2-40B4-BE49-F238E27FC236}">
                <a16:creationId xmlns:a16="http://schemas.microsoft.com/office/drawing/2014/main" id="{F8BA8C99-FB30-72EA-2EBE-9F3E3CC345E8}"/>
              </a:ext>
            </a:extLst>
          </p:cNvPr>
          <p:cNvSpPr>
            <a:spLocks noChangeArrowheads="1"/>
          </p:cNvSpPr>
          <p:nvPr userDrawn="1"/>
        </p:nvSpPr>
        <p:spPr bwMode="invGray">
          <a:xfrm>
            <a:off x="11113" y="3898900"/>
            <a:ext cx="9144000" cy="685800"/>
          </a:xfrm>
          <a:prstGeom prst="rect">
            <a:avLst/>
          </a:prstGeom>
          <a:solidFill>
            <a:schemeClr val="bg2">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2400">
                <a:solidFill>
                  <a:schemeClr val="tx1"/>
                </a:solidFill>
                <a:latin typeface="Times New Roman" panose="02020603050405020304" pitchFamily="18" charset="0"/>
                <a:ea typeface="ＭＳ Ｐゴシック" panose="020B0600070205080204" pitchFamily="34"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34"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34"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ja-JP" altLang="en-US"/>
          </a:p>
        </p:txBody>
      </p:sp>
      <p:sp>
        <p:nvSpPr>
          <p:cNvPr id="19" name="Freeform 20">
            <a:extLst>
              <a:ext uri="{FF2B5EF4-FFF2-40B4-BE49-F238E27FC236}">
                <a16:creationId xmlns:a16="http://schemas.microsoft.com/office/drawing/2014/main" id="{0C784862-A3E4-9746-9317-7CFCD7F4DDB7}"/>
              </a:ext>
            </a:extLst>
          </p:cNvPr>
          <p:cNvSpPr>
            <a:spLocks/>
          </p:cNvSpPr>
          <p:nvPr userDrawn="1"/>
        </p:nvSpPr>
        <p:spPr bwMode="invGray">
          <a:xfrm>
            <a:off x="4100513" y="3887788"/>
            <a:ext cx="1644650" cy="666750"/>
          </a:xfrm>
          <a:custGeom>
            <a:avLst/>
            <a:gdLst/>
            <a:ahLst/>
            <a:cxnLst>
              <a:cxn ang="0">
                <a:pos x="1027" y="0"/>
              </a:cxn>
              <a:cxn ang="0">
                <a:pos x="0" y="417"/>
              </a:cxn>
              <a:cxn ang="0">
                <a:pos x="24" y="420"/>
              </a:cxn>
              <a:cxn ang="0">
                <a:pos x="1036" y="16"/>
              </a:cxn>
              <a:cxn ang="0">
                <a:pos x="1027" y="0"/>
              </a:cxn>
            </a:cxnLst>
            <a:rect l="0" t="0" r="r" b="b"/>
            <a:pathLst>
              <a:path w="1036" h="420">
                <a:moveTo>
                  <a:pt x="1027" y="0"/>
                </a:moveTo>
                <a:cubicBezTo>
                  <a:pt x="508" y="159"/>
                  <a:pt x="167" y="347"/>
                  <a:pt x="0" y="417"/>
                </a:cubicBezTo>
                <a:cubicBezTo>
                  <a:pt x="0" y="417"/>
                  <a:pt x="12" y="418"/>
                  <a:pt x="24" y="420"/>
                </a:cubicBezTo>
                <a:cubicBezTo>
                  <a:pt x="237" y="321"/>
                  <a:pt x="708" y="105"/>
                  <a:pt x="1036" y="16"/>
                </a:cubicBezTo>
                <a:cubicBezTo>
                  <a:pt x="1036" y="16"/>
                  <a:pt x="1027" y="0"/>
                  <a:pt x="1027" y="0"/>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eaLnBrk="1" hangingPunct="1">
              <a:defRPr/>
            </a:pPr>
            <a:endParaRPr lang="ja-JP" altLang="en-US">
              <a:ea typeface="ＭＳ Ｐゴシック" panose="020B0600070205080204" pitchFamily="50" charset="-128"/>
            </a:endParaRPr>
          </a:p>
        </p:txBody>
      </p:sp>
      <p:sp>
        <p:nvSpPr>
          <p:cNvPr id="20" name="Freeform 21">
            <a:extLst>
              <a:ext uri="{FF2B5EF4-FFF2-40B4-BE49-F238E27FC236}">
                <a16:creationId xmlns:a16="http://schemas.microsoft.com/office/drawing/2014/main" id="{5B6CDF50-7A1E-18B9-EDF5-D64EDD764D16}"/>
              </a:ext>
            </a:extLst>
          </p:cNvPr>
          <p:cNvSpPr>
            <a:spLocks/>
          </p:cNvSpPr>
          <p:nvPr userDrawn="1"/>
        </p:nvSpPr>
        <p:spPr bwMode="invGray">
          <a:xfrm rot="18897039" flipH="1">
            <a:off x="2359025" y="3836988"/>
            <a:ext cx="1682750" cy="762000"/>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eaLnBrk="1" hangingPunct="1">
              <a:defRPr/>
            </a:pPr>
            <a:endParaRPr lang="ja-JP" altLang="en-US">
              <a:ea typeface="ＭＳ Ｐゴシック" panose="020B0600070205080204" pitchFamily="50" charset="-128"/>
            </a:endParaRPr>
          </a:p>
        </p:txBody>
      </p:sp>
      <p:sp>
        <p:nvSpPr>
          <p:cNvPr id="21" name="Freeform 22">
            <a:extLst>
              <a:ext uri="{FF2B5EF4-FFF2-40B4-BE49-F238E27FC236}">
                <a16:creationId xmlns:a16="http://schemas.microsoft.com/office/drawing/2014/main" id="{2A6D2ABD-0BE5-68D5-C4CE-D497A46D0A94}"/>
              </a:ext>
            </a:extLst>
          </p:cNvPr>
          <p:cNvSpPr>
            <a:spLocks/>
          </p:cNvSpPr>
          <p:nvPr userDrawn="1"/>
        </p:nvSpPr>
        <p:spPr bwMode="invGray">
          <a:xfrm rot="18897039" flipH="1">
            <a:off x="1216025" y="3836988"/>
            <a:ext cx="1682750" cy="762000"/>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eaLnBrk="1" hangingPunct="1">
              <a:defRPr/>
            </a:pPr>
            <a:endParaRPr lang="ja-JP" altLang="en-US">
              <a:ea typeface="ＭＳ Ｐゴシック" panose="020B0600070205080204" pitchFamily="50" charset="-128"/>
            </a:endParaRPr>
          </a:p>
        </p:txBody>
      </p:sp>
      <p:sp>
        <p:nvSpPr>
          <p:cNvPr id="22" name="Freeform 23">
            <a:extLst>
              <a:ext uri="{FF2B5EF4-FFF2-40B4-BE49-F238E27FC236}">
                <a16:creationId xmlns:a16="http://schemas.microsoft.com/office/drawing/2014/main" id="{89609FF1-6499-DB57-DB05-2FB247ABDD9F}"/>
              </a:ext>
            </a:extLst>
          </p:cNvPr>
          <p:cNvSpPr>
            <a:spLocks/>
          </p:cNvSpPr>
          <p:nvPr userDrawn="1"/>
        </p:nvSpPr>
        <p:spPr bwMode="invGray">
          <a:xfrm rot="18897039" flipH="1">
            <a:off x="48419" y="3786981"/>
            <a:ext cx="1641475" cy="773113"/>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eaLnBrk="1" hangingPunct="1">
              <a:defRPr/>
            </a:pPr>
            <a:endParaRPr lang="ja-JP" altLang="en-US">
              <a:ea typeface="ＭＳ Ｐゴシック" panose="020B0600070205080204" pitchFamily="50" charset="-128"/>
            </a:endParaRPr>
          </a:p>
        </p:txBody>
      </p:sp>
      <p:sp>
        <p:nvSpPr>
          <p:cNvPr id="23" name="Freeform 24">
            <a:extLst>
              <a:ext uri="{FF2B5EF4-FFF2-40B4-BE49-F238E27FC236}">
                <a16:creationId xmlns:a16="http://schemas.microsoft.com/office/drawing/2014/main" id="{0A4684E7-8466-C47C-7D46-B432EEE16AD3}"/>
              </a:ext>
            </a:extLst>
          </p:cNvPr>
          <p:cNvSpPr>
            <a:spLocks/>
          </p:cNvSpPr>
          <p:nvPr userDrawn="1"/>
        </p:nvSpPr>
        <p:spPr bwMode="invGray">
          <a:xfrm flipH="1" flipV="1">
            <a:off x="914400" y="3875088"/>
            <a:ext cx="5638800" cy="685800"/>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eaLnBrk="1" hangingPunct="1">
              <a:defRPr/>
            </a:pPr>
            <a:endParaRPr lang="ja-JP" altLang="en-US">
              <a:ea typeface="ＭＳ Ｐゴシック" panose="020B0600070205080204" pitchFamily="50" charset="-128"/>
            </a:endParaRPr>
          </a:p>
        </p:txBody>
      </p:sp>
      <p:sp>
        <p:nvSpPr>
          <p:cNvPr id="24" name="Freeform 25">
            <a:extLst>
              <a:ext uri="{FF2B5EF4-FFF2-40B4-BE49-F238E27FC236}">
                <a16:creationId xmlns:a16="http://schemas.microsoft.com/office/drawing/2014/main" id="{4D72BB6F-3408-9D82-8385-10C764C1665F}"/>
              </a:ext>
            </a:extLst>
          </p:cNvPr>
          <p:cNvSpPr>
            <a:spLocks/>
          </p:cNvSpPr>
          <p:nvPr userDrawn="1"/>
        </p:nvSpPr>
        <p:spPr bwMode="invGray">
          <a:xfrm flipH="1" flipV="1">
            <a:off x="381000" y="3875088"/>
            <a:ext cx="2438400" cy="685800"/>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eaLnBrk="1" hangingPunct="1">
              <a:defRPr/>
            </a:pPr>
            <a:endParaRPr lang="ja-JP" altLang="en-US">
              <a:ea typeface="ＭＳ Ｐゴシック" panose="020B0600070205080204" pitchFamily="50" charset="-128"/>
            </a:endParaRPr>
          </a:p>
        </p:txBody>
      </p:sp>
      <p:sp>
        <p:nvSpPr>
          <p:cNvPr id="25" name="Freeform 26">
            <a:extLst>
              <a:ext uri="{FF2B5EF4-FFF2-40B4-BE49-F238E27FC236}">
                <a16:creationId xmlns:a16="http://schemas.microsoft.com/office/drawing/2014/main" id="{6D9DF813-1B49-BB5E-E4CE-751215AA4CD7}"/>
              </a:ext>
            </a:extLst>
          </p:cNvPr>
          <p:cNvSpPr>
            <a:spLocks/>
          </p:cNvSpPr>
          <p:nvPr userDrawn="1"/>
        </p:nvSpPr>
        <p:spPr bwMode="invGray">
          <a:xfrm flipH="1" flipV="1">
            <a:off x="4819650" y="3951288"/>
            <a:ext cx="2114550" cy="60801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eaLnBrk="1" hangingPunct="1">
              <a:defRPr/>
            </a:pPr>
            <a:endParaRPr lang="ja-JP" altLang="en-US">
              <a:ea typeface="ＭＳ Ｐゴシック" panose="020B0600070205080204" pitchFamily="50" charset="-128"/>
            </a:endParaRPr>
          </a:p>
        </p:txBody>
      </p:sp>
      <p:sp>
        <p:nvSpPr>
          <p:cNvPr id="26" name="Freeform 27">
            <a:extLst>
              <a:ext uri="{FF2B5EF4-FFF2-40B4-BE49-F238E27FC236}">
                <a16:creationId xmlns:a16="http://schemas.microsoft.com/office/drawing/2014/main" id="{02ED8058-EB3B-B894-5D0B-C21192DAD1B8}"/>
              </a:ext>
            </a:extLst>
          </p:cNvPr>
          <p:cNvSpPr>
            <a:spLocks/>
          </p:cNvSpPr>
          <p:nvPr userDrawn="1"/>
        </p:nvSpPr>
        <p:spPr bwMode="invGray">
          <a:xfrm flipH="1" flipV="1">
            <a:off x="6324600" y="3875088"/>
            <a:ext cx="2438400" cy="685800"/>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eaLnBrk="1" hangingPunct="1">
              <a:defRPr/>
            </a:pPr>
            <a:endParaRPr lang="ja-JP" altLang="en-US">
              <a:ea typeface="ＭＳ Ｐゴシック" panose="020B0600070205080204" pitchFamily="50" charset="-128"/>
            </a:endParaRPr>
          </a:p>
        </p:txBody>
      </p:sp>
      <p:sp>
        <p:nvSpPr>
          <p:cNvPr id="27" name="Freeform 28">
            <a:extLst>
              <a:ext uri="{FF2B5EF4-FFF2-40B4-BE49-F238E27FC236}">
                <a16:creationId xmlns:a16="http://schemas.microsoft.com/office/drawing/2014/main" id="{7026546E-80EE-5BB9-E349-2C216AE8D968}"/>
              </a:ext>
            </a:extLst>
          </p:cNvPr>
          <p:cNvSpPr>
            <a:spLocks/>
          </p:cNvSpPr>
          <p:nvPr userDrawn="1"/>
        </p:nvSpPr>
        <p:spPr bwMode="invGray">
          <a:xfrm flipH="1" flipV="1">
            <a:off x="5486400" y="3875088"/>
            <a:ext cx="3657600" cy="685800"/>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eaLnBrk="1" hangingPunct="1">
              <a:defRPr/>
            </a:pPr>
            <a:endParaRPr lang="ja-JP" altLang="en-US">
              <a:ea typeface="ＭＳ Ｐゴシック" panose="020B0600070205080204" pitchFamily="50" charset="-128"/>
            </a:endParaRPr>
          </a:p>
        </p:txBody>
      </p:sp>
      <p:sp>
        <p:nvSpPr>
          <p:cNvPr id="28" name="Rectangle 29">
            <a:extLst>
              <a:ext uri="{FF2B5EF4-FFF2-40B4-BE49-F238E27FC236}">
                <a16:creationId xmlns:a16="http://schemas.microsoft.com/office/drawing/2014/main" id="{25C1A08E-7A09-43A4-CA82-5394257AD5CA}"/>
              </a:ext>
            </a:extLst>
          </p:cNvPr>
          <p:cNvSpPr>
            <a:spLocks noChangeArrowheads="1"/>
          </p:cNvSpPr>
          <p:nvPr userDrawn="1"/>
        </p:nvSpPr>
        <p:spPr bwMode="invGray">
          <a:xfrm>
            <a:off x="0" y="3908425"/>
            <a:ext cx="9144000" cy="22225"/>
          </a:xfrm>
          <a:prstGeom prst="rect">
            <a:avLst/>
          </a:prstGeom>
          <a:gradFill rotWithShape="0">
            <a:gsLst>
              <a:gs pos="0">
                <a:schemeClr val="bg2"/>
              </a:gs>
              <a:gs pos="50000">
                <a:schemeClr val="accent1"/>
              </a:gs>
              <a:gs pos="100000">
                <a:schemeClr val="bg2"/>
              </a:gs>
            </a:gsLst>
            <a:lin ang="0" scaled="1"/>
          </a:gradFill>
          <a:ln w="9525">
            <a:noFill/>
            <a:miter lim="800000"/>
            <a:headEnd/>
            <a:tailEnd/>
          </a:ln>
          <a:effectLst/>
        </p:spPr>
        <p:txBody>
          <a:bodyPr wrap="none" anchor="ctr"/>
          <a:lstStyle/>
          <a:p>
            <a:pPr eaLnBrk="1" hangingPunct="1">
              <a:defRPr/>
            </a:pPr>
            <a:endParaRPr lang="ja-JP" altLang="en-US">
              <a:ea typeface="ＭＳ Ｐゴシック" panose="020B0600070205080204" pitchFamily="50" charset="-128"/>
            </a:endParaRPr>
          </a:p>
        </p:txBody>
      </p:sp>
      <p:sp>
        <p:nvSpPr>
          <p:cNvPr id="29" name="Rectangle 30">
            <a:extLst>
              <a:ext uri="{FF2B5EF4-FFF2-40B4-BE49-F238E27FC236}">
                <a16:creationId xmlns:a16="http://schemas.microsoft.com/office/drawing/2014/main" id="{6F945369-8B83-020F-09C0-1651476743EA}"/>
              </a:ext>
            </a:extLst>
          </p:cNvPr>
          <p:cNvSpPr>
            <a:spLocks noChangeArrowheads="1"/>
          </p:cNvSpPr>
          <p:nvPr userDrawn="1"/>
        </p:nvSpPr>
        <p:spPr bwMode="hidden">
          <a:xfrm>
            <a:off x="0" y="4572000"/>
            <a:ext cx="9144000" cy="914400"/>
          </a:xfrm>
          <a:prstGeom prst="rect">
            <a:avLst/>
          </a:pr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2400">
                <a:solidFill>
                  <a:schemeClr val="tx1"/>
                </a:solidFill>
                <a:latin typeface="Times New Roman" panose="02020603050405020304" pitchFamily="18" charset="0"/>
                <a:ea typeface="ＭＳ Ｐゴシック" panose="020B0600070205080204" pitchFamily="34"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34"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34"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ja-JP" altLang="en-US"/>
          </a:p>
        </p:txBody>
      </p:sp>
      <p:sp>
        <p:nvSpPr>
          <p:cNvPr id="30" name="Rectangle 31">
            <a:extLst>
              <a:ext uri="{FF2B5EF4-FFF2-40B4-BE49-F238E27FC236}">
                <a16:creationId xmlns:a16="http://schemas.microsoft.com/office/drawing/2014/main" id="{4DC128B3-7F9C-AA55-0066-F842C240E6E4}"/>
              </a:ext>
            </a:extLst>
          </p:cNvPr>
          <p:cNvSpPr>
            <a:spLocks noChangeArrowheads="1"/>
          </p:cNvSpPr>
          <p:nvPr userDrawn="1"/>
        </p:nvSpPr>
        <p:spPr bwMode="hidden">
          <a:xfrm>
            <a:off x="0" y="5410200"/>
            <a:ext cx="9144000" cy="1447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2400">
                <a:solidFill>
                  <a:schemeClr val="tx1"/>
                </a:solidFill>
                <a:latin typeface="Times New Roman" panose="02020603050405020304" pitchFamily="18" charset="0"/>
                <a:ea typeface="ＭＳ Ｐゴシック" panose="020B0600070205080204" pitchFamily="34"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34"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34"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ja-JP" altLang="en-US"/>
          </a:p>
        </p:txBody>
      </p:sp>
      <p:sp>
        <p:nvSpPr>
          <p:cNvPr id="14369" name="Rectangle 33"/>
          <p:cNvSpPr>
            <a:spLocks noGrp="1" noChangeArrowheads="1"/>
          </p:cNvSpPr>
          <p:nvPr>
            <p:ph type="ctrTitle"/>
          </p:nvPr>
        </p:nvSpPr>
        <p:spPr>
          <a:xfrm>
            <a:off x="1676400" y="1905000"/>
            <a:ext cx="7239000" cy="1905000"/>
          </a:xfrm>
        </p:spPr>
        <p:txBody>
          <a:bodyPr/>
          <a:lstStyle>
            <a:lvl1pPr algn="l">
              <a:defRPr/>
            </a:lvl1pPr>
          </a:lstStyle>
          <a:p>
            <a:r>
              <a:rPr lang="ja-JP" altLang="en-US"/>
              <a:t>マスタ タイトルの書式設定</a:t>
            </a:r>
          </a:p>
        </p:txBody>
      </p:sp>
      <p:sp>
        <p:nvSpPr>
          <p:cNvPr id="14370" name="Rectangle 34"/>
          <p:cNvSpPr>
            <a:spLocks noGrp="1" noChangeArrowheads="1"/>
          </p:cNvSpPr>
          <p:nvPr>
            <p:ph type="subTitle" idx="1"/>
          </p:nvPr>
        </p:nvSpPr>
        <p:spPr>
          <a:xfrm>
            <a:off x="1676400" y="4572000"/>
            <a:ext cx="6400800" cy="1679575"/>
          </a:xfrm>
        </p:spPr>
        <p:txBody>
          <a:bodyPr anchor="ctr"/>
          <a:lstStyle>
            <a:lvl1pPr marL="0" indent="0" algn="ctr">
              <a:buFontTx/>
              <a:buNone/>
              <a:defRPr/>
            </a:lvl1pPr>
          </a:lstStyle>
          <a:p>
            <a:r>
              <a:rPr lang="ja-JP" altLang="en-US"/>
              <a:t>マスタ サブタイトルの書式設定</a:t>
            </a:r>
          </a:p>
        </p:txBody>
      </p:sp>
      <p:sp>
        <p:nvSpPr>
          <p:cNvPr id="31" name="Rectangle 35">
            <a:extLst>
              <a:ext uri="{FF2B5EF4-FFF2-40B4-BE49-F238E27FC236}">
                <a16:creationId xmlns:a16="http://schemas.microsoft.com/office/drawing/2014/main" id="{2677E059-8FC0-6DF5-3A00-9F69C7C1E298}"/>
              </a:ext>
            </a:extLst>
          </p:cNvPr>
          <p:cNvSpPr>
            <a:spLocks noGrp="1" noChangeArrowheads="1"/>
          </p:cNvSpPr>
          <p:nvPr>
            <p:ph type="dt" sz="half" idx="10"/>
          </p:nvPr>
        </p:nvSpPr>
        <p:spPr>
          <a:xfrm>
            <a:off x="685800" y="6324600"/>
            <a:ext cx="1905000" cy="457200"/>
          </a:xfrm>
        </p:spPr>
        <p:txBody>
          <a:bodyPr/>
          <a:lstStyle>
            <a:lvl1pPr>
              <a:defRPr/>
            </a:lvl1pPr>
          </a:lstStyle>
          <a:p>
            <a:pPr>
              <a:defRPr/>
            </a:pPr>
            <a:endParaRPr lang="ja-JP" altLang="en-US"/>
          </a:p>
        </p:txBody>
      </p:sp>
      <p:sp>
        <p:nvSpPr>
          <p:cNvPr id="32" name="Rectangle 36">
            <a:extLst>
              <a:ext uri="{FF2B5EF4-FFF2-40B4-BE49-F238E27FC236}">
                <a16:creationId xmlns:a16="http://schemas.microsoft.com/office/drawing/2014/main" id="{4546D2FA-2CE4-EF5B-F247-8176F2B20FE1}"/>
              </a:ext>
            </a:extLst>
          </p:cNvPr>
          <p:cNvSpPr>
            <a:spLocks noGrp="1" noChangeArrowheads="1"/>
          </p:cNvSpPr>
          <p:nvPr>
            <p:ph type="ftr" sz="quarter" idx="11"/>
          </p:nvPr>
        </p:nvSpPr>
        <p:spPr>
          <a:xfrm>
            <a:off x="3124200" y="6324600"/>
            <a:ext cx="2895600" cy="457200"/>
          </a:xfrm>
        </p:spPr>
        <p:txBody>
          <a:bodyPr/>
          <a:lstStyle>
            <a:lvl1pPr>
              <a:defRPr/>
            </a:lvl1pPr>
          </a:lstStyle>
          <a:p>
            <a:pPr>
              <a:defRPr/>
            </a:pPr>
            <a:endParaRPr lang="ja-JP" altLang="en-US"/>
          </a:p>
        </p:txBody>
      </p:sp>
      <p:sp>
        <p:nvSpPr>
          <p:cNvPr id="33" name="Rectangle 37">
            <a:extLst>
              <a:ext uri="{FF2B5EF4-FFF2-40B4-BE49-F238E27FC236}">
                <a16:creationId xmlns:a16="http://schemas.microsoft.com/office/drawing/2014/main" id="{4C0CCE15-D520-6A19-20FD-E9A18353A298}"/>
              </a:ext>
            </a:extLst>
          </p:cNvPr>
          <p:cNvSpPr>
            <a:spLocks noGrp="1" noChangeArrowheads="1"/>
          </p:cNvSpPr>
          <p:nvPr>
            <p:ph type="sldNum" sz="quarter" idx="12"/>
          </p:nvPr>
        </p:nvSpPr>
        <p:spPr>
          <a:xfrm>
            <a:off x="6553200" y="6324600"/>
            <a:ext cx="1905000" cy="457200"/>
          </a:xfrm>
        </p:spPr>
        <p:txBody>
          <a:bodyPr/>
          <a:lstStyle>
            <a:lvl1pPr>
              <a:defRPr smtClean="0"/>
            </a:lvl1pPr>
          </a:lstStyle>
          <a:p>
            <a:pPr>
              <a:defRPr/>
            </a:pPr>
            <a:fld id="{03B56379-0E50-7C4F-A60D-AA578A7FA195}" type="slidenum">
              <a:rPr lang="ja-JP" altLang="en-US"/>
              <a:pPr>
                <a:defRPr/>
              </a:pPr>
              <a:t>‹#›</a:t>
            </a:fld>
            <a:endParaRPr lang="ja-JP" altLang="en-US"/>
          </a:p>
        </p:txBody>
      </p:sp>
    </p:spTree>
    <p:extLst>
      <p:ext uri="{BB962C8B-B14F-4D97-AF65-F5344CB8AC3E}">
        <p14:creationId xmlns:p14="http://schemas.microsoft.com/office/powerpoint/2010/main" val="41930939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32">
            <a:extLst>
              <a:ext uri="{FF2B5EF4-FFF2-40B4-BE49-F238E27FC236}">
                <a16:creationId xmlns:a16="http://schemas.microsoft.com/office/drawing/2014/main" id="{8572F54E-0956-41A6-5E2B-F7D2D45EB4D4}"/>
              </a:ext>
            </a:extLst>
          </p:cNvPr>
          <p:cNvSpPr>
            <a:spLocks noGrp="1" noChangeArrowheads="1"/>
          </p:cNvSpPr>
          <p:nvPr>
            <p:ph type="dt" sz="half" idx="10"/>
          </p:nvPr>
        </p:nvSpPr>
        <p:spPr>
          <a:ln/>
        </p:spPr>
        <p:txBody>
          <a:bodyPr/>
          <a:lstStyle>
            <a:lvl1pPr>
              <a:defRPr/>
            </a:lvl1pPr>
          </a:lstStyle>
          <a:p>
            <a:pPr>
              <a:defRPr/>
            </a:pPr>
            <a:endParaRPr lang="ja-JP" altLang="en-US"/>
          </a:p>
        </p:txBody>
      </p:sp>
      <p:sp>
        <p:nvSpPr>
          <p:cNvPr id="5" name="Rectangle 33">
            <a:extLst>
              <a:ext uri="{FF2B5EF4-FFF2-40B4-BE49-F238E27FC236}">
                <a16:creationId xmlns:a16="http://schemas.microsoft.com/office/drawing/2014/main" id="{34C1E8C3-10D5-C110-CA94-D063417DED61}"/>
              </a:ext>
            </a:extLst>
          </p:cNvPr>
          <p:cNvSpPr>
            <a:spLocks noGrp="1" noChangeArrowheads="1"/>
          </p:cNvSpPr>
          <p:nvPr>
            <p:ph type="ftr" sz="quarter" idx="11"/>
          </p:nvPr>
        </p:nvSpPr>
        <p:spPr>
          <a:ln/>
        </p:spPr>
        <p:txBody>
          <a:bodyPr/>
          <a:lstStyle>
            <a:lvl1pPr>
              <a:defRPr/>
            </a:lvl1pPr>
          </a:lstStyle>
          <a:p>
            <a:pPr>
              <a:defRPr/>
            </a:pPr>
            <a:endParaRPr lang="ja-JP" altLang="en-US"/>
          </a:p>
        </p:txBody>
      </p:sp>
      <p:sp>
        <p:nvSpPr>
          <p:cNvPr id="6" name="Rectangle 34">
            <a:extLst>
              <a:ext uri="{FF2B5EF4-FFF2-40B4-BE49-F238E27FC236}">
                <a16:creationId xmlns:a16="http://schemas.microsoft.com/office/drawing/2014/main" id="{0CD899C9-62D4-C102-EF75-968FC6D05B84}"/>
              </a:ext>
            </a:extLst>
          </p:cNvPr>
          <p:cNvSpPr>
            <a:spLocks noGrp="1" noChangeArrowheads="1"/>
          </p:cNvSpPr>
          <p:nvPr>
            <p:ph type="sldNum" sz="quarter" idx="12"/>
          </p:nvPr>
        </p:nvSpPr>
        <p:spPr>
          <a:ln/>
        </p:spPr>
        <p:txBody>
          <a:bodyPr/>
          <a:lstStyle>
            <a:lvl1pPr>
              <a:defRPr/>
            </a:lvl1pPr>
          </a:lstStyle>
          <a:p>
            <a:pPr>
              <a:defRPr/>
            </a:pPr>
            <a:fld id="{7063E75F-A4FF-8A46-AE27-FA1E588779A4}" type="slidenum">
              <a:rPr lang="ja-JP" altLang="en-US"/>
              <a:pPr>
                <a:defRPr/>
              </a:pPr>
              <a:t>‹#›</a:t>
            </a:fld>
            <a:endParaRPr lang="ja-JP" altLang="en-US"/>
          </a:p>
        </p:txBody>
      </p:sp>
    </p:spTree>
    <p:extLst>
      <p:ext uri="{BB962C8B-B14F-4D97-AF65-F5344CB8AC3E}">
        <p14:creationId xmlns:p14="http://schemas.microsoft.com/office/powerpoint/2010/main" val="1715682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800100"/>
            <a:ext cx="1943100" cy="5295900"/>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685800" y="800100"/>
            <a:ext cx="5676900" cy="5295900"/>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32">
            <a:extLst>
              <a:ext uri="{FF2B5EF4-FFF2-40B4-BE49-F238E27FC236}">
                <a16:creationId xmlns:a16="http://schemas.microsoft.com/office/drawing/2014/main" id="{76E233D0-4B4B-7B5E-04E1-B38CB6B82DBF}"/>
              </a:ext>
            </a:extLst>
          </p:cNvPr>
          <p:cNvSpPr>
            <a:spLocks noGrp="1" noChangeArrowheads="1"/>
          </p:cNvSpPr>
          <p:nvPr>
            <p:ph type="dt" sz="half" idx="10"/>
          </p:nvPr>
        </p:nvSpPr>
        <p:spPr>
          <a:ln/>
        </p:spPr>
        <p:txBody>
          <a:bodyPr/>
          <a:lstStyle>
            <a:lvl1pPr>
              <a:defRPr/>
            </a:lvl1pPr>
          </a:lstStyle>
          <a:p>
            <a:pPr>
              <a:defRPr/>
            </a:pPr>
            <a:endParaRPr lang="ja-JP" altLang="en-US"/>
          </a:p>
        </p:txBody>
      </p:sp>
      <p:sp>
        <p:nvSpPr>
          <p:cNvPr id="5" name="Rectangle 33">
            <a:extLst>
              <a:ext uri="{FF2B5EF4-FFF2-40B4-BE49-F238E27FC236}">
                <a16:creationId xmlns:a16="http://schemas.microsoft.com/office/drawing/2014/main" id="{0D5C63FC-3B3E-A758-3165-19AFB9660861}"/>
              </a:ext>
            </a:extLst>
          </p:cNvPr>
          <p:cNvSpPr>
            <a:spLocks noGrp="1" noChangeArrowheads="1"/>
          </p:cNvSpPr>
          <p:nvPr>
            <p:ph type="ftr" sz="quarter" idx="11"/>
          </p:nvPr>
        </p:nvSpPr>
        <p:spPr>
          <a:ln/>
        </p:spPr>
        <p:txBody>
          <a:bodyPr/>
          <a:lstStyle>
            <a:lvl1pPr>
              <a:defRPr/>
            </a:lvl1pPr>
          </a:lstStyle>
          <a:p>
            <a:pPr>
              <a:defRPr/>
            </a:pPr>
            <a:endParaRPr lang="ja-JP" altLang="en-US"/>
          </a:p>
        </p:txBody>
      </p:sp>
      <p:sp>
        <p:nvSpPr>
          <p:cNvPr id="6" name="Rectangle 34">
            <a:extLst>
              <a:ext uri="{FF2B5EF4-FFF2-40B4-BE49-F238E27FC236}">
                <a16:creationId xmlns:a16="http://schemas.microsoft.com/office/drawing/2014/main" id="{41D55877-810F-B6B8-2176-BD89C110F1A1}"/>
              </a:ext>
            </a:extLst>
          </p:cNvPr>
          <p:cNvSpPr>
            <a:spLocks noGrp="1" noChangeArrowheads="1"/>
          </p:cNvSpPr>
          <p:nvPr>
            <p:ph type="sldNum" sz="quarter" idx="12"/>
          </p:nvPr>
        </p:nvSpPr>
        <p:spPr>
          <a:ln/>
        </p:spPr>
        <p:txBody>
          <a:bodyPr/>
          <a:lstStyle>
            <a:lvl1pPr>
              <a:defRPr/>
            </a:lvl1pPr>
          </a:lstStyle>
          <a:p>
            <a:pPr>
              <a:defRPr/>
            </a:pPr>
            <a:fld id="{8B3B2B8D-BC6C-E34D-AC3C-A953A01D5FFF}" type="slidenum">
              <a:rPr lang="ja-JP" altLang="en-US"/>
              <a:pPr>
                <a:defRPr/>
              </a:pPr>
              <a:t>‹#›</a:t>
            </a:fld>
            <a:endParaRPr lang="ja-JP" altLang="en-US"/>
          </a:p>
        </p:txBody>
      </p:sp>
    </p:spTree>
    <p:extLst>
      <p:ext uri="{BB962C8B-B14F-4D97-AF65-F5344CB8AC3E}">
        <p14:creationId xmlns:p14="http://schemas.microsoft.com/office/powerpoint/2010/main" val="2892680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32">
            <a:extLst>
              <a:ext uri="{FF2B5EF4-FFF2-40B4-BE49-F238E27FC236}">
                <a16:creationId xmlns:a16="http://schemas.microsoft.com/office/drawing/2014/main" id="{16B7F40D-A884-870D-ADD5-B6ADD13B757F}"/>
              </a:ext>
            </a:extLst>
          </p:cNvPr>
          <p:cNvSpPr>
            <a:spLocks noGrp="1" noChangeArrowheads="1"/>
          </p:cNvSpPr>
          <p:nvPr>
            <p:ph type="dt" sz="half" idx="10"/>
          </p:nvPr>
        </p:nvSpPr>
        <p:spPr>
          <a:ln/>
        </p:spPr>
        <p:txBody>
          <a:bodyPr/>
          <a:lstStyle>
            <a:lvl1pPr>
              <a:defRPr/>
            </a:lvl1pPr>
          </a:lstStyle>
          <a:p>
            <a:pPr>
              <a:defRPr/>
            </a:pPr>
            <a:endParaRPr lang="ja-JP" altLang="en-US"/>
          </a:p>
        </p:txBody>
      </p:sp>
      <p:sp>
        <p:nvSpPr>
          <p:cNvPr id="5" name="Rectangle 33">
            <a:extLst>
              <a:ext uri="{FF2B5EF4-FFF2-40B4-BE49-F238E27FC236}">
                <a16:creationId xmlns:a16="http://schemas.microsoft.com/office/drawing/2014/main" id="{FECE9824-3C12-7185-AD75-3DEFF0DD28C8}"/>
              </a:ext>
            </a:extLst>
          </p:cNvPr>
          <p:cNvSpPr>
            <a:spLocks noGrp="1" noChangeArrowheads="1"/>
          </p:cNvSpPr>
          <p:nvPr>
            <p:ph type="ftr" sz="quarter" idx="11"/>
          </p:nvPr>
        </p:nvSpPr>
        <p:spPr>
          <a:ln/>
        </p:spPr>
        <p:txBody>
          <a:bodyPr/>
          <a:lstStyle>
            <a:lvl1pPr>
              <a:defRPr/>
            </a:lvl1pPr>
          </a:lstStyle>
          <a:p>
            <a:pPr>
              <a:defRPr/>
            </a:pPr>
            <a:endParaRPr lang="ja-JP" altLang="en-US"/>
          </a:p>
        </p:txBody>
      </p:sp>
      <p:sp>
        <p:nvSpPr>
          <p:cNvPr id="6" name="Rectangle 34">
            <a:extLst>
              <a:ext uri="{FF2B5EF4-FFF2-40B4-BE49-F238E27FC236}">
                <a16:creationId xmlns:a16="http://schemas.microsoft.com/office/drawing/2014/main" id="{3B30DA10-5D08-01E3-1A89-763D5D36A78D}"/>
              </a:ext>
            </a:extLst>
          </p:cNvPr>
          <p:cNvSpPr>
            <a:spLocks noGrp="1" noChangeArrowheads="1"/>
          </p:cNvSpPr>
          <p:nvPr>
            <p:ph type="sldNum" sz="quarter" idx="12"/>
          </p:nvPr>
        </p:nvSpPr>
        <p:spPr>
          <a:ln/>
        </p:spPr>
        <p:txBody>
          <a:bodyPr/>
          <a:lstStyle>
            <a:lvl1pPr>
              <a:defRPr/>
            </a:lvl1pPr>
          </a:lstStyle>
          <a:p>
            <a:pPr>
              <a:defRPr/>
            </a:pPr>
            <a:fld id="{7F7A4C82-BB70-2F4F-8F25-45FD42931F7D}" type="slidenum">
              <a:rPr lang="ja-JP" altLang="en-US"/>
              <a:pPr>
                <a:defRPr/>
              </a:pPr>
              <a:t>‹#›</a:t>
            </a:fld>
            <a:endParaRPr lang="ja-JP" altLang="en-US"/>
          </a:p>
        </p:txBody>
      </p:sp>
    </p:spTree>
    <p:extLst>
      <p:ext uri="{BB962C8B-B14F-4D97-AF65-F5344CB8AC3E}">
        <p14:creationId xmlns:p14="http://schemas.microsoft.com/office/powerpoint/2010/main" val="16034715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32">
            <a:extLst>
              <a:ext uri="{FF2B5EF4-FFF2-40B4-BE49-F238E27FC236}">
                <a16:creationId xmlns:a16="http://schemas.microsoft.com/office/drawing/2014/main" id="{78650DD3-224F-1CF3-F4AC-0B55B551C7A1}"/>
              </a:ext>
            </a:extLst>
          </p:cNvPr>
          <p:cNvSpPr>
            <a:spLocks noGrp="1" noChangeArrowheads="1"/>
          </p:cNvSpPr>
          <p:nvPr>
            <p:ph type="dt" sz="half" idx="10"/>
          </p:nvPr>
        </p:nvSpPr>
        <p:spPr>
          <a:ln/>
        </p:spPr>
        <p:txBody>
          <a:bodyPr/>
          <a:lstStyle>
            <a:lvl1pPr>
              <a:defRPr/>
            </a:lvl1pPr>
          </a:lstStyle>
          <a:p>
            <a:pPr>
              <a:defRPr/>
            </a:pPr>
            <a:endParaRPr lang="ja-JP" altLang="en-US"/>
          </a:p>
        </p:txBody>
      </p:sp>
      <p:sp>
        <p:nvSpPr>
          <p:cNvPr id="5" name="Rectangle 33">
            <a:extLst>
              <a:ext uri="{FF2B5EF4-FFF2-40B4-BE49-F238E27FC236}">
                <a16:creationId xmlns:a16="http://schemas.microsoft.com/office/drawing/2014/main" id="{74450AF6-013D-792D-FF66-F5910E1B367A}"/>
              </a:ext>
            </a:extLst>
          </p:cNvPr>
          <p:cNvSpPr>
            <a:spLocks noGrp="1" noChangeArrowheads="1"/>
          </p:cNvSpPr>
          <p:nvPr>
            <p:ph type="ftr" sz="quarter" idx="11"/>
          </p:nvPr>
        </p:nvSpPr>
        <p:spPr>
          <a:ln/>
        </p:spPr>
        <p:txBody>
          <a:bodyPr/>
          <a:lstStyle>
            <a:lvl1pPr>
              <a:defRPr/>
            </a:lvl1pPr>
          </a:lstStyle>
          <a:p>
            <a:pPr>
              <a:defRPr/>
            </a:pPr>
            <a:endParaRPr lang="ja-JP" altLang="en-US"/>
          </a:p>
        </p:txBody>
      </p:sp>
      <p:sp>
        <p:nvSpPr>
          <p:cNvPr id="6" name="Rectangle 34">
            <a:extLst>
              <a:ext uri="{FF2B5EF4-FFF2-40B4-BE49-F238E27FC236}">
                <a16:creationId xmlns:a16="http://schemas.microsoft.com/office/drawing/2014/main" id="{8F00F736-0E1A-D22C-9CB7-0CC2597EAF89}"/>
              </a:ext>
            </a:extLst>
          </p:cNvPr>
          <p:cNvSpPr>
            <a:spLocks noGrp="1" noChangeArrowheads="1"/>
          </p:cNvSpPr>
          <p:nvPr>
            <p:ph type="sldNum" sz="quarter" idx="12"/>
          </p:nvPr>
        </p:nvSpPr>
        <p:spPr>
          <a:ln/>
        </p:spPr>
        <p:txBody>
          <a:bodyPr/>
          <a:lstStyle>
            <a:lvl1pPr>
              <a:defRPr/>
            </a:lvl1pPr>
          </a:lstStyle>
          <a:p>
            <a:pPr>
              <a:defRPr/>
            </a:pPr>
            <a:fld id="{089A0937-A272-3C46-813C-63B198ADB13D}" type="slidenum">
              <a:rPr lang="ja-JP" altLang="en-US"/>
              <a:pPr>
                <a:defRPr/>
              </a:pPr>
              <a:t>‹#›</a:t>
            </a:fld>
            <a:endParaRPr lang="ja-JP" altLang="en-US"/>
          </a:p>
        </p:txBody>
      </p:sp>
    </p:spTree>
    <p:extLst>
      <p:ext uri="{BB962C8B-B14F-4D97-AF65-F5344CB8AC3E}">
        <p14:creationId xmlns:p14="http://schemas.microsoft.com/office/powerpoint/2010/main" val="24257356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32">
            <a:extLst>
              <a:ext uri="{FF2B5EF4-FFF2-40B4-BE49-F238E27FC236}">
                <a16:creationId xmlns:a16="http://schemas.microsoft.com/office/drawing/2014/main" id="{63F3B91F-6C9B-1E68-7D87-E236ECD10BBF}"/>
              </a:ext>
            </a:extLst>
          </p:cNvPr>
          <p:cNvSpPr>
            <a:spLocks noGrp="1" noChangeArrowheads="1"/>
          </p:cNvSpPr>
          <p:nvPr>
            <p:ph type="dt" sz="half" idx="10"/>
          </p:nvPr>
        </p:nvSpPr>
        <p:spPr>
          <a:ln/>
        </p:spPr>
        <p:txBody>
          <a:bodyPr/>
          <a:lstStyle>
            <a:lvl1pPr>
              <a:defRPr/>
            </a:lvl1pPr>
          </a:lstStyle>
          <a:p>
            <a:pPr>
              <a:defRPr/>
            </a:pPr>
            <a:endParaRPr lang="ja-JP" altLang="en-US"/>
          </a:p>
        </p:txBody>
      </p:sp>
      <p:sp>
        <p:nvSpPr>
          <p:cNvPr id="6" name="Rectangle 33">
            <a:extLst>
              <a:ext uri="{FF2B5EF4-FFF2-40B4-BE49-F238E27FC236}">
                <a16:creationId xmlns:a16="http://schemas.microsoft.com/office/drawing/2014/main" id="{A00505CC-7F8B-9278-A66F-3F77A8B6188D}"/>
              </a:ext>
            </a:extLst>
          </p:cNvPr>
          <p:cNvSpPr>
            <a:spLocks noGrp="1" noChangeArrowheads="1"/>
          </p:cNvSpPr>
          <p:nvPr>
            <p:ph type="ftr" sz="quarter" idx="11"/>
          </p:nvPr>
        </p:nvSpPr>
        <p:spPr>
          <a:ln/>
        </p:spPr>
        <p:txBody>
          <a:bodyPr/>
          <a:lstStyle>
            <a:lvl1pPr>
              <a:defRPr/>
            </a:lvl1pPr>
          </a:lstStyle>
          <a:p>
            <a:pPr>
              <a:defRPr/>
            </a:pPr>
            <a:endParaRPr lang="ja-JP" altLang="en-US"/>
          </a:p>
        </p:txBody>
      </p:sp>
      <p:sp>
        <p:nvSpPr>
          <p:cNvPr id="7" name="Rectangle 34">
            <a:extLst>
              <a:ext uri="{FF2B5EF4-FFF2-40B4-BE49-F238E27FC236}">
                <a16:creationId xmlns:a16="http://schemas.microsoft.com/office/drawing/2014/main" id="{7B4836A6-C20C-33A4-1631-629163ACCFBD}"/>
              </a:ext>
            </a:extLst>
          </p:cNvPr>
          <p:cNvSpPr>
            <a:spLocks noGrp="1" noChangeArrowheads="1"/>
          </p:cNvSpPr>
          <p:nvPr>
            <p:ph type="sldNum" sz="quarter" idx="12"/>
          </p:nvPr>
        </p:nvSpPr>
        <p:spPr>
          <a:ln/>
        </p:spPr>
        <p:txBody>
          <a:bodyPr/>
          <a:lstStyle>
            <a:lvl1pPr>
              <a:defRPr/>
            </a:lvl1pPr>
          </a:lstStyle>
          <a:p>
            <a:pPr>
              <a:defRPr/>
            </a:pPr>
            <a:fld id="{85CAA8BD-43BA-D148-BA12-F71E6BE6B8CA}" type="slidenum">
              <a:rPr lang="ja-JP" altLang="en-US"/>
              <a:pPr>
                <a:defRPr/>
              </a:pPr>
              <a:t>‹#›</a:t>
            </a:fld>
            <a:endParaRPr lang="ja-JP" altLang="en-US"/>
          </a:p>
        </p:txBody>
      </p:sp>
    </p:spTree>
    <p:extLst>
      <p:ext uri="{BB962C8B-B14F-4D97-AF65-F5344CB8AC3E}">
        <p14:creationId xmlns:p14="http://schemas.microsoft.com/office/powerpoint/2010/main" val="41680909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32">
            <a:extLst>
              <a:ext uri="{FF2B5EF4-FFF2-40B4-BE49-F238E27FC236}">
                <a16:creationId xmlns:a16="http://schemas.microsoft.com/office/drawing/2014/main" id="{90585C94-8082-AEB9-8088-FBD4080BAFEF}"/>
              </a:ext>
            </a:extLst>
          </p:cNvPr>
          <p:cNvSpPr>
            <a:spLocks noGrp="1" noChangeArrowheads="1"/>
          </p:cNvSpPr>
          <p:nvPr>
            <p:ph type="dt" sz="half" idx="10"/>
          </p:nvPr>
        </p:nvSpPr>
        <p:spPr>
          <a:ln/>
        </p:spPr>
        <p:txBody>
          <a:bodyPr/>
          <a:lstStyle>
            <a:lvl1pPr>
              <a:defRPr/>
            </a:lvl1pPr>
          </a:lstStyle>
          <a:p>
            <a:pPr>
              <a:defRPr/>
            </a:pPr>
            <a:endParaRPr lang="ja-JP" altLang="en-US"/>
          </a:p>
        </p:txBody>
      </p:sp>
      <p:sp>
        <p:nvSpPr>
          <p:cNvPr id="8" name="Rectangle 33">
            <a:extLst>
              <a:ext uri="{FF2B5EF4-FFF2-40B4-BE49-F238E27FC236}">
                <a16:creationId xmlns:a16="http://schemas.microsoft.com/office/drawing/2014/main" id="{6DA1DD4F-9B70-F34B-25D0-C9BA3F6577A0}"/>
              </a:ext>
            </a:extLst>
          </p:cNvPr>
          <p:cNvSpPr>
            <a:spLocks noGrp="1" noChangeArrowheads="1"/>
          </p:cNvSpPr>
          <p:nvPr>
            <p:ph type="ftr" sz="quarter" idx="11"/>
          </p:nvPr>
        </p:nvSpPr>
        <p:spPr>
          <a:ln/>
        </p:spPr>
        <p:txBody>
          <a:bodyPr/>
          <a:lstStyle>
            <a:lvl1pPr>
              <a:defRPr/>
            </a:lvl1pPr>
          </a:lstStyle>
          <a:p>
            <a:pPr>
              <a:defRPr/>
            </a:pPr>
            <a:endParaRPr lang="ja-JP" altLang="en-US"/>
          </a:p>
        </p:txBody>
      </p:sp>
      <p:sp>
        <p:nvSpPr>
          <p:cNvPr id="9" name="Rectangle 34">
            <a:extLst>
              <a:ext uri="{FF2B5EF4-FFF2-40B4-BE49-F238E27FC236}">
                <a16:creationId xmlns:a16="http://schemas.microsoft.com/office/drawing/2014/main" id="{8E8A209D-187D-8350-20FE-6CFB21D52151}"/>
              </a:ext>
            </a:extLst>
          </p:cNvPr>
          <p:cNvSpPr>
            <a:spLocks noGrp="1" noChangeArrowheads="1"/>
          </p:cNvSpPr>
          <p:nvPr>
            <p:ph type="sldNum" sz="quarter" idx="12"/>
          </p:nvPr>
        </p:nvSpPr>
        <p:spPr>
          <a:ln/>
        </p:spPr>
        <p:txBody>
          <a:bodyPr/>
          <a:lstStyle>
            <a:lvl1pPr>
              <a:defRPr/>
            </a:lvl1pPr>
          </a:lstStyle>
          <a:p>
            <a:pPr>
              <a:defRPr/>
            </a:pPr>
            <a:fld id="{58F8F76F-D671-EA45-95CD-F18B84A81DD7}" type="slidenum">
              <a:rPr lang="ja-JP" altLang="en-US"/>
              <a:pPr>
                <a:defRPr/>
              </a:pPr>
              <a:t>‹#›</a:t>
            </a:fld>
            <a:endParaRPr lang="ja-JP" altLang="en-US"/>
          </a:p>
        </p:txBody>
      </p:sp>
    </p:spTree>
    <p:extLst>
      <p:ext uri="{BB962C8B-B14F-4D97-AF65-F5344CB8AC3E}">
        <p14:creationId xmlns:p14="http://schemas.microsoft.com/office/powerpoint/2010/main" val="1944172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32">
            <a:extLst>
              <a:ext uri="{FF2B5EF4-FFF2-40B4-BE49-F238E27FC236}">
                <a16:creationId xmlns:a16="http://schemas.microsoft.com/office/drawing/2014/main" id="{B35B84B6-872E-3690-D25B-3C7B7E139FE7}"/>
              </a:ext>
            </a:extLst>
          </p:cNvPr>
          <p:cNvSpPr>
            <a:spLocks noGrp="1" noChangeArrowheads="1"/>
          </p:cNvSpPr>
          <p:nvPr>
            <p:ph type="dt" sz="half" idx="10"/>
          </p:nvPr>
        </p:nvSpPr>
        <p:spPr>
          <a:ln/>
        </p:spPr>
        <p:txBody>
          <a:bodyPr/>
          <a:lstStyle>
            <a:lvl1pPr>
              <a:defRPr/>
            </a:lvl1pPr>
          </a:lstStyle>
          <a:p>
            <a:pPr>
              <a:defRPr/>
            </a:pPr>
            <a:endParaRPr lang="ja-JP" altLang="en-US"/>
          </a:p>
        </p:txBody>
      </p:sp>
      <p:sp>
        <p:nvSpPr>
          <p:cNvPr id="4" name="Rectangle 33">
            <a:extLst>
              <a:ext uri="{FF2B5EF4-FFF2-40B4-BE49-F238E27FC236}">
                <a16:creationId xmlns:a16="http://schemas.microsoft.com/office/drawing/2014/main" id="{02FC5181-2B71-39ED-5382-CC5B04DB4DC4}"/>
              </a:ext>
            </a:extLst>
          </p:cNvPr>
          <p:cNvSpPr>
            <a:spLocks noGrp="1" noChangeArrowheads="1"/>
          </p:cNvSpPr>
          <p:nvPr>
            <p:ph type="ftr" sz="quarter" idx="11"/>
          </p:nvPr>
        </p:nvSpPr>
        <p:spPr>
          <a:ln/>
        </p:spPr>
        <p:txBody>
          <a:bodyPr/>
          <a:lstStyle>
            <a:lvl1pPr>
              <a:defRPr/>
            </a:lvl1pPr>
          </a:lstStyle>
          <a:p>
            <a:pPr>
              <a:defRPr/>
            </a:pPr>
            <a:endParaRPr lang="ja-JP" altLang="en-US"/>
          </a:p>
        </p:txBody>
      </p:sp>
      <p:sp>
        <p:nvSpPr>
          <p:cNvPr id="5" name="Rectangle 34">
            <a:extLst>
              <a:ext uri="{FF2B5EF4-FFF2-40B4-BE49-F238E27FC236}">
                <a16:creationId xmlns:a16="http://schemas.microsoft.com/office/drawing/2014/main" id="{A4A514CB-5F76-6C0D-DB9E-25DC7720A39A}"/>
              </a:ext>
            </a:extLst>
          </p:cNvPr>
          <p:cNvSpPr>
            <a:spLocks noGrp="1" noChangeArrowheads="1"/>
          </p:cNvSpPr>
          <p:nvPr>
            <p:ph type="sldNum" sz="quarter" idx="12"/>
          </p:nvPr>
        </p:nvSpPr>
        <p:spPr>
          <a:ln/>
        </p:spPr>
        <p:txBody>
          <a:bodyPr/>
          <a:lstStyle>
            <a:lvl1pPr>
              <a:defRPr/>
            </a:lvl1pPr>
          </a:lstStyle>
          <a:p>
            <a:pPr>
              <a:defRPr/>
            </a:pPr>
            <a:fld id="{4B58E6FE-1092-7744-91FA-9D340AEAAEFC}" type="slidenum">
              <a:rPr lang="ja-JP" altLang="en-US"/>
              <a:pPr>
                <a:defRPr/>
              </a:pPr>
              <a:t>‹#›</a:t>
            </a:fld>
            <a:endParaRPr lang="ja-JP" altLang="en-US"/>
          </a:p>
        </p:txBody>
      </p:sp>
    </p:spTree>
    <p:extLst>
      <p:ext uri="{BB962C8B-B14F-4D97-AF65-F5344CB8AC3E}">
        <p14:creationId xmlns:p14="http://schemas.microsoft.com/office/powerpoint/2010/main" val="1788183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32">
            <a:extLst>
              <a:ext uri="{FF2B5EF4-FFF2-40B4-BE49-F238E27FC236}">
                <a16:creationId xmlns:a16="http://schemas.microsoft.com/office/drawing/2014/main" id="{E1F4E688-F820-7B95-DC79-CF7D919EEB02}"/>
              </a:ext>
            </a:extLst>
          </p:cNvPr>
          <p:cNvSpPr>
            <a:spLocks noGrp="1" noChangeArrowheads="1"/>
          </p:cNvSpPr>
          <p:nvPr>
            <p:ph type="dt" sz="half" idx="10"/>
          </p:nvPr>
        </p:nvSpPr>
        <p:spPr>
          <a:ln/>
        </p:spPr>
        <p:txBody>
          <a:bodyPr/>
          <a:lstStyle>
            <a:lvl1pPr>
              <a:defRPr/>
            </a:lvl1pPr>
          </a:lstStyle>
          <a:p>
            <a:pPr>
              <a:defRPr/>
            </a:pPr>
            <a:endParaRPr lang="ja-JP" altLang="en-US"/>
          </a:p>
        </p:txBody>
      </p:sp>
      <p:sp>
        <p:nvSpPr>
          <p:cNvPr id="3" name="Rectangle 33">
            <a:extLst>
              <a:ext uri="{FF2B5EF4-FFF2-40B4-BE49-F238E27FC236}">
                <a16:creationId xmlns:a16="http://schemas.microsoft.com/office/drawing/2014/main" id="{D12ADC94-C92F-B276-B9B5-690F8DD79BE3}"/>
              </a:ext>
            </a:extLst>
          </p:cNvPr>
          <p:cNvSpPr>
            <a:spLocks noGrp="1" noChangeArrowheads="1"/>
          </p:cNvSpPr>
          <p:nvPr>
            <p:ph type="ftr" sz="quarter" idx="11"/>
          </p:nvPr>
        </p:nvSpPr>
        <p:spPr>
          <a:ln/>
        </p:spPr>
        <p:txBody>
          <a:bodyPr/>
          <a:lstStyle>
            <a:lvl1pPr>
              <a:defRPr/>
            </a:lvl1pPr>
          </a:lstStyle>
          <a:p>
            <a:pPr>
              <a:defRPr/>
            </a:pPr>
            <a:endParaRPr lang="ja-JP" altLang="en-US"/>
          </a:p>
        </p:txBody>
      </p:sp>
      <p:sp>
        <p:nvSpPr>
          <p:cNvPr id="4" name="Rectangle 34">
            <a:extLst>
              <a:ext uri="{FF2B5EF4-FFF2-40B4-BE49-F238E27FC236}">
                <a16:creationId xmlns:a16="http://schemas.microsoft.com/office/drawing/2014/main" id="{124F9C6F-3A51-4124-D14D-565179C6050F}"/>
              </a:ext>
            </a:extLst>
          </p:cNvPr>
          <p:cNvSpPr>
            <a:spLocks noGrp="1" noChangeArrowheads="1"/>
          </p:cNvSpPr>
          <p:nvPr>
            <p:ph type="sldNum" sz="quarter" idx="12"/>
          </p:nvPr>
        </p:nvSpPr>
        <p:spPr>
          <a:ln/>
        </p:spPr>
        <p:txBody>
          <a:bodyPr/>
          <a:lstStyle>
            <a:lvl1pPr>
              <a:defRPr/>
            </a:lvl1pPr>
          </a:lstStyle>
          <a:p>
            <a:pPr>
              <a:defRPr/>
            </a:pPr>
            <a:fld id="{7D4957C8-D5DB-3748-B30A-AC6BD8D928AD}" type="slidenum">
              <a:rPr lang="ja-JP" altLang="en-US"/>
              <a:pPr>
                <a:defRPr/>
              </a:pPr>
              <a:t>‹#›</a:t>
            </a:fld>
            <a:endParaRPr lang="ja-JP" altLang="en-US"/>
          </a:p>
        </p:txBody>
      </p:sp>
    </p:spTree>
    <p:extLst>
      <p:ext uri="{BB962C8B-B14F-4D97-AF65-F5344CB8AC3E}">
        <p14:creationId xmlns:p14="http://schemas.microsoft.com/office/powerpoint/2010/main" val="915671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32">
            <a:extLst>
              <a:ext uri="{FF2B5EF4-FFF2-40B4-BE49-F238E27FC236}">
                <a16:creationId xmlns:a16="http://schemas.microsoft.com/office/drawing/2014/main" id="{85DB2CDE-7752-DF20-5727-CCC74C1912F6}"/>
              </a:ext>
            </a:extLst>
          </p:cNvPr>
          <p:cNvSpPr>
            <a:spLocks noGrp="1" noChangeArrowheads="1"/>
          </p:cNvSpPr>
          <p:nvPr>
            <p:ph type="dt" sz="half" idx="10"/>
          </p:nvPr>
        </p:nvSpPr>
        <p:spPr>
          <a:ln/>
        </p:spPr>
        <p:txBody>
          <a:bodyPr/>
          <a:lstStyle>
            <a:lvl1pPr>
              <a:defRPr/>
            </a:lvl1pPr>
          </a:lstStyle>
          <a:p>
            <a:pPr>
              <a:defRPr/>
            </a:pPr>
            <a:endParaRPr lang="ja-JP" altLang="en-US"/>
          </a:p>
        </p:txBody>
      </p:sp>
      <p:sp>
        <p:nvSpPr>
          <p:cNvPr id="6" name="Rectangle 33">
            <a:extLst>
              <a:ext uri="{FF2B5EF4-FFF2-40B4-BE49-F238E27FC236}">
                <a16:creationId xmlns:a16="http://schemas.microsoft.com/office/drawing/2014/main" id="{80B93E2F-2DC5-B8E5-5312-2BEF8A1FA5C2}"/>
              </a:ext>
            </a:extLst>
          </p:cNvPr>
          <p:cNvSpPr>
            <a:spLocks noGrp="1" noChangeArrowheads="1"/>
          </p:cNvSpPr>
          <p:nvPr>
            <p:ph type="ftr" sz="quarter" idx="11"/>
          </p:nvPr>
        </p:nvSpPr>
        <p:spPr>
          <a:ln/>
        </p:spPr>
        <p:txBody>
          <a:bodyPr/>
          <a:lstStyle>
            <a:lvl1pPr>
              <a:defRPr/>
            </a:lvl1pPr>
          </a:lstStyle>
          <a:p>
            <a:pPr>
              <a:defRPr/>
            </a:pPr>
            <a:endParaRPr lang="ja-JP" altLang="en-US"/>
          </a:p>
        </p:txBody>
      </p:sp>
      <p:sp>
        <p:nvSpPr>
          <p:cNvPr id="7" name="Rectangle 34">
            <a:extLst>
              <a:ext uri="{FF2B5EF4-FFF2-40B4-BE49-F238E27FC236}">
                <a16:creationId xmlns:a16="http://schemas.microsoft.com/office/drawing/2014/main" id="{80D8D9BF-29CC-7FDB-E680-17637CB101E5}"/>
              </a:ext>
            </a:extLst>
          </p:cNvPr>
          <p:cNvSpPr>
            <a:spLocks noGrp="1" noChangeArrowheads="1"/>
          </p:cNvSpPr>
          <p:nvPr>
            <p:ph type="sldNum" sz="quarter" idx="12"/>
          </p:nvPr>
        </p:nvSpPr>
        <p:spPr>
          <a:ln/>
        </p:spPr>
        <p:txBody>
          <a:bodyPr/>
          <a:lstStyle>
            <a:lvl1pPr>
              <a:defRPr/>
            </a:lvl1pPr>
          </a:lstStyle>
          <a:p>
            <a:pPr>
              <a:defRPr/>
            </a:pPr>
            <a:fld id="{2102900B-700D-5C4E-9B11-5C3699DE04E4}" type="slidenum">
              <a:rPr lang="ja-JP" altLang="en-US"/>
              <a:pPr>
                <a:defRPr/>
              </a:pPr>
              <a:t>‹#›</a:t>
            </a:fld>
            <a:endParaRPr lang="ja-JP" altLang="en-US"/>
          </a:p>
        </p:txBody>
      </p:sp>
    </p:spTree>
    <p:extLst>
      <p:ext uri="{BB962C8B-B14F-4D97-AF65-F5344CB8AC3E}">
        <p14:creationId xmlns:p14="http://schemas.microsoft.com/office/powerpoint/2010/main" val="11161884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32">
            <a:extLst>
              <a:ext uri="{FF2B5EF4-FFF2-40B4-BE49-F238E27FC236}">
                <a16:creationId xmlns:a16="http://schemas.microsoft.com/office/drawing/2014/main" id="{F37C71FE-261A-D6D1-7F2B-24B900BF80C9}"/>
              </a:ext>
            </a:extLst>
          </p:cNvPr>
          <p:cNvSpPr>
            <a:spLocks noGrp="1" noChangeArrowheads="1"/>
          </p:cNvSpPr>
          <p:nvPr>
            <p:ph type="dt" sz="half" idx="10"/>
          </p:nvPr>
        </p:nvSpPr>
        <p:spPr>
          <a:ln/>
        </p:spPr>
        <p:txBody>
          <a:bodyPr/>
          <a:lstStyle>
            <a:lvl1pPr>
              <a:defRPr/>
            </a:lvl1pPr>
          </a:lstStyle>
          <a:p>
            <a:pPr>
              <a:defRPr/>
            </a:pPr>
            <a:endParaRPr lang="ja-JP" altLang="en-US"/>
          </a:p>
        </p:txBody>
      </p:sp>
      <p:sp>
        <p:nvSpPr>
          <p:cNvPr id="6" name="Rectangle 33">
            <a:extLst>
              <a:ext uri="{FF2B5EF4-FFF2-40B4-BE49-F238E27FC236}">
                <a16:creationId xmlns:a16="http://schemas.microsoft.com/office/drawing/2014/main" id="{7EAE74C4-4486-FAAF-91E0-B5906C7EC355}"/>
              </a:ext>
            </a:extLst>
          </p:cNvPr>
          <p:cNvSpPr>
            <a:spLocks noGrp="1" noChangeArrowheads="1"/>
          </p:cNvSpPr>
          <p:nvPr>
            <p:ph type="ftr" sz="quarter" idx="11"/>
          </p:nvPr>
        </p:nvSpPr>
        <p:spPr>
          <a:ln/>
        </p:spPr>
        <p:txBody>
          <a:bodyPr/>
          <a:lstStyle>
            <a:lvl1pPr>
              <a:defRPr/>
            </a:lvl1pPr>
          </a:lstStyle>
          <a:p>
            <a:pPr>
              <a:defRPr/>
            </a:pPr>
            <a:endParaRPr lang="ja-JP" altLang="en-US"/>
          </a:p>
        </p:txBody>
      </p:sp>
      <p:sp>
        <p:nvSpPr>
          <p:cNvPr id="7" name="Rectangle 34">
            <a:extLst>
              <a:ext uri="{FF2B5EF4-FFF2-40B4-BE49-F238E27FC236}">
                <a16:creationId xmlns:a16="http://schemas.microsoft.com/office/drawing/2014/main" id="{42333B59-6C13-9254-789F-327BD28E0512}"/>
              </a:ext>
            </a:extLst>
          </p:cNvPr>
          <p:cNvSpPr>
            <a:spLocks noGrp="1" noChangeArrowheads="1"/>
          </p:cNvSpPr>
          <p:nvPr>
            <p:ph type="sldNum" sz="quarter" idx="12"/>
          </p:nvPr>
        </p:nvSpPr>
        <p:spPr>
          <a:ln/>
        </p:spPr>
        <p:txBody>
          <a:bodyPr/>
          <a:lstStyle>
            <a:lvl1pPr>
              <a:defRPr/>
            </a:lvl1pPr>
          </a:lstStyle>
          <a:p>
            <a:pPr>
              <a:defRPr/>
            </a:pPr>
            <a:fld id="{41D56CBA-B510-CD40-8B13-6B1FF6768DC9}" type="slidenum">
              <a:rPr lang="ja-JP" altLang="en-US"/>
              <a:pPr>
                <a:defRPr/>
              </a:pPr>
              <a:t>‹#›</a:t>
            </a:fld>
            <a:endParaRPr lang="ja-JP" altLang="en-US"/>
          </a:p>
        </p:txBody>
      </p:sp>
    </p:spTree>
    <p:extLst>
      <p:ext uri="{BB962C8B-B14F-4D97-AF65-F5344CB8AC3E}">
        <p14:creationId xmlns:p14="http://schemas.microsoft.com/office/powerpoint/2010/main" val="987320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5704F0D4-089C-2DA2-6649-9F024EF0E910}"/>
              </a:ext>
            </a:extLst>
          </p:cNvPr>
          <p:cNvGrpSpPr>
            <a:grpSpLocks/>
          </p:cNvGrpSpPr>
          <p:nvPr/>
        </p:nvGrpSpPr>
        <p:grpSpPr bwMode="auto">
          <a:xfrm>
            <a:off x="0" y="0"/>
            <a:ext cx="9144000" cy="7405688"/>
            <a:chOff x="0" y="-9"/>
            <a:chExt cx="5760" cy="4665"/>
          </a:xfrm>
        </p:grpSpPr>
        <p:sp>
          <p:nvSpPr>
            <p:cNvPr id="1032" name="Freeform 3">
              <a:extLst>
                <a:ext uri="{FF2B5EF4-FFF2-40B4-BE49-F238E27FC236}">
                  <a16:creationId xmlns:a16="http://schemas.microsoft.com/office/drawing/2014/main" id="{DCA42104-2EAA-FEBD-1DE7-9643B4747F3A}"/>
                </a:ext>
              </a:extLst>
            </p:cNvPr>
            <p:cNvSpPr>
              <a:spLocks/>
            </p:cNvSpPr>
            <p:nvPr/>
          </p:nvSpPr>
          <p:spPr bwMode="hidden">
            <a:xfrm>
              <a:off x="1632" y="-5"/>
              <a:ext cx="1737" cy="4333"/>
            </a:xfrm>
            <a:custGeom>
              <a:avLst/>
              <a:gdLst>
                <a:gd name="T0" fmla="*/ 494 w 1737"/>
                <a:gd name="T1" fmla="*/ 4309 h 4320"/>
                <a:gd name="T2" fmla="*/ 1737 w 1737"/>
                <a:gd name="T3" fmla="*/ 4320 h 4320"/>
                <a:gd name="T4" fmla="*/ 524 w 1737"/>
                <a:gd name="T5" fmla="*/ 0 h 4320"/>
                <a:gd name="T6" fmla="*/ 0 w 1737"/>
                <a:gd name="T7" fmla="*/ 7 h 4320"/>
                <a:gd name="T8" fmla="*/ 494 w 1737"/>
                <a:gd name="T9" fmla="*/ 4309 h 43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1033" name="Freeform 4">
              <a:extLst>
                <a:ext uri="{FF2B5EF4-FFF2-40B4-BE49-F238E27FC236}">
                  <a16:creationId xmlns:a16="http://schemas.microsoft.com/office/drawing/2014/main" id="{9236BBFF-05CD-0488-73B0-B9B0360F7DA4}"/>
                </a:ext>
              </a:extLst>
            </p:cNvPr>
            <p:cNvSpPr>
              <a:spLocks/>
            </p:cNvSpPr>
            <p:nvPr/>
          </p:nvSpPr>
          <p:spPr bwMode="hidden">
            <a:xfrm>
              <a:off x="0" y="-7"/>
              <a:ext cx="1737" cy="4329"/>
            </a:xfrm>
            <a:custGeom>
              <a:avLst/>
              <a:gdLst>
                <a:gd name="T0" fmla="*/ 494 w 1737"/>
                <a:gd name="T1" fmla="*/ 4309 h 4320"/>
                <a:gd name="T2" fmla="*/ 1737 w 1737"/>
                <a:gd name="T3" fmla="*/ 4320 h 4320"/>
                <a:gd name="T4" fmla="*/ 524 w 1737"/>
                <a:gd name="T5" fmla="*/ 0 h 4320"/>
                <a:gd name="T6" fmla="*/ 0 w 1737"/>
                <a:gd name="T7" fmla="*/ 7 h 4320"/>
                <a:gd name="T8" fmla="*/ 494 w 1737"/>
                <a:gd name="T9" fmla="*/ 4309 h 43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1034" name="Freeform 5">
              <a:extLst>
                <a:ext uri="{FF2B5EF4-FFF2-40B4-BE49-F238E27FC236}">
                  <a16:creationId xmlns:a16="http://schemas.microsoft.com/office/drawing/2014/main" id="{13E1542B-AD1E-CC92-D668-404566CDAB68}"/>
                </a:ext>
              </a:extLst>
            </p:cNvPr>
            <p:cNvSpPr>
              <a:spLocks/>
            </p:cNvSpPr>
            <p:nvPr/>
          </p:nvSpPr>
          <p:spPr bwMode="hidden">
            <a:xfrm>
              <a:off x="3744" y="-4"/>
              <a:ext cx="1739" cy="4330"/>
            </a:xfrm>
            <a:custGeom>
              <a:avLst/>
              <a:gdLst>
                <a:gd name="T0" fmla="*/ 494 w 1739"/>
                <a:gd name="T1" fmla="*/ 4415 h 4420"/>
                <a:gd name="T2" fmla="*/ 1739 w 1739"/>
                <a:gd name="T3" fmla="*/ 4420 h 4420"/>
                <a:gd name="T4" fmla="*/ 524 w 1739"/>
                <a:gd name="T5" fmla="*/ 0 h 4420"/>
                <a:gd name="T6" fmla="*/ 0 w 1739"/>
                <a:gd name="T7" fmla="*/ 7 h 4420"/>
                <a:gd name="T8" fmla="*/ 494 w 1739"/>
                <a:gd name="T9" fmla="*/ 4415 h 44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1035" name="Freeform 6">
              <a:extLst>
                <a:ext uri="{FF2B5EF4-FFF2-40B4-BE49-F238E27FC236}">
                  <a16:creationId xmlns:a16="http://schemas.microsoft.com/office/drawing/2014/main" id="{D3DD0E02-89C7-32F5-F0C6-8F1AB1FB3D73}"/>
                </a:ext>
              </a:extLst>
            </p:cNvPr>
            <p:cNvSpPr>
              <a:spLocks/>
            </p:cNvSpPr>
            <p:nvPr/>
          </p:nvSpPr>
          <p:spPr bwMode="hidden">
            <a:xfrm>
              <a:off x="1920" y="-9"/>
              <a:ext cx="2080" cy="4324"/>
            </a:xfrm>
            <a:custGeom>
              <a:avLst/>
              <a:gdLst>
                <a:gd name="T0" fmla="*/ 0 w 2080"/>
                <a:gd name="T1" fmla="*/ 7 h 4338"/>
                <a:gd name="T2" fmla="*/ 1870 w 2080"/>
                <a:gd name="T3" fmla="*/ 4338 h 4338"/>
                <a:gd name="T4" fmla="*/ 2080 w 2080"/>
                <a:gd name="T5" fmla="*/ 4338 h 4338"/>
                <a:gd name="T6" fmla="*/ 1033 w 2080"/>
                <a:gd name="T7" fmla="*/ 0 h 4338"/>
                <a:gd name="T8" fmla="*/ 0 w 2080"/>
                <a:gd name="T9" fmla="*/ 7 h 43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13319" name="Freeform 7">
              <a:extLst>
                <a:ext uri="{FF2B5EF4-FFF2-40B4-BE49-F238E27FC236}">
                  <a16:creationId xmlns:a16="http://schemas.microsoft.com/office/drawing/2014/main" id="{62EFAB8B-F76E-8684-433A-68E81D0A401A}"/>
                </a:ext>
              </a:extLst>
            </p:cNvPr>
            <p:cNvSpPr>
              <a:spLocks/>
            </p:cNvSpPr>
            <p:nvPr/>
          </p:nvSpPr>
          <p:spPr bwMode="hidden">
            <a:xfrm>
              <a:off x="117" y="97"/>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bg2"/>
                </a:gs>
                <a:gs pos="100000">
                  <a:schemeClr val="bg1"/>
                </a:gs>
              </a:gsLst>
              <a:lin ang="0" scaled="1"/>
            </a:gradFill>
            <a:ln w="9525">
              <a:noFill/>
              <a:round/>
              <a:headEnd/>
              <a:tailEnd/>
            </a:ln>
            <a:effectLst/>
          </p:spPr>
          <p:txBody>
            <a:bodyPr wrap="none" anchor="ctr"/>
            <a:lstStyle/>
            <a:p>
              <a:pPr eaLnBrk="1" hangingPunct="1">
                <a:defRPr/>
              </a:pPr>
              <a:endParaRPr lang="ja-JP" altLang="en-US">
                <a:ea typeface="ＭＳ Ｐゴシック" panose="020B0600070205080204" pitchFamily="50" charset="-128"/>
              </a:endParaRPr>
            </a:p>
          </p:txBody>
        </p:sp>
        <p:sp>
          <p:nvSpPr>
            <p:cNvPr id="13320" name="Freeform 8">
              <a:extLst>
                <a:ext uri="{FF2B5EF4-FFF2-40B4-BE49-F238E27FC236}">
                  <a16:creationId xmlns:a16="http://schemas.microsoft.com/office/drawing/2014/main" id="{FE74E55B-A65D-B014-6079-34771A7FCF43}"/>
                </a:ext>
              </a:extLst>
            </p:cNvPr>
            <p:cNvSpPr>
              <a:spLocks/>
            </p:cNvSpPr>
            <p:nvPr/>
          </p:nvSpPr>
          <p:spPr bwMode="hidden">
            <a:xfrm rot="2702961" flipH="1">
              <a:off x="810" y="766"/>
              <a:ext cx="2544" cy="1008"/>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eaLnBrk="1" hangingPunct="1">
                <a:defRPr/>
              </a:pPr>
              <a:endParaRPr lang="ja-JP" altLang="en-US">
                <a:ea typeface="ＭＳ Ｐゴシック" panose="020B0600070205080204" pitchFamily="50" charset="-128"/>
              </a:endParaRPr>
            </a:p>
          </p:txBody>
        </p:sp>
        <p:sp>
          <p:nvSpPr>
            <p:cNvPr id="13321" name="Freeform 9">
              <a:extLst>
                <a:ext uri="{FF2B5EF4-FFF2-40B4-BE49-F238E27FC236}">
                  <a16:creationId xmlns:a16="http://schemas.microsoft.com/office/drawing/2014/main" id="{797275C0-0652-B93B-D42E-07FDA75D061A}"/>
                </a:ext>
              </a:extLst>
            </p:cNvPr>
            <p:cNvSpPr>
              <a:spLocks/>
            </p:cNvSpPr>
            <p:nvPr/>
          </p:nvSpPr>
          <p:spPr bwMode="hidden">
            <a:xfrm>
              <a:off x="83" y="49"/>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eaLnBrk="1" hangingPunct="1">
                <a:defRPr/>
              </a:pPr>
              <a:endParaRPr lang="ja-JP" altLang="en-US">
                <a:ea typeface="ＭＳ Ｐゴシック" panose="020B0600070205080204" pitchFamily="50" charset="-128"/>
              </a:endParaRPr>
            </a:p>
          </p:txBody>
        </p:sp>
        <p:sp>
          <p:nvSpPr>
            <p:cNvPr id="13322" name="Freeform 10">
              <a:extLst>
                <a:ext uri="{FF2B5EF4-FFF2-40B4-BE49-F238E27FC236}">
                  <a16:creationId xmlns:a16="http://schemas.microsoft.com/office/drawing/2014/main" id="{4D24CED8-6CC4-7056-C3A4-47DA234528BB}"/>
                </a:ext>
              </a:extLst>
            </p:cNvPr>
            <p:cNvSpPr>
              <a:spLocks/>
            </p:cNvSpPr>
            <p:nvPr userDrawn="1"/>
          </p:nvSpPr>
          <p:spPr bwMode="hidden">
            <a:xfrm rot="-2895842">
              <a:off x="-984" y="1041"/>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eaLnBrk="1" hangingPunct="1">
                <a:defRPr/>
              </a:pPr>
              <a:endParaRPr lang="ja-JP" altLang="en-US">
                <a:ea typeface="ＭＳ Ｐゴシック" panose="020B0600070205080204" pitchFamily="50" charset="-128"/>
              </a:endParaRPr>
            </a:p>
          </p:txBody>
        </p:sp>
        <p:sp>
          <p:nvSpPr>
            <p:cNvPr id="13323" name="Freeform 11">
              <a:extLst>
                <a:ext uri="{FF2B5EF4-FFF2-40B4-BE49-F238E27FC236}">
                  <a16:creationId xmlns:a16="http://schemas.microsoft.com/office/drawing/2014/main" id="{0C2B1866-7645-EE9D-330D-28A8A5613832}"/>
                </a:ext>
              </a:extLst>
            </p:cNvPr>
            <p:cNvSpPr>
              <a:spLocks/>
            </p:cNvSpPr>
            <p:nvPr/>
          </p:nvSpPr>
          <p:spPr bwMode="hidden">
            <a:xfrm rot="-2305141">
              <a:off x="1331" y="913"/>
              <a:ext cx="3594" cy="1735"/>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eaLnBrk="1" hangingPunct="1">
                <a:defRPr/>
              </a:pPr>
              <a:endParaRPr lang="ja-JP" altLang="en-US">
                <a:ea typeface="ＭＳ Ｐゴシック" panose="020B0600070205080204" pitchFamily="50" charset="-128"/>
              </a:endParaRPr>
            </a:p>
          </p:txBody>
        </p:sp>
        <p:sp>
          <p:nvSpPr>
            <p:cNvPr id="13324" name="Freeform 12">
              <a:extLst>
                <a:ext uri="{FF2B5EF4-FFF2-40B4-BE49-F238E27FC236}">
                  <a16:creationId xmlns:a16="http://schemas.microsoft.com/office/drawing/2014/main" id="{E121DA8F-5C1B-4AF1-D3E9-7E944CFD3EDC}"/>
                </a:ext>
              </a:extLst>
            </p:cNvPr>
            <p:cNvSpPr>
              <a:spLocks/>
            </p:cNvSpPr>
            <p:nvPr/>
          </p:nvSpPr>
          <p:spPr bwMode="hidden">
            <a:xfrm rot="2084418" flipH="1">
              <a:off x="1859" y="865"/>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eaLnBrk="1" hangingPunct="1">
                <a:defRPr/>
              </a:pPr>
              <a:endParaRPr lang="ja-JP" altLang="en-US">
                <a:ea typeface="ＭＳ Ｐゴシック" panose="020B0600070205080204" pitchFamily="50" charset="-128"/>
              </a:endParaRPr>
            </a:p>
          </p:txBody>
        </p:sp>
        <p:sp>
          <p:nvSpPr>
            <p:cNvPr id="13325" name="Freeform 13">
              <a:extLst>
                <a:ext uri="{FF2B5EF4-FFF2-40B4-BE49-F238E27FC236}">
                  <a16:creationId xmlns:a16="http://schemas.microsoft.com/office/drawing/2014/main" id="{0CE9B000-061C-FF26-5AAF-CDF4F692FDBC}"/>
                </a:ext>
              </a:extLst>
            </p:cNvPr>
            <p:cNvSpPr>
              <a:spLocks/>
            </p:cNvSpPr>
            <p:nvPr/>
          </p:nvSpPr>
          <p:spPr bwMode="hidden">
            <a:xfrm>
              <a:off x="4250" y="-7"/>
              <a:ext cx="1089" cy="2285"/>
            </a:xfrm>
            <a:custGeom>
              <a:avLst/>
              <a:gdLst/>
              <a:ahLst/>
              <a:cxnLst>
                <a:cxn ang="0">
                  <a:pos x="0" y="2265"/>
                </a:cxn>
                <a:cxn ang="0">
                  <a:pos x="1030" y="0"/>
                </a:cxn>
                <a:cxn ang="0">
                  <a:pos x="1089" y="0"/>
                </a:cxn>
                <a:cxn ang="0">
                  <a:pos x="37" y="2285"/>
                </a:cxn>
                <a:cxn ang="0">
                  <a:pos x="0" y="2265"/>
                </a:cxn>
              </a:cxnLst>
              <a:rect l="0" t="0" r="r" b="b"/>
              <a:pathLst>
                <a:path w="1089" h="2285">
                  <a:moveTo>
                    <a:pt x="0" y="2265"/>
                  </a:moveTo>
                  <a:cubicBezTo>
                    <a:pt x="438" y="996"/>
                    <a:pt x="865" y="377"/>
                    <a:pt x="1030" y="0"/>
                  </a:cubicBezTo>
                  <a:cubicBezTo>
                    <a:pt x="1030" y="0"/>
                    <a:pt x="1059" y="0"/>
                    <a:pt x="1089" y="0"/>
                  </a:cubicBezTo>
                  <a:cubicBezTo>
                    <a:pt x="565" y="834"/>
                    <a:pt x="181" y="1853"/>
                    <a:pt x="37" y="2285"/>
                  </a:cubicBezTo>
                  <a:cubicBezTo>
                    <a:pt x="37" y="2285"/>
                    <a:pt x="0" y="2265"/>
                    <a:pt x="0" y="2265"/>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eaLnBrk="1" hangingPunct="1">
                <a:defRPr/>
              </a:pPr>
              <a:endParaRPr lang="ja-JP" altLang="en-US">
                <a:ea typeface="ＭＳ Ｐゴシック" panose="020B0600070205080204" pitchFamily="50" charset="-128"/>
              </a:endParaRPr>
            </a:p>
          </p:txBody>
        </p:sp>
        <p:sp>
          <p:nvSpPr>
            <p:cNvPr id="1043" name="Rectangle 14">
              <a:extLst>
                <a:ext uri="{FF2B5EF4-FFF2-40B4-BE49-F238E27FC236}">
                  <a16:creationId xmlns:a16="http://schemas.microsoft.com/office/drawing/2014/main" id="{4C25C68F-2A3A-E7BB-A03F-EBE7EFB46C9E}"/>
                </a:ext>
              </a:extLst>
            </p:cNvPr>
            <p:cNvSpPr>
              <a:spLocks noChangeArrowheads="1"/>
            </p:cNvSpPr>
            <p:nvPr/>
          </p:nvSpPr>
          <p:spPr bwMode="hidden">
            <a:xfrm>
              <a:off x="0" y="3910"/>
              <a:ext cx="5760" cy="432"/>
            </a:xfrm>
            <a:prstGeom prst="rect">
              <a:avLst/>
            </a:pr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2400">
                  <a:solidFill>
                    <a:schemeClr val="tx1"/>
                  </a:solidFill>
                  <a:latin typeface="Times New Roman" panose="02020603050405020304" pitchFamily="18" charset="0"/>
                  <a:ea typeface="ＭＳ Ｐゴシック" panose="020B0600070205080204" pitchFamily="34"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34"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34"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ja-JP" altLang="en-US"/>
            </a:p>
          </p:txBody>
        </p:sp>
        <p:sp>
          <p:nvSpPr>
            <p:cNvPr id="1044" name="Freeform 15">
              <a:extLst>
                <a:ext uri="{FF2B5EF4-FFF2-40B4-BE49-F238E27FC236}">
                  <a16:creationId xmlns:a16="http://schemas.microsoft.com/office/drawing/2014/main" id="{2F3FD618-E6F8-4B6F-39EF-EE9576C52518}"/>
                </a:ext>
              </a:extLst>
            </p:cNvPr>
            <p:cNvSpPr>
              <a:spLocks/>
            </p:cNvSpPr>
            <p:nvPr/>
          </p:nvSpPr>
          <p:spPr bwMode="hidden">
            <a:xfrm>
              <a:off x="1632" y="3956"/>
              <a:ext cx="1737" cy="382"/>
            </a:xfrm>
            <a:custGeom>
              <a:avLst/>
              <a:gdLst>
                <a:gd name="T0" fmla="*/ 494 w 1737"/>
                <a:gd name="T1" fmla="*/ 4309 h 4320"/>
                <a:gd name="T2" fmla="*/ 1737 w 1737"/>
                <a:gd name="T3" fmla="*/ 4320 h 4320"/>
                <a:gd name="T4" fmla="*/ 524 w 1737"/>
                <a:gd name="T5" fmla="*/ 0 h 4320"/>
                <a:gd name="T6" fmla="*/ 0 w 1737"/>
                <a:gd name="T7" fmla="*/ 7 h 4320"/>
                <a:gd name="T8" fmla="*/ 494 w 1737"/>
                <a:gd name="T9" fmla="*/ 4309 h 43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1045" name="Freeform 16">
              <a:extLst>
                <a:ext uri="{FF2B5EF4-FFF2-40B4-BE49-F238E27FC236}">
                  <a16:creationId xmlns:a16="http://schemas.microsoft.com/office/drawing/2014/main" id="{664C6643-9946-1E7F-3200-8898972DC804}"/>
                </a:ext>
              </a:extLst>
            </p:cNvPr>
            <p:cNvSpPr>
              <a:spLocks/>
            </p:cNvSpPr>
            <p:nvPr/>
          </p:nvSpPr>
          <p:spPr bwMode="hidden">
            <a:xfrm>
              <a:off x="0" y="3956"/>
              <a:ext cx="1737" cy="381"/>
            </a:xfrm>
            <a:custGeom>
              <a:avLst/>
              <a:gdLst>
                <a:gd name="T0" fmla="*/ 494 w 1737"/>
                <a:gd name="T1" fmla="*/ 4309 h 4320"/>
                <a:gd name="T2" fmla="*/ 1737 w 1737"/>
                <a:gd name="T3" fmla="*/ 4320 h 4320"/>
                <a:gd name="T4" fmla="*/ 524 w 1737"/>
                <a:gd name="T5" fmla="*/ 0 h 4320"/>
                <a:gd name="T6" fmla="*/ 0 w 1737"/>
                <a:gd name="T7" fmla="*/ 7 h 4320"/>
                <a:gd name="T8" fmla="*/ 494 w 1737"/>
                <a:gd name="T9" fmla="*/ 4309 h 43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1046" name="Freeform 17">
              <a:extLst>
                <a:ext uri="{FF2B5EF4-FFF2-40B4-BE49-F238E27FC236}">
                  <a16:creationId xmlns:a16="http://schemas.microsoft.com/office/drawing/2014/main" id="{B702B800-C479-8805-2308-AC7B555674C4}"/>
                </a:ext>
              </a:extLst>
            </p:cNvPr>
            <p:cNvSpPr>
              <a:spLocks/>
            </p:cNvSpPr>
            <p:nvPr/>
          </p:nvSpPr>
          <p:spPr bwMode="hidden">
            <a:xfrm>
              <a:off x="3744" y="3956"/>
              <a:ext cx="1739" cy="382"/>
            </a:xfrm>
            <a:custGeom>
              <a:avLst/>
              <a:gdLst>
                <a:gd name="T0" fmla="*/ 494 w 1739"/>
                <a:gd name="T1" fmla="*/ 4415 h 4420"/>
                <a:gd name="T2" fmla="*/ 1739 w 1739"/>
                <a:gd name="T3" fmla="*/ 4420 h 4420"/>
                <a:gd name="T4" fmla="*/ 524 w 1739"/>
                <a:gd name="T5" fmla="*/ 0 h 4420"/>
                <a:gd name="T6" fmla="*/ 0 w 1739"/>
                <a:gd name="T7" fmla="*/ 7 h 4420"/>
                <a:gd name="T8" fmla="*/ 494 w 1739"/>
                <a:gd name="T9" fmla="*/ 4415 h 44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1047" name="Freeform 18">
              <a:extLst>
                <a:ext uri="{FF2B5EF4-FFF2-40B4-BE49-F238E27FC236}">
                  <a16:creationId xmlns:a16="http://schemas.microsoft.com/office/drawing/2014/main" id="{F79E9041-4B7D-00D2-295D-165F8F78B1E1}"/>
                </a:ext>
              </a:extLst>
            </p:cNvPr>
            <p:cNvSpPr>
              <a:spLocks/>
            </p:cNvSpPr>
            <p:nvPr/>
          </p:nvSpPr>
          <p:spPr bwMode="hidden">
            <a:xfrm>
              <a:off x="1920" y="3956"/>
              <a:ext cx="2080" cy="381"/>
            </a:xfrm>
            <a:custGeom>
              <a:avLst/>
              <a:gdLst>
                <a:gd name="T0" fmla="*/ 0 w 2080"/>
                <a:gd name="T1" fmla="*/ 7 h 4338"/>
                <a:gd name="T2" fmla="*/ 1870 w 2080"/>
                <a:gd name="T3" fmla="*/ 4338 h 4338"/>
                <a:gd name="T4" fmla="*/ 2080 w 2080"/>
                <a:gd name="T5" fmla="*/ 4338 h 4338"/>
                <a:gd name="T6" fmla="*/ 1033 w 2080"/>
                <a:gd name="T7" fmla="*/ 0 h 4338"/>
                <a:gd name="T8" fmla="*/ 0 w 2080"/>
                <a:gd name="T9" fmla="*/ 7 h 43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1048" name="Rectangle 19">
              <a:extLst>
                <a:ext uri="{FF2B5EF4-FFF2-40B4-BE49-F238E27FC236}">
                  <a16:creationId xmlns:a16="http://schemas.microsoft.com/office/drawing/2014/main" id="{3D60CE6A-F5BE-6537-C6C6-8E7E0075C0DC}"/>
                </a:ext>
              </a:extLst>
            </p:cNvPr>
            <p:cNvSpPr>
              <a:spLocks noChangeArrowheads="1"/>
            </p:cNvSpPr>
            <p:nvPr/>
          </p:nvSpPr>
          <p:spPr bwMode="hidden">
            <a:xfrm>
              <a:off x="0" y="3905"/>
              <a:ext cx="5760" cy="432"/>
            </a:xfrm>
            <a:prstGeom prst="rect">
              <a:avLst/>
            </a:prstGeom>
            <a:solidFill>
              <a:schemeClr val="bg2">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2400">
                  <a:solidFill>
                    <a:schemeClr val="tx1"/>
                  </a:solidFill>
                  <a:latin typeface="Times New Roman" panose="02020603050405020304" pitchFamily="18" charset="0"/>
                  <a:ea typeface="ＭＳ Ｐゴシック" panose="020B0600070205080204" pitchFamily="34"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34"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34"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ja-JP" altLang="en-US"/>
            </a:p>
          </p:txBody>
        </p:sp>
        <p:sp>
          <p:nvSpPr>
            <p:cNvPr id="13332" name="Freeform 20">
              <a:extLst>
                <a:ext uri="{FF2B5EF4-FFF2-40B4-BE49-F238E27FC236}">
                  <a16:creationId xmlns:a16="http://schemas.microsoft.com/office/drawing/2014/main" id="{72E40937-DD56-62F9-F295-AC0178F53CE1}"/>
                </a:ext>
              </a:extLst>
            </p:cNvPr>
            <p:cNvSpPr>
              <a:spLocks/>
            </p:cNvSpPr>
            <p:nvPr/>
          </p:nvSpPr>
          <p:spPr bwMode="hidden">
            <a:xfrm>
              <a:off x="2583" y="3918"/>
              <a:ext cx="1036" cy="420"/>
            </a:xfrm>
            <a:custGeom>
              <a:avLst/>
              <a:gdLst/>
              <a:ahLst/>
              <a:cxnLst>
                <a:cxn ang="0">
                  <a:pos x="1027" y="0"/>
                </a:cxn>
                <a:cxn ang="0">
                  <a:pos x="0" y="417"/>
                </a:cxn>
                <a:cxn ang="0">
                  <a:pos x="24" y="420"/>
                </a:cxn>
                <a:cxn ang="0">
                  <a:pos x="1036" y="16"/>
                </a:cxn>
                <a:cxn ang="0">
                  <a:pos x="1027" y="0"/>
                </a:cxn>
              </a:cxnLst>
              <a:rect l="0" t="0" r="r" b="b"/>
              <a:pathLst>
                <a:path w="1036" h="420">
                  <a:moveTo>
                    <a:pt x="1027" y="0"/>
                  </a:moveTo>
                  <a:cubicBezTo>
                    <a:pt x="508" y="159"/>
                    <a:pt x="167" y="347"/>
                    <a:pt x="0" y="417"/>
                  </a:cubicBezTo>
                  <a:cubicBezTo>
                    <a:pt x="0" y="417"/>
                    <a:pt x="12" y="418"/>
                    <a:pt x="24" y="420"/>
                  </a:cubicBezTo>
                  <a:cubicBezTo>
                    <a:pt x="237" y="321"/>
                    <a:pt x="708" y="105"/>
                    <a:pt x="1036" y="16"/>
                  </a:cubicBezTo>
                  <a:cubicBezTo>
                    <a:pt x="1036" y="16"/>
                    <a:pt x="1027" y="0"/>
                    <a:pt x="1027" y="0"/>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eaLnBrk="1" hangingPunct="1">
                <a:defRPr/>
              </a:pPr>
              <a:endParaRPr lang="ja-JP" altLang="en-US">
                <a:ea typeface="ＭＳ Ｐゴシック" panose="020B0600070205080204" pitchFamily="50" charset="-128"/>
              </a:endParaRPr>
            </a:p>
          </p:txBody>
        </p:sp>
        <p:sp>
          <p:nvSpPr>
            <p:cNvPr id="13333" name="Freeform 21">
              <a:extLst>
                <a:ext uri="{FF2B5EF4-FFF2-40B4-BE49-F238E27FC236}">
                  <a16:creationId xmlns:a16="http://schemas.microsoft.com/office/drawing/2014/main" id="{6BD60DD2-A817-5C6B-7155-B3120B395055}"/>
                </a:ext>
              </a:extLst>
            </p:cNvPr>
            <p:cNvSpPr>
              <a:spLocks/>
            </p:cNvSpPr>
            <p:nvPr/>
          </p:nvSpPr>
          <p:spPr bwMode="hidden">
            <a:xfrm rot="18897039" flipH="1">
              <a:off x="1486" y="3886"/>
              <a:ext cx="1060" cy="480"/>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eaLnBrk="1" hangingPunct="1">
                <a:defRPr/>
              </a:pPr>
              <a:endParaRPr lang="ja-JP" altLang="en-US">
                <a:ea typeface="ＭＳ Ｐゴシック" panose="020B0600070205080204" pitchFamily="50" charset="-128"/>
              </a:endParaRPr>
            </a:p>
          </p:txBody>
        </p:sp>
        <p:sp>
          <p:nvSpPr>
            <p:cNvPr id="13334" name="Freeform 22">
              <a:extLst>
                <a:ext uri="{FF2B5EF4-FFF2-40B4-BE49-F238E27FC236}">
                  <a16:creationId xmlns:a16="http://schemas.microsoft.com/office/drawing/2014/main" id="{35B35E3F-6DB7-A597-9133-1F09FBFA6CFA}"/>
                </a:ext>
              </a:extLst>
            </p:cNvPr>
            <p:cNvSpPr>
              <a:spLocks/>
            </p:cNvSpPr>
            <p:nvPr/>
          </p:nvSpPr>
          <p:spPr bwMode="hidden">
            <a:xfrm rot="18897039" flipH="1">
              <a:off x="766" y="3886"/>
              <a:ext cx="1060" cy="480"/>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eaLnBrk="1" hangingPunct="1">
                <a:defRPr/>
              </a:pPr>
              <a:endParaRPr lang="ja-JP" altLang="en-US">
                <a:ea typeface="ＭＳ Ｐゴシック" panose="020B0600070205080204" pitchFamily="50" charset="-128"/>
              </a:endParaRPr>
            </a:p>
          </p:txBody>
        </p:sp>
        <p:sp>
          <p:nvSpPr>
            <p:cNvPr id="13335" name="Freeform 23">
              <a:extLst>
                <a:ext uri="{FF2B5EF4-FFF2-40B4-BE49-F238E27FC236}">
                  <a16:creationId xmlns:a16="http://schemas.microsoft.com/office/drawing/2014/main" id="{6D2E40A7-80EC-92F2-791A-DD6080DD20EE}"/>
                </a:ext>
              </a:extLst>
            </p:cNvPr>
            <p:cNvSpPr>
              <a:spLocks/>
            </p:cNvSpPr>
            <p:nvPr/>
          </p:nvSpPr>
          <p:spPr bwMode="hidden">
            <a:xfrm rot="18897039" flipH="1">
              <a:off x="31" y="3854"/>
              <a:ext cx="1034" cy="487"/>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eaLnBrk="1" hangingPunct="1">
                <a:defRPr/>
              </a:pPr>
              <a:endParaRPr lang="ja-JP" altLang="en-US">
                <a:ea typeface="ＭＳ Ｐゴシック" panose="020B0600070205080204" pitchFamily="50" charset="-128"/>
              </a:endParaRPr>
            </a:p>
          </p:txBody>
        </p:sp>
        <p:sp>
          <p:nvSpPr>
            <p:cNvPr id="13336" name="Freeform 24">
              <a:extLst>
                <a:ext uri="{FF2B5EF4-FFF2-40B4-BE49-F238E27FC236}">
                  <a16:creationId xmlns:a16="http://schemas.microsoft.com/office/drawing/2014/main" id="{5F7CE727-AE13-0F07-577C-06DB9CD257B6}"/>
                </a:ext>
              </a:extLst>
            </p:cNvPr>
            <p:cNvSpPr>
              <a:spLocks/>
            </p:cNvSpPr>
            <p:nvPr/>
          </p:nvSpPr>
          <p:spPr bwMode="hidden">
            <a:xfrm flipH="1" flipV="1">
              <a:off x="576" y="3910"/>
              <a:ext cx="3552"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eaLnBrk="1" hangingPunct="1">
                <a:defRPr/>
              </a:pPr>
              <a:endParaRPr lang="ja-JP" altLang="en-US">
                <a:ea typeface="ＭＳ Ｐゴシック" panose="020B0600070205080204" pitchFamily="50" charset="-128"/>
              </a:endParaRPr>
            </a:p>
          </p:txBody>
        </p:sp>
        <p:sp>
          <p:nvSpPr>
            <p:cNvPr id="13337" name="Freeform 25">
              <a:extLst>
                <a:ext uri="{FF2B5EF4-FFF2-40B4-BE49-F238E27FC236}">
                  <a16:creationId xmlns:a16="http://schemas.microsoft.com/office/drawing/2014/main" id="{100EB73C-9ED7-68BD-FB0E-A420C07ED2C1}"/>
                </a:ext>
              </a:extLst>
            </p:cNvPr>
            <p:cNvSpPr>
              <a:spLocks/>
            </p:cNvSpPr>
            <p:nvPr/>
          </p:nvSpPr>
          <p:spPr bwMode="hidden">
            <a:xfrm flipH="1" flipV="1">
              <a:off x="240" y="3910"/>
              <a:ext cx="1536"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eaLnBrk="1" hangingPunct="1">
                <a:defRPr/>
              </a:pPr>
              <a:endParaRPr lang="ja-JP" altLang="en-US">
                <a:ea typeface="ＭＳ Ｐゴシック" panose="020B0600070205080204" pitchFamily="50" charset="-128"/>
              </a:endParaRPr>
            </a:p>
          </p:txBody>
        </p:sp>
        <p:sp>
          <p:nvSpPr>
            <p:cNvPr id="13338" name="Freeform 26">
              <a:extLst>
                <a:ext uri="{FF2B5EF4-FFF2-40B4-BE49-F238E27FC236}">
                  <a16:creationId xmlns:a16="http://schemas.microsoft.com/office/drawing/2014/main" id="{7C1C4DED-4E71-50C4-A8B7-56FDD13BEECA}"/>
                </a:ext>
              </a:extLst>
            </p:cNvPr>
            <p:cNvSpPr>
              <a:spLocks/>
            </p:cNvSpPr>
            <p:nvPr/>
          </p:nvSpPr>
          <p:spPr bwMode="hidden">
            <a:xfrm flipH="1" flipV="1">
              <a:off x="3036" y="3958"/>
              <a:ext cx="1332" cy="383"/>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eaLnBrk="1" hangingPunct="1">
                <a:defRPr/>
              </a:pPr>
              <a:endParaRPr lang="ja-JP" altLang="en-US">
                <a:ea typeface="ＭＳ Ｐゴシック" panose="020B0600070205080204" pitchFamily="50" charset="-128"/>
              </a:endParaRPr>
            </a:p>
          </p:txBody>
        </p:sp>
        <p:sp>
          <p:nvSpPr>
            <p:cNvPr id="13339" name="Freeform 27">
              <a:extLst>
                <a:ext uri="{FF2B5EF4-FFF2-40B4-BE49-F238E27FC236}">
                  <a16:creationId xmlns:a16="http://schemas.microsoft.com/office/drawing/2014/main" id="{61A90E85-BB05-285B-5C46-9294BD9B269E}"/>
                </a:ext>
              </a:extLst>
            </p:cNvPr>
            <p:cNvSpPr>
              <a:spLocks/>
            </p:cNvSpPr>
            <p:nvPr/>
          </p:nvSpPr>
          <p:spPr bwMode="hidden">
            <a:xfrm flipH="1" flipV="1">
              <a:off x="3984" y="3910"/>
              <a:ext cx="1536"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eaLnBrk="1" hangingPunct="1">
                <a:defRPr/>
              </a:pPr>
              <a:endParaRPr lang="ja-JP" altLang="en-US">
                <a:ea typeface="ＭＳ Ｐゴシック" panose="020B0600070205080204" pitchFamily="50" charset="-128"/>
              </a:endParaRPr>
            </a:p>
          </p:txBody>
        </p:sp>
        <p:sp>
          <p:nvSpPr>
            <p:cNvPr id="13340" name="Freeform 28">
              <a:extLst>
                <a:ext uri="{FF2B5EF4-FFF2-40B4-BE49-F238E27FC236}">
                  <a16:creationId xmlns:a16="http://schemas.microsoft.com/office/drawing/2014/main" id="{77533D78-C28A-021C-6CDE-39336098FB3F}"/>
                </a:ext>
              </a:extLst>
            </p:cNvPr>
            <p:cNvSpPr>
              <a:spLocks/>
            </p:cNvSpPr>
            <p:nvPr/>
          </p:nvSpPr>
          <p:spPr bwMode="hidden">
            <a:xfrm flipH="1" flipV="1">
              <a:off x="3456" y="3910"/>
              <a:ext cx="2304"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eaLnBrk="1" hangingPunct="1">
                <a:defRPr/>
              </a:pPr>
              <a:endParaRPr lang="ja-JP" altLang="en-US">
                <a:ea typeface="ＭＳ Ｐゴシック" panose="020B0600070205080204" pitchFamily="50" charset="-128"/>
              </a:endParaRPr>
            </a:p>
          </p:txBody>
        </p:sp>
        <p:sp>
          <p:nvSpPr>
            <p:cNvPr id="13341" name="Rectangle 29">
              <a:extLst>
                <a:ext uri="{FF2B5EF4-FFF2-40B4-BE49-F238E27FC236}">
                  <a16:creationId xmlns:a16="http://schemas.microsoft.com/office/drawing/2014/main" id="{E6BED91D-F70C-C3C6-0420-19EC5A0AB2CF}"/>
                </a:ext>
              </a:extLst>
            </p:cNvPr>
            <p:cNvSpPr>
              <a:spLocks noChangeArrowheads="1"/>
            </p:cNvSpPr>
            <p:nvPr/>
          </p:nvSpPr>
          <p:spPr bwMode="hidden">
            <a:xfrm>
              <a:off x="0" y="3931"/>
              <a:ext cx="5760" cy="14"/>
            </a:xfrm>
            <a:prstGeom prst="rect">
              <a:avLst/>
            </a:prstGeom>
            <a:gradFill rotWithShape="0">
              <a:gsLst>
                <a:gs pos="0">
                  <a:schemeClr val="bg2"/>
                </a:gs>
                <a:gs pos="50000">
                  <a:schemeClr val="accent1"/>
                </a:gs>
                <a:gs pos="100000">
                  <a:schemeClr val="bg2"/>
                </a:gs>
              </a:gsLst>
              <a:lin ang="0" scaled="1"/>
            </a:gradFill>
            <a:ln w="9525">
              <a:noFill/>
              <a:miter lim="800000"/>
              <a:headEnd/>
              <a:tailEnd/>
            </a:ln>
            <a:effectLst/>
          </p:spPr>
          <p:txBody>
            <a:bodyPr wrap="none" anchor="ctr"/>
            <a:lstStyle/>
            <a:p>
              <a:pPr eaLnBrk="1" hangingPunct="1">
                <a:defRPr/>
              </a:pPr>
              <a:endParaRPr lang="ja-JP" altLang="en-US">
                <a:ea typeface="ＭＳ Ｐゴシック" panose="020B0600070205080204" pitchFamily="50" charset="-128"/>
              </a:endParaRPr>
            </a:p>
          </p:txBody>
        </p:sp>
      </p:grpSp>
      <p:sp>
        <p:nvSpPr>
          <p:cNvPr id="1027" name="Rectangle 30">
            <a:extLst>
              <a:ext uri="{FF2B5EF4-FFF2-40B4-BE49-F238E27FC236}">
                <a16:creationId xmlns:a16="http://schemas.microsoft.com/office/drawing/2014/main" id="{C64276A9-3B75-F12E-260B-613727CC9F41}"/>
              </a:ext>
            </a:extLst>
          </p:cNvPr>
          <p:cNvSpPr>
            <a:spLocks noGrp="1" noChangeArrowheads="1"/>
          </p:cNvSpPr>
          <p:nvPr>
            <p:ph type="title"/>
          </p:nvPr>
        </p:nvSpPr>
        <p:spPr bwMode="auto">
          <a:xfrm>
            <a:off x="685800" y="8001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lvl="0"/>
            <a:r>
              <a:rPr lang="ja-JP" altLang="en-US"/>
              <a:t>マスタ タイトルの書式設定</a:t>
            </a:r>
          </a:p>
        </p:txBody>
      </p:sp>
      <p:sp>
        <p:nvSpPr>
          <p:cNvPr id="1028" name="Rectangle 31">
            <a:extLst>
              <a:ext uri="{FF2B5EF4-FFF2-40B4-BE49-F238E27FC236}">
                <a16:creationId xmlns:a16="http://schemas.microsoft.com/office/drawing/2014/main" id="{E56C2D4B-ED22-CD88-BE8D-A41DF410F115}"/>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2 レベル</a:t>
            </a:r>
          </a:p>
          <a:p>
            <a:pPr lvl="2"/>
            <a:r>
              <a:rPr lang="ja-JP" altLang="en-US"/>
              <a:t>第 3 レベル</a:t>
            </a:r>
          </a:p>
          <a:p>
            <a:pPr lvl="3"/>
            <a:r>
              <a:rPr lang="ja-JP" altLang="en-US"/>
              <a:t>第 4 レベル</a:t>
            </a:r>
          </a:p>
          <a:p>
            <a:pPr lvl="4"/>
            <a:r>
              <a:rPr lang="ja-JP" altLang="en-US"/>
              <a:t>第 5 レベル</a:t>
            </a:r>
          </a:p>
        </p:txBody>
      </p:sp>
      <p:sp>
        <p:nvSpPr>
          <p:cNvPr id="13344" name="Rectangle 32">
            <a:extLst>
              <a:ext uri="{FF2B5EF4-FFF2-40B4-BE49-F238E27FC236}">
                <a16:creationId xmlns:a16="http://schemas.microsoft.com/office/drawing/2014/main" id="{844071C5-2183-9DB7-4DA1-AD5ACAEF16BE}"/>
              </a:ext>
            </a:extLst>
          </p:cNvPr>
          <p:cNvSpPr>
            <a:spLocks noGrp="1" noChangeArrowheads="1"/>
          </p:cNvSpPr>
          <p:nvPr>
            <p:ph type="dt" sz="half" idx="2"/>
          </p:nvPr>
        </p:nvSpPr>
        <p:spPr bwMode="auto">
          <a:xfrm>
            <a:off x="712788" y="631348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kumimoji="0" sz="1400">
                <a:latin typeface="Arial" charset="0"/>
                <a:ea typeface="ＭＳ Ｐゴシック" panose="020B0600070205080204" pitchFamily="50" charset="-128"/>
              </a:defRPr>
            </a:lvl1pPr>
          </a:lstStyle>
          <a:p>
            <a:pPr>
              <a:defRPr/>
            </a:pPr>
            <a:endParaRPr lang="ja-JP" altLang="en-US"/>
          </a:p>
        </p:txBody>
      </p:sp>
      <p:sp>
        <p:nvSpPr>
          <p:cNvPr id="13345" name="Rectangle 33">
            <a:extLst>
              <a:ext uri="{FF2B5EF4-FFF2-40B4-BE49-F238E27FC236}">
                <a16:creationId xmlns:a16="http://schemas.microsoft.com/office/drawing/2014/main" id="{9E13E0D8-A2E8-FE72-0ADC-5CB93A48B5BD}"/>
              </a:ext>
            </a:extLst>
          </p:cNvPr>
          <p:cNvSpPr>
            <a:spLocks noGrp="1" noChangeArrowheads="1"/>
          </p:cNvSpPr>
          <p:nvPr>
            <p:ph type="ftr" sz="quarter" idx="3"/>
          </p:nvPr>
        </p:nvSpPr>
        <p:spPr bwMode="auto">
          <a:xfrm>
            <a:off x="3151188" y="631348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kumimoji="0" sz="1400">
                <a:latin typeface="Arial" charset="0"/>
                <a:ea typeface="ＭＳ Ｐゴシック" panose="020B0600070205080204" pitchFamily="50" charset="-128"/>
              </a:defRPr>
            </a:lvl1pPr>
          </a:lstStyle>
          <a:p>
            <a:pPr>
              <a:defRPr/>
            </a:pPr>
            <a:endParaRPr lang="ja-JP" altLang="en-US"/>
          </a:p>
        </p:txBody>
      </p:sp>
      <p:sp>
        <p:nvSpPr>
          <p:cNvPr id="13346" name="Rectangle 34">
            <a:extLst>
              <a:ext uri="{FF2B5EF4-FFF2-40B4-BE49-F238E27FC236}">
                <a16:creationId xmlns:a16="http://schemas.microsoft.com/office/drawing/2014/main" id="{F5AAB8D5-E732-D7B0-5AFD-E417C54D0F28}"/>
              </a:ext>
            </a:extLst>
          </p:cNvPr>
          <p:cNvSpPr>
            <a:spLocks noGrp="1" noChangeArrowheads="1"/>
          </p:cNvSpPr>
          <p:nvPr>
            <p:ph type="sldNum" sz="quarter" idx="4"/>
          </p:nvPr>
        </p:nvSpPr>
        <p:spPr bwMode="auto">
          <a:xfrm>
            <a:off x="6580188" y="631348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kumimoji="0" sz="1400" smtClean="0">
                <a:latin typeface="Arial" panose="020B0604020202020204" pitchFamily="34" charset="0"/>
                <a:ea typeface="ＭＳ Ｐゴシック" panose="020B0600070205080204" pitchFamily="50" charset="-128"/>
              </a:defRPr>
            </a:lvl1pPr>
          </a:lstStyle>
          <a:p>
            <a:pPr>
              <a:defRPr/>
            </a:pPr>
            <a:fld id="{62C753E4-727C-2C4A-A284-24A88482CB7A}" type="slidenum">
              <a:rPr lang="ja-JP" altLang="en-US"/>
              <a:pPr>
                <a:defRPr/>
              </a:pPr>
              <a:t>‹#›</a:t>
            </a:fld>
            <a:endParaRPr lang="ja-JP" altLang="en-US"/>
          </a:p>
        </p:txBody>
      </p:sp>
    </p:spTree>
  </p:cSld>
  <p:clrMap bg1="dk2" tx1="lt1" bg2="dk1" tx2="lt2" accent1="accent1" accent2="accent2" accent3="accent3" accent4="accent4" accent5="accent5" accent6="accent6" hlink="hlink" folHlink="folHlink"/>
  <p:sldLayoutIdLst>
    <p:sldLayoutId id="2147483702"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p:titleStyle>
    <p:bodyStyle>
      <a:lvl1pPr marL="342900" indent="-342900" algn="l" rtl="0" eaLnBrk="0" fontAlgn="base" hangingPunct="0">
        <a:spcBef>
          <a:spcPct val="20000"/>
        </a:spcBef>
        <a:spcAft>
          <a:spcPct val="0"/>
        </a:spcAft>
        <a:buSzPct val="85000"/>
        <a:buBlip>
          <a:blip r:embed="rId13"/>
        </a:buBlip>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0000"/>
        <a:buFont typeface="Wingdings" pitchFamily="2" charset="2"/>
        <a:buChar char="l"/>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hlink"/>
        </a:buClr>
        <a:buSzPct val="65000"/>
        <a:buFont typeface="Wingdings" pitchFamily="2" charset="2"/>
        <a:buChar char="l"/>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1"/>
        </a:buClr>
        <a:buSzPct val="60000"/>
        <a:buFont typeface="Wingdings" pitchFamily="2" charset="2"/>
        <a:buChar char="l"/>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accent2"/>
        </a:buClr>
        <a:buSzPct val="60000"/>
        <a:buFont typeface="Wingdings" pitchFamily="2" charset="2"/>
        <a:buChar char="l"/>
        <a:defRPr kumimoji="1" sz="2000">
          <a:solidFill>
            <a:schemeClr val="tx1"/>
          </a:solidFill>
          <a:latin typeface="+mn-lt"/>
          <a:ea typeface="+mn-ea"/>
        </a:defRPr>
      </a:lvl5pPr>
      <a:lvl6pPr marL="2514600" indent="-228600" algn="l" rtl="0" fontAlgn="base">
        <a:spcBef>
          <a:spcPct val="20000"/>
        </a:spcBef>
        <a:spcAft>
          <a:spcPct val="0"/>
        </a:spcAft>
        <a:buClr>
          <a:schemeClr val="accent2"/>
        </a:buClr>
        <a:buSzPct val="60000"/>
        <a:buFont typeface="Wingdings" pitchFamily="2" charset="2"/>
        <a:buChar char="l"/>
        <a:defRPr kumimoji="1" sz="2000">
          <a:solidFill>
            <a:schemeClr val="tx1"/>
          </a:solidFill>
          <a:latin typeface="+mn-lt"/>
          <a:ea typeface="+mn-ea"/>
        </a:defRPr>
      </a:lvl6pPr>
      <a:lvl7pPr marL="2971800" indent="-228600" algn="l" rtl="0" fontAlgn="base">
        <a:spcBef>
          <a:spcPct val="20000"/>
        </a:spcBef>
        <a:spcAft>
          <a:spcPct val="0"/>
        </a:spcAft>
        <a:buClr>
          <a:schemeClr val="accent2"/>
        </a:buClr>
        <a:buSzPct val="60000"/>
        <a:buFont typeface="Wingdings" pitchFamily="2" charset="2"/>
        <a:buChar char="l"/>
        <a:defRPr kumimoji="1" sz="2000">
          <a:solidFill>
            <a:schemeClr val="tx1"/>
          </a:solidFill>
          <a:latin typeface="+mn-lt"/>
          <a:ea typeface="+mn-ea"/>
        </a:defRPr>
      </a:lvl7pPr>
      <a:lvl8pPr marL="3429000" indent="-228600" algn="l" rtl="0" fontAlgn="base">
        <a:spcBef>
          <a:spcPct val="20000"/>
        </a:spcBef>
        <a:spcAft>
          <a:spcPct val="0"/>
        </a:spcAft>
        <a:buClr>
          <a:schemeClr val="accent2"/>
        </a:buClr>
        <a:buSzPct val="60000"/>
        <a:buFont typeface="Wingdings" pitchFamily="2" charset="2"/>
        <a:buChar char="l"/>
        <a:defRPr kumimoji="1" sz="2000">
          <a:solidFill>
            <a:schemeClr val="tx1"/>
          </a:solidFill>
          <a:latin typeface="+mn-lt"/>
          <a:ea typeface="+mn-ea"/>
        </a:defRPr>
      </a:lvl8pPr>
      <a:lvl9pPr marL="3886200" indent="-228600" algn="l" rtl="0" fontAlgn="base">
        <a:spcBef>
          <a:spcPct val="20000"/>
        </a:spcBef>
        <a:spcAft>
          <a:spcPct val="0"/>
        </a:spcAft>
        <a:buClr>
          <a:schemeClr val="accent2"/>
        </a:buClr>
        <a:buSzPct val="60000"/>
        <a:buFont typeface="Wingdings" pitchFamily="2" charset="2"/>
        <a:buChar char="l"/>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28A16DE8-6382-4148-8D12-2575596A5491}"/>
              </a:ext>
            </a:extLst>
          </p:cNvPr>
          <p:cNvSpPr>
            <a:spLocks noGrp="1" noChangeArrowheads="1"/>
          </p:cNvSpPr>
          <p:nvPr>
            <p:ph type="ctrTitle"/>
          </p:nvPr>
        </p:nvSpPr>
        <p:spPr>
          <a:xfrm>
            <a:off x="1042988" y="2093913"/>
            <a:ext cx="7239000" cy="830262"/>
          </a:xfrm>
        </p:spPr>
        <p:txBody>
          <a:bodyPr/>
          <a:lstStyle/>
          <a:p>
            <a:pPr algn="ctr" eaLnBrk="1" hangingPunct="1"/>
            <a:r>
              <a:rPr lang="ja-JP" altLang="en-US" sz="4800"/>
              <a:t>挟み将棋の</a:t>
            </a:r>
            <a:r>
              <a:rPr lang="en-US" altLang="ja-JP" sz="4800" dirty="0"/>
              <a:t>AI</a:t>
            </a:r>
            <a:r>
              <a:rPr lang="ja-JP" altLang="en-US" sz="4800"/>
              <a:t>作成</a:t>
            </a:r>
          </a:p>
        </p:txBody>
      </p:sp>
      <p:sp>
        <p:nvSpPr>
          <p:cNvPr id="4100" name="テキスト ボックス 4">
            <a:extLst>
              <a:ext uri="{FF2B5EF4-FFF2-40B4-BE49-F238E27FC236}">
                <a16:creationId xmlns:a16="http://schemas.microsoft.com/office/drawing/2014/main" id="{9B616FE9-4B3A-5D66-1193-12752B38CEC9}"/>
              </a:ext>
            </a:extLst>
          </p:cNvPr>
          <p:cNvSpPr txBox="1">
            <a:spLocks noChangeArrowheads="1"/>
          </p:cNvSpPr>
          <p:nvPr/>
        </p:nvSpPr>
        <p:spPr bwMode="auto">
          <a:xfrm>
            <a:off x="4643438" y="5013325"/>
            <a:ext cx="333937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85000"/>
              <a:buBlip>
                <a:blip r:embed="rId3"/>
              </a:buBlip>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lr>
                <a:schemeClr val="tx2"/>
              </a:buClr>
              <a:buSzPct val="70000"/>
              <a:buFont typeface="Wingdings" pitchFamily="2" charset="2"/>
              <a:buChar char="l"/>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hlink"/>
              </a:buClr>
              <a:buSzPct val="65000"/>
              <a:buFont typeface="Wingdings" pitchFamily="2" charset="2"/>
              <a:buChar char="l"/>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chemeClr val="accent1"/>
              </a:buClr>
              <a:buSzPct val="60000"/>
              <a:buFont typeface="Wingdings" pitchFamily="2" charset="2"/>
              <a:buChar char="l"/>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SzPct val="60000"/>
              <a:buFont typeface="Wingdings" pitchFamily="2" charset="2"/>
              <a:buChar char="l"/>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60000"/>
              <a:buFont typeface="Wingdings" pitchFamily="2" charset="2"/>
              <a:buChar char="l"/>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60000"/>
              <a:buFont typeface="Wingdings" pitchFamily="2" charset="2"/>
              <a:buChar char="l"/>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60000"/>
              <a:buFont typeface="Wingdings" pitchFamily="2" charset="2"/>
              <a:buChar char="l"/>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60000"/>
              <a:buFont typeface="Wingdings" pitchFamily="2" charset="2"/>
              <a:buChar char="l"/>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SzTx/>
              <a:buFontTx/>
              <a:buNone/>
            </a:pPr>
            <a:r>
              <a:rPr lang="ja-JP" altLang="en-US" sz="2400"/>
              <a:t>情報論理工学研究室</a:t>
            </a:r>
            <a:endParaRPr lang="en-US" altLang="ja-JP" sz="2400" dirty="0"/>
          </a:p>
          <a:p>
            <a:pPr eaLnBrk="1" hangingPunct="1">
              <a:spcBef>
                <a:spcPct val="0"/>
              </a:spcBef>
              <a:buSzTx/>
              <a:buFontTx/>
              <a:buNone/>
            </a:pPr>
            <a:r>
              <a:rPr lang="en-US" altLang="ja-JP" sz="2400" dirty="0"/>
              <a:t>21-1-037-0015 </a:t>
            </a:r>
            <a:r>
              <a:rPr lang="ja-JP" altLang="en-US" sz="2400"/>
              <a:t>今泉拓土</a:t>
            </a:r>
            <a:endParaRPr lang="en-US" altLang="ja-JP" sz="2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D023D4A-FFEB-7BCB-E350-4E40EF98B85E}"/>
              </a:ext>
            </a:extLst>
          </p:cNvPr>
          <p:cNvSpPr>
            <a:spLocks noGrp="1"/>
          </p:cNvSpPr>
          <p:nvPr>
            <p:ph type="title"/>
          </p:nvPr>
        </p:nvSpPr>
        <p:spPr/>
        <p:txBody>
          <a:bodyPr/>
          <a:lstStyle/>
          <a:p>
            <a:r>
              <a:rPr kumimoji="1" lang="ja-JP" altLang="en-US"/>
              <a:t>作成した</a:t>
            </a:r>
            <a:r>
              <a:rPr kumimoji="1" lang="en-US" altLang="ja-JP" dirty="0"/>
              <a:t>AI</a:t>
            </a:r>
            <a:r>
              <a:rPr kumimoji="1" lang="ja-JP" altLang="en-US"/>
              <a:t>の特徴</a:t>
            </a:r>
          </a:p>
        </p:txBody>
      </p:sp>
      <p:sp>
        <p:nvSpPr>
          <p:cNvPr id="3" name="コンテンツ プレースホルダー 2">
            <a:extLst>
              <a:ext uri="{FF2B5EF4-FFF2-40B4-BE49-F238E27FC236}">
                <a16:creationId xmlns:a16="http://schemas.microsoft.com/office/drawing/2014/main" id="{8F211CCE-2521-13DD-23EF-273D7A7A5CDF}"/>
              </a:ext>
            </a:extLst>
          </p:cNvPr>
          <p:cNvSpPr>
            <a:spLocks noGrp="1"/>
          </p:cNvSpPr>
          <p:nvPr>
            <p:ph idx="1"/>
          </p:nvPr>
        </p:nvSpPr>
        <p:spPr>
          <a:xfrm>
            <a:off x="685800" y="1981200"/>
            <a:ext cx="7772400" cy="4114800"/>
          </a:xfrm>
        </p:spPr>
        <p:txBody>
          <a:bodyPr/>
          <a:lstStyle/>
          <a:p>
            <a:r>
              <a:rPr lang="ja-JP" altLang="en-US"/>
              <a:t>行動をコマと移動先の</a:t>
            </a:r>
            <a:r>
              <a:rPr lang="en-US" altLang="ja-JP" dirty="0"/>
              <a:t>2</a:t>
            </a:r>
            <a:r>
              <a:rPr lang="ja-JP" altLang="en-US"/>
              <a:t>つに分けずに，コマと移動先の組み合わせとして</a:t>
            </a:r>
            <a:r>
              <a:rPr lang="en" altLang="ja-JP" dirty="0"/>
              <a:t>Q</a:t>
            </a:r>
            <a:r>
              <a:rPr lang="ja-JP" altLang="en-US"/>
              <a:t>値を計算する．</a:t>
            </a:r>
            <a:endParaRPr lang="en-US" altLang="ja-JP" dirty="0"/>
          </a:p>
          <a:p>
            <a:endParaRPr lang="en-US" altLang="ja-JP" dirty="0"/>
          </a:p>
          <a:p>
            <a:r>
              <a:rPr lang="ja-JP" altLang="en-US"/>
              <a:t>手の選択の際に，後手の場合は局面のデータを逆順にすることで先手後手同じように選択可能．</a:t>
            </a:r>
            <a:endParaRPr kumimoji="1" lang="ja-JP" altLang="en-US"/>
          </a:p>
        </p:txBody>
      </p:sp>
    </p:spTree>
    <p:extLst>
      <p:ext uri="{BB962C8B-B14F-4D97-AF65-F5344CB8AC3E}">
        <p14:creationId xmlns:p14="http://schemas.microsoft.com/office/powerpoint/2010/main" val="19736813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D0A2B2E-D89F-49B5-4D2D-ACEF69CC30E7}"/>
              </a:ext>
            </a:extLst>
          </p:cNvPr>
          <p:cNvSpPr>
            <a:spLocks noGrp="1"/>
          </p:cNvSpPr>
          <p:nvPr>
            <p:ph type="title"/>
          </p:nvPr>
        </p:nvSpPr>
        <p:spPr>
          <a:xfrm>
            <a:off x="685800" y="796379"/>
            <a:ext cx="7772400" cy="769441"/>
          </a:xfrm>
        </p:spPr>
        <p:txBody>
          <a:bodyPr/>
          <a:lstStyle/>
          <a:p>
            <a:r>
              <a:rPr kumimoji="1" lang="ja-JP" altLang="en-US"/>
              <a:t>ランダム</a:t>
            </a:r>
            <a:r>
              <a:rPr kumimoji="1" lang="en-US" altLang="ja-JP" dirty="0"/>
              <a:t>AI</a:t>
            </a:r>
            <a:r>
              <a:rPr kumimoji="1" lang="ja-JP" altLang="en-US"/>
              <a:t>との対戦結果</a:t>
            </a:r>
          </a:p>
        </p:txBody>
      </p:sp>
      <p:sp>
        <p:nvSpPr>
          <p:cNvPr id="3" name="コンテンツ プレースホルダー 2">
            <a:extLst>
              <a:ext uri="{FF2B5EF4-FFF2-40B4-BE49-F238E27FC236}">
                <a16:creationId xmlns:a16="http://schemas.microsoft.com/office/drawing/2014/main" id="{E4C04B9D-FC61-B139-FCC3-33450729F665}"/>
              </a:ext>
            </a:extLst>
          </p:cNvPr>
          <p:cNvSpPr>
            <a:spLocks noGrp="1"/>
          </p:cNvSpPr>
          <p:nvPr>
            <p:ph idx="1"/>
          </p:nvPr>
        </p:nvSpPr>
        <p:spPr>
          <a:xfrm>
            <a:off x="685800" y="4306714"/>
            <a:ext cx="7772400" cy="1789286"/>
          </a:xfrm>
        </p:spPr>
        <p:txBody>
          <a:bodyPr/>
          <a:lstStyle/>
          <a:p>
            <a:r>
              <a:rPr lang="ja-JP" altLang="en-US"/>
              <a:t>ランダム</a:t>
            </a:r>
            <a:r>
              <a:rPr lang="en-US" altLang="ja-JP" dirty="0"/>
              <a:t>AI</a:t>
            </a:r>
            <a:r>
              <a:rPr lang="ja-JP" altLang="en-US"/>
              <a:t>には</a:t>
            </a:r>
            <a:r>
              <a:rPr lang="en-US" altLang="ja-JP" dirty="0"/>
              <a:t>95%</a:t>
            </a:r>
            <a:r>
              <a:rPr lang="ja-JP" altLang="en-US"/>
              <a:t>以上の勝率</a:t>
            </a:r>
            <a:endParaRPr lang="en-US" altLang="ja-JP" dirty="0"/>
          </a:p>
        </p:txBody>
      </p:sp>
      <p:graphicFrame>
        <p:nvGraphicFramePr>
          <p:cNvPr id="9" name="表 8">
            <a:extLst>
              <a:ext uri="{FF2B5EF4-FFF2-40B4-BE49-F238E27FC236}">
                <a16:creationId xmlns:a16="http://schemas.microsoft.com/office/drawing/2014/main" id="{E9B98054-98A1-C5CB-6FC8-FDCBD65C0CBB}"/>
              </a:ext>
            </a:extLst>
          </p:cNvPr>
          <p:cNvGraphicFramePr>
            <a:graphicFrameLocks noGrp="1"/>
          </p:cNvGraphicFramePr>
          <p:nvPr>
            <p:extLst>
              <p:ext uri="{D42A27DB-BD31-4B8C-83A1-F6EECF244321}">
                <p14:modId xmlns:p14="http://schemas.microsoft.com/office/powerpoint/2010/main" val="1707348478"/>
              </p:ext>
            </p:extLst>
          </p:nvPr>
        </p:nvGraphicFramePr>
        <p:xfrm>
          <a:off x="685800" y="2060848"/>
          <a:ext cx="7772400" cy="2245866"/>
        </p:xfrm>
        <a:graphic>
          <a:graphicData uri="http://schemas.openxmlformats.org/drawingml/2006/table">
            <a:tbl>
              <a:tblPr firstRow="1" firstCol="1" bandRow="1">
                <a:tableStyleId>{5C22544A-7EE6-4342-B048-85BDC9FD1C3A}</a:tableStyleId>
              </a:tblPr>
              <a:tblGrid>
                <a:gridCol w="1943100">
                  <a:extLst>
                    <a:ext uri="{9D8B030D-6E8A-4147-A177-3AD203B41FA5}">
                      <a16:colId xmlns:a16="http://schemas.microsoft.com/office/drawing/2014/main" val="1974104943"/>
                    </a:ext>
                  </a:extLst>
                </a:gridCol>
                <a:gridCol w="1943100">
                  <a:extLst>
                    <a:ext uri="{9D8B030D-6E8A-4147-A177-3AD203B41FA5}">
                      <a16:colId xmlns:a16="http://schemas.microsoft.com/office/drawing/2014/main" val="948343385"/>
                    </a:ext>
                  </a:extLst>
                </a:gridCol>
                <a:gridCol w="1943100">
                  <a:extLst>
                    <a:ext uri="{9D8B030D-6E8A-4147-A177-3AD203B41FA5}">
                      <a16:colId xmlns:a16="http://schemas.microsoft.com/office/drawing/2014/main" val="2744323451"/>
                    </a:ext>
                  </a:extLst>
                </a:gridCol>
                <a:gridCol w="1943100">
                  <a:extLst>
                    <a:ext uri="{9D8B030D-6E8A-4147-A177-3AD203B41FA5}">
                      <a16:colId xmlns:a16="http://schemas.microsoft.com/office/drawing/2014/main" val="3093701195"/>
                    </a:ext>
                  </a:extLst>
                </a:gridCol>
              </a:tblGrid>
              <a:tr h="748622">
                <a:tc>
                  <a:txBody>
                    <a:bodyPr/>
                    <a:lstStyle/>
                    <a:p>
                      <a:pPr algn="ctr"/>
                      <a:r>
                        <a:rPr lang="ja-JP" sz="3200" kern="100">
                          <a:effectLst/>
                          <a:latin typeface="MS PGothic" panose="020B0600070205080204" pitchFamily="34" charset="-128"/>
                          <a:ea typeface="MS PGothic" panose="020B0600070205080204" pitchFamily="34" charset="-128"/>
                        </a:rPr>
                        <a:t>先手</a:t>
                      </a:r>
                      <a:endParaRPr lang="ja-JP" sz="3200" kern="100">
                        <a:effectLst/>
                        <a:latin typeface="MS PGothic" panose="020B0600070205080204" pitchFamily="34" charset="-128"/>
                        <a:ea typeface="MS PGothic" panose="020B0600070205080204" pitchFamily="34" charset="-128"/>
                        <a:cs typeface="Times New Roman" panose="02020603050405020304" pitchFamily="18" charset="0"/>
                      </a:endParaRPr>
                    </a:p>
                  </a:txBody>
                  <a:tcPr marL="68580" marR="68580" marT="0" marB="0" anchor="ctr"/>
                </a:tc>
                <a:tc>
                  <a:txBody>
                    <a:bodyPr/>
                    <a:lstStyle/>
                    <a:p>
                      <a:pPr algn="ctr"/>
                      <a:r>
                        <a:rPr lang="ja-JP" sz="3200" kern="100">
                          <a:effectLst/>
                          <a:latin typeface="MS PGothic" panose="020B0600070205080204" pitchFamily="34" charset="-128"/>
                          <a:ea typeface="MS PGothic" panose="020B0600070205080204" pitchFamily="34" charset="-128"/>
                        </a:rPr>
                        <a:t>後手</a:t>
                      </a:r>
                      <a:endParaRPr lang="ja-JP" sz="3200" kern="100">
                        <a:effectLst/>
                        <a:latin typeface="MS PGothic" panose="020B0600070205080204" pitchFamily="34" charset="-128"/>
                        <a:ea typeface="MS PGothic" panose="020B0600070205080204" pitchFamily="34" charset="-128"/>
                        <a:cs typeface="Times New Roman" panose="02020603050405020304" pitchFamily="18" charset="0"/>
                      </a:endParaRPr>
                    </a:p>
                  </a:txBody>
                  <a:tcPr marL="68580" marR="68580" marT="0" marB="0" anchor="ctr"/>
                </a:tc>
                <a:tc>
                  <a:txBody>
                    <a:bodyPr/>
                    <a:lstStyle/>
                    <a:p>
                      <a:pPr algn="ctr"/>
                      <a:r>
                        <a:rPr lang="ja-JP" sz="3200" kern="100">
                          <a:effectLst/>
                          <a:latin typeface="MS PGothic" panose="020B0600070205080204" pitchFamily="34" charset="-128"/>
                          <a:ea typeface="MS PGothic" panose="020B0600070205080204" pitchFamily="34" charset="-128"/>
                        </a:rPr>
                        <a:t>先手勝</a:t>
                      </a:r>
                      <a:endParaRPr lang="ja-JP" sz="3200" kern="100">
                        <a:effectLst/>
                        <a:latin typeface="MS PGothic" panose="020B0600070205080204" pitchFamily="34" charset="-128"/>
                        <a:ea typeface="MS PGothic" panose="020B0600070205080204" pitchFamily="34" charset="-128"/>
                        <a:cs typeface="Times New Roman" panose="02020603050405020304" pitchFamily="18" charset="0"/>
                      </a:endParaRPr>
                    </a:p>
                  </a:txBody>
                  <a:tcPr marL="68580" marR="68580" marT="0" marB="0" anchor="ctr"/>
                </a:tc>
                <a:tc>
                  <a:txBody>
                    <a:bodyPr/>
                    <a:lstStyle/>
                    <a:p>
                      <a:pPr algn="ctr"/>
                      <a:r>
                        <a:rPr lang="ja-JP" sz="3200" kern="100">
                          <a:effectLst/>
                          <a:latin typeface="MS PGothic" panose="020B0600070205080204" pitchFamily="34" charset="-128"/>
                          <a:ea typeface="MS PGothic" panose="020B0600070205080204" pitchFamily="34" charset="-128"/>
                        </a:rPr>
                        <a:t>後手勝</a:t>
                      </a:r>
                      <a:endParaRPr lang="ja-JP" sz="3200" kern="100">
                        <a:effectLst/>
                        <a:latin typeface="MS PGothic" panose="020B0600070205080204" pitchFamily="34" charset="-128"/>
                        <a:ea typeface="MS PGothic" panose="020B0600070205080204" pitchFamily="34"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357402041"/>
                  </a:ext>
                </a:extLst>
              </a:tr>
              <a:tr h="748622">
                <a:tc>
                  <a:txBody>
                    <a:bodyPr/>
                    <a:lstStyle/>
                    <a:p>
                      <a:pPr algn="ctr"/>
                      <a:r>
                        <a:rPr lang="ja-JP" sz="3200" kern="100">
                          <a:effectLst/>
                          <a:latin typeface="MS PGothic" panose="020B0600070205080204" pitchFamily="34" charset="-128"/>
                          <a:ea typeface="MS PGothic" panose="020B0600070205080204" pitchFamily="34" charset="-128"/>
                        </a:rPr>
                        <a:t>本</a:t>
                      </a:r>
                      <a:r>
                        <a:rPr lang="en-US" sz="3200" kern="100">
                          <a:effectLst/>
                          <a:latin typeface="MS PGothic" panose="020B0600070205080204" pitchFamily="34" charset="-128"/>
                          <a:ea typeface="MS PGothic" panose="020B0600070205080204" pitchFamily="34" charset="-128"/>
                        </a:rPr>
                        <a:t>AI</a:t>
                      </a:r>
                      <a:endParaRPr lang="ja-JP" sz="3200" kern="100">
                        <a:effectLst/>
                        <a:latin typeface="MS PGothic" panose="020B0600070205080204" pitchFamily="34" charset="-128"/>
                        <a:ea typeface="MS PGothic" panose="020B0600070205080204" pitchFamily="34" charset="-128"/>
                        <a:cs typeface="Times New Roman" panose="02020603050405020304" pitchFamily="18" charset="0"/>
                      </a:endParaRPr>
                    </a:p>
                  </a:txBody>
                  <a:tcPr marL="68580" marR="68580" marT="0" marB="0" anchor="ctr"/>
                </a:tc>
                <a:tc>
                  <a:txBody>
                    <a:bodyPr/>
                    <a:lstStyle/>
                    <a:p>
                      <a:pPr algn="ctr"/>
                      <a:r>
                        <a:rPr lang="ja-JP" sz="3200" kern="100">
                          <a:effectLst/>
                          <a:latin typeface="MS PGothic" panose="020B0600070205080204" pitchFamily="34" charset="-128"/>
                          <a:ea typeface="MS PGothic" panose="020B0600070205080204" pitchFamily="34" charset="-128"/>
                        </a:rPr>
                        <a:t>ランダム</a:t>
                      </a:r>
                      <a:endParaRPr lang="ja-JP" sz="3200" kern="100">
                        <a:effectLst/>
                        <a:latin typeface="MS PGothic" panose="020B0600070205080204" pitchFamily="34" charset="-128"/>
                        <a:ea typeface="MS PGothic" panose="020B0600070205080204" pitchFamily="34" charset="-128"/>
                        <a:cs typeface="Times New Roman" panose="02020603050405020304" pitchFamily="18" charset="0"/>
                      </a:endParaRPr>
                    </a:p>
                  </a:txBody>
                  <a:tcPr marL="68580" marR="68580" marT="0" marB="0" anchor="ctr"/>
                </a:tc>
                <a:tc>
                  <a:txBody>
                    <a:bodyPr/>
                    <a:lstStyle/>
                    <a:p>
                      <a:pPr algn="ctr"/>
                      <a:r>
                        <a:rPr lang="en-US" sz="3200" kern="100">
                          <a:effectLst/>
                          <a:latin typeface="MS PGothic" panose="020B0600070205080204" pitchFamily="34" charset="-128"/>
                          <a:ea typeface="MS PGothic" panose="020B0600070205080204" pitchFamily="34" charset="-128"/>
                        </a:rPr>
                        <a:t>98</a:t>
                      </a:r>
                      <a:endParaRPr lang="ja-JP" sz="3200" kern="100">
                        <a:effectLst/>
                        <a:latin typeface="MS PGothic" panose="020B0600070205080204" pitchFamily="34" charset="-128"/>
                        <a:ea typeface="MS PGothic" panose="020B0600070205080204" pitchFamily="34" charset="-128"/>
                        <a:cs typeface="Times New Roman" panose="02020603050405020304" pitchFamily="18" charset="0"/>
                      </a:endParaRPr>
                    </a:p>
                  </a:txBody>
                  <a:tcPr marL="68580" marR="68580" marT="0" marB="0" anchor="ctr"/>
                </a:tc>
                <a:tc>
                  <a:txBody>
                    <a:bodyPr/>
                    <a:lstStyle/>
                    <a:p>
                      <a:pPr algn="ctr"/>
                      <a:r>
                        <a:rPr lang="en-US" sz="3200" kern="100">
                          <a:effectLst/>
                          <a:latin typeface="MS PGothic" panose="020B0600070205080204" pitchFamily="34" charset="-128"/>
                          <a:ea typeface="MS PGothic" panose="020B0600070205080204" pitchFamily="34" charset="-128"/>
                        </a:rPr>
                        <a:t>2</a:t>
                      </a:r>
                      <a:endParaRPr lang="ja-JP" sz="3200" kern="100">
                        <a:effectLst/>
                        <a:latin typeface="MS PGothic" panose="020B0600070205080204" pitchFamily="34" charset="-128"/>
                        <a:ea typeface="MS PGothic" panose="020B0600070205080204" pitchFamily="34"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981924691"/>
                  </a:ext>
                </a:extLst>
              </a:tr>
              <a:tr h="748622">
                <a:tc>
                  <a:txBody>
                    <a:bodyPr/>
                    <a:lstStyle/>
                    <a:p>
                      <a:pPr algn="ctr"/>
                      <a:r>
                        <a:rPr lang="ja-JP" sz="3200" kern="100">
                          <a:effectLst/>
                          <a:latin typeface="MS PGothic" panose="020B0600070205080204" pitchFamily="34" charset="-128"/>
                          <a:ea typeface="MS PGothic" panose="020B0600070205080204" pitchFamily="34" charset="-128"/>
                        </a:rPr>
                        <a:t>ランダム</a:t>
                      </a:r>
                      <a:endParaRPr lang="ja-JP" sz="3200" kern="100">
                        <a:effectLst/>
                        <a:latin typeface="MS PGothic" panose="020B0600070205080204" pitchFamily="34" charset="-128"/>
                        <a:ea typeface="MS PGothic" panose="020B0600070205080204" pitchFamily="34" charset="-128"/>
                        <a:cs typeface="Times New Roman" panose="02020603050405020304" pitchFamily="18" charset="0"/>
                      </a:endParaRPr>
                    </a:p>
                  </a:txBody>
                  <a:tcPr marL="68580" marR="68580" marT="0" marB="0" anchor="ctr"/>
                </a:tc>
                <a:tc>
                  <a:txBody>
                    <a:bodyPr/>
                    <a:lstStyle/>
                    <a:p>
                      <a:pPr algn="ctr"/>
                      <a:r>
                        <a:rPr lang="ja-JP" sz="3200" kern="100">
                          <a:effectLst/>
                          <a:latin typeface="MS PGothic" panose="020B0600070205080204" pitchFamily="34" charset="-128"/>
                          <a:ea typeface="MS PGothic" panose="020B0600070205080204" pitchFamily="34" charset="-128"/>
                        </a:rPr>
                        <a:t>本</a:t>
                      </a:r>
                      <a:r>
                        <a:rPr lang="en-US" sz="3200" kern="100">
                          <a:effectLst/>
                          <a:latin typeface="MS PGothic" panose="020B0600070205080204" pitchFamily="34" charset="-128"/>
                          <a:ea typeface="MS PGothic" panose="020B0600070205080204" pitchFamily="34" charset="-128"/>
                        </a:rPr>
                        <a:t>AI</a:t>
                      </a:r>
                      <a:endParaRPr lang="ja-JP" sz="3200" kern="100">
                        <a:effectLst/>
                        <a:latin typeface="MS PGothic" panose="020B0600070205080204" pitchFamily="34" charset="-128"/>
                        <a:ea typeface="MS PGothic" panose="020B0600070205080204" pitchFamily="34" charset="-128"/>
                        <a:cs typeface="Times New Roman" panose="02020603050405020304" pitchFamily="18" charset="0"/>
                      </a:endParaRPr>
                    </a:p>
                  </a:txBody>
                  <a:tcPr marL="68580" marR="68580" marT="0" marB="0" anchor="ctr"/>
                </a:tc>
                <a:tc>
                  <a:txBody>
                    <a:bodyPr/>
                    <a:lstStyle/>
                    <a:p>
                      <a:pPr algn="ctr"/>
                      <a:r>
                        <a:rPr lang="en-US" sz="3200" kern="100">
                          <a:effectLst/>
                          <a:latin typeface="MS PGothic" panose="020B0600070205080204" pitchFamily="34" charset="-128"/>
                          <a:ea typeface="MS PGothic" panose="020B0600070205080204" pitchFamily="34" charset="-128"/>
                        </a:rPr>
                        <a:t>4</a:t>
                      </a:r>
                      <a:endParaRPr lang="ja-JP" sz="3200" kern="100">
                        <a:effectLst/>
                        <a:latin typeface="MS PGothic" panose="020B0600070205080204" pitchFamily="34" charset="-128"/>
                        <a:ea typeface="MS PGothic" panose="020B0600070205080204" pitchFamily="34" charset="-128"/>
                        <a:cs typeface="Times New Roman" panose="02020603050405020304" pitchFamily="18" charset="0"/>
                      </a:endParaRPr>
                    </a:p>
                  </a:txBody>
                  <a:tcPr marL="68580" marR="68580" marT="0" marB="0" anchor="ctr"/>
                </a:tc>
                <a:tc>
                  <a:txBody>
                    <a:bodyPr/>
                    <a:lstStyle/>
                    <a:p>
                      <a:pPr algn="ctr"/>
                      <a:r>
                        <a:rPr lang="en-US" sz="3200" kern="100" dirty="0">
                          <a:effectLst/>
                          <a:latin typeface="MS PGothic" panose="020B0600070205080204" pitchFamily="34" charset="-128"/>
                          <a:ea typeface="MS PGothic" panose="020B0600070205080204" pitchFamily="34" charset="-128"/>
                        </a:rPr>
                        <a:t>96</a:t>
                      </a:r>
                      <a:endParaRPr lang="ja-JP" sz="3200" kern="100">
                        <a:effectLst/>
                        <a:latin typeface="MS PGothic" panose="020B0600070205080204" pitchFamily="34" charset="-128"/>
                        <a:ea typeface="MS PGothic" panose="020B0600070205080204" pitchFamily="34"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475596402"/>
                  </a:ext>
                </a:extLst>
              </a:tr>
            </a:tbl>
          </a:graphicData>
        </a:graphic>
      </p:graphicFrame>
    </p:spTree>
    <p:extLst>
      <p:ext uri="{BB962C8B-B14F-4D97-AF65-F5344CB8AC3E}">
        <p14:creationId xmlns:p14="http://schemas.microsoft.com/office/powerpoint/2010/main" val="26404629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D0A2B2E-D89F-49B5-4D2D-ACEF69CC30E7}"/>
              </a:ext>
            </a:extLst>
          </p:cNvPr>
          <p:cNvSpPr>
            <a:spLocks noGrp="1"/>
          </p:cNvSpPr>
          <p:nvPr>
            <p:ph type="title"/>
          </p:nvPr>
        </p:nvSpPr>
        <p:spPr>
          <a:xfrm>
            <a:off x="685800" y="796379"/>
            <a:ext cx="7772400" cy="769441"/>
          </a:xfrm>
        </p:spPr>
        <p:txBody>
          <a:bodyPr/>
          <a:lstStyle/>
          <a:p>
            <a:r>
              <a:rPr lang="ja-JP" altLang="en-US"/>
              <a:t>探索</a:t>
            </a:r>
            <a:r>
              <a:rPr kumimoji="1" lang="en-US" altLang="ja-JP" dirty="0"/>
              <a:t>AI</a:t>
            </a:r>
            <a:r>
              <a:rPr kumimoji="1" lang="ja-JP" altLang="en-US"/>
              <a:t>との対戦結果</a:t>
            </a:r>
          </a:p>
        </p:txBody>
      </p:sp>
      <p:sp>
        <p:nvSpPr>
          <p:cNvPr id="3" name="コンテンツ プレースホルダー 2">
            <a:extLst>
              <a:ext uri="{FF2B5EF4-FFF2-40B4-BE49-F238E27FC236}">
                <a16:creationId xmlns:a16="http://schemas.microsoft.com/office/drawing/2014/main" id="{E4C04B9D-FC61-B139-FCC3-33450729F665}"/>
              </a:ext>
            </a:extLst>
          </p:cNvPr>
          <p:cNvSpPr>
            <a:spLocks noGrp="1"/>
          </p:cNvSpPr>
          <p:nvPr>
            <p:ph idx="1"/>
          </p:nvPr>
        </p:nvSpPr>
        <p:spPr>
          <a:xfrm>
            <a:off x="685800" y="4306714"/>
            <a:ext cx="7772400" cy="1789286"/>
          </a:xfrm>
        </p:spPr>
        <p:txBody>
          <a:bodyPr/>
          <a:lstStyle/>
          <a:p>
            <a:r>
              <a:rPr lang="ja-JP" altLang="en-US"/>
              <a:t>探索</a:t>
            </a:r>
            <a:r>
              <a:rPr lang="en-US" altLang="ja-JP" dirty="0"/>
              <a:t>AI</a:t>
            </a:r>
            <a:r>
              <a:rPr lang="ja-JP" altLang="en-US"/>
              <a:t>には</a:t>
            </a:r>
            <a:r>
              <a:rPr lang="en-US" altLang="ja-JP" dirty="0"/>
              <a:t>0%</a:t>
            </a:r>
            <a:r>
              <a:rPr lang="ja-JP" altLang="en-US"/>
              <a:t>の勝率</a:t>
            </a:r>
            <a:endParaRPr lang="en-US" altLang="ja-JP" dirty="0"/>
          </a:p>
        </p:txBody>
      </p:sp>
      <p:graphicFrame>
        <p:nvGraphicFramePr>
          <p:cNvPr id="9" name="表 8">
            <a:extLst>
              <a:ext uri="{FF2B5EF4-FFF2-40B4-BE49-F238E27FC236}">
                <a16:creationId xmlns:a16="http://schemas.microsoft.com/office/drawing/2014/main" id="{E9B98054-98A1-C5CB-6FC8-FDCBD65C0CBB}"/>
              </a:ext>
            </a:extLst>
          </p:cNvPr>
          <p:cNvGraphicFramePr>
            <a:graphicFrameLocks noGrp="1"/>
          </p:cNvGraphicFramePr>
          <p:nvPr>
            <p:extLst>
              <p:ext uri="{D42A27DB-BD31-4B8C-83A1-F6EECF244321}">
                <p14:modId xmlns:p14="http://schemas.microsoft.com/office/powerpoint/2010/main" val="2823314763"/>
              </p:ext>
            </p:extLst>
          </p:nvPr>
        </p:nvGraphicFramePr>
        <p:xfrm>
          <a:off x="685800" y="2060848"/>
          <a:ext cx="7772400" cy="2245866"/>
        </p:xfrm>
        <a:graphic>
          <a:graphicData uri="http://schemas.openxmlformats.org/drawingml/2006/table">
            <a:tbl>
              <a:tblPr firstRow="1" firstCol="1" bandRow="1">
                <a:tableStyleId>{5C22544A-7EE6-4342-B048-85BDC9FD1C3A}</a:tableStyleId>
              </a:tblPr>
              <a:tblGrid>
                <a:gridCol w="1943100">
                  <a:extLst>
                    <a:ext uri="{9D8B030D-6E8A-4147-A177-3AD203B41FA5}">
                      <a16:colId xmlns:a16="http://schemas.microsoft.com/office/drawing/2014/main" val="1974104943"/>
                    </a:ext>
                  </a:extLst>
                </a:gridCol>
                <a:gridCol w="1943100">
                  <a:extLst>
                    <a:ext uri="{9D8B030D-6E8A-4147-A177-3AD203B41FA5}">
                      <a16:colId xmlns:a16="http://schemas.microsoft.com/office/drawing/2014/main" val="948343385"/>
                    </a:ext>
                  </a:extLst>
                </a:gridCol>
                <a:gridCol w="1943100">
                  <a:extLst>
                    <a:ext uri="{9D8B030D-6E8A-4147-A177-3AD203B41FA5}">
                      <a16:colId xmlns:a16="http://schemas.microsoft.com/office/drawing/2014/main" val="2744323451"/>
                    </a:ext>
                  </a:extLst>
                </a:gridCol>
                <a:gridCol w="1943100">
                  <a:extLst>
                    <a:ext uri="{9D8B030D-6E8A-4147-A177-3AD203B41FA5}">
                      <a16:colId xmlns:a16="http://schemas.microsoft.com/office/drawing/2014/main" val="3093701195"/>
                    </a:ext>
                  </a:extLst>
                </a:gridCol>
              </a:tblGrid>
              <a:tr h="748622">
                <a:tc>
                  <a:txBody>
                    <a:bodyPr/>
                    <a:lstStyle/>
                    <a:p>
                      <a:pPr algn="ctr"/>
                      <a:r>
                        <a:rPr lang="ja-JP" sz="3200" kern="100">
                          <a:effectLst/>
                          <a:latin typeface="MS PGothic" panose="020B0600070205080204" pitchFamily="34" charset="-128"/>
                          <a:ea typeface="MS PGothic" panose="020B0600070205080204" pitchFamily="34" charset="-128"/>
                        </a:rPr>
                        <a:t>先手</a:t>
                      </a:r>
                      <a:endParaRPr lang="ja-JP" sz="3200" kern="100">
                        <a:effectLst/>
                        <a:latin typeface="MS PGothic" panose="020B0600070205080204" pitchFamily="34" charset="-128"/>
                        <a:ea typeface="MS PGothic" panose="020B0600070205080204" pitchFamily="34" charset="-128"/>
                        <a:cs typeface="Times New Roman" panose="02020603050405020304" pitchFamily="18" charset="0"/>
                      </a:endParaRPr>
                    </a:p>
                  </a:txBody>
                  <a:tcPr marL="68580" marR="68580" marT="0" marB="0" anchor="ctr"/>
                </a:tc>
                <a:tc>
                  <a:txBody>
                    <a:bodyPr/>
                    <a:lstStyle/>
                    <a:p>
                      <a:pPr algn="ctr"/>
                      <a:r>
                        <a:rPr lang="ja-JP" sz="3200" kern="100">
                          <a:effectLst/>
                          <a:latin typeface="MS PGothic" panose="020B0600070205080204" pitchFamily="34" charset="-128"/>
                          <a:ea typeface="MS PGothic" panose="020B0600070205080204" pitchFamily="34" charset="-128"/>
                        </a:rPr>
                        <a:t>後手</a:t>
                      </a:r>
                      <a:endParaRPr lang="ja-JP" sz="3200" kern="100">
                        <a:effectLst/>
                        <a:latin typeface="MS PGothic" panose="020B0600070205080204" pitchFamily="34" charset="-128"/>
                        <a:ea typeface="MS PGothic" panose="020B0600070205080204" pitchFamily="34" charset="-128"/>
                        <a:cs typeface="Times New Roman" panose="02020603050405020304" pitchFamily="18" charset="0"/>
                      </a:endParaRPr>
                    </a:p>
                  </a:txBody>
                  <a:tcPr marL="68580" marR="68580" marT="0" marB="0" anchor="ctr"/>
                </a:tc>
                <a:tc>
                  <a:txBody>
                    <a:bodyPr/>
                    <a:lstStyle/>
                    <a:p>
                      <a:pPr algn="ctr"/>
                      <a:r>
                        <a:rPr lang="ja-JP" sz="3200" kern="100">
                          <a:effectLst/>
                          <a:latin typeface="MS PGothic" panose="020B0600070205080204" pitchFamily="34" charset="-128"/>
                          <a:ea typeface="MS PGothic" panose="020B0600070205080204" pitchFamily="34" charset="-128"/>
                        </a:rPr>
                        <a:t>先手勝</a:t>
                      </a:r>
                      <a:endParaRPr lang="ja-JP" sz="3200" kern="100">
                        <a:effectLst/>
                        <a:latin typeface="MS PGothic" panose="020B0600070205080204" pitchFamily="34" charset="-128"/>
                        <a:ea typeface="MS PGothic" panose="020B0600070205080204" pitchFamily="34" charset="-128"/>
                        <a:cs typeface="Times New Roman" panose="02020603050405020304" pitchFamily="18" charset="0"/>
                      </a:endParaRPr>
                    </a:p>
                  </a:txBody>
                  <a:tcPr marL="68580" marR="68580" marT="0" marB="0" anchor="ctr"/>
                </a:tc>
                <a:tc>
                  <a:txBody>
                    <a:bodyPr/>
                    <a:lstStyle/>
                    <a:p>
                      <a:pPr algn="ctr"/>
                      <a:r>
                        <a:rPr lang="ja-JP" sz="3200" kern="100">
                          <a:effectLst/>
                          <a:latin typeface="MS PGothic" panose="020B0600070205080204" pitchFamily="34" charset="-128"/>
                          <a:ea typeface="MS PGothic" panose="020B0600070205080204" pitchFamily="34" charset="-128"/>
                        </a:rPr>
                        <a:t>後手勝</a:t>
                      </a:r>
                      <a:endParaRPr lang="ja-JP" sz="3200" kern="100">
                        <a:effectLst/>
                        <a:latin typeface="MS PGothic" panose="020B0600070205080204" pitchFamily="34" charset="-128"/>
                        <a:ea typeface="MS PGothic" panose="020B0600070205080204" pitchFamily="34"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357402041"/>
                  </a:ext>
                </a:extLst>
              </a:tr>
              <a:tr h="748622">
                <a:tc>
                  <a:txBody>
                    <a:bodyPr/>
                    <a:lstStyle/>
                    <a:p>
                      <a:pPr algn="ctr"/>
                      <a:r>
                        <a:rPr lang="ja-JP" sz="3200" kern="100">
                          <a:effectLst/>
                          <a:latin typeface="MS PGothic" panose="020B0600070205080204" pitchFamily="34" charset="-128"/>
                          <a:ea typeface="MS PGothic" panose="020B0600070205080204" pitchFamily="34" charset="-128"/>
                        </a:rPr>
                        <a:t>本</a:t>
                      </a:r>
                      <a:r>
                        <a:rPr lang="en-US" sz="3200" kern="100">
                          <a:effectLst/>
                          <a:latin typeface="MS PGothic" panose="020B0600070205080204" pitchFamily="34" charset="-128"/>
                          <a:ea typeface="MS PGothic" panose="020B0600070205080204" pitchFamily="34" charset="-128"/>
                        </a:rPr>
                        <a:t>AI</a:t>
                      </a:r>
                      <a:endParaRPr lang="ja-JP" sz="3200" kern="100">
                        <a:effectLst/>
                        <a:latin typeface="MS PGothic" panose="020B0600070205080204" pitchFamily="34" charset="-128"/>
                        <a:ea typeface="MS PGothic" panose="020B0600070205080204" pitchFamily="34" charset="-128"/>
                        <a:cs typeface="Times New Roman" panose="02020603050405020304" pitchFamily="18" charset="0"/>
                      </a:endParaRPr>
                    </a:p>
                  </a:txBody>
                  <a:tcPr marL="68580" marR="68580" marT="0" marB="0" anchor="ctr"/>
                </a:tc>
                <a:tc>
                  <a:txBody>
                    <a:bodyPr/>
                    <a:lstStyle/>
                    <a:p>
                      <a:pPr algn="ctr"/>
                      <a:r>
                        <a:rPr lang="ja-JP" altLang="en-US" sz="3200" kern="100">
                          <a:effectLst/>
                          <a:latin typeface="MS PGothic" panose="020B0600070205080204" pitchFamily="34" charset="-128"/>
                          <a:ea typeface="MS PGothic" panose="020B0600070205080204" pitchFamily="34" charset="-128"/>
                          <a:cs typeface="Times New Roman" panose="02020603050405020304" pitchFamily="18" charset="0"/>
                        </a:rPr>
                        <a:t>探索</a:t>
                      </a:r>
                      <a:r>
                        <a:rPr lang="en-US" altLang="ja-JP" sz="3200" kern="100" dirty="0">
                          <a:effectLst/>
                          <a:latin typeface="MS PGothic" panose="020B0600070205080204" pitchFamily="34" charset="-128"/>
                          <a:ea typeface="MS PGothic" panose="020B0600070205080204" pitchFamily="34" charset="-128"/>
                          <a:cs typeface="Times New Roman" panose="02020603050405020304" pitchFamily="18" charset="0"/>
                        </a:rPr>
                        <a:t>AI</a:t>
                      </a:r>
                      <a:endParaRPr lang="ja-JP" sz="3200" kern="100">
                        <a:effectLst/>
                        <a:latin typeface="MS PGothic" panose="020B0600070205080204" pitchFamily="34" charset="-128"/>
                        <a:ea typeface="MS PGothic" panose="020B0600070205080204" pitchFamily="34" charset="-128"/>
                        <a:cs typeface="Times New Roman" panose="02020603050405020304" pitchFamily="18" charset="0"/>
                      </a:endParaRPr>
                    </a:p>
                  </a:txBody>
                  <a:tcPr marL="68580" marR="68580" marT="0" marB="0" anchor="ctr"/>
                </a:tc>
                <a:tc>
                  <a:txBody>
                    <a:bodyPr/>
                    <a:lstStyle/>
                    <a:p>
                      <a:pPr algn="ctr"/>
                      <a:r>
                        <a:rPr lang="en-US" altLang="ja-JP" sz="3200" kern="100" dirty="0">
                          <a:effectLst/>
                          <a:latin typeface="MS PGothic" panose="020B0600070205080204" pitchFamily="34" charset="-128"/>
                          <a:ea typeface="MS PGothic" panose="020B0600070205080204" pitchFamily="34" charset="-128"/>
                          <a:cs typeface="Times New Roman" panose="02020603050405020304" pitchFamily="18" charset="0"/>
                        </a:rPr>
                        <a:t>0</a:t>
                      </a:r>
                      <a:endParaRPr lang="ja-JP" sz="3200" kern="100">
                        <a:effectLst/>
                        <a:latin typeface="MS PGothic" panose="020B0600070205080204" pitchFamily="34" charset="-128"/>
                        <a:ea typeface="MS PGothic" panose="020B0600070205080204" pitchFamily="34" charset="-128"/>
                        <a:cs typeface="Times New Roman" panose="02020603050405020304" pitchFamily="18" charset="0"/>
                      </a:endParaRPr>
                    </a:p>
                  </a:txBody>
                  <a:tcPr marL="68580" marR="68580" marT="0" marB="0" anchor="ctr"/>
                </a:tc>
                <a:tc>
                  <a:txBody>
                    <a:bodyPr/>
                    <a:lstStyle/>
                    <a:p>
                      <a:pPr algn="ctr"/>
                      <a:r>
                        <a:rPr lang="en-US" altLang="ja-JP" sz="3200" kern="100" dirty="0">
                          <a:effectLst/>
                          <a:latin typeface="MS PGothic" panose="020B0600070205080204" pitchFamily="34" charset="-128"/>
                          <a:ea typeface="MS PGothic" panose="020B0600070205080204" pitchFamily="34" charset="-128"/>
                          <a:cs typeface="Times New Roman" panose="02020603050405020304" pitchFamily="18" charset="0"/>
                        </a:rPr>
                        <a:t>100</a:t>
                      </a:r>
                      <a:endParaRPr lang="ja-JP" sz="3200" kern="100">
                        <a:effectLst/>
                        <a:latin typeface="MS PGothic" panose="020B0600070205080204" pitchFamily="34" charset="-128"/>
                        <a:ea typeface="MS PGothic" panose="020B0600070205080204" pitchFamily="34"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981924691"/>
                  </a:ext>
                </a:extLst>
              </a:tr>
              <a:tr h="748622">
                <a:tc>
                  <a:txBody>
                    <a:bodyPr/>
                    <a:lstStyle/>
                    <a:p>
                      <a:pPr algn="ctr"/>
                      <a:r>
                        <a:rPr lang="ja-JP" altLang="en-US" sz="3200" kern="100">
                          <a:effectLst/>
                          <a:latin typeface="MS PGothic" panose="020B0600070205080204" pitchFamily="34" charset="-128"/>
                          <a:ea typeface="MS PGothic" panose="020B0600070205080204" pitchFamily="34" charset="-128"/>
                        </a:rPr>
                        <a:t>探索</a:t>
                      </a:r>
                      <a:r>
                        <a:rPr lang="en-US" altLang="ja-JP" sz="3200" kern="100" dirty="0">
                          <a:effectLst/>
                          <a:latin typeface="MS PGothic" panose="020B0600070205080204" pitchFamily="34" charset="-128"/>
                          <a:ea typeface="MS PGothic" panose="020B0600070205080204" pitchFamily="34" charset="-128"/>
                        </a:rPr>
                        <a:t>AI</a:t>
                      </a:r>
                      <a:endParaRPr lang="ja-JP" sz="3200" kern="100">
                        <a:effectLst/>
                        <a:latin typeface="MS PGothic" panose="020B0600070205080204" pitchFamily="34" charset="-128"/>
                        <a:ea typeface="MS PGothic" panose="020B0600070205080204" pitchFamily="34" charset="-128"/>
                        <a:cs typeface="Times New Roman" panose="02020603050405020304" pitchFamily="18" charset="0"/>
                      </a:endParaRPr>
                    </a:p>
                  </a:txBody>
                  <a:tcPr marL="68580" marR="68580" marT="0" marB="0" anchor="ctr"/>
                </a:tc>
                <a:tc>
                  <a:txBody>
                    <a:bodyPr/>
                    <a:lstStyle/>
                    <a:p>
                      <a:pPr algn="ctr"/>
                      <a:r>
                        <a:rPr lang="ja-JP" sz="3200" kern="100">
                          <a:effectLst/>
                          <a:latin typeface="MS PGothic" panose="020B0600070205080204" pitchFamily="34" charset="-128"/>
                          <a:ea typeface="MS PGothic" panose="020B0600070205080204" pitchFamily="34" charset="-128"/>
                        </a:rPr>
                        <a:t>本</a:t>
                      </a:r>
                      <a:r>
                        <a:rPr lang="en-US" sz="3200" kern="100">
                          <a:effectLst/>
                          <a:latin typeface="MS PGothic" panose="020B0600070205080204" pitchFamily="34" charset="-128"/>
                          <a:ea typeface="MS PGothic" panose="020B0600070205080204" pitchFamily="34" charset="-128"/>
                        </a:rPr>
                        <a:t>AI</a:t>
                      </a:r>
                      <a:endParaRPr lang="ja-JP" sz="3200" kern="100">
                        <a:effectLst/>
                        <a:latin typeface="MS PGothic" panose="020B0600070205080204" pitchFamily="34" charset="-128"/>
                        <a:ea typeface="MS PGothic" panose="020B0600070205080204" pitchFamily="34" charset="-128"/>
                        <a:cs typeface="Times New Roman" panose="02020603050405020304" pitchFamily="18" charset="0"/>
                      </a:endParaRPr>
                    </a:p>
                  </a:txBody>
                  <a:tcPr marL="68580" marR="68580" marT="0" marB="0" anchor="ctr"/>
                </a:tc>
                <a:tc>
                  <a:txBody>
                    <a:bodyPr/>
                    <a:lstStyle/>
                    <a:p>
                      <a:pPr algn="ctr"/>
                      <a:r>
                        <a:rPr lang="en-US" altLang="ja-JP" sz="3200" kern="100" dirty="0">
                          <a:effectLst/>
                          <a:latin typeface="MS PGothic" panose="020B0600070205080204" pitchFamily="34" charset="-128"/>
                          <a:ea typeface="MS PGothic" panose="020B0600070205080204" pitchFamily="34" charset="-128"/>
                          <a:cs typeface="Times New Roman" panose="02020603050405020304" pitchFamily="18" charset="0"/>
                        </a:rPr>
                        <a:t>100</a:t>
                      </a:r>
                      <a:endParaRPr lang="ja-JP" sz="3200" kern="100">
                        <a:effectLst/>
                        <a:latin typeface="MS PGothic" panose="020B0600070205080204" pitchFamily="34" charset="-128"/>
                        <a:ea typeface="MS PGothic" panose="020B0600070205080204" pitchFamily="34" charset="-128"/>
                        <a:cs typeface="Times New Roman" panose="02020603050405020304" pitchFamily="18" charset="0"/>
                      </a:endParaRPr>
                    </a:p>
                  </a:txBody>
                  <a:tcPr marL="68580" marR="68580" marT="0" marB="0" anchor="ctr"/>
                </a:tc>
                <a:tc>
                  <a:txBody>
                    <a:bodyPr/>
                    <a:lstStyle/>
                    <a:p>
                      <a:pPr algn="ctr"/>
                      <a:r>
                        <a:rPr lang="en-US" altLang="ja-JP" sz="3200" kern="100" dirty="0">
                          <a:effectLst/>
                          <a:latin typeface="MS PGothic" panose="020B0600070205080204" pitchFamily="34" charset="-128"/>
                          <a:ea typeface="MS PGothic" panose="020B0600070205080204" pitchFamily="34" charset="-128"/>
                          <a:cs typeface="Times New Roman" panose="02020603050405020304" pitchFamily="18" charset="0"/>
                        </a:rPr>
                        <a:t>0</a:t>
                      </a:r>
                      <a:endParaRPr lang="ja-JP" sz="3200" kern="100">
                        <a:effectLst/>
                        <a:latin typeface="MS PGothic" panose="020B0600070205080204" pitchFamily="34" charset="-128"/>
                        <a:ea typeface="MS PGothic" panose="020B0600070205080204" pitchFamily="34"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475596402"/>
                  </a:ext>
                </a:extLst>
              </a:tr>
            </a:tbl>
          </a:graphicData>
        </a:graphic>
      </p:graphicFrame>
    </p:spTree>
    <p:extLst>
      <p:ext uri="{BB962C8B-B14F-4D97-AF65-F5344CB8AC3E}">
        <p14:creationId xmlns:p14="http://schemas.microsoft.com/office/powerpoint/2010/main" val="21928447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D0A2B2E-D89F-49B5-4D2D-ACEF69CC30E7}"/>
              </a:ext>
            </a:extLst>
          </p:cNvPr>
          <p:cNvSpPr>
            <a:spLocks noGrp="1"/>
          </p:cNvSpPr>
          <p:nvPr>
            <p:ph type="title"/>
          </p:nvPr>
        </p:nvSpPr>
        <p:spPr>
          <a:xfrm>
            <a:off x="685800" y="796379"/>
            <a:ext cx="7772400" cy="769441"/>
          </a:xfrm>
        </p:spPr>
        <p:txBody>
          <a:bodyPr/>
          <a:lstStyle/>
          <a:p>
            <a:r>
              <a:rPr lang="ja-JP" altLang="en-US"/>
              <a:t>人間</a:t>
            </a:r>
            <a:r>
              <a:rPr kumimoji="1" lang="ja-JP" altLang="en-US"/>
              <a:t>との対戦</a:t>
            </a:r>
          </a:p>
        </p:txBody>
      </p:sp>
      <p:sp>
        <p:nvSpPr>
          <p:cNvPr id="3" name="コンテンツ プレースホルダー 2">
            <a:extLst>
              <a:ext uri="{FF2B5EF4-FFF2-40B4-BE49-F238E27FC236}">
                <a16:creationId xmlns:a16="http://schemas.microsoft.com/office/drawing/2014/main" id="{E4C04B9D-FC61-B139-FCC3-33450729F665}"/>
              </a:ext>
            </a:extLst>
          </p:cNvPr>
          <p:cNvSpPr>
            <a:spLocks noGrp="1"/>
          </p:cNvSpPr>
          <p:nvPr>
            <p:ph idx="1"/>
          </p:nvPr>
        </p:nvSpPr>
        <p:spPr>
          <a:xfrm>
            <a:off x="611560" y="5301208"/>
            <a:ext cx="7772400" cy="936104"/>
          </a:xfrm>
        </p:spPr>
        <p:txBody>
          <a:bodyPr/>
          <a:lstStyle/>
          <a:p>
            <a:r>
              <a:rPr lang="ja-JP" altLang="en-US"/>
              <a:t>次に取られるコマを放置するなどといった脆弱な部分がみられた</a:t>
            </a:r>
            <a:endParaRPr lang="en-US" altLang="ja-JP" dirty="0"/>
          </a:p>
        </p:txBody>
      </p:sp>
      <p:pic>
        <p:nvPicPr>
          <p:cNvPr id="5" name="図 4" descr="グラフ が含まれている画像&#10;&#10;自動的に生成された説明">
            <a:extLst>
              <a:ext uri="{FF2B5EF4-FFF2-40B4-BE49-F238E27FC236}">
                <a16:creationId xmlns:a16="http://schemas.microsoft.com/office/drawing/2014/main" id="{C98F8702-55C4-5CF4-4FA3-6579922385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1412776"/>
            <a:ext cx="4144695" cy="4320000"/>
          </a:xfrm>
          <a:prstGeom prst="rect">
            <a:avLst/>
          </a:prstGeom>
        </p:spPr>
      </p:pic>
      <p:pic>
        <p:nvPicPr>
          <p:cNvPr id="7" name="図 6" descr="グラフ が含まれている画像&#10;&#10;自動的に生成された説明">
            <a:extLst>
              <a:ext uri="{FF2B5EF4-FFF2-40B4-BE49-F238E27FC236}">
                <a16:creationId xmlns:a16="http://schemas.microsoft.com/office/drawing/2014/main" id="{7BB2BAEB-41A8-FE85-B27B-DA6B2B280D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1412776"/>
            <a:ext cx="4144695" cy="4320000"/>
          </a:xfrm>
          <a:prstGeom prst="rect">
            <a:avLst/>
          </a:prstGeom>
        </p:spPr>
      </p:pic>
      <p:sp>
        <p:nvSpPr>
          <p:cNvPr id="8" name="ドーナツ 7">
            <a:extLst>
              <a:ext uri="{FF2B5EF4-FFF2-40B4-BE49-F238E27FC236}">
                <a16:creationId xmlns:a16="http://schemas.microsoft.com/office/drawing/2014/main" id="{05C23AEA-AE6F-E3B2-C248-0FEB4A89D1E8}"/>
              </a:ext>
            </a:extLst>
          </p:cNvPr>
          <p:cNvSpPr/>
          <p:nvPr/>
        </p:nvSpPr>
        <p:spPr bwMode="auto">
          <a:xfrm>
            <a:off x="3078000" y="3582000"/>
            <a:ext cx="648072" cy="648072"/>
          </a:xfrm>
          <a:prstGeom prst="donu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endParaRPr>
          </a:p>
        </p:txBody>
      </p:sp>
      <p:sp>
        <p:nvSpPr>
          <p:cNvPr id="10" name="右矢印 9">
            <a:extLst>
              <a:ext uri="{FF2B5EF4-FFF2-40B4-BE49-F238E27FC236}">
                <a16:creationId xmlns:a16="http://schemas.microsoft.com/office/drawing/2014/main" id="{9CEF6A00-B100-9A3F-F333-F6709D9AB75D}"/>
              </a:ext>
            </a:extLst>
          </p:cNvPr>
          <p:cNvSpPr/>
          <p:nvPr/>
        </p:nvSpPr>
        <p:spPr bwMode="auto">
          <a:xfrm flipH="1">
            <a:off x="6012160" y="2204864"/>
            <a:ext cx="576064" cy="36004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endParaRPr>
          </a:p>
        </p:txBody>
      </p:sp>
      <p:sp>
        <p:nvSpPr>
          <p:cNvPr id="11" name="コンテンツ プレースホルダー 2">
            <a:extLst>
              <a:ext uri="{FF2B5EF4-FFF2-40B4-BE49-F238E27FC236}">
                <a16:creationId xmlns:a16="http://schemas.microsoft.com/office/drawing/2014/main" id="{482202C3-B8DE-280A-2069-01F5A6D7D117}"/>
              </a:ext>
            </a:extLst>
          </p:cNvPr>
          <p:cNvSpPr txBox="1">
            <a:spLocks/>
          </p:cNvSpPr>
          <p:nvPr/>
        </p:nvSpPr>
        <p:spPr bwMode="auto">
          <a:xfrm>
            <a:off x="611560" y="5301208"/>
            <a:ext cx="7772400" cy="93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SzPct val="85000"/>
              <a:buBlip>
                <a:blip r:embed="rId5"/>
              </a:buBlip>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0000"/>
              <a:buFont typeface="Wingdings" pitchFamily="2" charset="2"/>
              <a:buChar char="l"/>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hlink"/>
              </a:buClr>
              <a:buSzPct val="65000"/>
              <a:buFont typeface="Wingdings" pitchFamily="2" charset="2"/>
              <a:buChar char="l"/>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1"/>
              </a:buClr>
              <a:buSzPct val="60000"/>
              <a:buFont typeface="Wingdings" pitchFamily="2" charset="2"/>
              <a:buChar char="l"/>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accent2"/>
              </a:buClr>
              <a:buSzPct val="60000"/>
              <a:buFont typeface="Wingdings" pitchFamily="2" charset="2"/>
              <a:buChar char="l"/>
              <a:defRPr kumimoji="1" sz="2000">
                <a:solidFill>
                  <a:schemeClr val="tx1"/>
                </a:solidFill>
                <a:latin typeface="+mn-lt"/>
                <a:ea typeface="+mn-ea"/>
              </a:defRPr>
            </a:lvl5pPr>
            <a:lvl6pPr marL="2514600" indent="-228600" algn="l" rtl="0" fontAlgn="base">
              <a:spcBef>
                <a:spcPct val="20000"/>
              </a:spcBef>
              <a:spcAft>
                <a:spcPct val="0"/>
              </a:spcAft>
              <a:buClr>
                <a:schemeClr val="accent2"/>
              </a:buClr>
              <a:buSzPct val="60000"/>
              <a:buFont typeface="Wingdings" pitchFamily="2" charset="2"/>
              <a:buChar char="l"/>
              <a:defRPr kumimoji="1" sz="2000">
                <a:solidFill>
                  <a:schemeClr val="tx1"/>
                </a:solidFill>
                <a:latin typeface="+mn-lt"/>
                <a:ea typeface="+mn-ea"/>
              </a:defRPr>
            </a:lvl6pPr>
            <a:lvl7pPr marL="2971800" indent="-228600" algn="l" rtl="0" fontAlgn="base">
              <a:spcBef>
                <a:spcPct val="20000"/>
              </a:spcBef>
              <a:spcAft>
                <a:spcPct val="0"/>
              </a:spcAft>
              <a:buClr>
                <a:schemeClr val="accent2"/>
              </a:buClr>
              <a:buSzPct val="60000"/>
              <a:buFont typeface="Wingdings" pitchFamily="2" charset="2"/>
              <a:buChar char="l"/>
              <a:defRPr kumimoji="1" sz="2000">
                <a:solidFill>
                  <a:schemeClr val="tx1"/>
                </a:solidFill>
                <a:latin typeface="+mn-lt"/>
                <a:ea typeface="+mn-ea"/>
              </a:defRPr>
            </a:lvl7pPr>
            <a:lvl8pPr marL="3429000" indent="-228600" algn="l" rtl="0" fontAlgn="base">
              <a:spcBef>
                <a:spcPct val="20000"/>
              </a:spcBef>
              <a:spcAft>
                <a:spcPct val="0"/>
              </a:spcAft>
              <a:buClr>
                <a:schemeClr val="accent2"/>
              </a:buClr>
              <a:buSzPct val="60000"/>
              <a:buFont typeface="Wingdings" pitchFamily="2" charset="2"/>
              <a:buChar char="l"/>
              <a:defRPr kumimoji="1" sz="2000">
                <a:solidFill>
                  <a:schemeClr val="tx1"/>
                </a:solidFill>
                <a:latin typeface="+mn-lt"/>
                <a:ea typeface="+mn-ea"/>
              </a:defRPr>
            </a:lvl8pPr>
            <a:lvl9pPr marL="3886200" indent="-228600" algn="l" rtl="0" fontAlgn="base">
              <a:spcBef>
                <a:spcPct val="20000"/>
              </a:spcBef>
              <a:spcAft>
                <a:spcPct val="0"/>
              </a:spcAft>
              <a:buClr>
                <a:schemeClr val="accent2"/>
              </a:buClr>
              <a:buSzPct val="60000"/>
              <a:buFont typeface="Wingdings" pitchFamily="2" charset="2"/>
              <a:buChar char="l"/>
              <a:defRPr kumimoji="1" sz="2000">
                <a:solidFill>
                  <a:schemeClr val="tx1"/>
                </a:solidFill>
                <a:latin typeface="+mn-lt"/>
                <a:ea typeface="+mn-ea"/>
              </a:defRPr>
            </a:lvl9pPr>
          </a:lstStyle>
          <a:p>
            <a:r>
              <a:rPr lang="ja-JP" altLang="en-US" kern="0"/>
              <a:t>丸で囲んだ部分のコマを</a:t>
            </a:r>
            <a:r>
              <a:rPr lang="en-US" altLang="ja-JP" kern="0" dirty="0"/>
              <a:t>AI</a:t>
            </a:r>
            <a:r>
              <a:rPr lang="ja-JP" altLang="en-US" kern="0"/>
              <a:t>が動かさなければ一方的に取られてしまう局面である</a:t>
            </a:r>
            <a:endParaRPr lang="en-US" altLang="ja-JP" kern="0" dirty="0"/>
          </a:p>
        </p:txBody>
      </p:sp>
      <p:sp>
        <p:nvSpPr>
          <p:cNvPr id="12" name="コンテンツ プレースホルダー 2">
            <a:extLst>
              <a:ext uri="{FF2B5EF4-FFF2-40B4-BE49-F238E27FC236}">
                <a16:creationId xmlns:a16="http://schemas.microsoft.com/office/drawing/2014/main" id="{B78B7A48-59A6-13D3-9BA4-C45C0AEE19D8}"/>
              </a:ext>
            </a:extLst>
          </p:cNvPr>
          <p:cNvSpPr txBox="1">
            <a:spLocks/>
          </p:cNvSpPr>
          <p:nvPr/>
        </p:nvSpPr>
        <p:spPr bwMode="auto">
          <a:xfrm>
            <a:off x="618278" y="5301208"/>
            <a:ext cx="7772400" cy="93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SzPct val="85000"/>
              <a:buBlip>
                <a:blip r:embed="rId5"/>
              </a:buBlip>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0000"/>
              <a:buFont typeface="Wingdings" pitchFamily="2" charset="2"/>
              <a:buChar char="l"/>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hlink"/>
              </a:buClr>
              <a:buSzPct val="65000"/>
              <a:buFont typeface="Wingdings" pitchFamily="2" charset="2"/>
              <a:buChar char="l"/>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1"/>
              </a:buClr>
              <a:buSzPct val="60000"/>
              <a:buFont typeface="Wingdings" pitchFamily="2" charset="2"/>
              <a:buChar char="l"/>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accent2"/>
              </a:buClr>
              <a:buSzPct val="60000"/>
              <a:buFont typeface="Wingdings" pitchFamily="2" charset="2"/>
              <a:buChar char="l"/>
              <a:defRPr kumimoji="1" sz="2000">
                <a:solidFill>
                  <a:schemeClr val="tx1"/>
                </a:solidFill>
                <a:latin typeface="+mn-lt"/>
                <a:ea typeface="+mn-ea"/>
              </a:defRPr>
            </a:lvl5pPr>
            <a:lvl6pPr marL="2514600" indent="-228600" algn="l" rtl="0" fontAlgn="base">
              <a:spcBef>
                <a:spcPct val="20000"/>
              </a:spcBef>
              <a:spcAft>
                <a:spcPct val="0"/>
              </a:spcAft>
              <a:buClr>
                <a:schemeClr val="accent2"/>
              </a:buClr>
              <a:buSzPct val="60000"/>
              <a:buFont typeface="Wingdings" pitchFamily="2" charset="2"/>
              <a:buChar char="l"/>
              <a:defRPr kumimoji="1" sz="2000">
                <a:solidFill>
                  <a:schemeClr val="tx1"/>
                </a:solidFill>
                <a:latin typeface="+mn-lt"/>
                <a:ea typeface="+mn-ea"/>
              </a:defRPr>
            </a:lvl6pPr>
            <a:lvl7pPr marL="2971800" indent="-228600" algn="l" rtl="0" fontAlgn="base">
              <a:spcBef>
                <a:spcPct val="20000"/>
              </a:spcBef>
              <a:spcAft>
                <a:spcPct val="0"/>
              </a:spcAft>
              <a:buClr>
                <a:schemeClr val="accent2"/>
              </a:buClr>
              <a:buSzPct val="60000"/>
              <a:buFont typeface="Wingdings" pitchFamily="2" charset="2"/>
              <a:buChar char="l"/>
              <a:defRPr kumimoji="1" sz="2000">
                <a:solidFill>
                  <a:schemeClr val="tx1"/>
                </a:solidFill>
                <a:latin typeface="+mn-lt"/>
                <a:ea typeface="+mn-ea"/>
              </a:defRPr>
            </a:lvl7pPr>
            <a:lvl8pPr marL="3429000" indent="-228600" algn="l" rtl="0" fontAlgn="base">
              <a:spcBef>
                <a:spcPct val="20000"/>
              </a:spcBef>
              <a:spcAft>
                <a:spcPct val="0"/>
              </a:spcAft>
              <a:buClr>
                <a:schemeClr val="accent2"/>
              </a:buClr>
              <a:buSzPct val="60000"/>
              <a:buFont typeface="Wingdings" pitchFamily="2" charset="2"/>
              <a:buChar char="l"/>
              <a:defRPr kumimoji="1" sz="2000">
                <a:solidFill>
                  <a:schemeClr val="tx1"/>
                </a:solidFill>
                <a:latin typeface="+mn-lt"/>
                <a:ea typeface="+mn-ea"/>
              </a:defRPr>
            </a:lvl8pPr>
            <a:lvl9pPr marL="3886200" indent="-228600" algn="l" rtl="0" fontAlgn="base">
              <a:spcBef>
                <a:spcPct val="20000"/>
              </a:spcBef>
              <a:spcAft>
                <a:spcPct val="0"/>
              </a:spcAft>
              <a:buClr>
                <a:schemeClr val="accent2"/>
              </a:buClr>
              <a:buSzPct val="60000"/>
              <a:buFont typeface="Wingdings" pitchFamily="2" charset="2"/>
              <a:buChar char="l"/>
              <a:defRPr kumimoji="1" sz="2000">
                <a:solidFill>
                  <a:schemeClr val="tx1"/>
                </a:solidFill>
                <a:latin typeface="+mn-lt"/>
                <a:ea typeface="+mn-ea"/>
              </a:defRPr>
            </a:lvl9pPr>
          </a:lstStyle>
          <a:p>
            <a:r>
              <a:rPr lang="ja-JP" altLang="en-US" kern="0"/>
              <a:t>しかし、矢印のように動かした</a:t>
            </a:r>
            <a:endParaRPr lang="en-US" altLang="ja-JP" kern="0" dirty="0"/>
          </a:p>
        </p:txBody>
      </p:sp>
    </p:spTree>
    <p:extLst>
      <p:ext uri="{BB962C8B-B14F-4D97-AF65-F5344CB8AC3E}">
        <p14:creationId xmlns:p14="http://schemas.microsoft.com/office/powerpoint/2010/main" val="3277378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11"/>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12"/>
                                        </p:tgtEl>
                                        <p:attrNameLst>
                                          <p:attrName>style.visibility</p:attrName>
                                        </p:attrNameLst>
                                      </p:cBhvr>
                                      <p:to>
                                        <p:strVal val="hidden"/>
                                      </p:to>
                                    </p:set>
                                  </p:childTnLst>
                                </p:cTn>
                              </p:par>
                              <p:par>
                                <p:cTn id="23" presetID="1" presetClass="entr" presetSubtype="0" fill="hold" grpId="1" nodeType="with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build="p"/>
      <p:bldP spid="8" grpId="1" animBg="1"/>
      <p:bldP spid="10" grpId="1" animBg="1"/>
      <p:bldP spid="11" grpId="0"/>
      <p:bldP spid="11" grpId="1"/>
      <p:bldP spid="12" grpId="0"/>
      <p:bldP spid="12"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50755593-41A6-E5A9-392D-40D9CEDF6BCA}"/>
              </a:ext>
            </a:extLst>
          </p:cNvPr>
          <p:cNvSpPr>
            <a:spLocks noGrp="1" noChangeArrowheads="1"/>
          </p:cNvSpPr>
          <p:nvPr>
            <p:ph type="title"/>
          </p:nvPr>
        </p:nvSpPr>
        <p:spPr/>
        <p:txBody>
          <a:bodyPr/>
          <a:lstStyle/>
          <a:p>
            <a:pPr eaLnBrk="1" hangingPunct="1"/>
            <a:r>
              <a:rPr lang="ja-JP" altLang="en-US"/>
              <a:t>まとめ</a:t>
            </a:r>
          </a:p>
        </p:txBody>
      </p:sp>
      <p:sp>
        <p:nvSpPr>
          <p:cNvPr id="12291" name="コンテンツ プレースホルダ 32">
            <a:extLst>
              <a:ext uri="{FF2B5EF4-FFF2-40B4-BE49-F238E27FC236}">
                <a16:creationId xmlns:a16="http://schemas.microsoft.com/office/drawing/2014/main" id="{88E87A1C-3B98-5CC2-4195-4DACE460805A}"/>
              </a:ext>
            </a:extLst>
          </p:cNvPr>
          <p:cNvSpPr>
            <a:spLocks noGrp="1" noChangeArrowheads="1"/>
          </p:cNvSpPr>
          <p:nvPr>
            <p:ph idx="1"/>
          </p:nvPr>
        </p:nvSpPr>
        <p:spPr/>
        <p:txBody>
          <a:bodyPr/>
          <a:lstStyle/>
          <a:p>
            <a:r>
              <a:rPr lang="ja-JP" altLang="en-US"/>
              <a:t>本研究では</a:t>
            </a:r>
            <a:r>
              <a:rPr lang="en-US" altLang="ja-JP" dirty="0"/>
              <a:t>Deep Q-network</a:t>
            </a:r>
            <a:r>
              <a:rPr lang="ja-JP" altLang="en-US"/>
              <a:t>の手法を用いて挟み将棋の</a:t>
            </a:r>
            <a:r>
              <a:rPr lang="en-US" altLang="ja-JP" dirty="0"/>
              <a:t>AI</a:t>
            </a:r>
            <a:r>
              <a:rPr lang="ja-JP" altLang="en-US"/>
              <a:t>作成を行った．</a:t>
            </a:r>
            <a:endParaRPr lang="en-US" altLang="ja-JP" dirty="0"/>
          </a:p>
          <a:p>
            <a:endParaRPr lang="en-US" altLang="ja-JP" dirty="0"/>
          </a:p>
          <a:p>
            <a:r>
              <a:rPr lang="ja-JP" altLang="en-US"/>
              <a:t>検証を行った結果，ランダム以外には一度も勝つことができず，現状では強い</a:t>
            </a:r>
            <a:r>
              <a:rPr lang="en-US" altLang="ja-JP" dirty="0"/>
              <a:t>AI</a:t>
            </a:r>
            <a:r>
              <a:rPr lang="ja-JP" altLang="en-US"/>
              <a:t>であるといえない．</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377285C3-C297-1489-792B-FF21A59C8A90}"/>
              </a:ext>
            </a:extLst>
          </p:cNvPr>
          <p:cNvSpPr>
            <a:spLocks noGrp="1" noChangeArrowheads="1"/>
          </p:cNvSpPr>
          <p:nvPr>
            <p:ph type="title"/>
          </p:nvPr>
        </p:nvSpPr>
        <p:spPr/>
        <p:txBody>
          <a:bodyPr/>
          <a:lstStyle/>
          <a:p>
            <a:pPr eaLnBrk="1" hangingPunct="1"/>
            <a:r>
              <a:rPr lang="ja-JP" altLang="en-US"/>
              <a:t>今後の課題</a:t>
            </a:r>
          </a:p>
        </p:txBody>
      </p:sp>
      <p:sp>
        <p:nvSpPr>
          <p:cNvPr id="13315" name="コンテンツ プレースホルダ 26">
            <a:extLst>
              <a:ext uri="{FF2B5EF4-FFF2-40B4-BE49-F238E27FC236}">
                <a16:creationId xmlns:a16="http://schemas.microsoft.com/office/drawing/2014/main" id="{B6B35845-57B0-27C0-E0EC-196E7AD4F41F}"/>
              </a:ext>
            </a:extLst>
          </p:cNvPr>
          <p:cNvSpPr>
            <a:spLocks noGrp="1" noChangeArrowheads="1"/>
          </p:cNvSpPr>
          <p:nvPr>
            <p:ph idx="1"/>
          </p:nvPr>
        </p:nvSpPr>
        <p:spPr/>
        <p:txBody>
          <a:bodyPr/>
          <a:lstStyle/>
          <a:p>
            <a:r>
              <a:rPr lang="ja-JP" altLang="en-US"/>
              <a:t>今後の課題</a:t>
            </a:r>
            <a:endParaRPr lang="en-US" altLang="ja-JP" dirty="0"/>
          </a:p>
          <a:p>
            <a:pPr lvl="1"/>
            <a:r>
              <a:rPr lang="ja-JP" altLang="en-US"/>
              <a:t>ランダム以外の戦術にも通用するような手を選択することができるようになること</a:t>
            </a:r>
            <a:endParaRPr lang="en-US" altLang="ja-JP" dirty="0"/>
          </a:p>
          <a:p>
            <a:r>
              <a:rPr lang="ja-JP" altLang="en-US"/>
              <a:t>解決方法</a:t>
            </a:r>
            <a:endParaRPr lang="en-US" altLang="ja-JP" dirty="0"/>
          </a:p>
          <a:p>
            <a:pPr lvl="1"/>
            <a:r>
              <a:rPr lang="ja-JP" altLang="en-US"/>
              <a:t>学習により強い相手との対戦を取り入れる</a:t>
            </a:r>
            <a:endParaRPr lang="en-US" altLang="ja-JP" dirty="0"/>
          </a:p>
          <a:p>
            <a:pPr lvl="1"/>
            <a:r>
              <a:rPr lang="ja-JP" altLang="en-US"/>
              <a:t>学習回数を増やす</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タイトル 1">
            <a:extLst>
              <a:ext uri="{FF2B5EF4-FFF2-40B4-BE49-F238E27FC236}">
                <a16:creationId xmlns:a16="http://schemas.microsoft.com/office/drawing/2014/main" id="{DC4B0C6F-744A-9D38-84CD-334DF7FB34AE}"/>
              </a:ext>
            </a:extLst>
          </p:cNvPr>
          <p:cNvSpPr>
            <a:spLocks noGrp="1" noChangeArrowheads="1"/>
          </p:cNvSpPr>
          <p:nvPr>
            <p:ph type="title"/>
          </p:nvPr>
        </p:nvSpPr>
        <p:spPr/>
        <p:txBody>
          <a:bodyPr/>
          <a:lstStyle/>
          <a:p>
            <a:r>
              <a:rPr lang="ja-JP" altLang="en-US"/>
              <a:t>参考文献</a:t>
            </a:r>
          </a:p>
        </p:txBody>
      </p:sp>
      <p:sp>
        <p:nvSpPr>
          <p:cNvPr id="14339" name="コンテンツ プレースホルダ 2">
            <a:extLst>
              <a:ext uri="{FF2B5EF4-FFF2-40B4-BE49-F238E27FC236}">
                <a16:creationId xmlns:a16="http://schemas.microsoft.com/office/drawing/2014/main" id="{430FA12A-34F7-F7F7-2B18-87684D8820FA}"/>
              </a:ext>
            </a:extLst>
          </p:cNvPr>
          <p:cNvSpPr>
            <a:spLocks noGrp="1" noChangeArrowheads="1"/>
          </p:cNvSpPr>
          <p:nvPr>
            <p:ph idx="1"/>
          </p:nvPr>
        </p:nvSpPr>
        <p:spPr/>
        <p:txBody>
          <a:bodyPr/>
          <a:lstStyle/>
          <a:p>
            <a:pPr>
              <a:buFontTx/>
              <a:buNone/>
            </a:pPr>
            <a:r>
              <a:rPr lang="en-US" altLang="ja-JP" sz="2400" dirty="0"/>
              <a:t>[1] </a:t>
            </a:r>
            <a:r>
              <a:rPr lang="ja-JP" altLang="en-US" sz="2400"/>
              <a:t>はさみ将棋｜将棋の基礎知識｜日本将棋連盟</a:t>
            </a:r>
            <a:r>
              <a:rPr lang="en-US" altLang="ja-JP" sz="2400" dirty="0"/>
              <a:t>, https://</a:t>
            </a:r>
            <a:r>
              <a:rPr lang="en-US" altLang="ja-JP" sz="2400" dirty="0" err="1"/>
              <a:t>www.shogi.or.jp</a:t>
            </a:r>
            <a:r>
              <a:rPr lang="en-US" altLang="ja-JP" sz="2400" dirty="0"/>
              <a:t>/knowledge/</a:t>
            </a:r>
            <a:r>
              <a:rPr lang="en-US" altLang="ja-JP" sz="2400" dirty="0" err="1"/>
              <a:t>hasami_shogi</a:t>
            </a:r>
            <a:r>
              <a:rPr lang="en-US" altLang="ja-JP" sz="2400" dirty="0"/>
              <a:t>/</a:t>
            </a:r>
          </a:p>
          <a:p>
            <a:pPr>
              <a:buFontTx/>
              <a:buNone/>
            </a:pPr>
            <a:r>
              <a:rPr lang="en-US" altLang="ja-JP" sz="2400" dirty="0"/>
              <a:t>[2] </a:t>
            </a:r>
            <a:r>
              <a:rPr lang="ja-JP" altLang="en-US" sz="2400"/>
              <a:t>大槻知史，三宅陽一郎：最強囲碁</a:t>
            </a:r>
            <a:r>
              <a:rPr lang="en-US" altLang="ja-JP" sz="2400" dirty="0"/>
              <a:t>AĪ</a:t>
            </a:r>
            <a:r>
              <a:rPr lang="ja-JP" altLang="en-US" sz="2400"/>
              <a:t>アルファ碁解体新書，翔泳社（</a:t>
            </a:r>
            <a:r>
              <a:rPr lang="en-US" altLang="ja-JP" sz="2400" dirty="0"/>
              <a:t>2017</a:t>
            </a:r>
            <a:r>
              <a:rPr lang="ja-JP" altLang="en-US" sz="2400"/>
              <a:t>）</a:t>
            </a:r>
          </a:p>
          <a:p>
            <a:pPr>
              <a:buFontTx/>
              <a:buNone/>
            </a:pPr>
            <a:r>
              <a:rPr lang="en-US" altLang="ja-JP" sz="2400" dirty="0"/>
              <a:t>[3] Ultima </a:t>
            </a:r>
            <a:r>
              <a:rPr lang="en-US" altLang="ja-JP" sz="2400" dirty="0" err="1"/>
              <a:t>Atchtect</a:t>
            </a:r>
            <a:r>
              <a:rPr lang="en-US" altLang="ja-JP" sz="2400" dirty="0"/>
              <a:t> Inc.:</a:t>
            </a:r>
            <a:r>
              <a:rPr lang="ja-JP" altLang="en-US" sz="2400"/>
              <a:t>挟み将棋（</a:t>
            </a:r>
            <a:r>
              <a:rPr lang="en-US" altLang="ja-JP" sz="2400" dirty="0"/>
              <a:t>2021</a:t>
            </a:r>
            <a:r>
              <a:rPr lang="ja-JP" altLang="en-US" sz="2400"/>
              <a:t>）</a:t>
            </a:r>
            <a:r>
              <a:rPr lang="en-US" altLang="ja-JP" sz="2400" dirty="0"/>
              <a:t>https://</a:t>
            </a:r>
            <a:r>
              <a:rPr lang="en-US" altLang="ja-JP" sz="2400" dirty="0" err="1"/>
              <a:t>play.google.com</a:t>
            </a:r>
            <a:r>
              <a:rPr lang="en-US" altLang="ja-JP" sz="2400" dirty="0"/>
              <a:t>/store/apps/</a:t>
            </a:r>
            <a:r>
              <a:rPr lang="en-US" altLang="ja-JP" sz="2400" dirty="0" err="1"/>
              <a:t>details?id</a:t>
            </a:r>
            <a:r>
              <a:rPr lang="en-US" altLang="ja-JP" sz="2400" dirty="0"/>
              <a:t>=</a:t>
            </a:r>
            <a:r>
              <a:rPr lang="en-US" altLang="ja-JP" sz="2400" dirty="0" err="1"/>
              <a:t>jp.co.ultimaarchitect.android.hasamishogi.free&amp;hl</a:t>
            </a:r>
            <a:r>
              <a:rPr lang="en-US" altLang="ja-JP" sz="2400" dirty="0"/>
              <a:t>=ja</a:t>
            </a:r>
          </a:p>
          <a:p>
            <a:pPr>
              <a:buFontTx/>
              <a:buNone/>
            </a:pPr>
            <a:r>
              <a:rPr lang="en-US" altLang="ja-JP" sz="2400" dirty="0"/>
              <a:t>[4] </a:t>
            </a:r>
            <a:r>
              <a:rPr lang="en-US" altLang="ja-JP" sz="2400" dirty="0" err="1"/>
              <a:t>Kotake</a:t>
            </a:r>
            <a:r>
              <a:rPr lang="en-US" altLang="ja-JP" sz="2400" dirty="0"/>
              <a:t> Studio LLC:</a:t>
            </a:r>
            <a:r>
              <a:rPr lang="ja-JP" altLang="en-US" sz="2400"/>
              <a:t>ねこはさみ～はさみ将棋（</a:t>
            </a:r>
            <a:r>
              <a:rPr lang="en-US" altLang="ja-JP" sz="2400" dirty="0"/>
              <a:t>2021</a:t>
            </a:r>
            <a:r>
              <a:rPr lang="ja-JP" altLang="en-US" sz="2400"/>
              <a:t>）</a:t>
            </a:r>
            <a:r>
              <a:rPr lang="en-US" altLang="ja-JP" sz="2400" dirty="0"/>
              <a:t>https://</a:t>
            </a:r>
            <a:r>
              <a:rPr lang="en-US" altLang="ja-JP" sz="2400" dirty="0" err="1"/>
              <a:t>apps.apple.com</a:t>
            </a:r>
            <a:r>
              <a:rPr lang="en-US" altLang="ja-JP" sz="2400" dirty="0"/>
              <a:t>/</a:t>
            </a:r>
            <a:r>
              <a:rPr lang="en-US" altLang="ja-JP" sz="2400" dirty="0" err="1"/>
              <a:t>jp</a:t>
            </a:r>
            <a:r>
              <a:rPr lang="en-US" altLang="ja-JP" sz="2400" dirty="0"/>
              <a:t>/app/</a:t>
            </a:r>
            <a:r>
              <a:rPr lang="ja-JP" altLang="en-US" sz="2400"/>
              <a:t>ねこはさみ</a:t>
            </a:r>
            <a:r>
              <a:rPr lang="en-US" altLang="ja-JP" sz="2400" dirty="0"/>
              <a:t>-</a:t>
            </a:r>
            <a:r>
              <a:rPr lang="ja-JP" altLang="en-US" sz="2400"/>
              <a:t>はさみ将棋</a:t>
            </a:r>
            <a:r>
              <a:rPr lang="en-US" altLang="ja-JP" sz="2400" dirty="0"/>
              <a:t>/id1542437319</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タイトル 1">
            <a:extLst>
              <a:ext uri="{FF2B5EF4-FFF2-40B4-BE49-F238E27FC236}">
                <a16:creationId xmlns:a16="http://schemas.microsoft.com/office/drawing/2014/main" id="{DC4B0C6F-744A-9D38-84CD-334DF7FB34AE}"/>
              </a:ext>
            </a:extLst>
          </p:cNvPr>
          <p:cNvSpPr>
            <a:spLocks noGrp="1" noChangeArrowheads="1"/>
          </p:cNvSpPr>
          <p:nvPr>
            <p:ph type="title"/>
          </p:nvPr>
        </p:nvSpPr>
        <p:spPr/>
        <p:txBody>
          <a:bodyPr/>
          <a:lstStyle/>
          <a:p>
            <a:r>
              <a:rPr lang="ja-JP" altLang="en-US"/>
              <a:t>参考文献</a:t>
            </a:r>
          </a:p>
        </p:txBody>
      </p:sp>
      <p:sp>
        <p:nvSpPr>
          <p:cNvPr id="14339" name="コンテンツ プレースホルダ 2">
            <a:extLst>
              <a:ext uri="{FF2B5EF4-FFF2-40B4-BE49-F238E27FC236}">
                <a16:creationId xmlns:a16="http://schemas.microsoft.com/office/drawing/2014/main" id="{430FA12A-34F7-F7F7-2B18-87684D8820FA}"/>
              </a:ext>
            </a:extLst>
          </p:cNvPr>
          <p:cNvSpPr>
            <a:spLocks noGrp="1" noChangeArrowheads="1"/>
          </p:cNvSpPr>
          <p:nvPr>
            <p:ph idx="1"/>
          </p:nvPr>
        </p:nvSpPr>
        <p:spPr/>
        <p:txBody>
          <a:bodyPr/>
          <a:lstStyle/>
          <a:p>
            <a:pPr>
              <a:buFontTx/>
              <a:buNone/>
            </a:pPr>
            <a:r>
              <a:rPr lang="en-US" altLang="ja-JP" sz="2400" dirty="0"/>
              <a:t>[5] </a:t>
            </a:r>
            <a:r>
              <a:rPr lang="en-US" altLang="ja-JP" sz="2400" dirty="0" err="1"/>
              <a:t>Kazutaka</a:t>
            </a:r>
            <a:r>
              <a:rPr lang="en-US" altLang="ja-JP" sz="2400" dirty="0"/>
              <a:t> Sato:</a:t>
            </a:r>
            <a:r>
              <a:rPr lang="ja-JP" altLang="en-US" sz="2400"/>
              <a:t>挟み将棋</a:t>
            </a:r>
            <a:r>
              <a:rPr lang="en-US" altLang="ja-JP" sz="2400" dirty="0"/>
              <a:t>-AI</a:t>
            </a:r>
            <a:r>
              <a:rPr lang="ja-JP" altLang="en-US" sz="2400"/>
              <a:t>（</a:t>
            </a:r>
            <a:r>
              <a:rPr lang="en-US" altLang="ja-JP" sz="2400" dirty="0"/>
              <a:t>2022</a:t>
            </a:r>
            <a:r>
              <a:rPr lang="ja-JP" altLang="en-US" sz="2400"/>
              <a:t>）</a:t>
            </a:r>
            <a:r>
              <a:rPr lang="en-US" altLang="ja-JP" sz="2400" dirty="0"/>
              <a:t>https://</a:t>
            </a:r>
            <a:r>
              <a:rPr lang="en-US" altLang="ja-JP" sz="2400" dirty="0" err="1"/>
              <a:t>apps.apple.com</a:t>
            </a:r>
            <a:r>
              <a:rPr lang="en-US" altLang="ja-JP" sz="2400" dirty="0"/>
              <a:t>/</a:t>
            </a:r>
            <a:r>
              <a:rPr lang="en-US" altLang="ja-JP" sz="2400" dirty="0" err="1"/>
              <a:t>jp</a:t>
            </a:r>
            <a:r>
              <a:rPr lang="en-US" altLang="ja-JP" sz="2400" dirty="0"/>
              <a:t>/app/</a:t>
            </a:r>
            <a:r>
              <a:rPr lang="ja-JP" altLang="en-US" sz="2400"/>
              <a:t>はさみ将棋</a:t>
            </a:r>
            <a:r>
              <a:rPr lang="en-US" altLang="ja-JP" sz="2400" dirty="0"/>
              <a:t>-ai/id1608744238</a:t>
            </a:r>
            <a:r>
              <a:rPr lang="ja-JP" altLang="en-US" sz="2400"/>
              <a:t>号</a:t>
            </a:r>
            <a:r>
              <a:rPr lang="en-US" altLang="ja-JP" sz="2400" dirty="0"/>
              <a:t>, pp. 31-38 (2018). </a:t>
            </a:r>
          </a:p>
          <a:p>
            <a:pPr>
              <a:buFontTx/>
              <a:buNone/>
            </a:pPr>
            <a:r>
              <a:rPr lang="en-US" altLang="ja-JP" sz="2400" dirty="0"/>
              <a:t>[6] </a:t>
            </a:r>
            <a:r>
              <a:rPr lang="ja-JP" altLang="en-US" sz="2400"/>
              <a:t>松原仁：機械の学習と人間の学習</a:t>
            </a:r>
            <a:r>
              <a:rPr lang="en-US" altLang="ja-JP" sz="2400" dirty="0"/>
              <a:t>―</a:t>
            </a:r>
            <a:r>
              <a:rPr lang="ja-JP" altLang="en-US" sz="2400"/>
              <a:t>ゲーム情報学を題材として</a:t>
            </a:r>
            <a:r>
              <a:rPr lang="en-US" altLang="ja-JP" sz="2400" dirty="0"/>
              <a:t>.</a:t>
            </a:r>
            <a:r>
              <a:rPr lang="ja-JP" altLang="en-US" sz="2400"/>
              <a:t>，情報処理学会論文誌教育とコンピュータ</a:t>
            </a:r>
            <a:r>
              <a:rPr lang="en-US" altLang="ja-JP" sz="2400" dirty="0"/>
              <a:t>(TCE)</a:t>
            </a:r>
            <a:r>
              <a:rPr lang="ja-JP" altLang="en-US" sz="2400"/>
              <a:t>，</a:t>
            </a:r>
            <a:r>
              <a:rPr lang="en-US" altLang="ja-JP" sz="2400" dirty="0"/>
              <a:t>2017</a:t>
            </a:r>
            <a:r>
              <a:rPr lang="ja-JP" altLang="en-US" sz="2400"/>
              <a:t>，</a:t>
            </a:r>
            <a:r>
              <a:rPr lang="en-US" altLang="ja-JP" sz="2400" dirty="0"/>
              <a:t>3.1</a:t>
            </a:r>
            <a:r>
              <a:rPr lang="ja-JP" altLang="en-US" sz="2400"/>
              <a:t>，</a:t>
            </a:r>
            <a:r>
              <a:rPr lang="en-US" altLang="ja-JP" sz="2400" dirty="0"/>
              <a:t>1-6.</a:t>
            </a:r>
          </a:p>
          <a:p>
            <a:pPr>
              <a:buFontTx/>
              <a:buNone/>
            </a:pPr>
            <a:r>
              <a:rPr lang="en-US" altLang="ja-JP" sz="2400" dirty="0"/>
              <a:t>[7] </a:t>
            </a:r>
            <a:r>
              <a:rPr lang="ja-JP" altLang="en-US" sz="2400"/>
              <a:t>池泰弘：</a:t>
            </a:r>
            <a:r>
              <a:rPr lang="en-US" altLang="ja-JP" sz="2400" dirty="0"/>
              <a:t>Java</a:t>
            </a:r>
            <a:r>
              <a:rPr lang="ja-JP" altLang="en-US" sz="2400"/>
              <a:t>将棋のアルゴリズム，工学社</a:t>
            </a:r>
            <a:r>
              <a:rPr lang="en-US" altLang="ja-JP" sz="2400" dirty="0"/>
              <a:t>(2016)</a:t>
            </a:r>
          </a:p>
          <a:p>
            <a:pPr>
              <a:buFontTx/>
              <a:buNone/>
            </a:pPr>
            <a:r>
              <a:rPr lang="en-US" altLang="ja-JP" sz="2400" dirty="0"/>
              <a:t>[8] </a:t>
            </a:r>
            <a:r>
              <a:rPr lang="ja-JP" altLang="en-US" sz="2400"/>
              <a:t>鈴木 大慈：機械学習の概要，応用数理，</a:t>
            </a:r>
            <a:r>
              <a:rPr lang="en-US" altLang="ja-JP" sz="2400" dirty="0"/>
              <a:t>2018</a:t>
            </a:r>
            <a:r>
              <a:rPr lang="ja-JP" altLang="en-US" sz="2400"/>
              <a:t>，</a:t>
            </a:r>
            <a:r>
              <a:rPr lang="en-US" altLang="ja-JP" sz="2400" dirty="0"/>
              <a:t>28</a:t>
            </a:r>
            <a:r>
              <a:rPr lang="ja-JP" altLang="en-US" sz="2400"/>
              <a:t>，</a:t>
            </a:r>
            <a:r>
              <a:rPr lang="en-US" altLang="ja-JP" sz="2400" dirty="0"/>
              <a:t>1</a:t>
            </a:r>
            <a:r>
              <a:rPr lang="ja-JP" altLang="en-US" sz="2400"/>
              <a:t>，</a:t>
            </a:r>
            <a:r>
              <a:rPr lang="en-US" altLang="ja-JP" sz="2400" dirty="0"/>
              <a:t>32-37</a:t>
            </a:r>
          </a:p>
          <a:p>
            <a:pPr>
              <a:buFontTx/>
              <a:buNone/>
            </a:pPr>
            <a:r>
              <a:rPr lang="en-US" altLang="ja-JP" sz="2400" dirty="0"/>
              <a:t>[9] </a:t>
            </a:r>
            <a:r>
              <a:rPr lang="en-US" altLang="ja-JP" sz="2400" dirty="0" err="1"/>
              <a:t>PyTorch</a:t>
            </a:r>
            <a:r>
              <a:rPr lang="ja-JP" altLang="en-US" sz="2400"/>
              <a:t>，</a:t>
            </a:r>
            <a:r>
              <a:rPr lang="en-US" altLang="ja-JP" sz="2400" dirty="0"/>
              <a:t>https://</a:t>
            </a:r>
            <a:r>
              <a:rPr lang="en-US" altLang="ja-JP" sz="2400" dirty="0" err="1"/>
              <a:t>pytorch.org</a:t>
            </a:r>
            <a:r>
              <a:rPr lang="en-US" altLang="ja-JP" sz="2400" dirty="0"/>
              <a:t>/</a:t>
            </a:r>
          </a:p>
        </p:txBody>
      </p:sp>
    </p:spTree>
    <p:extLst>
      <p:ext uri="{BB962C8B-B14F-4D97-AF65-F5344CB8AC3E}">
        <p14:creationId xmlns:p14="http://schemas.microsoft.com/office/powerpoint/2010/main" val="8933363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テキスト ボックス 35">
            <a:extLst>
              <a:ext uri="{FF2B5EF4-FFF2-40B4-BE49-F238E27FC236}">
                <a16:creationId xmlns:a16="http://schemas.microsoft.com/office/drawing/2014/main" id="{1630C140-EFD6-9F6A-AC09-BBDF2F2D8E20}"/>
              </a:ext>
            </a:extLst>
          </p:cNvPr>
          <p:cNvSpPr txBox="1">
            <a:spLocks noChangeArrowheads="1"/>
          </p:cNvSpPr>
          <p:nvPr/>
        </p:nvSpPr>
        <p:spPr bwMode="auto">
          <a:xfrm>
            <a:off x="3492500" y="5157788"/>
            <a:ext cx="52546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85000"/>
              <a:buBlip>
                <a:blip r:embed="rId3"/>
              </a:buBlip>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lr>
                <a:schemeClr val="tx2"/>
              </a:buClr>
              <a:buSzPct val="70000"/>
              <a:buFont typeface="Wingdings" pitchFamily="2" charset="2"/>
              <a:buChar char="l"/>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hlink"/>
              </a:buClr>
              <a:buSzPct val="65000"/>
              <a:buFont typeface="Wingdings" pitchFamily="2" charset="2"/>
              <a:buChar char="l"/>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chemeClr val="accent1"/>
              </a:buClr>
              <a:buSzPct val="60000"/>
              <a:buFont typeface="Wingdings" pitchFamily="2" charset="2"/>
              <a:buChar char="l"/>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SzPct val="60000"/>
              <a:buFont typeface="Wingdings" pitchFamily="2" charset="2"/>
              <a:buChar char="l"/>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60000"/>
              <a:buFont typeface="Wingdings" pitchFamily="2" charset="2"/>
              <a:buChar char="l"/>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60000"/>
              <a:buFont typeface="Wingdings" pitchFamily="2" charset="2"/>
              <a:buChar char="l"/>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60000"/>
              <a:buFont typeface="Wingdings" pitchFamily="2" charset="2"/>
              <a:buChar char="l"/>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60000"/>
              <a:buFont typeface="Wingdings" pitchFamily="2" charset="2"/>
              <a:buChar char="l"/>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SzTx/>
              <a:buFontTx/>
              <a:buNone/>
            </a:pPr>
            <a:r>
              <a:rPr lang="ja-JP" altLang="en-US"/>
              <a:t>ご静聴ありがとうございました</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1E298DC7-E7B5-0945-ED42-1D0A2CA564A6}"/>
              </a:ext>
            </a:extLst>
          </p:cNvPr>
          <p:cNvSpPr>
            <a:spLocks noGrp="1" noChangeArrowheads="1"/>
          </p:cNvSpPr>
          <p:nvPr>
            <p:ph type="title"/>
          </p:nvPr>
        </p:nvSpPr>
        <p:spPr/>
        <p:txBody>
          <a:bodyPr/>
          <a:lstStyle/>
          <a:p>
            <a:pPr eaLnBrk="1" hangingPunct="1"/>
            <a:r>
              <a:rPr lang="ja-JP" altLang="en-US"/>
              <a:t>あらまし</a:t>
            </a:r>
            <a:endParaRPr lang="en-US" altLang="ja-JP"/>
          </a:p>
        </p:txBody>
      </p:sp>
      <p:sp>
        <p:nvSpPr>
          <p:cNvPr id="5123" name="Rectangle 3">
            <a:extLst>
              <a:ext uri="{FF2B5EF4-FFF2-40B4-BE49-F238E27FC236}">
                <a16:creationId xmlns:a16="http://schemas.microsoft.com/office/drawing/2014/main" id="{5DF4CFA4-2766-3526-CFDC-7C4625B8D93A}"/>
              </a:ext>
            </a:extLst>
          </p:cNvPr>
          <p:cNvSpPr>
            <a:spLocks noGrp="1" noChangeArrowheads="1"/>
          </p:cNvSpPr>
          <p:nvPr>
            <p:ph type="body" idx="1"/>
          </p:nvPr>
        </p:nvSpPr>
        <p:spPr>
          <a:xfrm>
            <a:off x="685800" y="1676400"/>
            <a:ext cx="7696200" cy="4381500"/>
          </a:xfrm>
        </p:spPr>
        <p:txBody>
          <a:bodyPr/>
          <a:lstStyle/>
          <a:p>
            <a:pPr eaLnBrk="1" hangingPunct="1"/>
            <a:r>
              <a:rPr lang="ja-JP" altLang="en-US"/>
              <a:t>背景</a:t>
            </a:r>
            <a:endParaRPr lang="en-US" altLang="ja-JP" dirty="0"/>
          </a:p>
          <a:p>
            <a:pPr lvl="1" eaLnBrk="1" hangingPunct="1"/>
            <a:r>
              <a:rPr lang="ja-JP" altLang="en-US"/>
              <a:t>挟み将棋について</a:t>
            </a:r>
            <a:endParaRPr lang="en-US" altLang="ja-JP" dirty="0"/>
          </a:p>
          <a:p>
            <a:pPr lvl="1" eaLnBrk="1" hangingPunct="1"/>
            <a:r>
              <a:rPr lang="ja-JP" altLang="en-US"/>
              <a:t>テーマの選定理由</a:t>
            </a:r>
            <a:endParaRPr lang="en-US" altLang="ja-JP" dirty="0"/>
          </a:p>
          <a:p>
            <a:pPr eaLnBrk="1" hangingPunct="1"/>
            <a:r>
              <a:rPr lang="ja-JP" altLang="en-US"/>
              <a:t>研究内容</a:t>
            </a:r>
            <a:endParaRPr lang="en-US" altLang="ja-JP" dirty="0"/>
          </a:p>
          <a:p>
            <a:pPr lvl="1" eaLnBrk="1" hangingPunct="1"/>
            <a:r>
              <a:rPr lang="ja-JP" altLang="en-US"/>
              <a:t>作成した</a:t>
            </a:r>
            <a:r>
              <a:rPr lang="en-US" altLang="ja-JP" dirty="0"/>
              <a:t>AI</a:t>
            </a:r>
            <a:r>
              <a:rPr lang="ja-JP" altLang="en-US"/>
              <a:t>の学習方法と特徴</a:t>
            </a:r>
            <a:endParaRPr lang="en-US" altLang="ja-JP" dirty="0"/>
          </a:p>
          <a:p>
            <a:pPr lvl="1" eaLnBrk="1" hangingPunct="1"/>
            <a:r>
              <a:rPr lang="ja-JP" altLang="en-US"/>
              <a:t>作成した</a:t>
            </a:r>
            <a:r>
              <a:rPr lang="en-US" altLang="ja-JP" dirty="0"/>
              <a:t>AI</a:t>
            </a:r>
            <a:r>
              <a:rPr lang="ja-JP" altLang="en-US"/>
              <a:t>の対戦結果</a:t>
            </a:r>
            <a:endParaRPr lang="en-US" altLang="ja-JP" dirty="0"/>
          </a:p>
          <a:p>
            <a:pPr eaLnBrk="1" hangingPunct="1"/>
            <a:r>
              <a:rPr lang="ja-JP" altLang="en-US"/>
              <a:t>まとめと今後の課題</a:t>
            </a:r>
            <a:endParaRPr lang="en-US" altLang="ja-JP" dirty="0"/>
          </a:p>
          <a:p>
            <a:pPr marL="0" indent="0" eaLnBrk="1" hangingPunct="1">
              <a:buNone/>
            </a:pPr>
            <a:endParaRPr lang="en-US" altLang="ja-JP" dirty="0"/>
          </a:p>
          <a:p>
            <a:pPr eaLnBrk="1" hangingPunct="1"/>
            <a:endParaRPr lang="en-US" altLang="ja-JP"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3CFE184-ED6A-E2FD-CBB6-D345B419D425}"/>
              </a:ext>
            </a:extLst>
          </p:cNvPr>
          <p:cNvSpPr>
            <a:spLocks noGrp="1"/>
          </p:cNvSpPr>
          <p:nvPr>
            <p:ph type="title"/>
          </p:nvPr>
        </p:nvSpPr>
        <p:spPr/>
        <p:txBody>
          <a:bodyPr/>
          <a:lstStyle/>
          <a:p>
            <a:r>
              <a:rPr kumimoji="1" lang="ja-JP" altLang="en-US"/>
              <a:t>挟み将棋</a:t>
            </a:r>
          </a:p>
        </p:txBody>
      </p:sp>
      <p:sp>
        <p:nvSpPr>
          <p:cNvPr id="3" name="コンテンツ プレースホルダー 2">
            <a:extLst>
              <a:ext uri="{FF2B5EF4-FFF2-40B4-BE49-F238E27FC236}">
                <a16:creationId xmlns:a16="http://schemas.microsoft.com/office/drawing/2014/main" id="{4E763F5C-6B72-4B8D-F703-2A215E36178F}"/>
              </a:ext>
            </a:extLst>
          </p:cNvPr>
          <p:cNvSpPr>
            <a:spLocks noGrp="1"/>
          </p:cNvSpPr>
          <p:nvPr>
            <p:ph idx="1"/>
          </p:nvPr>
        </p:nvSpPr>
        <p:spPr>
          <a:xfrm>
            <a:off x="3851920" y="1981200"/>
            <a:ext cx="4966320" cy="4114800"/>
          </a:xfrm>
        </p:spPr>
        <p:txBody>
          <a:bodyPr/>
          <a:lstStyle/>
          <a:p>
            <a:r>
              <a:rPr kumimoji="1" lang="ja-JP" altLang="en-US"/>
              <a:t>コマの種類が</a:t>
            </a:r>
            <a:r>
              <a:rPr kumimoji="1" lang="en-US" altLang="ja-JP" dirty="0"/>
              <a:t>1</a:t>
            </a:r>
            <a:r>
              <a:rPr kumimoji="1" lang="ja-JP" altLang="en-US"/>
              <a:t>種類</a:t>
            </a:r>
            <a:endParaRPr kumimoji="1" lang="en-US" altLang="ja-JP" dirty="0"/>
          </a:p>
          <a:p>
            <a:r>
              <a:rPr lang="ja-JP" altLang="en-US"/>
              <a:t>相手のコマを挟むか囲むと取ることができる</a:t>
            </a:r>
            <a:endParaRPr lang="en-US" altLang="ja-JP" dirty="0"/>
          </a:p>
          <a:p>
            <a:r>
              <a:rPr lang="ja-JP" altLang="en-US"/>
              <a:t>取ったコマを再び使うことはできない</a:t>
            </a:r>
            <a:endParaRPr lang="en-US" altLang="ja-JP" dirty="0"/>
          </a:p>
          <a:p>
            <a:r>
              <a:rPr lang="ja-JP" altLang="en-US"/>
              <a:t>先に</a:t>
            </a:r>
            <a:r>
              <a:rPr lang="en-US" altLang="ja-JP" dirty="0"/>
              <a:t>5</a:t>
            </a:r>
            <a:r>
              <a:rPr lang="ja-JP" altLang="en-US"/>
              <a:t>枚取るかコマの数の差に</a:t>
            </a:r>
            <a:r>
              <a:rPr lang="en-US" altLang="ja-JP" dirty="0"/>
              <a:t>3</a:t>
            </a:r>
            <a:r>
              <a:rPr lang="ja-JP" altLang="en-US"/>
              <a:t>枚差がつくと勝敗が決する</a:t>
            </a:r>
            <a:endParaRPr lang="en-US" altLang="ja-JP" dirty="0"/>
          </a:p>
        </p:txBody>
      </p:sp>
      <p:pic>
        <p:nvPicPr>
          <p:cNvPr id="5" name="図 4" descr="テーブル が含まれている画像&#10;&#10;自動的に生成された説明">
            <a:extLst>
              <a:ext uri="{FF2B5EF4-FFF2-40B4-BE49-F238E27FC236}">
                <a16:creationId xmlns:a16="http://schemas.microsoft.com/office/drawing/2014/main" id="{7707247B-39E1-B151-6BC8-CF7AF4F864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17040"/>
            <a:ext cx="3851920" cy="4016080"/>
          </a:xfrm>
          <a:prstGeom prst="rect">
            <a:avLst/>
          </a:prstGeom>
        </p:spPr>
      </p:pic>
    </p:spTree>
    <p:extLst>
      <p:ext uri="{BB962C8B-B14F-4D97-AF65-F5344CB8AC3E}">
        <p14:creationId xmlns:p14="http://schemas.microsoft.com/office/powerpoint/2010/main" val="37212847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12421C0C-C0D9-F00C-2897-E71A99A5A5B8}"/>
              </a:ext>
            </a:extLst>
          </p:cNvPr>
          <p:cNvSpPr>
            <a:spLocks noGrp="1" noChangeArrowheads="1"/>
          </p:cNvSpPr>
          <p:nvPr>
            <p:ph type="title"/>
          </p:nvPr>
        </p:nvSpPr>
        <p:spPr>
          <a:xfrm>
            <a:off x="457200" y="800100"/>
            <a:ext cx="8229600" cy="762000"/>
          </a:xfrm>
        </p:spPr>
        <p:txBody>
          <a:bodyPr/>
          <a:lstStyle/>
          <a:p>
            <a:pPr eaLnBrk="1" hangingPunct="1"/>
            <a:r>
              <a:rPr lang="ja-JP" altLang="en-US"/>
              <a:t>テーマの選定理由</a:t>
            </a:r>
            <a:endParaRPr lang="en-US" altLang="ja-JP" dirty="0"/>
          </a:p>
        </p:txBody>
      </p:sp>
      <p:sp>
        <p:nvSpPr>
          <p:cNvPr id="7171" name="Rectangle 3">
            <a:extLst>
              <a:ext uri="{FF2B5EF4-FFF2-40B4-BE49-F238E27FC236}">
                <a16:creationId xmlns:a16="http://schemas.microsoft.com/office/drawing/2014/main" id="{41593658-B67E-8EAB-165C-EEDF5ABED877}"/>
              </a:ext>
            </a:extLst>
          </p:cNvPr>
          <p:cNvSpPr>
            <a:spLocks noGrp="1" noChangeArrowheads="1"/>
          </p:cNvSpPr>
          <p:nvPr>
            <p:ph type="body" idx="1"/>
          </p:nvPr>
        </p:nvSpPr>
        <p:spPr>
          <a:xfrm>
            <a:off x="685800" y="1981200"/>
            <a:ext cx="8229600" cy="2167880"/>
          </a:xfrm>
        </p:spPr>
        <p:txBody>
          <a:bodyPr/>
          <a:lstStyle/>
          <a:p>
            <a:pPr marL="0" indent="0" eaLnBrk="1" hangingPunct="1">
              <a:buNone/>
            </a:pPr>
            <a:r>
              <a:rPr lang="ja-JP" altLang="en-US"/>
              <a:t>本将棋では多くの</a:t>
            </a:r>
            <a:r>
              <a:rPr lang="en-US" altLang="ja-JP" dirty="0"/>
              <a:t>AI</a:t>
            </a:r>
            <a:r>
              <a:rPr lang="ja-JP" altLang="en-US"/>
              <a:t>が存在する</a:t>
            </a:r>
            <a:endParaRPr lang="en-US" altLang="ja-JP" dirty="0"/>
          </a:p>
          <a:p>
            <a:pPr eaLnBrk="1" hangingPunct="1"/>
            <a:endParaRPr lang="en-US" altLang="ja-JP" dirty="0"/>
          </a:p>
          <a:p>
            <a:pPr marL="0" indent="0" eaLnBrk="1" hangingPunct="1">
              <a:buNone/>
            </a:pPr>
            <a:r>
              <a:rPr lang="ja-JP" altLang="en-US"/>
              <a:t>挟み将棋はマイナーなので既存の</a:t>
            </a:r>
            <a:r>
              <a:rPr lang="en-US" altLang="ja-JP" dirty="0"/>
              <a:t>AI</a:t>
            </a:r>
            <a:r>
              <a:rPr lang="ja-JP" altLang="en-US"/>
              <a:t>が少ない</a:t>
            </a:r>
            <a:endParaRPr lang="en-US" altLang="ja-JP" dirty="0"/>
          </a:p>
        </p:txBody>
      </p:sp>
      <p:sp>
        <p:nvSpPr>
          <p:cNvPr id="2" name="下矢印 1">
            <a:extLst>
              <a:ext uri="{FF2B5EF4-FFF2-40B4-BE49-F238E27FC236}">
                <a16:creationId xmlns:a16="http://schemas.microsoft.com/office/drawing/2014/main" id="{EE7E8012-7A7C-B86F-B65E-DFD77C31C058}"/>
              </a:ext>
            </a:extLst>
          </p:cNvPr>
          <p:cNvSpPr/>
          <p:nvPr/>
        </p:nvSpPr>
        <p:spPr bwMode="auto">
          <a:xfrm>
            <a:off x="3563888" y="4136132"/>
            <a:ext cx="2016224" cy="864096"/>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endParaRPr>
          </a:p>
        </p:txBody>
      </p:sp>
      <p:sp>
        <p:nvSpPr>
          <p:cNvPr id="3" name="テキスト ボックス 2">
            <a:extLst>
              <a:ext uri="{FF2B5EF4-FFF2-40B4-BE49-F238E27FC236}">
                <a16:creationId xmlns:a16="http://schemas.microsoft.com/office/drawing/2014/main" id="{F9280FA3-F0CB-CB2C-9708-F79C26936CA0}"/>
              </a:ext>
            </a:extLst>
          </p:cNvPr>
          <p:cNvSpPr txBox="1"/>
          <p:nvPr/>
        </p:nvSpPr>
        <p:spPr>
          <a:xfrm>
            <a:off x="2277141" y="5301208"/>
            <a:ext cx="4589718" cy="584775"/>
          </a:xfrm>
          <a:prstGeom prst="rect">
            <a:avLst/>
          </a:prstGeom>
          <a:noFill/>
        </p:spPr>
        <p:txBody>
          <a:bodyPr wrap="none" rtlCol="0">
            <a:spAutoFit/>
          </a:bodyPr>
          <a:lstStyle/>
          <a:p>
            <a:r>
              <a:rPr kumimoji="1" lang="ja-JP" altLang="en-US" sz="3200">
                <a:latin typeface="MS PGothic" panose="020B0600070205080204" pitchFamily="34" charset="-128"/>
                <a:ea typeface="MS PGothic" panose="020B0600070205080204" pitchFamily="34" charset="-128"/>
              </a:rPr>
              <a:t>挟み将棋の</a:t>
            </a:r>
            <a:r>
              <a:rPr kumimoji="1" lang="en-US" altLang="ja-JP" sz="3200" dirty="0">
                <a:latin typeface="+mn-lt"/>
                <a:ea typeface="MS PGothic" panose="020B0600070205080204" pitchFamily="34" charset="-128"/>
              </a:rPr>
              <a:t>AI</a:t>
            </a:r>
            <a:r>
              <a:rPr kumimoji="1" lang="ja-JP" altLang="en-US" sz="3200">
                <a:latin typeface="MS PGothic" panose="020B0600070205080204" pitchFamily="34" charset="-128"/>
                <a:ea typeface="MS PGothic" panose="020B0600070205080204" pitchFamily="34" charset="-128"/>
              </a:rPr>
              <a:t>を作成する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026">
            <a:extLst>
              <a:ext uri="{FF2B5EF4-FFF2-40B4-BE49-F238E27FC236}">
                <a16:creationId xmlns:a16="http://schemas.microsoft.com/office/drawing/2014/main" id="{AC77CE83-73FE-BBF2-C247-2733618A058C}"/>
              </a:ext>
            </a:extLst>
          </p:cNvPr>
          <p:cNvSpPr>
            <a:spLocks noGrp="1" noChangeArrowheads="1"/>
          </p:cNvSpPr>
          <p:nvPr>
            <p:ph type="title"/>
          </p:nvPr>
        </p:nvSpPr>
        <p:spPr>
          <a:xfrm>
            <a:off x="685800" y="796379"/>
            <a:ext cx="7772400" cy="769441"/>
          </a:xfrm>
        </p:spPr>
        <p:txBody>
          <a:bodyPr/>
          <a:lstStyle/>
          <a:p>
            <a:pPr eaLnBrk="1" hangingPunct="1"/>
            <a:r>
              <a:rPr lang="ja-JP" altLang="en-US"/>
              <a:t>作成した</a:t>
            </a:r>
            <a:r>
              <a:rPr lang="en-US" altLang="ja-JP" dirty="0"/>
              <a:t>AI</a:t>
            </a:r>
            <a:r>
              <a:rPr lang="ja-JP" altLang="en-US"/>
              <a:t>の着手選択</a:t>
            </a:r>
            <a:endParaRPr lang="en-US" altLang="ja-JP" dirty="0"/>
          </a:p>
        </p:txBody>
      </p:sp>
      <p:sp>
        <p:nvSpPr>
          <p:cNvPr id="8195" name="Rectangle 1027">
            <a:extLst>
              <a:ext uri="{FF2B5EF4-FFF2-40B4-BE49-F238E27FC236}">
                <a16:creationId xmlns:a16="http://schemas.microsoft.com/office/drawing/2014/main" id="{6E566BD1-3126-465A-C924-87E4B7382458}"/>
              </a:ext>
            </a:extLst>
          </p:cNvPr>
          <p:cNvSpPr>
            <a:spLocks noGrp="1" noChangeArrowheads="1"/>
          </p:cNvSpPr>
          <p:nvPr>
            <p:ph type="body" idx="1"/>
          </p:nvPr>
        </p:nvSpPr>
        <p:spPr>
          <a:xfrm>
            <a:off x="684213" y="1985110"/>
            <a:ext cx="7772400" cy="1079574"/>
          </a:xfrm>
        </p:spPr>
        <p:txBody>
          <a:bodyPr/>
          <a:lstStyle/>
          <a:p>
            <a:pPr eaLnBrk="1" hangingPunct="1"/>
            <a:r>
              <a:rPr lang="ja-JP" altLang="en-US"/>
              <a:t>挟み将棋には本将棋におけるプロ棋士の棋譜のようなデータがない</a:t>
            </a:r>
            <a:endParaRPr lang="en-US" altLang="ja-JP" dirty="0"/>
          </a:p>
          <a:p>
            <a:pPr eaLnBrk="1" hangingPunct="1"/>
            <a:endParaRPr lang="ja-JP" altLang="en-US"/>
          </a:p>
          <a:p>
            <a:pPr eaLnBrk="1" hangingPunct="1">
              <a:buFontTx/>
              <a:buNone/>
            </a:pPr>
            <a:endParaRPr lang="en-US" altLang="ja-JP" dirty="0"/>
          </a:p>
        </p:txBody>
      </p:sp>
      <p:sp>
        <p:nvSpPr>
          <p:cNvPr id="3" name="Rectangle 1027">
            <a:extLst>
              <a:ext uri="{FF2B5EF4-FFF2-40B4-BE49-F238E27FC236}">
                <a16:creationId xmlns:a16="http://schemas.microsoft.com/office/drawing/2014/main" id="{65FC85FD-69DB-4D47-A6CF-52AB4982B6D4}"/>
              </a:ext>
            </a:extLst>
          </p:cNvPr>
          <p:cNvSpPr txBox="1">
            <a:spLocks noChangeArrowheads="1"/>
          </p:cNvSpPr>
          <p:nvPr/>
        </p:nvSpPr>
        <p:spPr bwMode="auto">
          <a:xfrm>
            <a:off x="682590" y="4226455"/>
            <a:ext cx="7772400" cy="1673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SzPct val="85000"/>
              <a:buBlip>
                <a:blip r:embed="rId3"/>
              </a:buBlip>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0000"/>
              <a:buFont typeface="Wingdings" pitchFamily="2" charset="2"/>
              <a:buChar char="l"/>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hlink"/>
              </a:buClr>
              <a:buSzPct val="65000"/>
              <a:buFont typeface="Wingdings" pitchFamily="2" charset="2"/>
              <a:buChar char="l"/>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1"/>
              </a:buClr>
              <a:buSzPct val="60000"/>
              <a:buFont typeface="Wingdings" pitchFamily="2" charset="2"/>
              <a:buChar char="l"/>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accent2"/>
              </a:buClr>
              <a:buSzPct val="60000"/>
              <a:buFont typeface="Wingdings" pitchFamily="2" charset="2"/>
              <a:buChar char="l"/>
              <a:defRPr kumimoji="1" sz="2000">
                <a:solidFill>
                  <a:schemeClr val="tx1"/>
                </a:solidFill>
                <a:latin typeface="+mn-lt"/>
                <a:ea typeface="+mn-ea"/>
              </a:defRPr>
            </a:lvl5pPr>
            <a:lvl6pPr marL="2514600" indent="-228600" algn="l" rtl="0" fontAlgn="base">
              <a:spcBef>
                <a:spcPct val="20000"/>
              </a:spcBef>
              <a:spcAft>
                <a:spcPct val="0"/>
              </a:spcAft>
              <a:buClr>
                <a:schemeClr val="accent2"/>
              </a:buClr>
              <a:buSzPct val="60000"/>
              <a:buFont typeface="Wingdings" pitchFamily="2" charset="2"/>
              <a:buChar char="l"/>
              <a:defRPr kumimoji="1" sz="2000">
                <a:solidFill>
                  <a:schemeClr val="tx1"/>
                </a:solidFill>
                <a:latin typeface="+mn-lt"/>
                <a:ea typeface="+mn-ea"/>
              </a:defRPr>
            </a:lvl6pPr>
            <a:lvl7pPr marL="2971800" indent="-228600" algn="l" rtl="0" fontAlgn="base">
              <a:spcBef>
                <a:spcPct val="20000"/>
              </a:spcBef>
              <a:spcAft>
                <a:spcPct val="0"/>
              </a:spcAft>
              <a:buClr>
                <a:schemeClr val="accent2"/>
              </a:buClr>
              <a:buSzPct val="60000"/>
              <a:buFont typeface="Wingdings" pitchFamily="2" charset="2"/>
              <a:buChar char="l"/>
              <a:defRPr kumimoji="1" sz="2000">
                <a:solidFill>
                  <a:schemeClr val="tx1"/>
                </a:solidFill>
                <a:latin typeface="+mn-lt"/>
                <a:ea typeface="+mn-ea"/>
              </a:defRPr>
            </a:lvl7pPr>
            <a:lvl8pPr marL="3429000" indent="-228600" algn="l" rtl="0" fontAlgn="base">
              <a:spcBef>
                <a:spcPct val="20000"/>
              </a:spcBef>
              <a:spcAft>
                <a:spcPct val="0"/>
              </a:spcAft>
              <a:buClr>
                <a:schemeClr val="accent2"/>
              </a:buClr>
              <a:buSzPct val="60000"/>
              <a:buFont typeface="Wingdings" pitchFamily="2" charset="2"/>
              <a:buChar char="l"/>
              <a:defRPr kumimoji="1" sz="2000">
                <a:solidFill>
                  <a:schemeClr val="tx1"/>
                </a:solidFill>
                <a:latin typeface="+mn-lt"/>
                <a:ea typeface="+mn-ea"/>
              </a:defRPr>
            </a:lvl8pPr>
            <a:lvl9pPr marL="3886200" indent="-228600" algn="l" rtl="0" fontAlgn="base">
              <a:spcBef>
                <a:spcPct val="20000"/>
              </a:spcBef>
              <a:spcAft>
                <a:spcPct val="0"/>
              </a:spcAft>
              <a:buClr>
                <a:schemeClr val="accent2"/>
              </a:buClr>
              <a:buSzPct val="60000"/>
              <a:buFont typeface="Wingdings" pitchFamily="2" charset="2"/>
              <a:buChar char="l"/>
              <a:defRPr kumimoji="1" sz="2000">
                <a:solidFill>
                  <a:schemeClr val="tx1"/>
                </a:solidFill>
                <a:latin typeface="+mn-lt"/>
                <a:ea typeface="+mn-ea"/>
              </a:defRPr>
            </a:lvl9pPr>
          </a:lstStyle>
          <a:p>
            <a:pPr eaLnBrk="1" hangingPunct="1"/>
            <a:r>
              <a:rPr lang="ja-JP" altLang="en-US"/>
              <a:t>ランダムとの対戦から得られる棋譜を用いた強化学習</a:t>
            </a:r>
            <a:endParaRPr lang="en-US" altLang="ja-JP" dirty="0"/>
          </a:p>
          <a:p>
            <a:pPr eaLnBrk="1" hangingPunct="1"/>
            <a:r>
              <a:rPr lang="en-US" altLang="ja-JP" dirty="0"/>
              <a:t>Deep Q-network</a:t>
            </a:r>
            <a:r>
              <a:rPr lang="ja-JP" altLang="en-US"/>
              <a:t>を利用</a:t>
            </a:r>
            <a:endParaRPr lang="ja-JP" altLang="en-US" kern="0"/>
          </a:p>
          <a:p>
            <a:pPr eaLnBrk="1" hangingPunct="1">
              <a:buFontTx/>
              <a:buNone/>
            </a:pPr>
            <a:endParaRPr lang="en-US" altLang="ja-JP" kern="0" dirty="0"/>
          </a:p>
        </p:txBody>
      </p:sp>
      <p:sp>
        <p:nvSpPr>
          <p:cNvPr id="4" name="下矢印 3">
            <a:extLst>
              <a:ext uri="{FF2B5EF4-FFF2-40B4-BE49-F238E27FC236}">
                <a16:creationId xmlns:a16="http://schemas.microsoft.com/office/drawing/2014/main" id="{69E1B244-4FE2-4BE1-8C08-6F22E83C2879}"/>
              </a:ext>
            </a:extLst>
          </p:cNvPr>
          <p:cNvSpPr/>
          <p:nvPr/>
        </p:nvSpPr>
        <p:spPr bwMode="auto">
          <a:xfrm>
            <a:off x="3812706" y="3212976"/>
            <a:ext cx="1512168" cy="865187"/>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026">
            <a:extLst>
              <a:ext uri="{FF2B5EF4-FFF2-40B4-BE49-F238E27FC236}">
                <a16:creationId xmlns:a16="http://schemas.microsoft.com/office/drawing/2014/main" id="{AC77CE83-73FE-BBF2-C247-2733618A058C}"/>
              </a:ext>
            </a:extLst>
          </p:cNvPr>
          <p:cNvSpPr>
            <a:spLocks noGrp="1" noChangeArrowheads="1"/>
          </p:cNvSpPr>
          <p:nvPr>
            <p:ph type="title"/>
          </p:nvPr>
        </p:nvSpPr>
        <p:spPr>
          <a:xfrm>
            <a:off x="685800" y="796379"/>
            <a:ext cx="7772400" cy="769441"/>
          </a:xfrm>
        </p:spPr>
        <p:txBody>
          <a:bodyPr/>
          <a:lstStyle/>
          <a:p>
            <a:pPr eaLnBrk="1" hangingPunct="1"/>
            <a:r>
              <a:rPr lang="ja-JP" altLang="en-US"/>
              <a:t>作成した</a:t>
            </a:r>
            <a:r>
              <a:rPr lang="en-US" altLang="ja-JP" dirty="0"/>
              <a:t>AI</a:t>
            </a:r>
            <a:r>
              <a:rPr lang="ja-JP" altLang="en-US"/>
              <a:t>の学習方法</a:t>
            </a:r>
            <a:endParaRPr lang="en-US" altLang="ja-JP" dirty="0"/>
          </a:p>
        </p:txBody>
      </p:sp>
      <p:sp>
        <p:nvSpPr>
          <p:cNvPr id="8195" name="Rectangle 1027">
            <a:extLst>
              <a:ext uri="{FF2B5EF4-FFF2-40B4-BE49-F238E27FC236}">
                <a16:creationId xmlns:a16="http://schemas.microsoft.com/office/drawing/2014/main" id="{6E566BD1-3126-465A-C924-87E4B7382458}"/>
              </a:ext>
            </a:extLst>
          </p:cNvPr>
          <p:cNvSpPr>
            <a:spLocks noGrp="1" noChangeArrowheads="1"/>
          </p:cNvSpPr>
          <p:nvPr>
            <p:ph type="body" idx="1"/>
          </p:nvPr>
        </p:nvSpPr>
        <p:spPr>
          <a:xfrm>
            <a:off x="684213" y="1557337"/>
            <a:ext cx="7772400" cy="4504283"/>
          </a:xfrm>
        </p:spPr>
        <p:txBody>
          <a:bodyPr/>
          <a:lstStyle/>
          <a:p>
            <a:pPr eaLnBrk="1" hangingPunct="1"/>
            <a:r>
              <a:rPr lang="ja-JP" altLang="en-US"/>
              <a:t>ランダム</a:t>
            </a:r>
            <a:r>
              <a:rPr lang="en-US" altLang="ja-JP" dirty="0"/>
              <a:t>AI</a:t>
            </a:r>
            <a:r>
              <a:rPr lang="ja-JP" altLang="en-US"/>
              <a:t>との対戦を通じて以下のサイクルを繰り返す</a:t>
            </a:r>
            <a:endParaRPr lang="en-US" altLang="ja-JP" dirty="0"/>
          </a:p>
          <a:p>
            <a:pPr lvl="1" eaLnBrk="1" hangingPunct="1"/>
            <a:r>
              <a:rPr lang="ja-JP" altLang="en-US"/>
              <a:t>経験再生バッファに現在の局面，行動，報酬，次局面を保存</a:t>
            </a:r>
            <a:endParaRPr lang="en-US" altLang="ja-JP" dirty="0"/>
          </a:p>
          <a:p>
            <a:pPr lvl="1" eaLnBrk="1" hangingPunct="1"/>
            <a:r>
              <a:rPr lang="ja-JP" altLang="en-US" kern="0"/>
              <a:t>経験再生バッファからのサンプルを用いてニューラルネットワークの更新</a:t>
            </a:r>
            <a:endParaRPr lang="en-US" altLang="ja-JP" kern="0" dirty="0"/>
          </a:p>
          <a:p>
            <a:pPr eaLnBrk="1" hangingPunct="1"/>
            <a:r>
              <a:rPr lang="ja-JP" altLang="en-US"/>
              <a:t>探索促進のために</a:t>
            </a:r>
            <a:r>
              <a:rPr lang="en-US" altLang="ja-JP" dirty="0" err="1"/>
              <a:t>ε</a:t>
            </a:r>
            <a:r>
              <a:rPr lang="en-US" altLang="ja-JP" dirty="0"/>
              <a:t>-Greedy</a:t>
            </a:r>
            <a:r>
              <a:rPr lang="ja-JP" altLang="en-US"/>
              <a:t>法を採用</a:t>
            </a:r>
            <a:endParaRPr lang="en-US" altLang="ja-JP" dirty="0"/>
          </a:p>
          <a:p>
            <a:pPr lvl="1" eaLnBrk="1" hangingPunct="1"/>
            <a:r>
              <a:rPr lang="en-US" altLang="ja-JP" dirty="0" err="1"/>
              <a:t>ε</a:t>
            </a:r>
            <a:r>
              <a:rPr lang="ja-JP" altLang="en-US"/>
              <a:t>値は徐々に減少</a:t>
            </a:r>
            <a:endParaRPr lang="en-US" altLang="ja-JP" dirty="0"/>
          </a:p>
        </p:txBody>
      </p:sp>
    </p:spTree>
    <p:extLst>
      <p:ext uri="{BB962C8B-B14F-4D97-AF65-F5344CB8AC3E}">
        <p14:creationId xmlns:p14="http://schemas.microsoft.com/office/powerpoint/2010/main" val="4363359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D0A2B2E-D89F-49B5-4D2D-ACEF69CC30E7}"/>
              </a:ext>
            </a:extLst>
          </p:cNvPr>
          <p:cNvSpPr>
            <a:spLocks noGrp="1"/>
          </p:cNvSpPr>
          <p:nvPr>
            <p:ph type="title"/>
          </p:nvPr>
        </p:nvSpPr>
        <p:spPr>
          <a:xfrm>
            <a:off x="685800" y="796379"/>
            <a:ext cx="7772400" cy="769441"/>
          </a:xfrm>
        </p:spPr>
        <p:txBody>
          <a:bodyPr/>
          <a:lstStyle/>
          <a:p>
            <a:r>
              <a:rPr kumimoji="1" lang="ja-JP" altLang="en-US"/>
              <a:t>ニューラルネットワークの更新</a:t>
            </a:r>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E4C04B9D-FC61-B139-FCC3-33450729F665}"/>
                  </a:ext>
                </a:extLst>
              </p:cNvPr>
              <p:cNvSpPr>
                <a:spLocks noGrp="1"/>
              </p:cNvSpPr>
              <p:nvPr>
                <p:ph idx="1"/>
              </p:nvPr>
            </p:nvSpPr>
            <p:spPr/>
            <p:txBody>
              <a:bodyPr/>
              <a:lstStyle/>
              <a:p>
                <a:r>
                  <a:rPr lang="en-US" altLang="ja-JP" dirty="0"/>
                  <a:t>Q</a:t>
                </a:r>
                <a:r>
                  <a:rPr lang="ja-JP" altLang="en-US"/>
                  <a:t>値の計算</a:t>
                </a:r>
                <a:endParaRPr lang="en-US" altLang="ja-JP" dirty="0"/>
              </a:p>
              <a:p>
                <a:pPr lvl="1"/>
                <a14:m>
                  <m:oMath xmlns:m="http://schemas.openxmlformats.org/officeDocument/2006/math">
                    <m:r>
                      <a:rPr kumimoji="1" lang="en-US" altLang="ja-JP" b="0" i="1" smtClean="0">
                        <a:latin typeface="Cambria Math" panose="02040503050406030204" pitchFamily="18" charset="0"/>
                      </a:rPr>
                      <m:t>𝑄</m:t>
                    </m:r>
                    <m:d>
                      <m:dPr>
                        <m:ctrlPr>
                          <a:rPr kumimoji="1" lang="en-US" altLang="ja-JP" b="0" i="1" smtClean="0">
                            <a:latin typeface="Cambria Math" panose="02040503050406030204" pitchFamily="18" charset="0"/>
                          </a:rPr>
                        </m:ctrlPr>
                      </m:dPr>
                      <m:e>
                        <m:r>
                          <a:rPr kumimoji="1" lang="en-US" altLang="ja-JP" b="0" i="1" smtClean="0">
                            <a:latin typeface="Cambria Math" panose="02040503050406030204" pitchFamily="18" charset="0"/>
                          </a:rPr>
                          <m:t>𝑠</m:t>
                        </m:r>
                        <m:r>
                          <a:rPr kumimoji="1" lang="en-US" altLang="ja-JP" b="0" i="1" smtClean="0">
                            <a:latin typeface="Cambria Math" panose="02040503050406030204" pitchFamily="18" charset="0"/>
                          </a:rPr>
                          <m:t>, </m:t>
                        </m:r>
                        <m:r>
                          <a:rPr kumimoji="1" lang="en-US" altLang="ja-JP" b="0" i="1" smtClean="0">
                            <a:latin typeface="Cambria Math" panose="02040503050406030204" pitchFamily="18" charset="0"/>
                          </a:rPr>
                          <m:t>𝑎</m:t>
                        </m:r>
                      </m:e>
                    </m:d>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𝑚𝑎𝑖𝑛</m:t>
                    </m:r>
                    <m:r>
                      <a:rPr kumimoji="1" lang="en-US" altLang="ja-JP" b="0" i="1" smtClean="0">
                        <a:latin typeface="Cambria Math" panose="02040503050406030204" pitchFamily="18" charset="0"/>
                      </a:rPr>
                      <m:t>_</m:t>
                    </m:r>
                    <m:r>
                      <a:rPr kumimoji="1" lang="en-US" altLang="ja-JP" b="0" i="1" smtClean="0">
                        <a:latin typeface="Cambria Math" panose="02040503050406030204" pitchFamily="18" charset="0"/>
                      </a:rPr>
                      <m:t>𝑚𝑜𝑑𝑒𝑙</m:t>
                    </m:r>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𝑠</m:t>
                    </m:r>
                    <m:r>
                      <a:rPr kumimoji="1" lang="en-US" altLang="ja-JP" b="0" i="1" smtClean="0">
                        <a:latin typeface="Cambria Math" panose="02040503050406030204" pitchFamily="18" charset="0"/>
                      </a:rPr>
                      <m:t>)</m:t>
                    </m:r>
                  </m:oMath>
                </a14:m>
                <a:endParaRPr kumimoji="1" lang="en-US" altLang="ja-JP" dirty="0"/>
              </a:p>
              <a:p>
                <a:pPr lvl="1"/>
                <a:endParaRPr lang="en-US" altLang="ja-JP" dirty="0"/>
              </a:p>
              <a:p>
                <a:r>
                  <a:rPr lang="ja-JP" altLang="en-US"/>
                  <a:t>ターゲットネットワークの</a:t>
                </a:r>
                <a:r>
                  <a:rPr lang="en-US" altLang="ja-JP" dirty="0"/>
                  <a:t>Q</a:t>
                </a:r>
                <a:r>
                  <a:rPr lang="ja-JP" altLang="en-US"/>
                  <a:t>値の計算</a:t>
                </a:r>
                <a:endParaRPr lang="en-US" altLang="ja-JP" dirty="0"/>
              </a:p>
              <a:p>
                <a:pPr lvl="1"/>
                <a14:m>
                  <m:oMath xmlns:m="http://schemas.openxmlformats.org/officeDocument/2006/math">
                    <m:r>
                      <a:rPr kumimoji="1" lang="en-US" altLang="ja-JP" b="0" i="1" smtClean="0">
                        <a:latin typeface="Cambria Math" panose="02040503050406030204" pitchFamily="18" charset="0"/>
                      </a:rPr>
                      <m:t>𝑡𝑎𝑟𝑔𝑒𝑡</m:t>
                    </m:r>
                    <m:r>
                      <a:rPr kumimoji="1" lang="en-US" altLang="ja-JP" b="0" i="1" smtClean="0">
                        <a:latin typeface="Cambria Math" panose="02040503050406030204" pitchFamily="18" charset="0"/>
                      </a:rPr>
                      <m:t> </m:t>
                    </m:r>
                    <m:r>
                      <a:rPr lang="en-US" altLang="ja-JP" i="1">
                        <a:latin typeface="Cambria Math" panose="02040503050406030204" pitchFamily="18" charset="0"/>
                      </a:rPr>
                      <m:t>𝑄</m:t>
                    </m:r>
                    <m:d>
                      <m:dPr>
                        <m:ctrlPr>
                          <a:rPr lang="en-US" altLang="ja-JP" i="1">
                            <a:latin typeface="Cambria Math" panose="02040503050406030204" pitchFamily="18" charset="0"/>
                          </a:rPr>
                        </m:ctrlPr>
                      </m:dPr>
                      <m:e>
                        <m:r>
                          <a:rPr lang="en-US" altLang="ja-JP" i="1">
                            <a:latin typeface="Cambria Math" panose="02040503050406030204" pitchFamily="18" charset="0"/>
                          </a:rPr>
                          <m:t>𝑠</m:t>
                        </m:r>
                        <m:r>
                          <a:rPr lang="en-US" altLang="ja-JP" i="1">
                            <a:latin typeface="Cambria Math" panose="02040503050406030204" pitchFamily="18" charset="0"/>
                          </a:rPr>
                          <m:t>, </m:t>
                        </m:r>
                        <m:r>
                          <a:rPr lang="en-US" altLang="ja-JP" i="1">
                            <a:latin typeface="Cambria Math" panose="02040503050406030204" pitchFamily="18" charset="0"/>
                          </a:rPr>
                          <m:t>𝑎</m:t>
                        </m:r>
                      </m:e>
                    </m:d>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𝑟</m:t>
                    </m:r>
                    <m:r>
                      <a:rPr kumimoji="1" lang="en-US" altLang="ja-JP" b="0" i="1" smtClean="0">
                        <a:latin typeface="Cambria Math" panose="02040503050406030204" pitchFamily="18" charset="0"/>
                      </a:rPr>
                      <m:t>+ </m:t>
                    </m:r>
                    <m:r>
                      <m:rPr>
                        <m:sty m:val="p"/>
                      </m:rPr>
                      <a:rPr lang="en-US" altLang="ja-JP" i="1">
                        <a:latin typeface="Cambria Math" panose="02040503050406030204" pitchFamily="18" charset="0"/>
                      </a:rPr>
                      <m:t>γ</m:t>
                    </m:r>
                    <m:func>
                      <m:funcPr>
                        <m:ctrlPr>
                          <a:rPr lang="ja-JP" altLang="ja-JP" i="1">
                            <a:latin typeface="Cambria Math" panose="02040503050406030204" pitchFamily="18" charset="0"/>
                          </a:rPr>
                        </m:ctrlPr>
                      </m:funcPr>
                      <m:fName>
                        <m:limLow>
                          <m:limLowPr>
                            <m:ctrlPr>
                              <a:rPr lang="ja-JP" altLang="ja-JP" i="1">
                                <a:latin typeface="Cambria Math" panose="02040503050406030204" pitchFamily="18" charset="0"/>
                              </a:rPr>
                            </m:ctrlPr>
                          </m:limLowPr>
                          <m:e>
                            <m:r>
                              <m:rPr>
                                <m:sty m:val="p"/>
                              </m:rPr>
                              <a:rPr lang="en-US" altLang="ja-JP">
                                <a:latin typeface="Cambria Math" panose="02040503050406030204" pitchFamily="18" charset="0"/>
                              </a:rPr>
                              <m:t>max</m:t>
                            </m:r>
                          </m:e>
                          <m:lim>
                            <m:sSup>
                              <m:sSupPr>
                                <m:ctrlPr>
                                  <a:rPr lang="ja-JP" altLang="ja-JP" i="1">
                                    <a:latin typeface="Cambria Math" panose="02040503050406030204" pitchFamily="18" charset="0"/>
                                  </a:rPr>
                                </m:ctrlPr>
                              </m:sSupPr>
                              <m:e>
                                <m:r>
                                  <m:rPr>
                                    <m:sty m:val="p"/>
                                  </m:rPr>
                                  <a:rPr lang="en-US" altLang="ja-JP">
                                    <a:latin typeface="Cambria Math" panose="02040503050406030204" pitchFamily="18" charset="0"/>
                                  </a:rPr>
                                  <m:t>a</m:t>
                                </m:r>
                              </m:e>
                              <m:sup>
                                <m:r>
                                  <a:rPr lang="en-US" altLang="ja-JP" i="1">
                                    <a:latin typeface="Cambria Math" panose="02040503050406030204" pitchFamily="18" charset="0"/>
                                  </a:rPr>
                                  <m:t>′</m:t>
                                </m:r>
                              </m:sup>
                            </m:sSup>
                          </m:lim>
                        </m:limLow>
                      </m:fName>
                      <m:e>
                        <m:r>
                          <m:rPr>
                            <m:sty m:val="p"/>
                          </m:rPr>
                          <a:rPr lang="en-US" altLang="ja-JP">
                            <a:latin typeface="Cambria Math" panose="02040503050406030204" pitchFamily="18" charset="0"/>
                          </a:rPr>
                          <m:t>Q</m:t>
                        </m:r>
                        <m:d>
                          <m:dPr>
                            <m:ctrlPr>
                              <a:rPr lang="ja-JP" altLang="ja-JP" i="1">
                                <a:latin typeface="Cambria Math" panose="02040503050406030204" pitchFamily="18" charset="0"/>
                              </a:rPr>
                            </m:ctrlPr>
                          </m:dPr>
                          <m:e>
                            <m:sSup>
                              <m:sSupPr>
                                <m:ctrlPr>
                                  <a:rPr lang="ja-JP" altLang="ja-JP" i="1">
                                    <a:latin typeface="Cambria Math" panose="02040503050406030204" pitchFamily="18" charset="0"/>
                                  </a:rPr>
                                </m:ctrlPr>
                              </m:sSupPr>
                              <m:e>
                                <m:r>
                                  <m:rPr>
                                    <m:sty m:val="p"/>
                                  </m:rPr>
                                  <a:rPr lang="en-US" altLang="ja-JP">
                                    <a:latin typeface="Cambria Math" panose="02040503050406030204" pitchFamily="18" charset="0"/>
                                  </a:rPr>
                                  <m:t>s</m:t>
                                </m:r>
                              </m:e>
                              <m:sup>
                                <m:r>
                                  <a:rPr lang="en-US" altLang="ja-JP" i="1">
                                    <a:latin typeface="Cambria Math" panose="02040503050406030204" pitchFamily="18" charset="0"/>
                                  </a:rPr>
                                  <m:t>′</m:t>
                                </m:r>
                              </m:sup>
                            </m:sSup>
                            <m:r>
                              <a:rPr lang="en-US" altLang="ja-JP">
                                <a:latin typeface="Cambria Math" panose="02040503050406030204" pitchFamily="18" charset="0"/>
                              </a:rPr>
                              <m:t>,</m:t>
                            </m:r>
                            <m:sSup>
                              <m:sSupPr>
                                <m:ctrlPr>
                                  <a:rPr lang="ja-JP" altLang="ja-JP" i="1">
                                    <a:latin typeface="Cambria Math" panose="02040503050406030204" pitchFamily="18" charset="0"/>
                                  </a:rPr>
                                </m:ctrlPr>
                              </m:sSupPr>
                              <m:e>
                                <m:r>
                                  <m:rPr>
                                    <m:sty m:val="p"/>
                                  </m:rPr>
                                  <a:rPr lang="en-US" altLang="ja-JP">
                                    <a:latin typeface="Cambria Math" panose="02040503050406030204" pitchFamily="18" charset="0"/>
                                  </a:rPr>
                                  <m:t>a</m:t>
                                </m:r>
                              </m:e>
                              <m:sup>
                                <m:r>
                                  <a:rPr lang="en-US" altLang="ja-JP" i="1">
                                    <a:latin typeface="Cambria Math" panose="02040503050406030204" pitchFamily="18" charset="0"/>
                                  </a:rPr>
                                  <m:t>′</m:t>
                                </m:r>
                              </m:sup>
                            </m:sSup>
                          </m:e>
                        </m:d>
                      </m:e>
                    </m:func>
                  </m:oMath>
                </a14:m>
                <a:endParaRPr kumimoji="1" lang="en-US" altLang="ja-JP" dirty="0"/>
              </a:p>
              <a:p>
                <a:pPr lvl="1"/>
                <a:endParaRPr lang="en-US" altLang="ja-JP" dirty="0"/>
              </a:p>
              <a:p>
                <a:pPr marL="457200" lvl="1" indent="0" algn="r">
                  <a:buNone/>
                </a:pPr>
                <a:r>
                  <a:rPr kumimoji="1" lang="en-US" altLang="ja-JP" dirty="0" err="1"/>
                  <a:t>γ</a:t>
                </a:r>
                <a:r>
                  <a:rPr kumimoji="1" lang="en-US" altLang="ja-JP" dirty="0"/>
                  <a:t>(</a:t>
                </a:r>
                <a:r>
                  <a:rPr kumimoji="1" lang="ja-JP" altLang="en-US"/>
                  <a:t>割引率</a:t>
                </a:r>
                <a:r>
                  <a:rPr kumimoji="1" lang="en-US" altLang="ja-JP" dirty="0"/>
                  <a:t>)=0.99 </a:t>
                </a:r>
                <a:endParaRPr kumimoji="1" lang="ja-JP" altLang="en-US"/>
              </a:p>
            </p:txBody>
          </p:sp>
        </mc:Choice>
        <mc:Fallback xmlns="">
          <p:sp>
            <p:nvSpPr>
              <p:cNvPr id="3" name="コンテンツ プレースホルダー 2">
                <a:extLst>
                  <a:ext uri="{FF2B5EF4-FFF2-40B4-BE49-F238E27FC236}">
                    <a16:creationId xmlns:a16="http://schemas.microsoft.com/office/drawing/2014/main" id="{E4C04B9D-FC61-B139-FCC3-33450729F665}"/>
                  </a:ext>
                </a:extLst>
              </p:cNvPr>
              <p:cNvSpPr>
                <a:spLocks noGrp="1" noRot="1" noChangeAspect="1" noMove="1" noResize="1" noEditPoints="1" noAdjustHandles="1" noChangeArrowheads="1" noChangeShapeType="1" noTextEdit="1"/>
              </p:cNvSpPr>
              <p:nvPr>
                <p:ph idx="1"/>
              </p:nvPr>
            </p:nvSpPr>
            <p:spPr>
              <a:blipFill>
                <a:blip r:embed="rId3"/>
                <a:stretch>
                  <a:fillRect t="-2769" r="-2773" b="-1231"/>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7311490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D0A2B2E-D89F-49B5-4D2D-ACEF69CC30E7}"/>
              </a:ext>
            </a:extLst>
          </p:cNvPr>
          <p:cNvSpPr>
            <a:spLocks noGrp="1"/>
          </p:cNvSpPr>
          <p:nvPr>
            <p:ph type="title"/>
          </p:nvPr>
        </p:nvSpPr>
        <p:spPr>
          <a:xfrm>
            <a:off x="685800" y="796379"/>
            <a:ext cx="7772400" cy="769441"/>
          </a:xfrm>
        </p:spPr>
        <p:txBody>
          <a:bodyPr/>
          <a:lstStyle/>
          <a:p>
            <a:r>
              <a:rPr kumimoji="1" lang="ja-JP" altLang="en-US"/>
              <a:t>ニューラルネットワークの更新</a:t>
            </a:r>
          </a:p>
        </p:txBody>
      </p:sp>
      <mc:AlternateContent xmlns:mc="http://schemas.openxmlformats.org/markup-compatibility/2006">
        <mc:Choice xmlns:a14="http://schemas.microsoft.com/office/drawing/2010/main" Requires="a14">
          <p:sp>
            <p:nvSpPr>
              <p:cNvPr id="3" name="コンテンツ プレースホルダー 2">
                <a:extLst>
                  <a:ext uri="{FF2B5EF4-FFF2-40B4-BE49-F238E27FC236}">
                    <a16:creationId xmlns:a16="http://schemas.microsoft.com/office/drawing/2014/main" id="{E4C04B9D-FC61-B139-FCC3-33450729F665}"/>
                  </a:ext>
                </a:extLst>
              </p:cNvPr>
              <p:cNvSpPr>
                <a:spLocks noGrp="1"/>
              </p:cNvSpPr>
              <p:nvPr>
                <p:ph idx="1"/>
              </p:nvPr>
            </p:nvSpPr>
            <p:spPr/>
            <p:txBody>
              <a:bodyPr/>
              <a:lstStyle/>
              <a:p>
                <a:r>
                  <a:rPr lang="ja-JP" altLang="en-US"/>
                  <a:t>誤差の計算</a:t>
                </a:r>
                <a:endParaRPr lang="en-US" altLang="ja-JP" dirty="0"/>
              </a:p>
              <a:p>
                <a:pPr lvl="1"/>
                <a14:m>
                  <m:oMath xmlns:m="http://schemas.openxmlformats.org/officeDocument/2006/math">
                    <m:r>
                      <a:rPr lang="en-US" altLang="ja-JP" b="0" i="1" dirty="0" smtClean="0">
                        <a:latin typeface="Cambria Math" panose="02040503050406030204" pitchFamily="18" charset="0"/>
                      </a:rPr>
                      <m:t>𝑙𝑜𝑠𝑠</m:t>
                    </m:r>
                    <m:r>
                      <a:rPr lang="en-US" altLang="ja-JP" b="0" i="1" dirty="0" smtClean="0">
                        <a:latin typeface="Cambria Math" panose="02040503050406030204" pitchFamily="18" charset="0"/>
                      </a:rPr>
                      <m:t>=(</m:t>
                    </m:r>
                    <m:r>
                      <a:rPr lang="en" altLang="ja-JP" i="1" dirty="0" smtClean="0">
                        <a:latin typeface="Cambria Math" panose="02040503050406030204" pitchFamily="18" charset="0"/>
                      </a:rPr>
                      <m:t>𝑄</m:t>
                    </m:r>
                    <m:d>
                      <m:dPr>
                        <m:ctrlPr>
                          <a:rPr lang="en" altLang="ja-JP" i="1" dirty="0" smtClean="0">
                            <a:latin typeface="Cambria Math" panose="02040503050406030204" pitchFamily="18" charset="0"/>
                          </a:rPr>
                        </m:ctrlPr>
                      </m:dPr>
                      <m:e>
                        <m:r>
                          <a:rPr lang="en-US" altLang="ja-JP" b="0" i="1" dirty="0" smtClean="0">
                            <a:latin typeface="Cambria Math" panose="02040503050406030204" pitchFamily="18" charset="0"/>
                          </a:rPr>
                          <m:t>𝑠</m:t>
                        </m:r>
                        <m:r>
                          <a:rPr lang="en-US" altLang="ja-JP" b="0" i="1" dirty="0" smtClean="0">
                            <a:latin typeface="Cambria Math" panose="02040503050406030204" pitchFamily="18" charset="0"/>
                          </a:rPr>
                          <m:t>, </m:t>
                        </m:r>
                        <m:r>
                          <a:rPr lang="en-US" altLang="ja-JP" b="0" i="1" dirty="0" smtClean="0">
                            <a:latin typeface="Cambria Math" panose="02040503050406030204" pitchFamily="18" charset="0"/>
                          </a:rPr>
                          <m:t>𝑎</m:t>
                        </m:r>
                      </m:e>
                    </m:d>
                    <m:r>
                      <a:rPr lang="en-US" altLang="ja-JP" b="0" i="1" dirty="0" smtClean="0">
                        <a:latin typeface="Cambria Math" panose="02040503050406030204" pitchFamily="18" charset="0"/>
                      </a:rPr>
                      <m:t>−</m:t>
                    </m:r>
                    <m:r>
                      <a:rPr lang="en-US" altLang="ja-JP" b="0" i="1" dirty="0" smtClean="0">
                        <a:latin typeface="Cambria Math" panose="02040503050406030204" pitchFamily="18" charset="0"/>
                      </a:rPr>
                      <m:t>𝑡𝑎𝑟𝑔𝑒𝑡</m:t>
                    </m:r>
                    <m:r>
                      <a:rPr lang="en-US" altLang="ja-JP" b="0" i="1" dirty="0" smtClean="0">
                        <a:latin typeface="Cambria Math" panose="02040503050406030204" pitchFamily="18" charset="0"/>
                      </a:rPr>
                      <m:t> </m:t>
                    </m:r>
                    <m:r>
                      <a:rPr lang="en-US" altLang="ja-JP" b="0" i="1" dirty="0" smtClean="0">
                        <a:latin typeface="Cambria Math" panose="02040503050406030204" pitchFamily="18" charset="0"/>
                      </a:rPr>
                      <m:t>𝑄</m:t>
                    </m:r>
                    <m:r>
                      <a:rPr lang="en" altLang="ja-JP" i="1" dirty="0" smtClean="0">
                        <a:latin typeface="Cambria Math" panose="02040503050406030204" pitchFamily="18" charset="0"/>
                      </a:rPr>
                      <m:t>(</m:t>
                    </m:r>
                    <m:r>
                      <a:rPr lang="en-US" altLang="ja-JP" b="0" i="1" dirty="0" smtClean="0">
                        <a:latin typeface="Cambria Math" panose="02040503050406030204" pitchFamily="18" charset="0"/>
                      </a:rPr>
                      <m:t>𝑠</m:t>
                    </m:r>
                    <m:r>
                      <a:rPr lang="en-US" altLang="ja-JP" b="0" i="1" dirty="0" smtClean="0">
                        <a:latin typeface="Cambria Math" panose="02040503050406030204" pitchFamily="18" charset="0"/>
                      </a:rPr>
                      <m:t>, </m:t>
                    </m:r>
                    <m:r>
                      <a:rPr lang="en-US" altLang="ja-JP" b="0" i="1" dirty="0" smtClean="0">
                        <a:latin typeface="Cambria Math" panose="02040503050406030204" pitchFamily="18" charset="0"/>
                      </a:rPr>
                      <m:t>𝑎</m:t>
                    </m:r>
                    <m:r>
                      <a:rPr lang="en" altLang="ja-JP" i="1" dirty="0" smtClean="0">
                        <a:latin typeface="Cambria Math" panose="02040503050406030204" pitchFamily="18" charset="0"/>
                      </a:rPr>
                      <m:t>)</m:t>
                    </m:r>
                    <m:sSup>
                      <m:sSupPr>
                        <m:ctrlPr>
                          <a:rPr lang="en" altLang="ja-JP" i="1" dirty="0" smtClean="0">
                            <a:latin typeface="Cambria Math" panose="02040503050406030204" pitchFamily="18" charset="0"/>
                          </a:rPr>
                        </m:ctrlPr>
                      </m:sSupPr>
                      <m:e>
                        <m:r>
                          <a:rPr lang="en-US" altLang="ja-JP" b="0" i="1" dirty="0" smtClean="0">
                            <a:latin typeface="Cambria Math" panose="02040503050406030204" pitchFamily="18" charset="0"/>
                          </a:rPr>
                          <m:t>)</m:t>
                        </m:r>
                      </m:e>
                      <m:sup>
                        <m:r>
                          <a:rPr lang="en-US" altLang="ja-JP" b="0" i="1" dirty="0" smtClean="0">
                            <a:latin typeface="Cambria Math" panose="02040503050406030204" pitchFamily="18" charset="0"/>
                          </a:rPr>
                          <m:t>2</m:t>
                        </m:r>
                      </m:sup>
                    </m:sSup>
                  </m:oMath>
                </a14:m>
                <a:endParaRPr lang="en-US" altLang="ja-JP" dirty="0"/>
              </a:p>
              <a:p>
                <a:endParaRPr kumimoji="1" lang="en-US" altLang="ja-JP" dirty="0"/>
              </a:p>
              <a:p>
                <a:r>
                  <a:rPr kumimoji="1" lang="ja-JP" altLang="en-US"/>
                  <a:t>勾配降下法を用いてニューラルネットワークの重みの更新</a:t>
                </a:r>
                <a:endParaRPr kumimoji="1" lang="en-US" altLang="ja-JP" dirty="0"/>
              </a:p>
              <a:p>
                <a:pPr lvl="1"/>
                <a14:m>
                  <m:oMath xmlns:m="http://schemas.openxmlformats.org/officeDocument/2006/math">
                    <m:r>
                      <m:rPr>
                        <m:nor/>
                      </m:rPr>
                      <a:rPr lang="el-GR" altLang="ja-JP" smtClean="0"/>
                      <m:t>θ</m:t>
                    </m:r>
                    <m:r>
                      <m:rPr>
                        <m:nor/>
                      </m:rPr>
                      <a:rPr lang="en-US" altLang="ja-JP" b="0" i="0" smtClean="0"/>
                      <m:t> </m:t>
                    </m:r>
                    <m:r>
                      <m:rPr>
                        <m:nor/>
                      </m:rPr>
                      <a:rPr lang="el-GR" altLang="ja-JP">
                        <a:latin typeface="Cambria Math" panose="02040503050406030204" pitchFamily="18" charset="0"/>
                        <a:ea typeface="Cambria Math" panose="02040503050406030204" pitchFamily="18" charset="0"/>
                      </a:rPr>
                      <m:t>←</m:t>
                    </m:r>
                    <m:r>
                      <m:rPr>
                        <m:nor/>
                      </m:rPr>
                      <a:rPr lang="en-US" altLang="ja-JP" b="0" i="0" smtClean="0">
                        <a:latin typeface="Cambria Math" panose="02040503050406030204" pitchFamily="18" charset="0"/>
                        <a:ea typeface="Cambria Math" panose="02040503050406030204" pitchFamily="18" charset="0"/>
                      </a:rPr>
                      <m:t> </m:t>
                    </m:r>
                    <m:r>
                      <m:rPr>
                        <m:nor/>
                      </m:rPr>
                      <a:rPr lang="el-GR" altLang="ja-JP" smtClean="0"/>
                      <m:t>θ</m:t>
                    </m:r>
                    <m:r>
                      <m:rPr>
                        <m:nor/>
                      </m:rPr>
                      <a:rPr lang="en-US" altLang="ja-JP" b="0" i="0" smtClean="0"/>
                      <m:t> </m:t>
                    </m:r>
                    <m:r>
                      <m:rPr>
                        <m:nor/>
                      </m:rPr>
                      <a:rPr lang="el-GR" altLang="ja-JP" smtClean="0"/>
                      <m:t>−</m:t>
                    </m:r>
                    <m:r>
                      <m:rPr>
                        <m:nor/>
                      </m:rPr>
                      <a:rPr lang="en-US" altLang="ja-JP" b="0" i="0" smtClean="0"/>
                      <m:t> </m:t>
                    </m:r>
                    <m:r>
                      <m:rPr>
                        <m:nor/>
                      </m:rPr>
                      <a:rPr lang="el-GR" altLang="ja-JP" smtClean="0"/>
                      <m:t>α</m:t>
                    </m:r>
                    <m:r>
                      <m:rPr>
                        <m:nor/>
                      </m:rPr>
                      <a:rPr lang="en-US" altLang="ja-JP" b="0" i="0" smtClean="0"/>
                      <m:t> </m:t>
                    </m:r>
                    <m:r>
                      <m:rPr>
                        <m:nor/>
                      </m:rPr>
                      <a:rPr lang="el-GR" altLang="ja-JP" smtClean="0"/>
                      <m:t>∇</m:t>
                    </m:r>
                    <m:r>
                      <m:rPr>
                        <m:nor/>
                      </m:rPr>
                      <a:rPr lang="en" altLang="ja-JP" smtClean="0"/>
                      <m:t>loss</m:t>
                    </m:r>
                  </m:oMath>
                </a14:m>
                <a:endParaRPr kumimoji="1" lang="en-US" altLang="ja-JP" dirty="0"/>
              </a:p>
              <a:p>
                <a:pPr lvl="1"/>
                <a:endParaRPr lang="en-US" altLang="ja-JP" dirty="0"/>
              </a:p>
              <a:p>
                <a:pPr marL="457200" lvl="1" indent="0" algn="r">
                  <a:buNone/>
                </a:pPr>
                <a:r>
                  <a:rPr kumimoji="1" lang="en-US" altLang="ja-JP" dirty="0"/>
                  <a:t>α(</a:t>
                </a:r>
                <a:r>
                  <a:rPr kumimoji="1" lang="ja-JP" altLang="en-US"/>
                  <a:t>学習率</a:t>
                </a:r>
                <a:r>
                  <a:rPr kumimoji="1" lang="en-US" altLang="ja-JP" dirty="0"/>
                  <a:t>) = 0.01</a:t>
                </a:r>
                <a:endParaRPr kumimoji="1" lang="ja-JP" altLang="en-US"/>
              </a:p>
            </p:txBody>
          </p:sp>
        </mc:Choice>
        <mc:Fallback>
          <p:sp>
            <p:nvSpPr>
              <p:cNvPr id="3" name="コンテンツ プレースホルダー 2">
                <a:extLst>
                  <a:ext uri="{FF2B5EF4-FFF2-40B4-BE49-F238E27FC236}">
                    <a16:creationId xmlns:a16="http://schemas.microsoft.com/office/drawing/2014/main" id="{E4C04B9D-FC61-B139-FCC3-33450729F665}"/>
                  </a:ext>
                </a:extLst>
              </p:cNvPr>
              <p:cNvSpPr>
                <a:spLocks noGrp="1" noRot="1" noChangeAspect="1" noMove="1" noResize="1" noEditPoints="1" noAdjustHandles="1" noChangeArrowheads="1" noChangeShapeType="1" noTextEdit="1"/>
              </p:cNvSpPr>
              <p:nvPr>
                <p:ph idx="1"/>
              </p:nvPr>
            </p:nvSpPr>
            <p:spPr>
              <a:blipFill>
                <a:blip r:embed="rId3"/>
                <a:stretch>
                  <a:fillRect t="-2769" r="-1468" b="-8308"/>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6422632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24563B3-6DC3-144A-DA96-43DB217CF451}"/>
              </a:ext>
            </a:extLst>
          </p:cNvPr>
          <p:cNvSpPr>
            <a:spLocks noGrp="1"/>
          </p:cNvSpPr>
          <p:nvPr>
            <p:ph type="title"/>
          </p:nvPr>
        </p:nvSpPr>
        <p:spPr/>
        <p:txBody>
          <a:bodyPr/>
          <a:lstStyle/>
          <a:p>
            <a:r>
              <a:rPr kumimoji="1" lang="ja-JP" altLang="en-US"/>
              <a:t>学習の際の報酬</a:t>
            </a:r>
          </a:p>
        </p:txBody>
      </p:sp>
      <p:sp>
        <p:nvSpPr>
          <p:cNvPr id="3" name="コンテンツ プレースホルダー 2">
            <a:extLst>
              <a:ext uri="{FF2B5EF4-FFF2-40B4-BE49-F238E27FC236}">
                <a16:creationId xmlns:a16="http://schemas.microsoft.com/office/drawing/2014/main" id="{681084E0-B44C-FFAE-9E62-0B0836C8927C}"/>
              </a:ext>
            </a:extLst>
          </p:cNvPr>
          <p:cNvSpPr>
            <a:spLocks noGrp="1"/>
          </p:cNvSpPr>
          <p:nvPr>
            <p:ph idx="1"/>
          </p:nvPr>
        </p:nvSpPr>
        <p:spPr/>
        <p:txBody>
          <a:bodyPr/>
          <a:lstStyle/>
          <a:p>
            <a:r>
              <a:rPr lang="ja-JP" altLang="en-US"/>
              <a:t>勝利時の報酬</a:t>
            </a:r>
            <a:endParaRPr lang="en-US" altLang="ja-JP" dirty="0"/>
          </a:p>
          <a:p>
            <a:endParaRPr lang="en-US" altLang="ja-JP" dirty="0"/>
          </a:p>
          <a:p>
            <a:r>
              <a:rPr lang="ja-JP" altLang="en-US"/>
              <a:t>コマを取った際の報酬</a:t>
            </a:r>
            <a:endParaRPr lang="en-US" altLang="ja-JP" dirty="0"/>
          </a:p>
          <a:p>
            <a:endParaRPr lang="en-US" altLang="ja-JP" dirty="0"/>
          </a:p>
          <a:p>
            <a:r>
              <a:rPr lang="ja-JP" altLang="en-US"/>
              <a:t>自分の駒が取られるリスクを考慮した報酬</a:t>
            </a:r>
            <a:endParaRPr lang="en-US" altLang="ja-JP" dirty="0"/>
          </a:p>
        </p:txBody>
      </p:sp>
    </p:spTree>
    <p:extLst>
      <p:ext uri="{BB962C8B-B14F-4D97-AF65-F5344CB8AC3E}">
        <p14:creationId xmlns:p14="http://schemas.microsoft.com/office/powerpoint/2010/main" val="3447635094"/>
      </p:ext>
    </p:extLst>
  </p:cSld>
  <p:clrMapOvr>
    <a:masterClrMapping/>
  </p:clrMapOvr>
</p:sld>
</file>

<file path=ppt/theme/theme1.xml><?xml version="1.0" encoding="utf-8"?>
<a:theme xmlns:a="http://schemas.openxmlformats.org/drawingml/2006/main" name="Network Blitz">
  <a:themeElements>
    <a:clrScheme name="Network Blitz 1">
      <a:dk1>
        <a:srgbClr val="000044"/>
      </a:dk1>
      <a:lt1>
        <a:srgbClr val="FFFFFF"/>
      </a:lt1>
      <a:dk2>
        <a:srgbClr val="000066"/>
      </a:dk2>
      <a:lt2>
        <a:srgbClr val="FFCC00"/>
      </a:lt2>
      <a:accent1>
        <a:srgbClr val="9CE157"/>
      </a:accent1>
      <a:accent2>
        <a:srgbClr val="2663A0"/>
      </a:accent2>
      <a:accent3>
        <a:srgbClr val="AAAAB8"/>
      </a:accent3>
      <a:accent4>
        <a:srgbClr val="DADADA"/>
      </a:accent4>
      <a:accent5>
        <a:srgbClr val="CBEEB4"/>
      </a:accent5>
      <a:accent6>
        <a:srgbClr val="215991"/>
      </a:accent6>
      <a:hlink>
        <a:srgbClr val="F98D43"/>
      </a:hlink>
      <a:folHlink>
        <a:srgbClr val="CC3300"/>
      </a:folHlink>
    </a:clrScheme>
    <a:fontScheme name="Network Blitz">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ea typeface="ＭＳ Ｐゴシック" pitchFamily="50" charset="-128"/>
          </a:defRPr>
        </a:defPPr>
      </a:lstStyle>
    </a:lnDef>
  </a:objectDefaults>
  <a:extraClrSchemeLst>
    <a:extraClrScheme>
      <a:clrScheme name="Network Blitz 1">
        <a:dk1>
          <a:srgbClr val="000044"/>
        </a:dk1>
        <a:lt1>
          <a:srgbClr val="FFFFFF"/>
        </a:lt1>
        <a:dk2>
          <a:srgbClr val="000066"/>
        </a:dk2>
        <a:lt2>
          <a:srgbClr val="FFCC00"/>
        </a:lt2>
        <a:accent1>
          <a:srgbClr val="9CE157"/>
        </a:accent1>
        <a:accent2>
          <a:srgbClr val="2663A0"/>
        </a:accent2>
        <a:accent3>
          <a:srgbClr val="AAAAB8"/>
        </a:accent3>
        <a:accent4>
          <a:srgbClr val="DADADA"/>
        </a:accent4>
        <a:accent5>
          <a:srgbClr val="CBEEB4"/>
        </a:accent5>
        <a:accent6>
          <a:srgbClr val="215991"/>
        </a:accent6>
        <a:hlink>
          <a:srgbClr val="F98D43"/>
        </a:hlink>
        <a:folHlink>
          <a:srgbClr val="CC3300"/>
        </a:folHlink>
      </a:clrScheme>
      <a:clrMap bg1="dk2" tx1="lt1" bg2="dk1" tx2="lt2" accent1="accent1" accent2="accent2" accent3="accent3" accent4="accent4" accent5="accent5" accent6="accent6" hlink="hlink" folHlink="folHlink"/>
    </a:extraClrScheme>
    <a:extraClrScheme>
      <a:clrScheme name="Network Blitz 2">
        <a:dk1>
          <a:srgbClr val="000066"/>
        </a:dk1>
        <a:lt1>
          <a:srgbClr val="9CC2E8"/>
        </a:lt1>
        <a:dk2>
          <a:srgbClr val="4D4D4D"/>
        </a:dk2>
        <a:lt2>
          <a:srgbClr val="7DAFE1"/>
        </a:lt2>
        <a:accent1>
          <a:srgbClr val="26D2E4"/>
        </a:accent1>
        <a:accent2>
          <a:srgbClr val="D0E2F4"/>
        </a:accent2>
        <a:accent3>
          <a:srgbClr val="CBDDF2"/>
        </a:accent3>
        <a:accent4>
          <a:srgbClr val="000056"/>
        </a:accent4>
        <a:accent5>
          <a:srgbClr val="ACE5EF"/>
        </a:accent5>
        <a:accent6>
          <a:srgbClr val="BCCDDD"/>
        </a:accent6>
        <a:hlink>
          <a:srgbClr val="003366"/>
        </a:hlink>
        <a:folHlink>
          <a:srgbClr val="666699"/>
        </a:folHlink>
      </a:clrScheme>
      <a:clrMap bg1="lt1" tx1="dk1" bg2="lt2" tx2="dk2" accent1="accent1" accent2="accent2" accent3="accent3" accent4="accent4" accent5="accent5" accent6="accent6" hlink="hlink" folHlink="folHlink"/>
    </a:extraClrScheme>
    <a:extraClrScheme>
      <a:clrScheme name="Network Blitz 3">
        <a:dk1>
          <a:srgbClr val="000000"/>
        </a:dk1>
        <a:lt1>
          <a:srgbClr val="EAEAEA"/>
        </a:lt1>
        <a:dk2>
          <a:srgbClr val="333333"/>
        </a:dk2>
        <a:lt2>
          <a:srgbClr val="DDDDDD"/>
        </a:lt2>
        <a:accent1>
          <a:srgbClr val="C0C0C0"/>
        </a:accent1>
        <a:accent2>
          <a:srgbClr val="FFFFFF"/>
        </a:accent2>
        <a:accent3>
          <a:srgbClr val="F3F3F3"/>
        </a:accent3>
        <a:accent4>
          <a:srgbClr val="000000"/>
        </a:accent4>
        <a:accent5>
          <a:srgbClr val="DCDCDC"/>
        </a:accent5>
        <a:accent6>
          <a:srgbClr val="E7E7E7"/>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Network Blitz 4">
        <a:dk1>
          <a:srgbClr val="002E2D"/>
        </a:dk1>
        <a:lt1>
          <a:srgbClr val="FFFFFF"/>
        </a:lt1>
        <a:dk2>
          <a:srgbClr val="005250"/>
        </a:dk2>
        <a:lt2>
          <a:srgbClr val="FFCC00"/>
        </a:lt2>
        <a:accent1>
          <a:srgbClr val="9CE157"/>
        </a:accent1>
        <a:accent2>
          <a:srgbClr val="00817E"/>
        </a:accent2>
        <a:accent3>
          <a:srgbClr val="AAB3B3"/>
        </a:accent3>
        <a:accent4>
          <a:srgbClr val="DADADA"/>
        </a:accent4>
        <a:accent5>
          <a:srgbClr val="CBEEB4"/>
        </a:accent5>
        <a:accent6>
          <a:srgbClr val="007472"/>
        </a:accent6>
        <a:hlink>
          <a:srgbClr val="FFFF99"/>
        </a:hlink>
        <a:folHlink>
          <a:srgbClr val="CCCC00"/>
        </a:folHlink>
      </a:clrScheme>
      <a:clrMap bg1="dk2" tx1="lt1" bg2="dk1" tx2="lt2" accent1="accent1" accent2="accent2" accent3="accent3" accent4="accent4" accent5="accent5" accent6="accent6" hlink="hlink" folHlink="folHlink"/>
    </a:extraClrScheme>
    <a:extraClrScheme>
      <a:clrScheme name="Network Blitz 5">
        <a:dk1>
          <a:srgbClr val="291A4C"/>
        </a:dk1>
        <a:lt1>
          <a:srgbClr val="FFFFFF"/>
        </a:lt1>
        <a:dk2>
          <a:srgbClr val="3B256B"/>
        </a:dk2>
        <a:lt2>
          <a:srgbClr val="FFCC00"/>
        </a:lt2>
        <a:accent1>
          <a:srgbClr val="6EBFCA"/>
        </a:accent1>
        <a:accent2>
          <a:srgbClr val="56369C"/>
        </a:accent2>
        <a:accent3>
          <a:srgbClr val="AFACBA"/>
        </a:accent3>
        <a:accent4>
          <a:srgbClr val="DADADA"/>
        </a:accent4>
        <a:accent5>
          <a:srgbClr val="BADCE1"/>
        </a:accent5>
        <a:accent6>
          <a:srgbClr val="4D308D"/>
        </a:accent6>
        <a:hlink>
          <a:srgbClr val="CCCCFF"/>
        </a:hlink>
        <a:folHlink>
          <a:srgbClr val="666699"/>
        </a:folHlink>
      </a:clrScheme>
      <a:clrMap bg1="dk2" tx1="lt1" bg2="dk1" tx2="lt2" accent1="accent1" accent2="accent2" accent3="accent3" accent4="accent4" accent5="accent5" accent6="accent6" hlink="hlink" folHlink="folHlink"/>
    </a:extraClrScheme>
    <a:extraClrScheme>
      <a:clrScheme name="Network Blitz 6">
        <a:dk1>
          <a:srgbClr val="511D30"/>
        </a:dk1>
        <a:lt1>
          <a:srgbClr val="FFFFFF"/>
        </a:lt1>
        <a:dk2>
          <a:srgbClr val="6D2740"/>
        </a:dk2>
        <a:lt2>
          <a:srgbClr val="FDD409"/>
        </a:lt2>
        <a:accent1>
          <a:srgbClr val="FDB83B"/>
        </a:accent1>
        <a:accent2>
          <a:srgbClr val="9D395D"/>
        </a:accent2>
        <a:accent3>
          <a:srgbClr val="BAACAF"/>
        </a:accent3>
        <a:accent4>
          <a:srgbClr val="DADADA"/>
        </a:accent4>
        <a:accent5>
          <a:srgbClr val="FED8AF"/>
        </a:accent5>
        <a:accent6>
          <a:srgbClr val="8E3353"/>
        </a:accent6>
        <a:hlink>
          <a:srgbClr val="FF99CC"/>
        </a:hlink>
        <a:folHlink>
          <a:srgbClr val="D60093"/>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Designs\Network Blitz.pot</Template>
  <TotalTime>14195</TotalTime>
  <Words>2009</Words>
  <Application>Microsoft Macintosh PowerPoint</Application>
  <PresentationFormat>画面に合わせる (4:3)</PresentationFormat>
  <Paragraphs>145</Paragraphs>
  <Slides>18</Slides>
  <Notes>18</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18</vt:i4>
      </vt:variant>
    </vt:vector>
  </HeadingPairs>
  <TitlesOfParts>
    <vt:vector size="25" baseType="lpstr">
      <vt:lpstr>MS PGothic</vt:lpstr>
      <vt:lpstr>游ゴシック</vt:lpstr>
      <vt:lpstr>Arial</vt:lpstr>
      <vt:lpstr>Cambria Math</vt:lpstr>
      <vt:lpstr>Times New Roman</vt:lpstr>
      <vt:lpstr>Wingdings</vt:lpstr>
      <vt:lpstr>Network Blitz</vt:lpstr>
      <vt:lpstr>挟み将棋のAI作成</vt:lpstr>
      <vt:lpstr>あらまし</vt:lpstr>
      <vt:lpstr>挟み将棋</vt:lpstr>
      <vt:lpstr>テーマの選定理由</vt:lpstr>
      <vt:lpstr>作成したAIの着手選択</vt:lpstr>
      <vt:lpstr>作成したAIの学習方法</vt:lpstr>
      <vt:lpstr>ニューラルネットワークの更新</vt:lpstr>
      <vt:lpstr>ニューラルネットワークの更新</vt:lpstr>
      <vt:lpstr>学習の際の報酬</vt:lpstr>
      <vt:lpstr>作成したAIの特徴</vt:lpstr>
      <vt:lpstr>ランダムAIとの対戦結果</vt:lpstr>
      <vt:lpstr>探索AIとの対戦結果</vt:lpstr>
      <vt:lpstr>人間との対戦</vt:lpstr>
      <vt:lpstr>まとめ</vt:lpstr>
      <vt:lpstr>今後の課題</vt:lpstr>
      <vt:lpstr>参考文献</vt:lpstr>
      <vt:lpstr>参考文献</vt:lpstr>
      <vt:lpstr>PowerPoint プレゼンテーション</vt:lpstr>
    </vt:vector>
  </TitlesOfParts>
  <Manager>T.Ishimizu</Manager>
  <Company>KINKI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Comparative Study of Structured Differential Evolutions</dc:title>
  <dc:subject>Waseas ACS2010</dc:subject>
  <dc:creator>T.Ishimizu</dc:creator>
  <cp:lastModifiedBy>今泉拓土</cp:lastModifiedBy>
  <cp:revision>146</cp:revision>
  <cp:lastPrinted>2025-01-29T09:36:58Z</cp:lastPrinted>
  <dcterms:created xsi:type="dcterms:W3CDTF">1601-01-01T00:00:00Z</dcterms:created>
  <dcterms:modified xsi:type="dcterms:W3CDTF">2025-02-03T01:39:00Z</dcterms:modified>
</cp:coreProperties>
</file>