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64" r:id="rId7"/>
    <p:sldId id="269" r:id="rId8"/>
    <p:sldId id="265" r:id="rId9"/>
    <p:sldId id="266" r:id="rId10"/>
    <p:sldId id="262" r:id="rId11"/>
    <p:sldId id="263" r:id="rId12"/>
    <p:sldId id="267"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084E3F-C720-EC41-B166-CB1C5EDF5107}" v="47" dt="2023-02-01T08:33:42.6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89"/>
  </p:normalViewPr>
  <p:slideViewPr>
    <p:cSldViewPr snapToGrid="0" snapToObjects="1">
      <p:cViewPr varScale="1">
        <p:scale>
          <a:sx n="120" d="100"/>
          <a:sy n="120" d="100"/>
        </p:scale>
        <p:origin x="2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taiyo7130@gmail.com" userId="4e49ea6ca471482d" providerId="LiveId" clId="{06084E3F-C720-EC41-B166-CB1C5EDF5107}"/>
    <pc:docChg chg="undo custSel addSld delSld modSld">
      <pc:chgData name="t.taiyo7130@gmail.com" userId="4e49ea6ca471482d" providerId="LiveId" clId="{06084E3F-C720-EC41-B166-CB1C5EDF5107}" dt="2023-02-01T08:33:57.758" v="2204" actId="21"/>
      <pc:docMkLst>
        <pc:docMk/>
      </pc:docMkLst>
      <pc:sldChg chg="modSp mod">
        <pc:chgData name="t.taiyo7130@gmail.com" userId="4e49ea6ca471482d" providerId="LiveId" clId="{06084E3F-C720-EC41-B166-CB1C5EDF5107}" dt="2023-01-31T12:24:02.658" v="1942" actId="20577"/>
        <pc:sldMkLst>
          <pc:docMk/>
          <pc:sldMk cId="2905329881" sldId="258"/>
        </pc:sldMkLst>
        <pc:spChg chg="mod">
          <ac:chgData name="t.taiyo7130@gmail.com" userId="4e49ea6ca471482d" providerId="LiveId" clId="{06084E3F-C720-EC41-B166-CB1C5EDF5107}" dt="2023-01-31T12:24:02.658" v="1942" actId="20577"/>
          <ac:spMkLst>
            <pc:docMk/>
            <pc:sldMk cId="2905329881" sldId="258"/>
            <ac:spMk id="3" creationId="{03EDDD6B-AECE-C047-88C6-FFD493C4D0A6}"/>
          </ac:spMkLst>
        </pc:spChg>
      </pc:sldChg>
      <pc:sldChg chg="modSp mod">
        <pc:chgData name="t.taiyo7130@gmail.com" userId="4e49ea6ca471482d" providerId="LiveId" clId="{06084E3F-C720-EC41-B166-CB1C5EDF5107}" dt="2023-02-01T06:24:25.082" v="2162" actId="20577"/>
        <pc:sldMkLst>
          <pc:docMk/>
          <pc:sldMk cId="4122922964" sldId="259"/>
        </pc:sldMkLst>
        <pc:spChg chg="mod">
          <ac:chgData name="t.taiyo7130@gmail.com" userId="4e49ea6ca471482d" providerId="LiveId" clId="{06084E3F-C720-EC41-B166-CB1C5EDF5107}" dt="2023-01-31T09:34:08.851" v="795" actId="20577"/>
          <ac:spMkLst>
            <pc:docMk/>
            <pc:sldMk cId="4122922964" sldId="259"/>
            <ac:spMk id="2" creationId="{4AA3AB2B-6162-2D43-A547-F1E7006A52B2}"/>
          </ac:spMkLst>
        </pc:spChg>
        <pc:spChg chg="mod">
          <ac:chgData name="t.taiyo7130@gmail.com" userId="4e49ea6ca471482d" providerId="LiveId" clId="{06084E3F-C720-EC41-B166-CB1C5EDF5107}" dt="2023-02-01T06:24:25.082" v="2162" actId="20577"/>
          <ac:spMkLst>
            <pc:docMk/>
            <pc:sldMk cId="4122922964" sldId="259"/>
            <ac:spMk id="3" creationId="{C5902970-5CE8-8E44-A845-7F99A0D1768D}"/>
          </ac:spMkLst>
        </pc:spChg>
      </pc:sldChg>
      <pc:sldChg chg="addSp modSp mod">
        <pc:chgData name="t.taiyo7130@gmail.com" userId="4e49ea6ca471482d" providerId="LiveId" clId="{06084E3F-C720-EC41-B166-CB1C5EDF5107}" dt="2023-01-31T09:54:19.678" v="1030" actId="255"/>
        <pc:sldMkLst>
          <pc:docMk/>
          <pc:sldMk cId="3492230002" sldId="260"/>
        </pc:sldMkLst>
        <pc:spChg chg="mod">
          <ac:chgData name="t.taiyo7130@gmail.com" userId="4e49ea6ca471482d" providerId="LiveId" clId="{06084E3F-C720-EC41-B166-CB1C5EDF5107}" dt="2023-01-31T09:32:28.964" v="779" actId="20577"/>
          <ac:spMkLst>
            <pc:docMk/>
            <pc:sldMk cId="3492230002" sldId="260"/>
            <ac:spMk id="3" creationId="{2E21E6B6-8EFF-0E4B-A0A0-08A8F1DFE00D}"/>
          </ac:spMkLst>
        </pc:spChg>
        <pc:spChg chg="add mod">
          <ac:chgData name="t.taiyo7130@gmail.com" userId="4e49ea6ca471482d" providerId="LiveId" clId="{06084E3F-C720-EC41-B166-CB1C5EDF5107}" dt="2023-01-31T09:54:19.678" v="1030" actId="255"/>
          <ac:spMkLst>
            <pc:docMk/>
            <pc:sldMk cId="3492230002" sldId="260"/>
            <ac:spMk id="5" creationId="{7D61640C-45CC-B04B-AEB1-0364B05CA291}"/>
          </ac:spMkLst>
        </pc:spChg>
      </pc:sldChg>
      <pc:sldChg chg="modSp mod">
        <pc:chgData name="t.taiyo7130@gmail.com" userId="4e49ea6ca471482d" providerId="LiveId" clId="{06084E3F-C720-EC41-B166-CB1C5EDF5107}" dt="2023-01-31T12:51:20.183" v="2083" actId="20577"/>
        <pc:sldMkLst>
          <pc:docMk/>
          <pc:sldMk cId="2878048795" sldId="261"/>
        </pc:sldMkLst>
        <pc:spChg chg="mod">
          <ac:chgData name="t.taiyo7130@gmail.com" userId="4e49ea6ca471482d" providerId="LiveId" clId="{06084E3F-C720-EC41-B166-CB1C5EDF5107}" dt="2023-01-31T12:51:20.183" v="2083" actId="20577"/>
          <ac:spMkLst>
            <pc:docMk/>
            <pc:sldMk cId="2878048795" sldId="261"/>
            <ac:spMk id="3" creationId="{6CCE513B-BF8D-9940-AF06-06FB79742292}"/>
          </ac:spMkLst>
        </pc:spChg>
      </pc:sldChg>
      <pc:sldChg chg="modSp mod">
        <pc:chgData name="t.taiyo7130@gmail.com" userId="4e49ea6ca471482d" providerId="LiveId" clId="{06084E3F-C720-EC41-B166-CB1C5EDF5107}" dt="2023-01-31T09:37:29.574" v="842" actId="255"/>
        <pc:sldMkLst>
          <pc:docMk/>
          <pc:sldMk cId="2968331743" sldId="262"/>
        </pc:sldMkLst>
        <pc:spChg chg="mod">
          <ac:chgData name="t.taiyo7130@gmail.com" userId="4e49ea6ca471482d" providerId="LiveId" clId="{06084E3F-C720-EC41-B166-CB1C5EDF5107}" dt="2023-01-24T23:44:37.466" v="9" actId="20577"/>
          <ac:spMkLst>
            <pc:docMk/>
            <pc:sldMk cId="2968331743" sldId="262"/>
            <ac:spMk id="2" creationId="{FBFE8738-142A-2841-AAF1-A8A3A65E12EB}"/>
          </ac:spMkLst>
        </pc:spChg>
        <pc:spChg chg="mod">
          <ac:chgData name="t.taiyo7130@gmail.com" userId="4e49ea6ca471482d" providerId="LiveId" clId="{06084E3F-C720-EC41-B166-CB1C5EDF5107}" dt="2023-01-31T09:37:29.574" v="842" actId="255"/>
          <ac:spMkLst>
            <pc:docMk/>
            <pc:sldMk cId="2968331743" sldId="262"/>
            <ac:spMk id="3" creationId="{BBC27058-B943-AD47-A7B9-C1B4BDD4CC0D}"/>
          </ac:spMkLst>
        </pc:spChg>
      </pc:sldChg>
      <pc:sldChg chg="addSp delSp modSp mod">
        <pc:chgData name="t.taiyo7130@gmail.com" userId="4e49ea6ca471482d" providerId="LiveId" clId="{06084E3F-C720-EC41-B166-CB1C5EDF5107}" dt="2023-02-01T08:33:57.758" v="2204" actId="21"/>
        <pc:sldMkLst>
          <pc:docMk/>
          <pc:sldMk cId="254753796" sldId="264"/>
        </pc:sldMkLst>
        <pc:spChg chg="mod">
          <ac:chgData name="t.taiyo7130@gmail.com" userId="4e49ea6ca471482d" providerId="LiveId" clId="{06084E3F-C720-EC41-B166-CB1C5EDF5107}" dt="2023-02-01T07:43:16.053" v="2187" actId="20577"/>
          <ac:spMkLst>
            <pc:docMk/>
            <pc:sldMk cId="254753796" sldId="264"/>
            <ac:spMk id="3" creationId="{E6AFCD00-96B9-F94C-9E39-E0A171811A50}"/>
          </ac:spMkLst>
        </pc:spChg>
        <pc:spChg chg="add del">
          <ac:chgData name="t.taiyo7130@gmail.com" userId="4e49ea6ca471482d" providerId="LiveId" clId="{06084E3F-C720-EC41-B166-CB1C5EDF5107}" dt="2023-02-01T08:33:22.929" v="2189" actId="21"/>
          <ac:spMkLst>
            <pc:docMk/>
            <pc:sldMk cId="254753796" sldId="264"/>
            <ac:spMk id="4" creationId="{A0DA3C00-2592-B14F-A6DD-37AF56C91EFD}"/>
          </ac:spMkLst>
        </pc:spChg>
        <pc:spChg chg="add del mod">
          <ac:chgData name="t.taiyo7130@gmail.com" userId="4e49ea6ca471482d" providerId="LiveId" clId="{06084E3F-C720-EC41-B166-CB1C5EDF5107}" dt="2023-02-01T07:42:56.974" v="2184"/>
          <ac:spMkLst>
            <pc:docMk/>
            <pc:sldMk cId="254753796" sldId="264"/>
            <ac:spMk id="5" creationId="{01D30485-FB2D-CF4F-BF12-59C610FC0A3A}"/>
          </ac:spMkLst>
        </pc:spChg>
        <pc:spChg chg="add del mod">
          <ac:chgData name="t.taiyo7130@gmail.com" userId="4e49ea6ca471482d" providerId="LiveId" clId="{06084E3F-C720-EC41-B166-CB1C5EDF5107}" dt="2023-02-01T08:33:57.758" v="2204" actId="21"/>
          <ac:spMkLst>
            <pc:docMk/>
            <pc:sldMk cId="254753796" sldId="264"/>
            <ac:spMk id="6" creationId="{7B75A0A1-5B06-CD46-9BFF-F71F1FA35107}"/>
          </ac:spMkLst>
        </pc:spChg>
      </pc:sldChg>
      <pc:sldChg chg="addSp modSp mod">
        <pc:chgData name="t.taiyo7130@gmail.com" userId="4e49ea6ca471482d" providerId="LiveId" clId="{06084E3F-C720-EC41-B166-CB1C5EDF5107}" dt="2023-01-31T13:00:49.832" v="2160" actId="20577"/>
        <pc:sldMkLst>
          <pc:docMk/>
          <pc:sldMk cId="1735688873" sldId="265"/>
        </pc:sldMkLst>
        <pc:spChg chg="mod">
          <ac:chgData name="t.taiyo7130@gmail.com" userId="4e49ea6ca471482d" providerId="LiveId" clId="{06084E3F-C720-EC41-B166-CB1C5EDF5107}" dt="2023-01-31T13:00:49.832" v="2160" actId="20577"/>
          <ac:spMkLst>
            <pc:docMk/>
            <pc:sldMk cId="1735688873" sldId="265"/>
            <ac:spMk id="3" creationId="{70566885-8E99-3347-8B48-7811202A9CF5}"/>
          </ac:spMkLst>
        </pc:spChg>
        <pc:spChg chg="add mod">
          <ac:chgData name="t.taiyo7130@gmail.com" userId="4e49ea6ca471482d" providerId="LiveId" clId="{06084E3F-C720-EC41-B166-CB1C5EDF5107}" dt="2023-01-31T12:09:03.424" v="1882" actId="20577"/>
          <ac:spMkLst>
            <pc:docMk/>
            <pc:sldMk cId="1735688873" sldId="265"/>
            <ac:spMk id="5" creationId="{3DF5E857-A776-5D46-9ABE-5C15261E3C47}"/>
          </ac:spMkLst>
        </pc:spChg>
      </pc:sldChg>
      <pc:sldChg chg="delSp modSp add mod">
        <pc:chgData name="t.taiyo7130@gmail.com" userId="4e49ea6ca471482d" providerId="LiveId" clId="{06084E3F-C720-EC41-B166-CB1C5EDF5107}" dt="2023-02-01T06:44:22.192" v="2163" actId="12"/>
        <pc:sldMkLst>
          <pc:docMk/>
          <pc:sldMk cId="1735612667" sldId="266"/>
        </pc:sldMkLst>
        <pc:spChg chg="mod">
          <ac:chgData name="t.taiyo7130@gmail.com" userId="4e49ea6ca471482d" providerId="LiveId" clId="{06084E3F-C720-EC41-B166-CB1C5EDF5107}" dt="2023-01-31T11:39:56.044" v="1201" actId="20577"/>
          <ac:spMkLst>
            <pc:docMk/>
            <pc:sldMk cId="1735612667" sldId="266"/>
            <ac:spMk id="2" creationId="{BB1FF87F-B6FD-DE46-8BB2-FA11EB0B4BA9}"/>
          </ac:spMkLst>
        </pc:spChg>
        <pc:spChg chg="mod">
          <ac:chgData name="t.taiyo7130@gmail.com" userId="4e49ea6ca471482d" providerId="LiveId" clId="{06084E3F-C720-EC41-B166-CB1C5EDF5107}" dt="2023-02-01T06:44:22.192" v="2163" actId="12"/>
          <ac:spMkLst>
            <pc:docMk/>
            <pc:sldMk cId="1735612667" sldId="266"/>
            <ac:spMk id="3" creationId="{70566885-8E99-3347-8B48-7811202A9CF5}"/>
          </ac:spMkLst>
        </pc:spChg>
        <pc:spChg chg="del mod">
          <ac:chgData name="t.taiyo7130@gmail.com" userId="4e49ea6ca471482d" providerId="LiveId" clId="{06084E3F-C720-EC41-B166-CB1C5EDF5107}" dt="2023-01-31T11:51:23.493" v="1591"/>
          <ac:spMkLst>
            <pc:docMk/>
            <pc:sldMk cId="1735612667" sldId="266"/>
            <ac:spMk id="5" creationId="{3DF5E857-A776-5D46-9ABE-5C15261E3C47}"/>
          </ac:spMkLst>
        </pc:spChg>
      </pc:sldChg>
      <pc:sldChg chg="modSp new del mod">
        <pc:chgData name="t.taiyo7130@gmail.com" userId="4e49ea6ca471482d" providerId="LiveId" clId="{06084E3F-C720-EC41-B166-CB1C5EDF5107}" dt="2023-01-31T11:39:39.268" v="1183" actId="2696"/>
        <pc:sldMkLst>
          <pc:docMk/>
          <pc:sldMk cId="1893107964" sldId="266"/>
        </pc:sldMkLst>
        <pc:spChg chg="mod">
          <ac:chgData name="t.taiyo7130@gmail.com" userId="4e49ea6ca471482d" providerId="LiveId" clId="{06084E3F-C720-EC41-B166-CB1C5EDF5107}" dt="2023-01-31T11:39:33.329" v="1182" actId="20577"/>
          <ac:spMkLst>
            <pc:docMk/>
            <pc:sldMk cId="1893107964" sldId="266"/>
            <ac:spMk id="2" creationId="{0BEAE3DA-C62A-0B43-A07B-309C56D553D7}"/>
          </ac:spMkLst>
        </pc:spChg>
      </pc:sldChg>
      <pc:sldChg chg="modSp add mod">
        <pc:chgData name="t.taiyo7130@gmail.com" userId="4e49ea6ca471482d" providerId="LiveId" clId="{06084E3F-C720-EC41-B166-CB1C5EDF5107}" dt="2023-01-31T12:16:06.662" v="1933" actId="20577"/>
        <pc:sldMkLst>
          <pc:docMk/>
          <pc:sldMk cId="855369397" sldId="267"/>
        </pc:sldMkLst>
        <pc:spChg chg="mod">
          <ac:chgData name="t.taiyo7130@gmail.com" userId="4e49ea6ca471482d" providerId="LiveId" clId="{06084E3F-C720-EC41-B166-CB1C5EDF5107}" dt="2023-01-31T12:16:06.662" v="1933" actId="20577"/>
          <ac:spMkLst>
            <pc:docMk/>
            <pc:sldMk cId="855369397" sldId="267"/>
            <ac:spMk id="3" creationId="{9B9C91A8-BF56-AE4A-90B9-B118455F9503}"/>
          </ac:spMkLst>
        </pc:spChg>
      </pc:sldChg>
      <pc:sldChg chg="modSp new del mod">
        <pc:chgData name="t.taiyo7130@gmail.com" userId="4e49ea6ca471482d" providerId="LiveId" clId="{06084E3F-C720-EC41-B166-CB1C5EDF5107}" dt="2023-02-01T07:42:38.338" v="2176" actId="2696"/>
        <pc:sldMkLst>
          <pc:docMk/>
          <pc:sldMk cId="191374659" sldId="268"/>
        </pc:sldMkLst>
        <pc:spChg chg="mod">
          <ac:chgData name="t.taiyo7130@gmail.com" userId="4e49ea6ca471482d" providerId="LiveId" clId="{06084E3F-C720-EC41-B166-CB1C5EDF5107}" dt="2023-02-01T07:42:32.565" v="2174" actId="20577"/>
          <ac:spMkLst>
            <pc:docMk/>
            <pc:sldMk cId="191374659" sldId="268"/>
            <ac:spMk id="2" creationId="{CFC98603-4405-AF44-B9DD-7278D871ECFA}"/>
          </ac:spMkLst>
        </pc:spChg>
      </pc:sldChg>
      <pc:sldChg chg="modSp add mod">
        <pc:chgData name="t.taiyo7130@gmail.com" userId="4e49ea6ca471482d" providerId="LiveId" clId="{06084E3F-C720-EC41-B166-CB1C5EDF5107}" dt="2023-02-01T07:43:10.435" v="2186" actId="20577"/>
        <pc:sldMkLst>
          <pc:docMk/>
          <pc:sldMk cId="3756528253" sldId="269"/>
        </pc:sldMkLst>
        <pc:spChg chg="mod">
          <ac:chgData name="t.taiyo7130@gmail.com" userId="4e49ea6ca471482d" providerId="LiveId" clId="{06084E3F-C720-EC41-B166-CB1C5EDF5107}" dt="2023-02-01T07:43:10.435" v="2186" actId="20577"/>
          <ac:spMkLst>
            <pc:docMk/>
            <pc:sldMk cId="3756528253" sldId="269"/>
            <ac:spMk id="3" creationId="{E6AFCD00-96B9-F94C-9E39-E0A171811A5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118B4-FB33-3A4D-B066-4E66921C4B2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D3A86C3-7D2A-014F-B599-FE5D5D0EC6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D267862-5A01-1943-A84D-492993338778}"/>
              </a:ext>
            </a:extLst>
          </p:cNvPr>
          <p:cNvSpPr>
            <a:spLocks noGrp="1"/>
          </p:cNvSpPr>
          <p:nvPr>
            <p:ph type="dt" sz="half" idx="10"/>
          </p:nvPr>
        </p:nvSpPr>
        <p:spPr/>
        <p:txBody>
          <a:bodyPr/>
          <a:lstStyle/>
          <a:p>
            <a:fld id="{98529FBD-2DFA-E944-823F-5AA3E2FB7EEA}" type="datetimeFigureOut">
              <a:rPr kumimoji="1" lang="ja-JP" altLang="en-US" smtClean="0"/>
              <a:t>2023/2/1</a:t>
            </a:fld>
            <a:endParaRPr kumimoji="1" lang="ja-JP" altLang="en-US"/>
          </a:p>
        </p:txBody>
      </p:sp>
      <p:sp>
        <p:nvSpPr>
          <p:cNvPr id="5" name="フッター プレースホルダー 4">
            <a:extLst>
              <a:ext uri="{FF2B5EF4-FFF2-40B4-BE49-F238E27FC236}">
                <a16:creationId xmlns:a16="http://schemas.microsoft.com/office/drawing/2014/main" id="{14BB8BCB-A996-174F-A40A-951C30219B6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6F72FC0-2EF3-0F4D-91AD-EEC9E0AD30E5}"/>
              </a:ext>
            </a:extLst>
          </p:cNvPr>
          <p:cNvSpPr>
            <a:spLocks noGrp="1"/>
          </p:cNvSpPr>
          <p:nvPr>
            <p:ph type="sldNum" sz="quarter" idx="12"/>
          </p:nvPr>
        </p:nvSpPr>
        <p:spPr/>
        <p:txBody>
          <a:bodyPr/>
          <a:lstStyle/>
          <a:p>
            <a:fld id="{547C22D9-45EF-C34C-93F5-4D5792880083}" type="slidenum">
              <a:rPr kumimoji="1" lang="ja-JP" altLang="en-US" smtClean="0"/>
              <a:t>‹#›</a:t>
            </a:fld>
            <a:endParaRPr kumimoji="1" lang="ja-JP" altLang="en-US"/>
          </a:p>
        </p:txBody>
      </p:sp>
    </p:spTree>
    <p:extLst>
      <p:ext uri="{BB962C8B-B14F-4D97-AF65-F5344CB8AC3E}">
        <p14:creationId xmlns:p14="http://schemas.microsoft.com/office/powerpoint/2010/main" val="3180904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6330FE-691B-9047-A291-555C17B4A4C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B20D436-C6D7-DD4B-A0F8-E7CF147198F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622415B-FE07-BB45-9E81-FC4F45A081A7}"/>
              </a:ext>
            </a:extLst>
          </p:cNvPr>
          <p:cNvSpPr>
            <a:spLocks noGrp="1"/>
          </p:cNvSpPr>
          <p:nvPr>
            <p:ph type="dt" sz="half" idx="10"/>
          </p:nvPr>
        </p:nvSpPr>
        <p:spPr/>
        <p:txBody>
          <a:bodyPr/>
          <a:lstStyle/>
          <a:p>
            <a:fld id="{98529FBD-2DFA-E944-823F-5AA3E2FB7EEA}" type="datetimeFigureOut">
              <a:rPr kumimoji="1" lang="ja-JP" altLang="en-US" smtClean="0"/>
              <a:t>2023/2/1</a:t>
            </a:fld>
            <a:endParaRPr kumimoji="1" lang="ja-JP" altLang="en-US"/>
          </a:p>
        </p:txBody>
      </p:sp>
      <p:sp>
        <p:nvSpPr>
          <p:cNvPr id="5" name="フッター プレースホルダー 4">
            <a:extLst>
              <a:ext uri="{FF2B5EF4-FFF2-40B4-BE49-F238E27FC236}">
                <a16:creationId xmlns:a16="http://schemas.microsoft.com/office/drawing/2014/main" id="{6705117A-F5CB-4649-9B55-BD1913A1F7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695E2E5-D709-3744-91F8-5D375E8DE1D0}"/>
              </a:ext>
            </a:extLst>
          </p:cNvPr>
          <p:cNvSpPr>
            <a:spLocks noGrp="1"/>
          </p:cNvSpPr>
          <p:nvPr>
            <p:ph type="sldNum" sz="quarter" idx="12"/>
          </p:nvPr>
        </p:nvSpPr>
        <p:spPr/>
        <p:txBody>
          <a:bodyPr/>
          <a:lstStyle/>
          <a:p>
            <a:fld id="{547C22D9-45EF-C34C-93F5-4D5792880083}" type="slidenum">
              <a:rPr kumimoji="1" lang="ja-JP" altLang="en-US" smtClean="0"/>
              <a:t>‹#›</a:t>
            </a:fld>
            <a:endParaRPr kumimoji="1" lang="ja-JP" altLang="en-US"/>
          </a:p>
        </p:txBody>
      </p:sp>
    </p:spTree>
    <p:extLst>
      <p:ext uri="{BB962C8B-B14F-4D97-AF65-F5344CB8AC3E}">
        <p14:creationId xmlns:p14="http://schemas.microsoft.com/office/powerpoint/2010/main" val="2372183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82C923A-49C2-DE49-ADAE-64BAFAEF636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2D1067C-0F23-284D-AFC5-D03EB7E171F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E7CA9E9-F962-E740-8CE1-D8E00C888A03}"/>
              </a:ext>
            </a:extLst>
          </p:cNvPr>
          <p:cNvSpPr>
            <a:spLocks noGrp="1"/>
          </p:cNvSpPr>
          <p:nvPr>
            <p:ph type="dt" sz="half" idx="10"/>
          </p:nvPr>
        </p:nvSpPr>
        <p:spPr/>
        <p:txBody>
          <a:bodyPr/>
          <a:lstStyle/>
          <a:p>
            <a:fld id="{98529FBD-2DFA-E944-823F-5AA3E2FB7EEA}" type="datetimeFigureOut">
              <a:rPr kumimoji="1" lang="ja-JP" altLang="en-US" smtClean="0"/>
              <a:t>2023/2/1</a:t>
            </a:fld>
            <a:endParaRPr kumimoji="1" lang="ja-JP" altLang="en-US"/>
          </a:p>
        </p:txBody>
      </p:sp>
      <p:sp>
        <p:nvSpPr>
          <p:cNvPr id="5" name="フッター プレースホルダー 4">
            <a:extLst>
              <a:ext uri="{FF2B5EF4-FFF2-40B4-BE49-F238E27FC236}">
                <a16:creationId xmlns:a16="http://schemas.microsoft.com/office/drawing/2014/main" id="{09F7A00F-6756-9E47-AF83-68A2F54828E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6FA59DD-5529-5A45-AF71-9EAF466ACB61}"/>
              </a:ext>
            </a:extLst>
          </p:cNvPr>
          <p:cNvSpPr>
            <a:spLocks noGrp="1"/>
          </p:cNvSpPr>
          <p:nvPr>
            <p:ph type="sldNum" sz="quarter" idx="12"/>
          </p:nvPr>
        </p:nvSpPr>
        <p:spPr/>
        <p:txBody>
          <a:bodyPr/>
          <a:lstStyle/>
          <a:p>
            <a:fld id="{547C22D9-45EF-C34C-93F5-4D5792880083}" type="slidenum">
              <a:rPr kumimoji="1" lang="ja-JP" altLang="en-US" smtClean="0"/>
              <a:t>‹#›</a:t>
            </a:fld>
            <a:endParaRPr kumimoji="1" lang="ja-JP" altLang="en-US"/>
          </a:p>
        </p:txBody>
      </p:sp>
    </p:spTree>
    <p:extLst>
      <p:ext uri="{BB962C8B-B14F-4D97-AF65-F5344CB8AC3E}">
        <p14:creationId xmlns:p14="http://schemas.microsoft.com/office/powerpoint/2010/main" val="4034543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C735FC-00A8-C346-878A-322300ACEB5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43AF37E-81C7-CB49-B342-C3856F62CDF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64FA57E-E5AA-BD43-BA96-DDEE657852A6}"/>
              </a:ext>
            </a:extLst>
          </p:cNvPr>
          <p:cNvSpPr>
            <a:spLocks noGrp="1"/>
          </p:cNvSpPr>
          <p:nvPr>
            <p:ph type="dt" sz="half" idx="10"/>
          </p:nvPr>
        </p:nvSpPr>
        <p:spPr/>
        <p:txBody>
          <a:bodyPr/>
          <a:lstStyle/>
          <a:p>
            <a:fld id="{98529FBD-2DFA-E944-823F-5AA3E2FB7EEA}" type="datetimeFigureOut">
              <a:rPr kumimoji="1" lang="ja-JP" altLang="en-US" smtClean="0"/>
              <a:t>2023/2/1</a:t>
            </a:fld>
            <a:endParaRPr kumimoji="1" lang="ja-JP" altLang="en-US"/>
          </a:p>
        </p:txBody>
      </p:sp>
      <p:sp>
        <p:nvSpPr>
          <p:cNvPr id="5" name="フッター プレースホルダー 4">
            <a:extLst>
              <a:ext uri="{FF2B5EF4-FFF2-40B4-BE49-F238E27FC236}">
                <a16:creationId xmlns:a16="http://schemas.microsoft.com/office/drawing/2014/main" id="{E0878D96-7691-D145-B165-C1AC190C0D9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4819890-32A6-D840-B53C-5B6A962F8911}"/>
              </a:ext>
            </a:extLst>
          </p:cNvPr>
          <p:cNvSpPr>
            <a:spLocks noGrp="1"/>
          </p:cNvSpPr>
          <p:nvPr>
            <p:ph type="sldNum" sz="quarter" idx="12"/>
          </p:nvPr>
        </p:nvSpPr>
        <p:spPr/>
        <p:txBody>
          <a:bodyPr/>
          <a:lstStyle/>
          <a:p>
            <a:fld id="{547C22D9-45EF-C34C-93F5-4D5792880083}" type="slidenum">
              <a:rPr kumimoji="1" lang="ja-JP" altLang="en-US" smtClean="0"/>
              <a:t>‹#›</a:t>
            </a:fld>
            <a:endParaRPr kumimoji="1" lang="ja-JP" altLang="en-US"/>
          </a:p>
        </p:txBody>
      </p:sp>
    </p:spTree>
    <p:extLst>
      <p:ext uri="{BB962C8B-B14F-4D97-AF65-F5344CB8AC3E}">
        <p14:creationId xmlns:p14="http://schemas.microsoft.com/office/powerpoint/2010/main" val="3581020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23894C-A9F0-DB4A-A088-81FB20D2CE4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BDD1629-9454-834C-A24D-1F22D51F46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B155BC6-7DAE-1F4A-AD31-9D54E483768D}"/>
              </a:ext>
            </a:extLst>
          </p:cNvPr>
          <p:cNvSpPr>
            <a:spLocks noGrp="1"/>
          </p:cNvSpPr>
          <p:nvPr>
            <p:ph type="dt" sz="half" idx="10"/>
          </p:nvPr>
        </p:nvSpPr>
        <p:spPr/>
        <p:txBody>
          <a:bodyPr/>
          <a:lstStyle/>
          <a:p>
            <a:fld id="{98529FBD-2DFA-E944-823F-5AA3E2FB7EEA}" type="datetimeFigureOut">
              <a:rPr kumimoji="1" lang="ja-JP" altLang="en-US" smtClean="0"/>
              <a:t>2023/2/1</a:t>
            </a:fld>
            <a:endParaRPr kumimoji="1" lang="ja-JP" altLang="en-US"/>
          </a:p>
        </p:txBody>
      </p:sp>
      <p:sp>
        <p:nvSpPr>
          <p:cNvPr id="5" name="フッター プレースホルダー 4">
            <a:extLst>
              <a:ext uri="{FF2B5EF4-FFF2-40B4-BE49-F238E27FC236}">
                <a16:creationId xmlns:a16="http://schemas.microsoft.com/office/drawing/2014/main" id="{CB0EA64D-9438-6643-AE50-DF57264E621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9600161-1274-0243-9D10-0BC00D5636CE}"/>
              </a:ext>
            </a:extLst>
          </p:cNvPr>
          <p:cNvSpPr>
            <a:spLocks noGrp="1"/>
          </p:cNvSpPr>
          <p:nvPr>
            <p:ph type="sldNum" sz="quarter" idx="12"/>
          </p:nvPr>
        </p:nvSpPr>
        <p:spPr/>
        <p:txBody>
          <a:bodyPr/>
          <a:lstStyle/>
          <a:p>
            <a:fld id="{547C22D9-45EF-C34C-93F5-4D5792880083}" type="slidenum">
              <a:rPr kumimoji="1" lang="ja-JP" altLang="en-US" smtClean="0"/>
              <a:t>‹#›</a:t>
            </a:fld>
            <a:endParaRPr kumimoji="1" lang="ja-JP" altLang="en-US"/>
          </a:p>
        </p:txBody>
      </p:sp>
    </p:spTree>
    <p:extLst>
      <p:ext uri="{BB962C8B-B14F-4D97-AF65-F5344CB8AC3E}">
        <p14:creationId xmlns:p14="http://schemas.microsoft.com/office/powerpoint/2010/main" val="2315204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D8E2BC-3381-2A4C-B8E6-A09525D56AB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0590156-8245-6349-8C75-6EF838FE82F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A8567F7-CA72-E245-839C-EFA152A571B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578B18D-962E-0D45-B48E-DD633149FA99}"/>
              </a:ext>
            </a:extLst>
          </p:cNvPr>
          <p:cNvSpPr>
            <a:spLocks noGrp="1"/>
          </p:cNvSpPr>
          <p:nvPr>
            <p:ph type="dt" sz="half" idx="10"/>
          </p:nvPr>
        </p:nvSpPr>
        <p:spPr/>
        <p:txBody>
          <a:bodyPr/>
          <a:lstStyle/>
          <a:p>
            <a:fld id="{98529FBD-2DFA-E944-823F-5AA3E2FB7EEA}" type="datetimeFigureOut">
              <a:rPr kumimoji="1" lang="ja-JP" altLang="en-US" smtClean="0"/>
              <a:t>2023/2/1</a:t>
            </a:fld>
            <a:endParaRPr kumimoji="1" lang="ja-JP" altLang="en-US"/>
          </a:p>
        </p:txBody>
      </p:sp>
      <p:sp>
        <p:nvSpPr>
          <p:cNvPr id="6" name="フッター プレースホルダー 5">
            <a:extLst>
              <a:ext uri="{FF2B5EF4-FFF2-40B4-BE49-F238E27FC236}">
                <a16:creationId xmlns:a16="http://schemas.microsoft.com/office/drawing/2014/main" id="{AE0CC549-B787-7245-B3C4-60730C33AA4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9CE0776-E89C-2C4D-A315-E759FF61C467}"/>
              </a:ext>
            </a:extLst>
          </p:cNvPr>
          <p:cNvSpPr>
            <a:spLocks noGrp="1"/>
          </p:cNvSpPr>
          <p:nvPr>
            <p:ph type="sldNum" sz="quarter" idx="12"/>
          </p:nvPr>
        </p:nvSpPr>
        <p:spPr/>
        <p:txBody>
          <a:bodyPr/>
          <a:lstStyle/>
          <a:p>
            <a:fld id="{547C22D9-45EF-C34C-93F5-4D5792880083}" type="slidenum">
              <a:rPr kumimoji="1" lang="ja-JP" altLang="en-US" smtClean="0"/>
              <a:t>‹#›</a:t>
            </a:fld>
            <a:endParaRPr kumimoji="1" lang="ja-JP" altLang="en-US"/>
          </a:p>
        </p:txBody>
      </p:sp>
    </p:spTree>
    <p:extLst>
      <p:ext uri="{BB962C8B-B14F-4D97-AF65-F5344CB8AC3E}">
        <p14:creationId xmlns:p14="http://schemas.microsoft.com/office/powerpoint/2010/main" val="391018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75ED4F-492B-FF44-96B3-34353DEC41F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AE029DD-7ACE-7649-9623-CBA3E6AB24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9C8C89F-54EA-7045-AB9E-33D13988D5C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71FA7B5-CB6B-A94A-B4A1-1D8EB7441E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4BE47C7-1BB6-6F4C-A97C-A6F64FBE49B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962628D-5507-334A-8E68-8B861C4594F7}"/>
              </a:ext>
            </a:extLst>
          </p:cNvPr>
          <p:cNvSpPr>
            <a:spLocks noGrp="1"/>
          </p:cNvSpPr>
          <p:nvPr>
            <p:ph type="dt" sz="half" idx="10"/>
          </p:nvPr>
        </p:nvSpPr>
        <p:spPr/>
        <p:txBody>
          <a:bodyPr/>
          <a:lstStyle/>
          <a:p>
            <a:fld id="{98529FBD-2DFA-E944-823F-5AA3E2FB7EEA}" type="datetimeFigureOut">
              <a:rPr kumimoji="1" lang="ja-JP" altLang="en-US" smtClean="0"/>
              <a:t>2023/2/1</a:t>
            </a:fld>
            <a:endParaRPr kumimoji="1" lang="ja-JP" altLang="en-US"/>
          </a:p>
        </p:txBody>
      </p:sp>
      <p:sp>
        <p:nvSpPr>
          <p:cNvPr id="8" name="フッター プレースホルダー 7">
            <a:extLst>
              <a:ext uri="{FF2B5EF4-FFF2-40B4-BE49-F238E27FC236}">
                <a16:creationId xmlns:a16="http://schemas.microsoft.com/office/drawing/2014/main" id="{71C1EA6A-4F62-6441-9AB3-6B7B3282C44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BF9CCBE-9CDC-ED4D-92E8-9AD5A11C6E6F}"/>
              </a:ext>
            </a:extLst>
          </p:cNvPr>
          <p:cNvSpPr>
            <a:spLocks noGrp="1"/>
          </p:cNvSpPr>
          <p:nvPr>
            <p:ph type="sldNum" sz="quarter" idx="12"/>
          </p:nvPr>
        </p:nvSpPr>
        <p:spPr/>
        <p:txBody>
          <a:bodyPr/>
          <a:lstStyle/>
          <a:p>
            <a:fld id="{547C22D9-45EF-C34C-93F5-4D5792880083}" type="slidenum">
              <a:rPr kumimoji="1" lang="ja-JP" altLang="en-US" smtClean="0"/>
              <a:t>‹#›</a:t>
            </a:fld>
            <a:endParaRPr kumimoji="1" lang="ja-JP" altLang="en-US"/>
          </a:p>
        </p:txBody>
      </p:sp>
    </p:spTree>
    <p:extLst>
      <p:ext uri="{BB962C8B-B14F-4D97-AF65-F5344CB8AC3E}">
        <p14:creationId xmlns:p14="http://schemas.microsoft.com/office/powerpoint/2010/main" val="2960481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093002-7927-F04D-8392-1573E5B22DC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1D2488F-EA33-E047-8111-106176ABAA32}"/>
              </a:ext>
            </a:extLst>
          </p:cNvPr>
          <p:cNvSpPr>
            <a:spLocks noGrp="1"/>
          </p:cNvSpPr>
          <p:nvPr>
            <p:ph type="dt" sz="half" idx="10"/>
          </p:nvPr>
        </p:nvSpPr>
        <p:spPr/>
        <p:txBody>
          <a:bodyPr/>
          <a:lstStyle/>
          <a:p>
            <a:fld id="{98529FBD-2DFA-E944-823F-5AA3E2FB7EEA}" type="datetimeFigureOut">
              <a:rPr kumimoji="1" lang="ja-JP" altLang="en-US" smtClean="0"/>
              <a:t>2023/2/1</a:t>
            </a:fld>
            <a:endParaRPr kumimoji="1" lang="ja-JP" altLang="en-US"/>
          </a:p>
        </p:txBody>
      </p:sp>
      <p:sp>
        <p:nvSpPr>
          <p:cNvPr id="4" name="フッター プレースホルダー 3">
            <a:extLst>
              <a:ext uri="{FF2B5EF4-FFF2-40B4-BE49-F238E27FC236}">
                <a16:creationId xmlns:a16="http://schemas.microsoft.com/office/drawing/2014/main" id="{14708F81-5FFD-B646-B4C4-7AB14A035B0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AC96955-A1E6-9849-BB00-E2BF94C509C4}"/>
              </a:ext>
            </a:extLst>
          </p:cNvPr>
          <p:cNvSpPr>
            <a:spLocks noGrp="1"/>
          </p:cNvSpPr>
          <p:nvPr>
            <p:ph type="sldNum" sz="quarter" idx="12"/>
          </p:nvPr>
        </p:nvSpPr>
        <p:spPr/>
        <p:txBody>
          <a:bodyPr/>
          <a:lstStyle/>
          <a:p>
            <a:fld id="{547C22D9-45EF-C34C-93F5-4D5792880083}" type="slidenum">
              <a:rPr kumimoji="1" lang="ja-JP" altLang="en-US" smtClean="0"/>
              <a:t>‹#›</a:t>
            </a:fld>
            <a:endParaRPr kumimoji="1" lang="ja-JP" altLang="en-US"/>
          </a:p>
        </p:txBody>
      </p:sp>
    </p:spTree>
    <p:extLst>
      <p:ext uri="{BB962C8B-B14F-4D97-AF65-F5344CB8AC3E}">
        <p14:creationId xmlns:p14="http://schemas.microsoft.com/office/powerpoint/2010/main" val="3870931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32B1031-AEB8-EF48-BEA9-98B93E7AFCF2}"/>
              </a:ext>
            </a:extLst>
          </p:cNvPr>
          <p:cNvSpPr>
            <a:spLocks noGrp="1"/>
          </p:cNvSpPr>
          <p:nvPr>
            <p:ph type="dt" sz="half" idx="10"/>
          </p:nvPr>
        </p:nvSpPr>
        <p:spPr/>
        <p:txBody>
          <a:bodyPr/>
          <a:lstStyle/>
          <a:p>
            <a:fld id="{98529FBD-2DFA-E944-823F-5AA3E2FB7EEA}" type="datetimeFigureOut">
              <a:rPr kumimoji="1" lang="ja-JP" altLang="en-US" smtClean="0"/>
              <a:t>2023/2/1</a:t>
            </a:fld>
            <a:endParaRPr kumimoji="1" lang="ja-JP" altLang="en-US"/>
          </a:p>
        </p:txBody>
      </p:sp>
      <p:sp>
        <p:nvSpPr>
          <p:cNvPr id="3" name="フッター プレースホルダー 2">
            <a:extLst>
              <a:ext uri="{FF2B5EF4-FFF2-40B4-BE49-F238E27FC236}">
                <a16:creationId xmlns:a16="http://schemas.microsoft.com/office/drawing/2014/main" id="{428CD498-C756-9141-89D4-829E999EA5B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E1D36CF-FD31-4A4E-AB18-572B3C8B5207}"/>
              </a:ext>
            </a:extLst>
          </p:cNvPr>
          <p:cNvSpPr>
            <a:spLocks noGrp="1"/>
          </p:cNvSpPr>
          <p:nvPr>
            <p:ph type="sldNum" sz="quarter" idx="12"/>
          </p:nvPr>
        </p:nvSpPr>
        <p:spPr/>
        <p:txBody>
          <a:bodyPr/>
          <a:lstStyle/>
          <a:p>
            <a:fld id="{547C22D9-45EF-C34C-93F5-4D5792880083}" type="slidenum">
              <a:rPr kumimoji="1" lang="ja-JP" altLang="en-US" smtClean="0"/>
              <a:t>‹#›</a:t>
            </a:fld>
            <a:endParaRPr kumimoji="1" lang="ja-JP" altLang="en-US"/>
          </a:p>
        </p:txBody>
      </p:sp>
    </p:spTree>
    <p:extLst>
      <p:ext uri="{BB962C8B-B14F-4D97-AF65-F5344CB8AC3E}">
        <p14:creationId xmlns:p14="http://schemas.microsoft.com/office/powerpoint/2010/main" val="4063553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580C47-E46D-CC41-B9E9-EAB2FF30862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BD17AEE-DBB5-7A4A-8A32-5F840CB7AF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FC28918-069D-2D4E-B985-F06DFF6FE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7FCB99F-EF1D-3944-B811-86BFB2E53438}"/>
              </a:ext>
            </a:extLst>
          </p:cNvPr>
          <p:cNvSpPr>
            <a:spLocks noGrp="1"/>
          </p:cNvSpPr>
          <p:nvPr>
            <p:ph type="dt" sz="half" idx="10"/>
          </p:nvPr>
        </p:nvSpPr>
        <p:spPr/>
        <p:txBody>
          <a:bodyPr/>
          <a:lstStyle/>
          <a:p>
            <a:fld id="{98529FBD-2DFA-E944-823F-5AA3E2FB7EEA}" type="datetimeFigureOut">
              <a:rPr kumimoji="1" lang="ja-JP" altLang="en-US" smtClean="0"/>
              <a:t>2023/2/1</a:t>
            </a:fld>
            <a:endParaRPr kumimoji="1" lang="ja-JP" altLang="en-US"/>
          </a:p>
        </p:txBody>
      </p:sp>
      <p:sp>
        <p:nvSpPr>
          <p:cNvPr id="6" name="フッター プレースホルダー 5">
            <a:extLst>
              <a:ext uri="{FF2B5EF4-FFF2-40B4-BE49-F238E27FC236}">
                <a16:creationId xmlns:a16="http://schemas.microsoft.com/office/drawing/2014/main" id="{85E7FDFE-8E0A-E340-B251-6E3ADD1EC7C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4CB8DCF-8A84-064F-9302-3B81A5C58833}"/>
              </a:ext>
            </a:extLst>
          </p:cNvPr>
          <p:cNvSpPr>
            <a:spLocks noGrp="1"/>
          </p:cNvSpPr>
          <p:nvPr>
            <p:ph type="sldNum" sz="quarter" idx="12"/>
          </p:nvPr>
        </p:nvSpPr>
        <p:spPr/>
        <p:txBody>
          <a:bodyPr/>
          <a:lstStyle/>
          <a:p>
            <a:fld id="{547C22D9-45EF-C34C-93F5-4D5792880083}" type="slidenum">
              <a:rPr kumimoji="1" lang="ja-JP" altLang="en-US" smtClean="0"/>
              <a:t>‹#›</a:t>
            </a:fld>
            <a:endParaRPr kumimoji="1" lang="ja-JP" altLang="en-US"/>
          </a:p>
        </p:txBody>
      </p:sp>
    </p:spTree>
    <p:extLst>
      <p:ext uri="{BB962C8B-B14F-4D97-AF65-F5344CB8AC3E}">
        <p14:creationId xmlns:p14="http://schemas.microsoft.com/office/powerpoint/2010/main" val="2878506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9E85A7-A857-8F45-8831-D460D81ECF1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4C5679E-F23E-A04A-981F-29B400121D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C891A13-0666-7641-B5CB-F5CB7ED9D4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4D77ED6-CF76-3746-9F9F-DEEB82EE5523}"/>
              </a:ext>
            </a:extLst>
          </p:cNvPr>
          <p:cNvSpPr>
            <a:spLocks noGrp="1"/>
          </p:cNvSpPr>
          <p:nvPr>
            <p:ph type="dt" sz="half" idx="10"/>
          </p:nvPr>
        </p:nvSpPr>
        <p:spPr/>
        <p:txBody>
          <a:bodyPr/>
          <a:lstStyle/>
          <a:p>
            <a:fld id="{98529FBD-2DFA-E944-823F-5AA3E2FB7EEA}" type="datetimeFigureOut">
              <a:rPr kumimoji="1" lang="ja-JP" altLang="en-US" smtClean="0"/>
              <a:t>2023/2/1</a:t>
            </a:fld>
            <a:endParaRPr kumimoji="1" lang="ja-JP" altLang="en-US"/>
          </a:p>
        </p:txBody>
      </p:sp>
      <p:sp>
        <p:nvSpPr>
          <p:cNvPr id="6" name="フッター プレースホルダー 5">
            <a:extLst>
              <a:ext uri="{FF2B5EF4-FFF2-40B4-BE49-F238E27FC236}">
                <a16:creationId xmlns:a16="http://schemas.microsoft.com/office/drawing/2014/main" id="{1FFCC070-7F14-7440-A2DE-A4D356C4FB8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AEA9449-C87B-8743-A7FD-7B8A898F6355}"/>
              </a:ext>
            </a:extLst>
          </p:cNvPr>
          <p:cNvSpPr>
            <a:spLocks noGrp="1"/>
          </p:cNvSpPr>
          <p:nvPr>
            <p:ph type="sldNum" sz="quarter" idx="12"/>
          </p:nvPr>
        </p:nvSpPr>
        <p:spPr/>
        <p:txBody>
          <a:bodyPr/>
          <a:lstStyle/>
          <a:p>
            <a:fld id="{547C22D9-45EF-C34C-93F5-4D5792880083}" type="slidenum">
              <a:rPr kumimoji="1" lang="ja-JP" altLang="en-US" smtClean="0"/>
              <a:t>‹#›</a:t>
            </a:fld>
            <a:endParaRPr kumimoji="1" lang="ja-JP" altLang="en-US"/>
          </a:p>
        </p:txBody>
      </p:sp>
    </p:spTree>
    <p:extLst>
      <p:ext uri="{BB962C8B-B14F-4D97-AF65-F5344CB8AC3E}">
        <p14:creationId xmlns:p14="http://schemas.microsoft.com/office/powerpoint/2010/main" val="3027306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19B6FC1-5A64-F144-A28B-95B78A8983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DD330B1-AA97-E24E-9A66-D8F458023E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0E8F8BE-C5A4-5F42-A394-2496689CB6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529FBD-2DFA-E944-823F-5AA3E2FB7EEA}" type="datetimeFigureOut">
              <a:rPr kumimoji="1" lang="ja-JP" altLang="en-US" smtClean="0"/>
              <a:t>2023/2/1</a:t>
            </a:fld>
            <a:endParaRPr kumimoji="1" lang="ja-JP" altLang="en-US"/>
          </a:p>
        </p:txBody>
      </p:sp>
      <p:sp>
        <p:nvSpPr>
          <p:cNvPr id="5" name="フッター プレースホルダー 4">
            <a:extLst>
              <a:ext uri="{FF2B5EF4-FFF2-40B4-BE49-F238E27FC236}">
                <a16:creationId xmlns:a16="http://schemas.microsoft.com/office/drawing/2014/main" id="{BE7713A3-F280-C943-96F2-DF6509DD45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54914D2-8040-7D42-A614-E42B4016C6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7C22D9-45EF-C34C-93F5-4D5792880083}" type="slidenum">
              <a:rPr kumimoji="1" lang="ja-JP" altLang="en-US" smtClean="0"/>
              <a:t>‹#›</a:t>
            </a:fld>
            <a:endParaRPr kumimoji="1" lang="ja-JP" altLang="en-US"/>
          </a:p>
        </p:txBody>
      </p:sp>
    </p:spTree>
    <p:extLst>
      <p:ext uri="{BB962C8B-B14F-4D97-AF65-F5344CB8AC3E}">
        <p14:creationId xmlns:p14="http://schemas.microsoft.com/office/powerpoint/2010/main" val="2310083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3B0974-EB00-0B44-B167-85175F2F581C}"/>
              </a:ext>
            </a:extLst>
          </p:cNvPr>
          <p:cNvSpPr>
            <a:spLocks noGrp="1"/>
          </p:cNvSpPr>
          <p:nvPr>
            <p:ph type="ctrTitle"/>
          </p:nvPr>
        </p:nvSpPr>
        <p:spPr>
          <a:xfrm>
            <a:off x="1524000" y="1600200"/>
            <a:ext cx="9144000" cy="1458139"/>
          </a:xfrm>
        </p:spPr>
        <p:txBody>
          <a:bodyPr>
            <a:normAutofit/>
          </a:bodyPr>
          <a:lstStyle/>
          <a:p>
            <a:r>
              <a:rPr kumimoji="1" lang="en-US" altLang="ja-JP" sz="4400" b="1" dirty="0"/>
              <a:t>164 </a:t>
            </a:r>
            <a:r>
              <a:rPr kumimoji="1" lang="ja-JP" altLang="en-US" sz="4400" b="1"/>
              <a:t>簡略化した</a:t>
            </a:r>
            <a:r>
              <a:rPr kumimoji="1" lang="en-US" altLang="ja-JP" sz="4400" b="1" dirty="0"/>
              <a:t>5</a:t>
            </a:r>
            <a:r>
              <a:rPr kumimoji="1" lang="ja-JP" altLang="en-US" sz="4400" b="1"/>
              <a:t>五将棋の完全解析</a:t>
            </a:r>
          </a:p>
        </p:txBody>
      </p:sp>
      <p:sp>
        <p:nvSpPr>
          <p:cNvPr id="3" name="字幕 2">
            <a:extLst>
              <a:ext uri="{FF2B5EF4-FFF2-40B4-BE49-F238E27FC236}">
                <a16:creationId xmlns:a16="http://schemas.microsoft.com/office/drawing/2014/main" id="{F97BF4DC-54C0-DE45-A5A8-915BA55F851E}"/>
              </a:ext>
            </a:extLst>
          </p:cNvPr>
          <p:cNvSpPr>
            <a:spLocks noGrp="1"/>
          </p:cNvSpPr>
          <p:nvPr>
            <p:ph type="subTitle" idx="1"/>
          </p:nvPr>
        </p:nvSpPr>
        <p:spPr/>
        <p:txBody>
          <a:bodyPr>
            <a:normAutofit lnSpcReduction="10000"/>
          </a:bodyPr>
          <a:lstStyle/>
          <a:p>
            <a:pPr algn="r"/>
            <a:r>
              <a:rPr kumimoji="1" lang="ja-JP" altLang="en-US" sz="2400" b="1"/>
              <a:t>近畿大学理工学部情報学科</a:t>
            </a:r>
            <a:endParaRPr kumimoji="1" lang="en-US" altLang="ja-JP" sz="2400" b="1" dirty="0"/>
          </a:p>
          <a:p>
            <a:pPr algn="r"/>
            <a:r>
              <a:rPr lang="ja-JP" altLang="en-US" sz="2400" b="1"/>
              <a:t>情報論理工学研究室</a:t>
            </a:r>
            <a:endParaRPr lang="en-US" altLang="ja-JP" sz="2400" b="1" dirty="0"/>
          </a:p>
          <a:p>
            <a:pPr algn="r"/>
            <a:r>
              <a:rPr kumimoji="1" lang="en-US" altLang="ja-JP" sz="2400" b="1" dirty="0"/>
              <a:t>19-1-037-0139</a:t>
            </a:r>
          </a:p>
          <a:p>
            <a:pPr algn="r"/>
            <a:r>
              <a:rPr lang="ja-JP" altLang="en-US" b="1"/>
              <a:t>立原</a:t>
            </a:r>
            <a:r>
              <a:rPr lang="ja-JP" altLang="en-US" sz="2400" b="1"/>
              <a:t>　太陽</a:t>
            </a:r>
            <a:endParaRPr kumimoji="1" lang="ja-JP" altLang="en-US"/>
          </a:p>
        </p:txBody>
      </p:sp>
    </p:spTree>
    <p:extLst>
      <p:ext uri="{BB962C8B-B14F-4D97-AF65-F5344CB8AC3E}">
        <p14:creationId xmlns:p14="http://schemas.microsoft.com/office/powerpoint/2010/main" val="2021341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FE8738-142A-2841-AAF1-A8A3A65E12EB}"/>
              </a:ext>
            </a:extLst>
          </p:cNvPr>
          <p:cNvSpPr>
            <a:spLocks noGrp="1"/>
          </p:cNvSpPr>
          <p:nvPr>
            <p:ph type="title"/>
          </p:nvPr>
        </p:nvSpPr>
        <p:spPr/>
        <p:txBody>
          <a:bodyPr/>
          <a:lstStyle/>
          <a:p>
            <a:r>
              <a:rPr lang="ja-JP" altLang="en-US" b="1"/>
              <a:t>解析</a:t>
            </a:r>
            <a:r>
              <a:rPr kumimoji="1" lang="ja-JP" altLang="en-US" b="1"/>
              <a:t>結果</a:t>
            </a:r>
          </a:p>
        </p:txBody>
      </p:sp>
      <p:sp>
        <p:nvSpPr>
          <p:cNvPr id="3" name="コンテンツ プレースホルダー 2">
            <a:extLst>
              <a:ext uri="{FF2B5EF4-FFF2-40B4-BE49-F238E27FC236}">
                <a16:creationId xmlns:a16="http://schemas.microsoft.com/office/drawing/2014/main" id="{BBC27058-B943-AD47-A7B9-C1B4BDD4CC0D}"/>
              </a:ext>
            </a:extLst>
          </p:cNvPr>
          <p:cNvSpPr>
            <a:spLocks noGrp="1"/>
          </p:cNvSpPr>
          <p:nvPr>
            <p:ph idx="1"/>
          </p:nvPr>
        </p:nvSpPr>
        <p:spPr>
          <a:xfrm>
            <a:off x="838200" y="1825625"/>
            <a:ext cx="10713334" cy="4351338"/>
          </a:xfrm>
        </p:spPr>
        <p:txBody>
          <a:bodyPr>
            <a:normAutofit/>
          </a:bodyPr>
          <a:lstStyle/>
          <a:p>
            <a:r>
              <a:rPr lang="en-US" altLang="ja-JP" sz="3200" dirty="0"/>
              <a:t>2</a:t>
            </a:r>
            <a:r>
              <a:rPr lang="ja-JP" altLang="en-US" sz="3200"/>
              <a:t>枚の金が入れ替わった局面などの同一局面が存在する</a:t>
            </a:r>
            <a:endParaRPr lang="en-US" altLang="ja-JP" sz="3200" dirty="0"/>
          </a:p>
          <a:p>
            <a:pPr lvl="1"/>
            <a:r>
              <a:rPr lang="ja-JP" altLang="en-US" sz="3200"/>
              <a:t>先手勝ち局面</a:t>
            </a:r>
            <a:r>
              <a:rPr lang="en-US" altLang="ja-JP" sz="3200" dirty="0"/>
              <a:t>   68,031,942</a:t>
            </a:r>
          </a:p>
          <a:p>
            <a:pPr lvl="1"/>
            <a:r>
              <a:rPr lang="ja-JP" altLang="en-US" sz="3200"/>
              <a:t>後手勝ち局面</a:t>
            </a:r>
            <a:r>
              <a:rPr lang="en-US" altLang="ja-JP" sz="3200" dirty="0"/>
              <a:t> 224,495,780</a:t>
            </a:r>
          </a:p>
          <a:p>
            <a:pPr lvl="1"/>
            <a:r>
              <a:rPr kumimoji="1" lang="ja-JP" altLang="en-US" sz="3200"/>
              <a:t>引き分け局面</a:t>
            </a:r>
            <a:r>
              <a:rPr kumimoji="1" lang="en-US" altLang="ja-JP" sz="3200" dirty="0"/>
              <a:t>   31,272,982</a:t>
            </a:r>
          </a:p>
          <a:p>
            <a:pPr lvl="1"/>
            <a:r>
              <a:rPr lang="ja-JP" altLang="en-US" sz="3200"/>
              <a:t>到達不能局面</a:t>
            </a:r>
            <a:r>
              <a:rPr lang="en-US" altLang="ja-JP" sz="3200" dirty="0"/>
              <a:t> 213,070,208</a:t>
            </a:r>
          </a:p>
          <a:p>
            <a:r>
              <a:rPr lang="ja-JP" altLang="en-US" sz="3200"/>
              <a:t>初期局面から双方最善手を指すと後手勝ち</a:t>
            </a:r>
            <a:endParaRPr lang="en-US" altLang="ja-JP" sz="3200" dirty="0"/>
          </a:p>
          <a:p>
            <a:pPr lvl="1"/>
            <a:endParaRPr kumimoji="1" lang="en-US" altLang="ja-JP" sz="3200" dirty="0"/>
          </a:p>
        </p:txBody>
      </p:sp>
    </p:spTree>
    <p:extLst>
      <p:ext uri="{BB962C8B-B14F-4D97-AF65-F5344CB8AC3E}">
        <p14:creationId xmlns:p14="http://schemas.microsoft.com/office/powerpoint/2010/main" val="2968331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914BEC-1B7C-BB41-92C0-709BC71CDC46}"/>
              </a:ext>
            </a:extLst>
          </p:cNvPr>
          <p:cNvSpPr>
            <a:spLocks noGrp="1"/>
          </p:cNvSpPr>
          <p:nvPr>
            <p:ph type="title"/>
          </p:nvPr>
        </p:nvSpPr>
        <p:spPr/>
        <p:txBody>
          <a:bodyPr/>
          <a:lstStyle/>
          <a:p>
            <a:r>
              <a:rPr kumimoji="1" lang="ja-JP" altLang="en-US" b="1"/>
              <a:t>結論・今後の課題</a:t>
            </a:r>
          </a:p>
        </p:txBody>
      </p:sp>
      <p:sp>
        <p:nvSpPr>
          <p:cNvPr id="3" name="コンテンツ プレースホルダー 2">
            <a:extLst>
              <a:ext uri="{FF2B5EF4-FFF2-40B4-BE49-F238E27FC236}">
                <a16:creationId xmlns:a16="http://schemas.microsoft.com/office/drawing/2014/main" id="{B0243F92-7742-1B44-A634-63A7266CBED3}"/>
              </a:ext>
            </a:extLst>
          </p:cNvPr>
          <p:cNvSpPr>
            <a:spLocks noGrp="1"/>
          </p:cNvSpPr>
          <p:nvPr>
            <p:ph idx="1"/>
          </p:nvPr>
        </p:nvSpPr>
        <p:spPr/>
        <p:txBody>
          <a:bodyPr/>
          <a:lstStyle/>
          <a:p>
            <a:pPr marL="0" indent="0">
              <a:buNone/>
            </a:pPr>
            <a:r>
              <a:rPr lang="ja-JP" altLang="en-US"/>
              <a:t>結論</a:t>
            </a:r>
            <a:endParaRPr lang="en-US" altLang="ja-JP" dirty="0"/>
          </a:p>
          <a:p>
            <a:r>
              <a:rPr lang="ja-JP" altLang="en-US"/>
              <a:t>初期局面から双方最善手を指すと後手勝ち</a:t>
            </a:r>
            <a:endParaRPr lang="en-US" altLang="ja-JP" dirty="0"/>
          </a:p>
          <a:p>
            <a:pPr marL="0" indent="0">
              <a:buNone/>
            </a:pPr>
            <a:endParaRPr kumimoji="1" lang="en-US" altLang="ja-JP" dirty="0"/>
          </a:p>
          <a:p>
            <a:pPr marL="0" indent="0">
              <a:buNone/>
            </a:pPr>
            <a:r>
              <a:rPr kumimoji="1" lang="ja-JP" altLang="en-US"/>
              <a:t>今後の課題</a:t>
            </a:r>
            <a:endParaRPr kumimoji="1" lang="en-US" altLang="ja-JP" dirty="0"/>
          </a:p>
          <a:p>
            <a:r>
              <a:rPr kumimoji="1" lang="ja-JP" altLang="en-US"/>
              <a:t>同一局面を除いた完全な局面数を求める</a:t>
            </a:r>
            <a:endParaRPr kumimoji="1" lang="en-US" altLang="ja-JP" dirty="0"/>
          </a:p>
          <a:p>
            <a:r>
              <a:rPr lang="ja-JP" altLang="en-US"/>
              <a:t>初期局面から双方最善手を指した時の手数や棋譜</a:t>
            </a:r>
            <a:endParaRPr lang="en-US" altLang="ja-JP" dirty="0"/>
          </a:p>
          <a:p>
            <a:r>
              <a:rPr kumimoji="1" lang="en-US" altLang="ja-JP" dirty="0"/>
              <a:t>4</a:t>
            </a:r>
            <a:r>
              <a:rPr kumimoji="1" lang="ja-JP" altLang="en-US"/>
              <a:t>四将棋より局面数の多い二人零和有限確定完全情報ゲームの完全解析</a:t>
            </a:r>
          </a:p>
        </p:txBody>
      </p:sp>
    </p:spTree>
    <p:extLst>
      <p:ext uri="{BB962C8B-B14F-4D97-AF65-F5344CB8AC3E}">
        <p14:creationId xmlns:p14="http://schemas.microsoft.com/office/powerpoint/2010/main" val="1881540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9A325D-0D95-3B43-9FE9-D76D4D82743E}"/>
              </a:ext>
            </a:extLst>
          </p:cNvPr>
          <p:cNvSpPr>
            <a:spLocks noGrp="1"/>
          </p:cNvSpPr>
          <p:nvPr>
            <p:ph type="title"/>
          </p:nvPr>
        </p:nvSpPr>
        <p:spPr/>
        <p:txBody>
          <a:bodyPr/>
          <a:lstStyle/>
          <a:p>
            <a:r>
              <a:rPr kumimoji="1" lang="ja-JP" altLang="en-US" b="1"/>
              <a:t>参考文献</a:t>
            </a:r>
          </a:p>
        </p:txBody>
      </p:sp>
      <p:sp>
        <p:nvSpPr>
          <p:cNvPr id="3" name="コンテンツ プレースホルダー 2">
            <a:extLst>
              <a:ext uri="{FF2B5EF4-FFF2-40B4-BE49-F238E27FC236}">
                <a16:creationId xmlns:a16="http://schemas.microsoft.com/office/drawing/2014/main" id="{9B9C91A8-BF56-AE4A-90B9-B118455F9503}"/>
              </a:ext>
            </a:extLst>
          </p:cNvPr>
          <p:cNvSpPr>
            <a:spLocks noGrp="1"/>
          </p:cNvSpPr>
          <p:nvPr>
            <p:ph idx="1"/>
          </p:nvPr>
        </p:nvSpPr>
        <p:spPr/>
        <p:txBody>
          <a:bodyPr/>
          <a:lstStyle/>
          <a:p>
            <a:pPr marL="0" indent="0">
              <a:buNone/>
            </a:pPr>
            <a:endParaRPr lang="en-US" altLang="ja-JP" sz="2400" dirty="0"/>
          </a:p>
          <a:p>
            <a:pPr marL="0" indent="0">
              <a:buNone/>
            </a:pPr>
            <a:r>
              <a:rPr lang="en-US" altLang="ja-JP" sz="2400" dirty="0"/>
              <a:t>[1]</a:t>
            </a:r>
            <a:r>
              <a:rPr lang="ja-JP" altLang="en-US" sz="2400"/>
              <a:t>伊藤</a:t>
            </a:r>
            <a:r>
              <a:rPr lang="en-US" altLang="ja-JP" sz="2400" dirty="0">
                <a:latin typeface="IPAexMincho"/>
              </a:rPr>
              <a:t> </a:t>
            </a:r>
            <a:r>
              <a:rPr lang="ja-JP" altLang="en-US" sz="2400">
                <a:latin typeface="IPAexMincho"/>
              </a:rPr>
              <a:t>毅志</a:t>
            </a:r>
            <a:r>
              <a:rPr lang="en-US" altLang="ja-JP" sz="2400" dirty="0">
                <a:latin typeface="IPAexMincho"/>
              </a:rPr>
              <a:t>, </a:t>
            </a:r>
            <a:r>
              <a:rPr lang="ja-JP" altLang="en-US" sz="2400">
                <a:latin typeface="IPAexMincho"/>
              </a:rPr>
              <a:t>新沢</a:t>
            </a:r>
            <a:r>
              <a:rPr lang="en-US" altLang="ja-JP" sz="2400" dirty="0">
                <a:latin typeface="IPAexMincho"/>
              </a:rPr>
              <a:t> </a:t>
            </a:r>
            <a:r>
              <a:rPr lang="ja-JP" altLang="en-US" sz="2400">
                <a:latin typeface="IPAexMincho"/>
              </a:rPr>
              <a:t>剛</a:t>
            </a:r>
            <a:r>
              <a:rPr lang="en-US" altLang="ja-JP" sz="2400" dirty="0"/>
              <a:t>: </a:t>
            </a:r>
            <a:r>
              <a:rPr lang="ja-JP" altLang="en-US" sz="2400"/>
              <a:t>モンテカルロ法を用いた</a:t>
            </a:r>
            <a:r>
              <a:rPr lang="en-US" altLang="ja-JP" sz="2400" dirty="0"/>
              <a:t>5</a:t>
            </a:r>
            <a:r>
              <a:rPr lang="ja-JP" altLang="en-US" sz="2400"/>
              <a:t>五将棋システム</a:t>
            </a:r>
            <a:r>
              <a:rPr lang="en-US" altLang="ja-JP" sz="2400" dirty="0"/>
              <a:t>, </a:t>
            </a:r>
            <a:r>
              <a:rPr lang="ja-JP" altLang="en-US" sz="2400">
                <a:effectLst/>
                <a:latin typeface="IPAexMincho"/>
              </a:rPr>
              <a:t>社団法人 情報処理学会 研究報告</a:t>
            </a:r>
            <a:r>
              <a:rPr lang="en-US" altLang="ja-JP" sz="2400" dirty="0">
                <a:latin typeface="CMR10"/>
              </a:rPr>
              <a:t>, </a:t>
            </a:r>
            <a:r>
              <a:rPr lang="en" altLang="ja-JP" sz="2400" dirty="0">
                <a:effectLst/>
              </a:rPr>
              <a:t>Vol.2007-GI-018, No.62, pp.1–6, (2007)</a:t>
            </a:r>
          </a:p>
          <a:p>
            <a:pPr marL="0" indent="0">
              <a:buNone/>
            </a:pPr>
            <a:endParaRPr lang="en-US" altLang="ja-JP" sz="2400" dirty="0"/>
          </a:p>
          <a:p>
            <a:pPr marL="0" indent="0">
              <a:buNone/>
            </a:pPr>
            <a:r>
              <a:rPr lang="en-US" altLang="ja-JP" sz="2400" dirty="0"/>
              <a:t>[2]</a:t>
            </a:r>
            <a:r>
              <a:rPr lang="ja-JP" altLang="en-US" sz="2400"/>
              <a:t>田中哲郎</a:t>
            </a:r>
            <a:r>
              <a:rPr lang="en-US" altLang="ja-JP" sz="2400" dirty="0"/>
              <a:t>:</a:t>
            </a:r>
            <a:r>
              <a:rPr lang="ja-JP" altLang="en-US" sz="2400"/>
              <a:t>「どうぶつしょうぎ」の完全解析</a:t>
            </a:r>
            <a:r>
              <a:rPr lang="en-US" altLang="ja-JP" sz="2400" dirty="0"/>
              <a:t>, </a:t>
            </a:r>
            <a:r>
              <a:rPr lang="ja-JP" altLang="en-US" sz="2400"/>
              <a:t>情報処理学会研究報告</a:t>
            </a:r>
            <a:r>
              <a:rPr lang="en-US" altLang="ja-JP" sz="2400" dirty="0"/>
              <a:t>,</a:t>
            </a:r>
            <a:r>
              <a:rPr lang="en" altLang="ja-JP" sz="2400" dirty="0"/>
              <a:t>Vol.2009-GI-22, No.3, pp.1-8 (2009). </a:t>
            </a:r>
            <a:br>
              <a:rPr lang="en" altLang="ja-JP" sz="2400" dirty="0"/>
            </a:br>
            <a:endParaRPr lang="en" altLang="ja-JP" sz="2400" dirty="0">
              <a:effectLst/>
            </a:endParaRPr>
          </a:p>
          <a:p>
            <a:pPr marL="0" indent="0">
              <a:buNone/>
            </a:pPr>
            <a:r>
              <a:rPr lang="en-US" altLang="ja-JP" sz="2400" dirty="0"/>
              <a:t>[3]</a:t>
            </a:r>
            <a:r>
              <a:rPr lang="ja-JP" altLang="en-US" sz="2400"/>
              <a:t>塩田好</a:t>
            </a:r>
            <a:r>
              <a:rPr lang="en-US" altLang="ja-JP" sz="2400" dirty="0"/>
              <a:t>, </a:t>
            </a:r>
            <a:r>
              <a:rPr lang="ja-JP" altLang="en-US" sz="2400"/>
              <a:t>石水隆</a:t>
            </a:r>
            <a:r>
              <a:rPr lang="en-US" altLang="ja-JP" sz="2400" dirty="0"/>
              <a:t>, </a:t>
            </a:r>
            <a:r>
              <a:rPr lang="ja-JP" altLang="en-US" sz="2400"/>
              <a:t>山本博史</a:t>
            </a:r>
            <a:r>
              <a:rPr lang="en-US" altLang="ja-JP" sz="2400" dirty="0"/>
              <a:t>: </a:t>
            </a:r>
            <a:r>
              <a:rPr lang="ja-JP" altLang="en-US" sz="2400"/>
              <a:t>「アンパンマンはじめてしょうぎ」の完全解析</a:t>
            </a:r>
            <a:r>
              <a:rPr lang="en-US" altLang="ja-JP" sz="2400" dirty="0"/>
              <a:t>, </a:t>
            </a:r>
            <a:r>
              <a:rPr lang="ja-JP" altLang="en-US" sz="2400"/>
              <a:t>情報処理学会関西支部 支部大 会講演論文集 </a:t>
            </a:r>
            <a:r>
              <a:rPr lang="en-US" altLang="ja-JP" sz="2400" dirty="0"/>
              <a:t>(2013). </a:t>
            </a:r>
            <a:br>
              <a:rPr lang="en-US" altLang="ja-JP" sz="2400" dirty="0"/>
            </a:br>
            <a:endParaRPr lang="ja-JP" altLang="en-US" sz="2400">
              <a:effectLst/>
            </a:endParaRPr>
          </a:p>
          <a:p>
            <a:endParaRPr kumimoji="1" lang="ja-JP" altLang="en-US"/>
          </a:p>
        </p:txBody>
      </p:sp>
    </p:spTree>
    <p:extLst>
      <p:ext uri="{BB962C8B-B14F-4D97-AF65-F5344CB8AC3E}">
        <p14:creationId xmlns:p14="http://schemas.microsoft.com/office/powerpoint/2010/main" val="855369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EB4AAA-71D5-C646-9213-FF0BBC9DA93A}"/>
              </a:ext>
            </a:extLst>
          </p:cNvPr>
          <p:cNvSpPr>
            <a:spLocks noGrp="1"/>
          </p:cNvSpPr>
          <p:nvPr>
            <p:ph type="title"/>
          </p:nvPr>
        </p:nvSpPr>
        <p:spPr/>
        <p:txBody>
          <a:bodyPr/>
          <a:lstStyle/>
          <a:p>
            <a:r>
              <a:rPr kumimoji="1" lang="ja-JP" altLang="en-US" b="1"/>
              <a:t>目次</a:t>
            </a:r>
          </a:p>
        </p:txBody>
      </p:sp>
      <p:sp>
        <p:nvSpPr>
          <p:cNvPr id="3" name="コンテンツ プレースホルダー 2">
            <a:extLst>
              <a:ext uri="{FF2B5EF4-FFF2-40B4-BE49-F238E27FC236}">
                <a16:creationId xmlns:a16="http://schemas.microsoft.com/office/drawing/2014/main" id="{03EDDD6B-AECE-C047-88C6-FFD493C4D0A6}"/>
              </a:ext>
            </a:extLst>
          </p:cNvPr>
          <p:cNvSpPr>
            <a:spLocks noGrp="1"/>
          </p:cNvSpPr>
          <p:nvPr>
            <p:ph idx="1"/>
          </p:nvPr>
        </p:nvSpPr>
        <p:spPr/>
        <p:txBody>
          <a:bodyPr>
            <a:normAutofit lnSpcReduction="10000"/>
          </a:bodyPr>
          <a:lstStyle/>
          <a:p>
            <a:r>
              <a:rPr kumimoji="1" lang="en-US" altLang="ja-JP" sz="3200" dirty="0"/>
              <a:t>5</a:t>
            </a:r>
            <a:r>
              <a:rPr kumimoji="1" lang="ja-JP" altLang="en-US" sz="3200"/>
              <a:t>五将棋について</a:t>
            </a:r>
            <a:endParaRPr kumimoji="1" lang="en-US" altLang="ja-JP" sz="3200" dirty="0"/>
          </a:p>
          <a:p>
            <a:r>
              <a:rPr lang="ja-JP" altLang="en-US" sz="3200"/>
              <a:t>研究背景と研究目的</a:t>
            </a:r>
            <a:endParaRPr lang="en-US" altLang="ja-JP" sz="3200" dirty="0"/>
          </a:p>
          <a:p>
            <a:r>
              <a:rPr kumimoji="1" lang="ja-JP" altLang="en-US" sz="3200"/>
              <a:t>簡略化した</a:t>
            </a:r>
            <a:r>
              <a:rPr kumimoji="1" lang="en-US" altLang="ja-JP" sz="3200" dirty="0"/>
              <a:t>5</a:t>
            </a:r>
            <a:r>
              <a:rPr kumimoji="1" lang="ja-JP" altLang="en-US" sz="3200"/>
              <a:t>五将棋について</a:t>
            </a:r>
            <a:endParaRPr kumimoji="1" lang="en-US" altLang="ja-JP" sz="3200" dirty="0"/>
          </a:p>
          <a:p>
            <a:r>
              <a:rPr kumimoji="1" lang="ja-JP" altLang="en-US" sz="3200"/>
              <a:t>局面数</a:t>
            </a:r>
            <a:endParaRPr kumimoji="1" lang="en-US" altLang="ja-JP" sz="3200" dirty="0"/>
          </a:p>
          <a:p>
            <a:r>
              <a:rPr kumimoji="1" lang="ja-JP" altLang="en-US" sz="3200"/>
              <a:t>後退解析</a:t>
            </a:r>
            <a:endParaRPr kumimoji="1" lang="en-US" altLang="ja-JP" sz="3200" dirty="0"/>
          </a:p>
          <a:p>
            <a:r>
              <a:rPr lang="ja-JP" altLang="en-US" sz="3200"/>
              <a:t>解析結果</a:t>
            </a:r>
            <a:endParaRPr kumimoji="1" lang="en-US" altLang="ja-JP" sz="3200" dirty="0"/>
          </a:p>
          <a:p>
            <a:r>
              <a:rPr lang="ja-JP" altLang="en-US" sz="3200"/>
              <a:t>結論・今後の課題</a:t>
            </a:r>
            <a:endParaRPr lang="en-US" altLang="ja-JP" sz="3200" dirty="0"/>
          </a:p>
          <a:p>
            <a:r>
              <a:rPr kumimoji="1" lang="ja-JP" altLang="en-US" sz="3200"/>
              <a:t>参考文献</a:t>
            </a:r>
            <a:endParaRPr kumimoji="1" lang="en-US" altLang="ja-JP" sz="3200" dirty="0"/>
          </a:p>
          <a:p>
            <a:endParaRPr kumimoji="1" lang="ja-JP" altLang="en-US"/>
          </a:p>
        </p:txBody>
      </p:sp>
    </p:spTree>
    <p:extLst>
      <p:ext uri="{BB962C8B-B14F-4D97-AF65-F5344CB8AC3E}">
        <p14:creationId xmlns:p14="http://schemas.microsoft.com/office/powerpoint/2010/main" val="2905329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A3AB2B-6162-2D43-A547-F1E7006A52B2}"/>
              </a:ext>
            </a:extLst>
          </p:cNvPr>
          <p:cNvSpPr>
            <a:spLocks noGrp="1"/>
          </p:cNvSpPr>
          <p:nvPr>
            <p:ph type="title"/>
          </p:nvPr>
        </p:nvSpPr>
        <p:spPr/>
        <p:txBody>
          <a:bodyPr/>
          <a:lstStyle/>
          <a:p>
            <a:r>
              <a:rPr kumimoji="1" lang="en-US" altLang="ja-JP" b="1" dirty="0"/>
              <a:t>5</a:t>
            </a:r>
            <a:r>
              <a:rPr kumimoji="1" lang="ja-JP" altLang="en-US" b="1"/>
              <a:t>五将棋について</a:t>
            </a:r>
          </a:p>
        </p:txBody>
      </p:sp>
      <p:sp>
        <p:nvSpPr>
          <p:cNvPr id="3" name="コンテンツ プレースホルダー 2">
            <a:extLst>
              <a:ext uri="{FF2B5EF4-FFF2-40B4-BE49-F238E27FC236}">
                <a16:creationId xmlns:a16="http://schemas.microsoft.com/office/drawing/2014/main" id="{C5902970-5CE8-8E44-A845-7F99A0D1768D}"/>
              </a:ext>
            </a:extLst>
          </p:cNvPr>
          <p:cNvSpPr>
            <a:spLocks noGrp="1"/>
          </p:cNvSpPr>
          <p:nvPr>
            <p:ph idx="1"/>
          </p:nvPr>
        </p:nvSpPr>
        <p:spPr>
          <a:xfrm>
            <a:off x="838200" y="1562582"/>
            <a:ext cx="6025587" cy="5295417"/>
          </a:xfrm>
        </p:spPr>
        <p:txBody>
          <a:bodyPr>
            <a:normAutofit lnSpcReduction="10000"/>
          </a:bodyPr>
          <a:lstStyle/>
          <a:p>
            <a:r>
              <a:rPr lang="en-US" altLang="ja-JP" sz="3200" dirty="0"/>
              <a:t>5</a:t>
            </a:r>
            <a:r>
              <a:rPr lang="ja-JP" altLang="en-US" sz="3200"/>
              <a:t>五将棋は</a:t>
            </a:r>
            <a:r>
              <a:rPr lang="en-US" altLang="ja-JP" sz="3200" dirty="0"/>
              <a:t>1970</a:t>
            </a:r>
            <a:r>
              <a:rPr lang="ja-JP" altLang="en-US" sz="3200"/>
              <a:t>年に楠本茂信が発表したミニ将棋の一種</a:t>
            </a:r>
            <a:endParaRPr lang="en-US" altLang="ja-JP" sz="3200" dirty="0"/>
          </a:p>
          <a:p>
            <a:r>
              <a:rPr lang="en-US" altLang="ja-JP" sz="3200" dirty="0"/>
              <a:t>5x5</a:t>
            </a:r>
            <a:r>
              <a:rPr lang="ja-JP" altLang="en-US" sz="3200"/>
              <a:t>の盤面</a:t>
            </a:r>
            <a:endParaRPr lang="en-US" altLang="ja-JP" sz="3200" dirty="0"/>
          </a:p>
          <a:p>
            <a:r>
              <a:rPr lang="ja-JP" altLang="en-US" sz="3200"/>
              <a:t>駒は玉</a:t>
            </a:r>
            <a:r>
              <a:rPr lang="en-US" altLang="ja-JP" sz="3200" dirty="0"/>
              <a:t>,</a:t>
            </a:r>
            <a:r>
              <a:rPr lang="ja-JP" altLang="en-US" sz="3200"/>
              <a:t>金</a:t>
            </a:r>
            <a:r>
              <a:rPr lang="en-US" altLang="ja-JP" sz="3200" dirty="0"/>
              <a:t>,</a:t>
            </a:r>
            <a:r>
              <a:rPr lang="ja-JP" altLang="en-US" sz="3200"/>
              <a:t>銀</a:t>
            </a:r>
            <a:r>
              <a:rPr lang="en-US" altLang="ja-JP" sz="3200" dirty="0"/>
              <a:t>,</a:t>
            </a:r>
            <a:r>
              <a:rPr lang="ja-JP" altLang="en-US" sz="3200"/>
              <a:t>角</a:t>
            </a:r>
            <a:r>
              <a:rPr lang="en-US" altLang="ja-JP" sz="3200" dirty="0"/>
              <a:t>,</a:t>
            </a:r>
            <a:r>
              <a:rPr lang="ja-JP" altLang="en-US" sz="3200"/>
              <a:t>飛</a:t>
            </a:r>
            <a:r>
              <a:rPr lang="en-US" altLang="ja-JP" sz="3200" dirty="0"/>
              <a:t>,</a:t>
            </a:r>
            <a:r>
              <a:rPr lang="ja-JP" altLang="en-US" sz="3200"/>
              <a:t>歩の</a:t>
            </a:r>
            <a:r>
              <a:rPr lang="en-US" altLang="ja-JP" sz="3200" dirty="0"/>
              <a:t>6</a:t>
            </a:r>
            <a:r>
              <a:rPr lang="ja-JP" altLang="en-US" sz="3200"/>
              <a:t>種類</a:t>
            </a:r>
            <a:endParaRPr lang="en-US" altLang="ja-JP" sz="3200" dirty="0"/>
          </a:p>
          <a:p>
            <a:r>
              <a:rPr lang="ja-JP" altLang="en-US" sz="3200"/>
              <a:t>ルールは本将棋と同様</a:t>
            </a:r>
            <a:r>
              <a:rPr lang="ja-JP" altLang="en-US" sz="3600"/>
              <a:t> </a:t>
            </a:r>
            <a:endParaRPr lang="en-US" altLang="ja-JP" sz="3600" dirty="0"/>
          </a:p>
          <a:p>
            <a:r>
              <a:rPr lang="ja-JP" altLang="en-US" sz="3200"/>
              <a:t>既知の結果</a:t>
            </a:r>
            <a:endParaRPr lang="en-US" altLang="ja-JP" sz="3200" dirty="0"/>
          </a:p>
          <a:p>
            <a:pPr lvl="1"/>
            <a:r>
              <a:rPr lang="ja-JP" altLang="en-US" sz="2800"/>
              <a:t>コンピュータ将棋の大会</a:t>
            </a:r>
            <a:endParaRPr lang="en-US" altLang="ja-JP" sz="2800" dirty="0"/>
          </a:p>
          <a:p>
            <a:pPr lvl="1"/>
            <a:r>
              <a:rPr lang="ja-JP" altLang="en-US" sz="2800">
                <a:effectLst/>
                <a:latin typeface="IPAexMincho"/>
              </a:rPr>
              <a:t>「千日手後手勝ち」というルールのもとコンピュータ対戦を行うと</a:t>
            </a:r>
            <a:r>
              <a:rPr lang="en-US" altLang="ja-JP" sz="2800" dirty="0">
                <a:effectLst/>
                <a:latin typeface="CMR10"/>
              </a:rPr>
              <a:t>, </a:t>
            </a:r>
            <a:r>
              <a:rPr lang="ja-JP" altLang="en-US" sz="2800">
                <a:effectLst/>
                <a:latin typeface="IPAexMincho"/>
              </a:rPr>
              <a:t>後手が勝ちやすいゲームであることが推察されている </a:t>
            </a:r>
            <a:r>
              <a:rPr lang="en-US" altLang="ja-JP" sz="2800" dirty="0">
                <a:effectLst/>
                <a:latin typeface="CMR10"/>
              </a:rPr>
              <a:t> </a:t>
            </a:r>
            <a:endParaRPr lang="ja-JP" altLang="en-US" sz="2800"/>
          </a:p>
          <a:p>
            <a:pPr lvl="1"/>
            <a:endParaRPr lang="en-US" altLang="ja-JP" sz="1800" dirty="0"/>
          </a:p>
          <a:p>
            <a:endParaRPr lang="ja-JP" altLang="en-US"/>
          </a:p>
          <a:p>
            <a:endParaRPr kumimoji="1" lang="ja-JP" altLang="en-US"/>
          </a:p>
        </p:txBody>
      </p:sp>
      <p:sp>
        <p:nvSpPr>
          <p:cNvPr id="6" name="テキスト ボックス 5">
            <a:extLst>
              <a:ext uri="{FF2B5EF4-FFF2-40B4-BE49-F238E27FC236}">
                <a16:creationId xmlns:a16="http://schemas.microsoft.com/office/drawing/2014/main" id="{08A5F487-985E-9A46-9B1C-A200998828B5}"/>
              </a:ext>
            </a:extLst>
          </p:cNvPr>
          <p:cNvSpPr txBox="1"/>
          <p:nvPr/>
        </p:nvSpPr>
        <p:spPr>
          <a:xfrm>
            <a:off x="9028253" y="5715298"/>
            <a:ext cx="2325547" cy="461665"/>
          </a:xfrm>
          <a:prstGeom prst="rect">
            <a:avLst/>
          </a:prstGeom>
          <a:noFill/>
        </p:spPr>
        <p:txBody>
          <a:bodyPr wrap="square" rtlCol="0">
            <a:spAutoFit/>
          </a:bodyPr>
          <a:lstStyle/>
          <a:p>
            <a:r>
              <a:rPr kumimoji="1" lang="ja-JP" altLang="en-US" sz="2400"/>
              <a:t>初期配置</a:t>
            </a:r>
          </a:p>
        </p:txBody>
      </p:sp>
      <p:pic>
        <p:nvPicPr>
          <p:cNvPr id="7" name="図 6" descr="文字の書かれた紙&#10;&#10;中程度の精度で自動的に生成された説明">
            <a:extLst>
              <a:ext uri="{FF2B5EF4-FFF2-40B4-BE49-F238E27FC236}">
                <a16:creationId xmlns:a16="http://schemas.microsoft.com/office/drawing/2014/main" id="{27BFB4C4-5064-7441-AA5E-C681C712F56E}"/>
              </a:ext>
            </a:extLst>
          </p:cNvPr>
          <p:cNvPicPr>
            <a:picLocks noChangeAspect="1"/>
          </p:cNvPicPr>
          <p:nvPr/>
        </p:nvPicPr>
        <p:blipFill>
          <a:blip r:embed="rId2"/>
          <a:stretch>
            <a:fillRect/>
          </a:stretch>
        </p:blipFill>
        <p:spPr>
          <a:xfrm>
            <a:off x="8023350" y="1990761"/>
            <a:ext cx="3424464" cy="3424464"/>
          </a:xfrm>
          <a:prstGeom prst="rect">
            <a:avLst/>
          </a:prstGeom>
        </p:spPr>
      </p:pic>
    </p:spTree>
    <p:extLst>
      <p:ext uri="{BB962C8B-B14F-4D97-AF65-F5344CB8AC3E}">
        <p14:creationId xmlns:p14="http://schemas.microsoft.com/office/powerpoint/2010/main" val="4122922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D7D0C1-B92C-8243-8795-E9536FE5D124}"/>
              </a:ext>
            </a:extLst>
          </p:cNvPr>
          <p:cNvSpPr>
            <a:spLocks noGrp="1"/>
          </p:cNvSpPr>
          <p:nvPr>
            <p:ph type="title"/>
          </p:nvPr>
        </p:nvSpPr>
        <p:spPr/>
        <p:txBody>
          <a:bodyPr/>
          <a:lstStyle/>
          <a:p>
            <a:r>
              <a:rPr kumimoji="1" lang="ja-JP" altLang="en-US" b="1"/>
              <a:t>研究背景と研究目的</a:t>
            </a: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E21E6B6-8EFF-0E4B-A0A0-08A8F1DFE00D}"/>
                  </a:ext>
                </a:extLst>
              </p:cNvPr>
              <p:cNvSpPr>
                <a:spLocks noGrp="1"/>
              </p:cNvSpPr>
              <p:nvPr>
                <p:ph idx="1"/>
              </p:nvPr>
            </p:nvSpPr>
            <p:spPr/>
            <p:txBody>
              <a:bodyPr/>
              <a:lstStyle/>
              <a:p>
                <a:r>
                  <a:rPr kumimoji="1" lang="en-US" altLang="ja-JP" sz="3200" dirty="0"/>
                  <a:t>5</a:t>
                </a:r>
                <a:r>
                  <a:rPr kumimoji="1" lang="ja-JP" altLang="en-US" sz="3200"/>
                  <a:t>五将棋は局面数が</a:t>
                </a:r>
                <a14:m>
                  <m:oMath xmlns:m="http://schemas.openxmlformats.org/officeDocument/2006/math">
                    <m:sSup>
                      <m:sSupPr>
                        <m:ctrlPr>
                          <a:rPr kumimoji="1" lang="en" altLang="ja-JP" sz="3200" i="1" smtClean="0">
                            <a:latin typeface="Cambria Math" panose="02040503050406030204" pitchFamily="18" charset="0"/>
                          </a:rPr>
                        </m:ctrlPr>
                      </m:sSupPr>
                      <m:e>
                        <m:r>
                          <a:rPr kumimoji="1" lang="en-US" altLang="ja-JP" sz="3200" b="0" i="1" smtClean="0">
                            <a:latin typeface="Cambria Math" panose="02040503050406030204" pitchFamily="18" charset="0"/>
                          </a:rPr>
                          <m:t>10</m:t>
                        </m:r>
                      </m:e>
                      <m:sup>
                        <m:r>
                          <a:rPr kumimoji="1" lang="en-US" altLang="ja-JP" sz="3200" b="0" i="1" smtClean="0">
                            <a:latin typeface="Cambria Math" panose="02040503050406030204" pitchFamily="18" charset="0"/>
                          </a:rPr>
                          <m:t>56</m:t>
                        </m:r>
                      </m:sup>
                    </m:sSup>
                  </m:oMath>
                </a14:m>
                <a:r>
                  <a:rPr kumimoji="1" lang="en-US" altLang="ja-JP" sz="3200" dirty="0"/>
                  <a:t>[1]</a:t>
                </a:r>
                <a:r>
                  <a:rPr kumimoji="1" lang="ja-JP" altLang="en-US" sz="3200"/>
                  <a:t>ととても大きく完全解析するには難しい</a:t>
                </a:r>
                <a:endParaRPr kumimoji="1" lang="en-US" altLang="ja-JP" sz="3200" dirty="0"/>
              </a:p>
              <a:p>
                <a:r>
                  <a:rPr lang="en-US" altLang="ja-JP" sz="3200" dirty="0"/>
                  <a:t>5</a:t>
                </a:r>
                <a:r>
                  <a:rPr lang="ja-JP" altLang="en-US" sz="3200"/>
                  <a:t>五将棋を簡略化したミニ将棋</a:t>
                </a:r>
                <a:r>
                  <a:rPr lang="en-US" altLang="ja-JP" sz="3200" dirty="0"/>
                  <a:t>(</a:t>
                </a:r>
                <a:r>
                  <a:rPr lang="ja-JP" altLang="en-US" sz="3200"/>
                  <a:t>以下</a:t>
                </a:r>
                <a:r>
                  <a:rPr lang="en-US" altLang="ja-JP" sz="3200" dirty="0"/>
                  <a:t>4</a:t>
                </a:r>
                <a:r>
                  <a:rPr lang="ja-JP" altLang="en-US" sz="3200"/>
                  <a:t>四将棋</a:t>
                </a:r>
                <a:r>
                  <a:rPr lang="en-US" altLang="ja-JP" sz="3200" dirty="0"/>
                  <a:t>)</a:t>
                </a:r>
                <a:r>
                  <a:rPr lang="ja-JP" altLang="en-US" sz="3200"/>
                  <a:t>で完全解析を行い全局面の勝敗を確定する</a:t>
                </a:r>
                <a:endParaRPr lang="en-US" altLang="ja-JP" sz="3200" dirty="0"/>
              </a:p>
              <a:p>
                <a:endParaRPr lang="en-US" altLang="ja-JP" sz="3200" dirty="0"/>
              </a:p>
              <a:p>
                <a:pPr marL="0" indent="0">
                  <a:buNone/>
                </a:pPr>
                <a:endParaRPr lang="en-US" altLang="ja-JP" dirty="0"/>
              </a:p>
            </p:txBody>
          </p:sp>
        </mc:Choice>
        <mc:Fallback xmlns="">
          <p:sp>
            <p:nvSpPr>
              <p:cNvPr id="3" name="コンテンツ プレースホルダー 2">
                <a:extLst>
                  <a:ext uri="{FF2B5EF4-FFF2-40B4-BE49-F238E27FC236}">
                    <a16:creationId xmlns:a16="http://schemas.microsoft.com/office/drawing/2014/main" id="{2E21E6B6-8EFF-0E4B-A0A0-08A8F1DFE00D}"/>
                  </a:ext>
                </a:extLst>
              </p:cNvPr>
              <p:cNvSpPr>
                <a:spLocks noGrp="1" noRot="1" noChangeAspect="1" noMove="1" noResize="1" noEditPoints="1" noAdjustHandles="1" noChangeArrowheads="1" noChangeShapeType="1" noTextEdit="1"/>
              </p:cNvSpPr>
              <p:nvPr>
                <p:ph idx="1"/>
              </p:nvPr>
            </p:nvSpPr>
            <p:spPr>
              <a:blipFill>
                <a:blip r:embed="rId2"/>
                <a:stretch>
                  <a:fillRect l="-1327" t="-2616"/>
                </a:stretch>
              </a:blipFill>
            </p:spPr>
            <p:txBody>
              <a:bodyPr/>
              <a:lstStyle/>
              <a:p>
                <a:r>
                  <a:rPr lang="ja-JP" altLang="en-US">
                    <a:noFill/>
                  </a:rPr>
                  <a:t> </a:t>
                </a:r>
              </a:p>
            </p:txBody>
          </p:sp>
        </mc:Fallback>
      </mc:AlternateContent>
      <p:sp>
        <p:nvSpPr>
          <p:cNvPr id="5" name="テキスト ボックス 4">
            <a:extLst>
              <a:ext uri="{FF2B5EF4-FFF2-40B4-BE49-F238E27FC236}">
                <a16:creationId xmlns:a16="http://schemas.microsoft.com/office/drawing/2014/main" id="{7D61640C-45CC-B04B-AEB1-0364B05CA291}"/>
              </a:ext>
            </a:extLst>
          </p:cNvPr>
          <p:cNvSpPr txBox="1"/>
          <p:nvPr/>
        </p:nvSpPr>
        <p:spPr>
          <a:xfrm>
            <a:off x="1021277" y="5878286"/>
            <a:ext cx="9654640" cy="400110"/>
          </a:xfrm>
          <a:prstGeom prst="rect">
            <a:avLst/>
          </a:prstGeom>
          <a:noFill/>
        </p:spPr>
        <p:txBody>
          <a:bodyPr wrap="square">
            <a:spAutoFit/>
          </a:bodyPr>
          <a:lstStyle/>
          <a:p>
            <a:r>
              <a:rPr lang="en-US" altLang="ja-JP" sz="2000" dirty="0"/>
              <a:t>[1]</a:t>
            </a:r>
            <a:r>
              <a:rPr lang="ja-JP" altLang="en-US" sz="2000"/>
              <a:t>伊藤</a:t>
            </a:r>
            <a:r>
              <a:rPr lang="en-US" altLang="ja-JP" sz="2000" dirty="0">
                <a:latin typeface="IPAexMincho"/>
              </a:rPr>
              <a:t> </a:t>
            </a:r>
            <a:r>
              <a:rPr lang="ja-JP" altLang="en-US" sz="2000">
                <a:latin typeface="IPAexMincho"/>
              </a:rPr>
              <a:t>毅志</a:t>
            </a:r>
            <a:r>
              <a:rPr lang="en-US" altLang="ja-JP" sz="2000" dirty="0">
                <a:latin typeface="IPAexMincho"/>
              </a:rPr>
              <a:t>, </a:t>
            </a:r>
            <a:r>
              <a:rPr lang="ja-JP" altLang="en-US" sz="2000">
                <a:latin typeface="IPAexMincho"/>
              </a:rPr>
              <a:t>新沢</a:t>
            </a:r>
            <a:r>
              <a:rPr lang="en-US" altLang="ja-JP" sz="2000" dirty="0">
                <a:latin typeface="IPAexMincho"/>
              </a:rPr>
              <a:t> </a:t>
            </a:r>
            <a:r>
              <a:rPr lang="ja-JP" altLang="en-US" sz="2000">
                <a:latin typeface="IPAexMincho"/>
              </a:rPr>
              <a:t>剛</a:t>
            </a:r>
            <a:r>
              <a:rPr lang="en-US" altLang="ja-JP" sz="2000" dirty="0"/>
              <a:t>: 2007 </a:t>
            </a:r>
            <a:r>
              <a:rPr lang="ja-JP" altLang="en-US" sz="2000"/>
              <a:t>モンテカルロ法を用いた</a:t>
            </a:r>
            <a:r>
              <a:rPr lang="en-US" altLang="ja-JP" sz="2000" dirty="0"/>
              <a:t>5</a:t>
            </a:r>
            <a:r>
              <a:rPr lang="ja-JP" altLang="en-US" sz="2000"/>
              <a:t>五将棋システム</a:t>
            </a:r>
          </a:p>
        </p:txBody>
      </p:sp>
    </p:spTree>
    <p:extLst>
      <p:ext uri="{BB962C8B-B14F-4D97-AF65-F5344CB8AC3E}">
        <p14:creationId xmlns:p14="http://schemas.microsoft.com/office/powerpoint/2010/main" val="3492230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FF5371-8451-BC47-B34C-EDEEEE7D7DB5}"/>
              </a:ext>
            </a:extLst>
          </p:cNvPr>
          <p:cNvSpPr>
            <a:spLocks noGrp="1"/>
          </p:cNvSpPr>
          <p:nvPr>
            <p:ph type="title"/>
          </p:nvPr>
        </p:nvSpPr>
        <p:spPr/>
        <p:txBody>
          <a:bodyPr/>
          <a:lstStyle/>
          <a:p>
            <a:r>
              <a:rPr kumimoji="1" lang="en-US" altLang="ja-JP" b="1" dirty="0"/>
              <a:t>4</a:t>
            </a:r>
            <a:r>
              <a:rPr kumimoji="1" lang="ja-JP" altLang="en-US" b="1"/>
              <a:t>四将棋について</a:t>
            </a:r>
          </a:p>
        </p:txBody>
      </p:sp>
      <p:sp>
        <p:nvSpPr>
          <p:cNvPr id="3" name="コンテンツ プレースホルダー 2">
            <a:extLst>
              <a:ext uri="{FF2B5EF4-FFF2-40B4-BE49-F238E27FC236}">
                <a16:creationId xmlns:a16="http://schemas.microsoft.com/office/drawing/2014/main" id="{6CCE513B-BF8D-9940-AF06-06FB79742292}"/>
              </a:ext>
            </a:extLst>
          </p:cNvPr>
          <p:cNvSpPr>
            <a:spLocks noGrp="1"/>
          </p:cNvSpPr>
          <p:nvPr>
            <p:ph idx="1"/>
          </p:nvPr>
        </p:nvSpPr>
        <p:spPr>
          <a:xfrm>
            <a:off x="838200" y="1825625"/>
            <a:ext cx="7355774" cy="4351338"/>
          </a:xfrm>
        </p:spPr>
        <p:txBody>
          <a:bodyPr>
            <a:normAutofit/>
          </a:bodyPr>
          <a:lstStyle/>
          <a:p>
            <a:r>
              <a:rPr lang="en-US" altLang="ja-JP" sz="3200" dirty="0"/>
              <a:t>4x4</a:t>
            </a:r>
            <a:r>
              <a:rPr lang="ja-JP" altLang="en-US" sz="3200"/>
              <a:t>の盤面</a:t>
            </a:r>
            <a:endParaRPr lang="en-US" altLang="ja-JP" sz="3200" dirty="0"/>
          </a:p>
          <a:p>
            <a:r>
              <a:rPr lang="ja-JP" altLang="en-US" sz="3200"/>
              <a:t>駒は玉</a:t>
            </a:r>
            <a:r>
              <a:rPr lang="en-US" altLang="ja-JP" sz="3200" dirty="0"/>
              <a:t>,</a:t>
            </a:r>
            <a:r>
              <a:rPr lang="ja-JP" altLang="en-US" sz="3200"/>
              <a:t>金</a:t>
            </a:r>
            <a:r>
              <a:rPr lang="en-US" altLang="ja-JP" sz="3200" dirty="0"/>
              <a:t>,</a:t>
            </a:r>
            <a:r>
              <a:rPr lang="ja-JP" altLang="en-US" sz="3200"/>
              <a:t>銀の</a:t>
            </a:r>
            <a:r>
              <a:rPr lang="en-US" altLang="ja-JP" sz="3200" dirty="0"/>
              <a:t>3</a:t>
            </a:r>
            <a:r>
              <a:rPr lang="ja-JP" altLang="en-US" sz="3200"/>
              <a:t>種類</a:t>
            </a:r>
            <a:endParaRPr lang="en-US" altLang="ja-JP" sz="3200" dirty="0"/>
          </a:p>
          <a:p>
            <a:r>
              <a:rPr lang="ja-JP" altLang="en-US" sz="3200"/>
              <a:t>成駒を禁止にする</a:t>
            </a:r>
            <a:endParaRPr lang="en-US" altLang="ja-JP" sz="3200" dirty="0"/>
          </a:p>
          <a:p>
            <a:r>
              <a:rPr lang="ja-JP" altLang="en-US" sz="3200"/>
              <a:t>その他のルールは本将棋と同様 </a:t>
            </a:r>
            <a:endParaRPr lang="en-US" altLang="ja-JP" sz="3200" dirty="0"/>
          </a:p>
          <a:p>
            <a:pPr marL="457200" lvl="1" indent="0">
              <a:buNone/>
            </a:pPr>
            <a:endParaRPr lang="en-US" altLang="ja-JP" sz="2800" dirty="0"/>
          </a:p>
        </p:txBody>
      </p:sp>
      <p:sp>
        <p:nvSpPr>
          <p:cNvPr id="5" name="テキスト ボックス 4">
            <a:extLst>
              <a:ext uri="{FF2B5EF4-FFF2-40B4-BE49-F238E27FC236}">
                <a16:creationId xmlns:a16="http://schemas.microsoft.com/office/drawing/2014/main" id="{5AE2DAEA-03DA-A94F-9048-DA879750166F}"/>
              </a:ext>
            </a:extLst>
          </p:cNvPr>
          <p:cNvSpPr txBox="1"/>
          <p:nvPr/>
        </p:nvSpPr>
        <p:spPr>
          <a:xfrm>
            <a:off x="9485416" y="5384861"/>
            <a:ext cx="1523010" cy="369332"/>
          </a:xfrm>
          <a:prstGeom prst="rect">
            <a:avLst/>
          </a:prstGeom>
          <a:noFill/>
        </p:spPr>
        <p:txBody>
          <a:bodyPr wrap="square">
            <a:spAutoFit/>
          </a:bodyPr>
          <a:lstStyle/>
          <a:p>
            <a:r>
              <a:rPr kumimoji="1" lang="ja-JP" altLang="en-US" sz="1800"/>
              <a:t>初期配置</a:t>
            </a:r>
          </a:p>
        </p:txBody>
      </p:sp>
      <p:pic>
        <p:nvPicPr>
          <p:cNvPr id="7" name="図 6" descr="クロスワードパズル, テキスト, 障子, 公共 が含まれている画像&#10;&#10;自動的に生成された説明">
            <a:extLst>
              <a:ext uri="{FF2B5EF4-FFF2-40B4-BE49-F238E27FC236}">
                <a16:creationId xmlns:a16="http://schemas.microsoft.com/office/drawing/2014/main" id="{1DDFE3FF-AA2D-7342-97C2-20F44E8739A9}"/>
              </a:ext>
            </a:extLst>
          </p:cNvPr>
          <p:cNvPicPr>
            <a:picLocks noChangeAspect="1"/>
          </p:cNvPicPr>
          <p:nvPr/>
        </p:nvPicPr>
        <p:blipFill>
          <a:blip r:embed="rId2"/>
          <a:stretch>
            <a:fillRect/>
          </a:stretch>
        </p:blipFill>
        <p:spPr>
          <a:xfrm>
            <a:off x="8443356" y="1870116"/>
            <a:ext cx="3117767" cy="3117767"/>
          </a:xfrm>
          <a:prstGeom prst="rect">
            <a:avLst/>
          </a:prstGeom>
        </p:spPr>
      </p:pic>
    </p:spTree>
    <p:extLst>
      <p:ext uri="{BB962C8B-B14F-4D97-AF65-F5344CB8AC3E}">
        <p14:creationId xmlns:p14="http://schemas.microsoft.com/office/powerpoint/2010/main" val="2878048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1DF012-4BA9-8C42-804A-ADF8EFEC631D}"/>
              </a:ext>
            </a:extLst>
          </p:cNvPr>
          <p:cNvSpPr>
            <a:spLocks noGrp="1"/>
          </p:cNvSpPr>
          <p:nvPr>
            <p:ph type="title"/>
          </p:nvPr>
        </p:nvSpPr>
        <p:spPr/>
        <p:txBody>
          <a:bodyPr/>
          <a:lstStyle/>
          <a:p>
            <a:r>
              <a:rPr kumimoji="1" lang="ja-JP" altLang="en-US" b="1"/>
              <a:t>局面数</a:t>
            </a:r>
          </a:p>
        </p:txBody>
      </p:sp>
      <p:sp>
        <p:nvSpPr>
          <p:cNvPr id="3" name="コンテンツ プレースホルダー 2">
            <a:extLst>
              <a:ext uri="{FF2B5EF4-FFF2-40B4-BE49-F238E27FC236}">
                <a16:creationId xmlns:a16="http://schemas.microsoft.com/office/drawing/2014/main" id="{E6AFCD00-96B9-F94C-9E39-E0A171811A50}"/>
              </a:ext>
            </a:extLst>
          </p:cNvPr>
          <p:cNvSpPr>
            <a:spLocks noGrp="1"/>
          </p:cNvSpPr>
          <p:nvPr>
            <p:ph idx="1"/>
          </p:nvPr>
        </p:nvSpPr>
        <p:spPr>
          <a:xfrm>
            <a:off x="838200" y="1528742"/>
            <a:ext cx="10740242" cy="4667250"/>
          </a:xfrm>
        </p:spPr>
        <p:txBody>
          <a:bodyPr>
            <a:normAutofit/>
          </a:bodyPr>
          <a:lstStyle/>
          <a:p>
            <a:endParaRPr lang="en-US" altLang="ja-JP" sz="3200" dirty="0"/>
          </a:p>
          <a:p>
            <a:r>
              <a:rPr lang="en-US" altLang="ja-JP" sz="3200" dirty="0"/>
              <a:t>4x4</a:t>
            </a:r>
            <a:r>
              <a:rPr lang="ja-JP" altLang="en-US" sz="3200"/>
              <a:t>の</a:t>
            </a:r>
            <a:r>
              <a:rPr lang="en-US" altLang="ja-JP" sz="3200" dirty="0"/>
              <a:t>16</a:t>
            </a:r>
            <a:r>
              <a:rPr lang="ja-JP" altLang="en-US" sz="3200"/>
              <a:t>マスなので盤上にある駒の位置は</a:t>
            </a:r>
            <a:r>
              <a:rPr lang="en-US" altLang="ja-JP" sz="3200" dirty="0"/>
              <a:t>4</a:t>
            </a:r>
            <a:r>
              <a:rPr lang="ja-JP" altLang="en-US" sz="3200"/>
              <a:t>ビット</a:t>
            </a:r>
            <a:endParaRPr lang="en-US" altLang="ja-JP" sz="3200" dirty="0"/>
          </a:p>
          <a:p>
            <a:r>
              <a:rPr lang="ja-JP" altLang="en-US" sz="3200"/>
              <a:t>持ち駒は自玉と同じ座標で表すとすると金銀も</a:t>
            </a:r>
            <a:r>
              <a:rPr lang="en-US" altLang="ja-JP" sz="3200" dirty="0"/>
              <a:t>4</a:t>
            </a:r>
            <a:r>
              <a:rPr lang="ja-JP" altLang="en-US" sz="3200"/>
              <a:t>ビット</a:t>
            </a:r>
            <a:endParaRPr lang="en-US" altLang="ja-JP" sz="3200" dirty="0"/>
          </a:p>
          <a:p>
            <a:r>
              <a:rPr lang="ja-JP" altLang="en-US" sz="3200"/>
              <a:t>金銀は先手駒</a:t>
            </a:r>
            <a:r>
              <a:rPr lang="en-US" altLang="ja-JP" sz="3200" dirty="0"/>
              <a:t>,</a:t>
            </a:r>
            <a:r>
              <a:rPr lang="ja-JP" altLang="en-US" sz="3200"/>
              <a:t>後手駒の場合があるので各</a:t>
            </a:r>
            <a:r>
              <a:rPr lang="en-US" altLang="ja-JP" sz="3200" dirty="0"/>
              <a:t>1</a:t>
            </a:r>
            <a:r>
              <a:rPr lang="ja-JP" altLang="en-US" sz="3200"/>
              <a:t>ビット</a:t>
            </a:r>
            <a:r>
              <a:rPr lang="en-US" altLang="ja-JP" sz="3200" dirty="0"/>
              <a:t>, </a:t>
            </a:r>
            <a:r>
              <a:rPr lang="ja-JP" altLang="en-US" sz="3200"/>
              <a:t>計</a:t>
            </a:r>
            <a:r>
              <a:rPr lang="en-US" altLang="ja-JP" sz="3200" dirty="0"/>
              <a:t>4</a:t>
            </a:r>
            <a:r>
              <a:rPr lang="ja-JP" altLang="en-US" sz="3200"/>
              <a:t>ビット</a:t>
            </a:r>
            <a:endParaRPr lang="en-US" altLang="ja-JP" sz="3200" dirty="0"/>
          </a:p>
          <a:p>
            <a:r>
              <a:rPr lang="ja-JP" altLang="en-US" sz="3200"/>
              <a:t>先手番後手番の</a:t>
            </a:r>
            <a:r>
              <a:rPr lang="en-US" altLang="ja-JP" sz="3200" dirty="0"/>
              <a:t>1</a:t>
            </a:r>
            <a:r>
              <a:rPr lang="ja-JP" altLang="en-US" sz="3200"/>
              <a:t>ビット</a:t>
            </a:r>
            <a:endParaRPr lang="en-US" altLang="ja-JP" sz="3200" dirty="0"/>
          </a:p>
          <a:p>
            <a:r>
              <a:rPr lang="ja-JP" altLang="en-US" sz="3200"/>
              <a:t>計</a:t>
            </a:r>
            <a:r>
              <a:rPr lang="en-US" altLang="ja-JP" sz="3200" dirty="0"/>
              <a:t>29</a:t>
            </a:r>
            <a:r>
              <a:rPr lang="ja-JP" altLang="en-US" sz="3200"/>
              <a:t>ビット</a:t>
            </a:r>
            <a:r>
              <a:rPr lang="en-US" altLang="ja-JP" sz="3200" dirty="0"/>
              <a:t> </a:t>
            </a:r>
          </a:p>
          <a:p>
            <a:endParaRPr kumimoji="1" lang="ja-JP" altLang="en-US"/>
          </a:p>
        </p:txBody>
      </p:sp>
    </p:spTree>
    <p:extLst>
      <p:ext uri="{BB962C8B-B14F-4D97-AF65-F5344CB8AC3E}">
        <p14:creationId xmlns:p14="http://schemas.microsoft.com/office/powerpoint/2010/main" val="254753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1DF012-4BA9-8C42-804A-ADF8EFEC631D}"/>
              </a:ext>
            </a:extLst>
          </p:cNvPr>
          <p:cNvSpPr>
            <a:spLocks noGrp="1"/>
          </p:cNvSpPr>
          <p:nvPr>
            <p:ph type="title"/>
          </p:nvPr>
        </p:nvSpPr>
        <p:spPr/>
        <p:txBody>
          <a:bodyPr/>
          <a:lstStyle/>
          <a:p>
            <a:r>
              <a:rPr kumimoji="1" lang="ja-JP" altLang="en-US" b="1"/>
              <a:t>局面数</a:t>
            </a:r>
          </a:p>
        </p:txBody>
      </p:sp>
      <mc:AlternateContent xmlns:mc="http://schemas.openxmlformats.org/markup-compatibility/2006">
        <mc:Choice xmlns:a14="http://schemas.microsoft.com/office/drawing/2010/main" Requires="a14">
          <p:sp>
            <p:nvSpPr>
              <p:cNvPr id="3" name="コンテンツ プレースホルダー 2">
                <a:extLst>
                  <a:ext uri="{FF2B5EF4-FFF2-40B4-BE49-F238E27FC236}">
                    <a16:creationId xmlns:a16="http://schemas.microsoft.com/office/drawing/2014/main" id="{E6AFCD00-96B9-F94C-9E39-E0A171811A50}"/>
                  </a:ext>
                </a:extLst>
              </p:cNvPr>
              <p:cNvSpPr>
                <a:spLocks noGrp="1"/>
              </p:cNvSpPr>
              <p:nvPr>
                <p:ph idx="1"/>
              </p:nvPr>
            </p:nvSpPr>
            <p:spPr>
              <a:xfrm>
                <a:off x="838200" y="1528742"/>
                <a:ext cx="10740242" cy="4667250"/>
              </a:xfrm>
            </p:spPr>
            <p:txBody>
              <a:bodyPr>
                <a:normAutofit/>
              </a:bodyPr>
              <a:lstStyle/>
              <a:p>
                <a:endParaRPr lang="en-US" altLang="ja-JP" sz="3200" dirty="0"/>
              </a:p>
              <a:p>
                <a:r>
                  <a:rPr lang="ja-JP" altLang="en-US" sz="3200"/>
                  <a:t>到達可能性や同一局面を考慮しない場合のゲームの総局面の上限は</a:t>
                </a:r>
                <a14:m>
                  <m:oMath xmlns:m="http://schemas.openxmlformats.org/officeDocument/2006/math">
                    <m:sSup>
                      <m:sSupPr>
                        <m:ctrlPr>
                          <a:rPr kumimoji="1" lang="en" altLang="ja-JP" sz="3200" i="1" smtClean="0">
                            <a:latin typeface="Cambria Math" panose="02040503050406030204" pitchFamily="18" charset="0"/>
                          </a:rPr>
                        </m:ctrlPr>
                      </m:sSupPr>
                      <m:e>
                        <m:r>
                          <a:rPr kumimoji="1" lang="en-US" altLang="ja-JP" sz="3200" b="0" i="1" smtClean="0">
                            <a:latin typeface="Cambria Math" panose="02040503050406030204" pitchFamily="18" charset="0"/>
                          </a:rPr>
                          <m:t>2</m:t>
                        </m:r>
                      </m:e>
                      <m:sup>
                        <m:r>
                          <a:rPr kumimoji="1" lang="en-US" altLang="ja-JP" sz="3200" b="0" i="1" smtClean="0">
                            <a:latin typeface="Cambria Math" panose="02040503050406030204" pitchFamily="18" charset="0"/>
                          </a:rPr>
                          <m:t>29</m:t>
                        </m:r>
                      </m:sup>
                    </m:sSup>
                    <m:r>
                      <a:rPr kumimoji="1" lang="en-US" altLang="ja-JP" sz="3200" b="0" i="1" smtClean="0">
                        <a:latin typeface="Cambria Math" panose="02040503050406030204" pitchFamily="18" charset="0"/>
                      </a:rPr>
                      <m:t>=536,870,912</m:t>
                    </m:r>
                  </m:oMath>
                </a14:m>
                <a:endParaRPr kumimoji="1" lang="en-US" altLang="ja-JP" sz="3200" b="0" dirty="0"/>
              </a:p>
              <a:p>
                <a:endParaRPr kumimoji="1" lang="en-US" altLang="ja-JP" sz="3200" b="0" dirty="0"/>
              </a:p>
              <a:p>
                <a:r>
                  <a:rPr lang="ja-JP" altLang="en-US" sz="3200"/>
                  <a:t>完全解析が行われている「どうぶつしょうしょうぎ」の総局面数は</a:t>
                </a:r>
                <a:r>
                  <a:rPr lang="en-US" altLang="ja-JP" sz="3200" dirty="0"/>
                  <a:t>1,567,925,964[2]</a:t>
                </a:r>
              </a:p>
              <a:p>
                <a:endParaRPr kumimoji="1" lang="ja-JP" altLang="en-US"/>
              </a:p>
            </p:txBody>
          </p:sp>
        </mc:Choice>
        <mc:Fallback>
          <p:sp>
            <p:nvSpPr>
              <p:cNvPr id="3" name="コンテンツ プレースホルダー 2">
                <a:extLst>
                  <a:ext uri="{FF2B5EF4-FFF2-40B4-BE49-F238E27FC236}">
                    <a16:creationId xmlns:a16="http://schemas.microsoft.com/office/drawing/2014/main" id="{E6AFCD00-96B9-F94C-9E39-E0A171811A50}"/>
                  </a:ext>
                </a:extLst>
              </p:cNvPr>
              <p:cNvSpPr>
                <a:spLocks noGrp="1" noRot="1" noChangeAspect="1" noMove="1" noResize="1" noEditPoints="1" noAdjustHandles="1" noChangeArrowheads="1" noChangeShapeType="1" noTextEdit="1"/>
              </p:cNvSpPr>
              <p:nvPr>
                <p:ph idx="1"/>
              </p:nvPr>
            </p:nvSpPr>
            <p:spPr>
              <a:xfrm>
                <a:off x="838200" y="1528742"/>
                <a:ext cx="10740242" cy="4667250"/>
              </a:xfrm>
              <a:blipFill>
                <a:blip r:embed="rId2"/>
                <a:stretch>
                  <a:fillRect l="-1300"/>
                </a:stretch>
              </a:blipFill>
            </p:spPr>
            <p:txBody>
              <a:bodyPr/>
              <a:lstStyle/>
              <a:p>
                <a:r>
                  <a:rPr lang="ja-JP" altLang="en-US">
                    <a:noFill/>
                  </a:rPr>
                  <a:t> </a:t>
                </a:r>
              </a:p>
            </p:txBody>
          </p:sp>
        </mc:Fallback>
      </mc:AlternateContent>
      <p:sp>
        <p:nvSpPr>
          <p:cNvPr id="5" name="テキスト ボックス 4">
            <a:extLst>
              <a:ext uri="{FF2B5EF4-FFF2-40B4-BE49-F238E27FC236}">
                <a16:creationId xmlns:a16="http://schemas.microsoft.com/office/drawing/2014/main" id="{01D30485-FB2D-CF4F-BF12-59C610FC0A3A}"/>
              </a:ext>
            </a:extLst>
          </p:cNvPr>
          <p:cNvSpPr txBox="1"/>
          <p:nvPr/>
        </p:nvSpPr>
        <p:spPr>
          <a:xfrm>
            <a:off x="838200" y="6308209"/>
            <a:ext cx="7810004" cy="400110"/>
          </a:xfrm>
          <a:prstGeom prst="rect">
            <a:avLst/>
          </a:prstGeom>
          <a:noFill/>
        </p:spPr>
        <p:txBody>
          <a:bodyPr wrap="square">
            <a:spAutoFit/>
          </a:bodyPr>
          <a:lstStyle/>
          <a:p>
            <a:r>
              <a:rPr lang="en-US" altLang="ja-JP" sz="2000" dirty="0"/>
              <a:t>[2]</a:t>
            </a:r>
            <a:r>
              <a:rPr lang="ja-JP" altLang="en-US" sz="2000"/>
              <a:t>田中哲郎</a:t>
            </a:r>
            <a:r>
              <a:rPr lang="en-US" altLang="ja-JP" sz="2000" dirty="0"/>
              <a:t>:2009 </a:t>
            </a:r>
            <a:r>
              <a:rPr lang="ja-JP" altLang="en-US" sz="2000"/>
              <a:t>「どうぶつしょうぎ」の完全解析</a:t>
            </a:r>
          </a:p>
        </p:txBody>
      </p:sp>
    </p:spTree>
    <p:extLst>
      <p:ext uri="{BB962C8B-B14F-4D97-AF65-F5344CB8AC3E}">
        <p14:creationId xmlns:p14="http://schemas.microsoft.com/office/powerpoint/2010/main" val="3756528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1FF87F-B6FD-DE46-8BB2-FA11EB0B4BA9}"/>
              </a:ext>
            </a:extLst>
          </p:cNvPr>
          <p:cNvSpPr>
            <a:spLocks noGrp="1"/>
          </p:cNvSpPr>
          <p:nvPr>
            <p:ph type="title"/>
          </p:nvPr>
        </p:nvSpPr>
        <p:spPr/>
        <p:txBody>
          <a:bodyPr/>
          <a:lstStyle/>
          <a:p>
            <a:r>
              <a:rPr kumimoji="1" lang="ja-JP" altLang="en-US" b="1"/>
              <a:t>後退解析</a:t>
            </a:r>
          </a:p>
        </p:txBody>
      </p:sp>
      <p:sp>
        <p:nvSpPr>
          <p:cNvPr id="3" name="コンテンツ プレースホルダー 2">
            <a:extLst>
              <a:ext uri="{FF2B5EF4-FFF2-40B4-BE49-F238E27FC236}">
                <a16:creationId xmlns:a16="http://schemas.microsoft.com/office/drawing/2014/main" id="{70566885-8E99-3347-8B48-7811202A9CF5}"/>
              </a:ext>
            </a:extLst>
          </p:cNvPr>
          <p:cNvSpPr>
            <a:spLocks noGrp="1"/>
          </p:cNvSpPr>
          <p:nvPr>
            <p:ph idx="1"/>
          </p:nvPr>
        </p:nvSpPr>
        <p:spPr/>
        <p:txBody>
          <a:bodyPr/>
          <a:lstStyle/>
          <a:p>
            <a:r>
              <a:rPr kumimoji="1" lang="ja-JP" altLang="en-US"/>
              <a:t>勝敗のついた局面から初期局面の逆方向に解析していき</a:t>
            </a:r>
            <a:r>
              <a:rPr lang="ja-JP" altLang="en-US"/>
              <a:t>、</a:t>
            </a:r>
            <a:r>
              <a:rPr kumimoji="1" lang="ja-JP" altLang="en-US"/>
              <a:t>全局面の勝敗を求める</a:t>
            </a:r>
            <a:endParaRPr kumimoji="1" lang="en-US" altLang="ja-JP" dirty="0"/>
          </a:p>
          <a:p>
            <a:endParaRPr lang="en-US" altLang="ja-JP" dirty="0"/>
          </a:p>
          <a:p>
            <a:pPr marL="0" indent="0">
              <a:buNone/>
            </a:pPr>
            <a:endParaRPr lang="en-US" altLang="ja-JP" dirty="0"/>
          </a:p>
          <a:p>
            <a:r>
              <a:rPr kumimoji="1" lang="ja-JP" altLang="en-US"/>
              <a:t>「どうぶつしょうぎ」や「アンパンマンはじめてしょうぎ」などが後退解析を用いて完全解析されている</a:t>
            </a:r>
            <a:r>
              <a:rPr kumimoji="1" lang="en-US" altLang="ja-JP" dirty="0"/>
              <a:t>[2][3]</a:t>
            </a:r>
          </a:p>
          <a:p>
            <a:pPr marL="457200" lvl="1" indent="0">
              <a:buNone/>
            </a:pPr>
            <a:r>
              <a:rPr lang="en-US" altLang="ja-JP" dirty="0"/>
              <a:t> </a:t>
            </a:r>
            <a:r>
              <a:rPr lang="ja-JP" altLang="en-US"/>
              <a:t>どうぶつしょうぎ</a:t>
            </a:r>
            <a:r>
              <a:rPr lang="en-US" altLang="ja-JP" dirty="0"/>
              <a:t> </a:t>
            </a:r>
            <a:r>
              <a:rPr lang="ja-JP" altLang="en-US"/>
              <a:t>後手勝ち</a:t>
            </a:r>
            <a:endParaRPr lang="en-US" altLang="ja-JP" dirty="0"/>
          </a:p>
          <a:p>
            <a:pPr marL="457200" lvl="1" indent="0">
              <a:buNone/>
            </a:pPr>
            <a:r>
              <a:rPr kumimoji="1" lang="en-US" altLang="ja-JP" dirty="0"/>
              <a:t> </a:t>
            </a:r>
            <a:r>
              <a:rPr kumimoji="1" lang="ja-JP" altLang="en-US"/>
              <a:t>アンパンマンはじめてしょうぎ</a:t>
            </a:r>
            <a:r>
              <a:rPr kumimoji="1" lang="en-US" altLang="ja-JP" dirty="0"/>
              <a:t> </a:t>
            </a:r>
            <a:r>
              <a:rPr kumimoji="1" lang="ja-JP" altLang="en-US"/>
              <a:t>引き分け</a:t>
            </a:r>
            <a:endParaRPr kumimoji="1" lang="en-US" altLang="ja-JP" dirty="0"/>
          </a:p>
        </p:txBody>
      </p:sp>
      <p:sp>
        <p:nvSpPr>
          <p:cNvPr id="5" name="テキスト ボックス 4">
            <a:extLst>
              <a:ext uri="{FF2B5EF4-FFF2-40B4-BE49-F238E27FC236}">
                <a16:creationId xmlns:a16="http://schemas.microsoft.com/office/drawing/2014/main" id="{3DF5E857-A776-5D46-9ABE-5C15261E3C47}"/>
              </a:ext>
            </a:extLst>
          </p:cNvPr>
          <p:cNvSpPr txBox="1"/>
          <p:nvPr/>
        </p:nvSpPr>
        <p:spPr>
          <a:xfrm>
            <a:off x="838200" y="5761464"/>
            <a:ext cx="11697194" cy="707886"/>
          </a:xfrm>
          <a:prstGeom prst="rect">
            <a:avLst/>
          </a:prstGeom>
          <a:noFill/>
        </p:spPr>
        <p:txBody>
          <a:bodyPr wrap="square">
            <a:spAutoFit/>
          </a:bodyPr>
          <a:lstStyle/>
          <a:p>
            <a:r>
              <a:rPr lang="en-US" altLang="ja-JP" sz="2000" dirty="0"/>
              <a:t>[2]</a:t>
            </a:r>
            <a:r>
              <a:rPr lang="ja-JP" altLang="en-US" sz="2000"/>
              <a:t>田中哲郎</a:t>
            </a:r>
            <a:r>
              <a:rPr lang="en-US" altLang="ja-JP" sz="2000" dirty="0"/>
              <a:t>:2009 </a:t>
            </a:r>
            <a:r>
              <a:rPr lang="ja-JP" altLang="en-US" sz="2000"/>
              <a:t>「どうぶつしょうぎ」の完全解析</a:t>
            </a:r>
            <a:endParaRPr lang="en-US" altLang="ja-JP" sz="2000" dirty="0"/>
          </a:p>
          <a:p>
            <a:r>
              <a:rPr lang="en-US" altLang="ja-JP" sz="2000" dirty="0"/>
              <a:t>[3]</a:t>
            </a:r>
            <a:r>
              <a:rPr lang="ja-JP" altLang="en-US" sz="2000"/>
              <a:t>塩田好</a:t>
            </a:r>
            <a:r>
              <a:rPr lang="en-US" altLang="ja-JP" sz="2000" dirty="0"/>
              <a:t>, </a:t>
            </a:r>
            <a:r>
              <a:rPr lang="ja-JP" altLang="en-US" sz="2000"/>
              <a:t>石水隆</a:t>
            </a:r>
            <a:r>
              <a:rPr lang="en-US" altLang="ja-JP" sz="2000" dirty="0"/>
              <a:t>, </a:t>
            </a:r>
            <a:r>
              <a:rPr lang="ja-JP" altLang="en-US" sz="2000"/>
              <a:t>山本博史</a:t>
            </a:r>
            <a:r>
              <a:rPr lang="en-US" altLang="ja-JP" sz="2000" dirty="0"/>
              <a:t>: 2013</a:t>
            </a:r>
            <a:r>
              <a:rPr lang="ja-JP" altLang="en-US" sz="2000"/>
              <a:t>年「アンパンマンはじめてしょうぎ」の完全解析</a:t>
            </a:r>
          </a:p>
        </p:txBody>
      </p:sp>
    </p:spTree>
    <p:extLst>
      <p:ext uri="{BB962C8B-B14F-4D97-AF65-F5344CB8AC3E}">
        <p14:creationId xmlns:p14="http://schemas.microsoft.com/office/powerpoint/2010/main" val="1735688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1FF87F-B6FD-DE46-8BB2-FA11EB0B4BA9}"/>
              </a:ext>
            </a:extLst>
          </p:cNvPr>
          <p:cNvSpPr>
            <a:spLocks noGrp="1"/>
          </p:cNvSpPr>
          <p:nvPr>
            <p:ph type="title"/>
          </p:nvPr>
        </p:nvSpPr>
        <p:spPr/>
        <p:txBody>
          <a:bodyPr/>
          <a:lstStyle/>
          <a:p>
            <a:r>
              <a:rPr kumimoji="1" lang="en-US" altLang="ja-JP" b="1" dirty="0"/>
              <a:t>4</a:t>
            </a:r>
            <a:r>
              <a:rPr kumimoji="1" lang="ja-JP" altLang="en-US" b="1"/>
              <a:t>四将棋の後退解析</a:t>
            </a:r>
          </a:p>
        </p:txBody>
      </p:sp>
      <p:sp>
        <p:nvSpPr>
          <p:cNvPr id="3" name="コンテンツ プレースホルダー 2">
            <a:extLst>
              <a:ext uri="{FF2B5EF4-FFF2-40B4-BE49-F238E27FC236}">
                <a16:creationId xmlns:a16="http://schemas.microsoft.com/office/drawing/2014/main" id="{70566885-8E99-3347-8B48-7811202A9CF5}"/>
              </a:ext>
            </a:extLst>
          </p:cNvPr>
          <p:cNvSpPr>
            <a:spLocks noGrp="1"/>
          </p:cNvSpPr>
          <p:nvPr>
            <p:ph idx="1"/>
          </p:nvPr>
        </p:nvSpPr>
        <p:spPr/>
        <p:txBody>
          <a:bodyPr/>
          <a:lstStyle/>
          <a:p>
            <a:pPr marL="514350" indent="-514350">
              <a:buFont typeface="+mj-lt"/>
              <a:buAutoNum type="arabicPeriod"/>
            </a:pPr>
            <a:r>
              <a:rPr lang="ja-JP" altLang="en-US"/>
              <a:t>全ての局面をしらべて、ありえない局面なら到達不能局面</a:t>
            </a:r>
            <a:endParaRPr lang="en-US" altLang="ja-JP" dirty="0"/>
          </a:p>
          <a:p>
            <a:pPr marL="514350" indent="-514350">
              <a:buFont typeface="+mj-lt"/>
              <a:buAutoNum type="arabicPeriod"/>
            </a:pPr>
            <a:r>
              <a:rPr lang="ja-JP" altLang="en-US"/>
              <a:t>詰みの局面であれば局面の勝敗を確定する</a:t>
            </a:r>
            <a:endParaRPr kumimoji="1" lang="en-US" altLang="ja-JP" dirty="0"/>
          </a:p>
          <a:p>
            <a:pPr marL="514350" indent="-514350">
              <a:buFont typeface="+mj-lt"/>
              <a:buAutoNum type="arabicPeriod"/>
            </a:pPr>
            <a:r>
              <a:rPr lang="ja-JP" altLang="en-US"/>
              <a:t>未確定の次の局面をしらべて、手番の勝ち局面があれば勝ち局面、全てが手番の負け局面であれば負け局面</a:t>
            </a:r>
            <a:endParaRPr lang="en-US" altLang="ja-JP" dirty="0"/>
          </a:p>
          <a:p>
            <a:pPr marL="514350" indent="-514350">
              <a:buFont typeface="+mj-lt"/>
              <a:buAutoNum type="arabicPeriod"/>
            </a:pPr>
            <a:r>
              <a:rPr lang="ja-JP" altLang="en-US"/>
              <a:t>未確定の局面が減らなくなったら残りの未確定の局面を千日手による引き分け局面</a:t>
            </a:r>
            <a:endParaRPr lang="en-US" altLang="ja-JP" dirty="0"/>
          </a:p>
          <a:p>
            <a:pPr marL="0" indent="0">
              <a:buNone/>
            </a:pPr>
            <a:endParaRPr lang="en-US" altLang="ja-JP" dirty="0"/>
          </a:p>
          <a:p>
            <a:pPr marL="0" indent="0">
              <a:buNone/>
            </a:pPr>
            <a:endParaRPr kumimoji="1" lang="en-US" altLang="ja-JP" dirty="0"/>
          </a:p>
        </p:txBody>
      </p:sp>
    </p:spTree>
    <p:extLst>
      <p:ext uri="{BB962C8B-B14F-4D97-AF65-F5344CB8AC3E}">
        <p14:creationId xmlns:p14="http://schemas.microsoft.com/office/powerpoint/2010/main" val="173561266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9577</TotalTime>
  <Words>731</Words>
  <Application>Microsoft Macintosh PowerPoint</Application>
  <PresentationFormat>ワイド画面</PresentationFormat>
  <Paragraphs>82</Paragraphs>
  <Slides>12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CMR10</vt:lpstr>
      <vt:lpstr>IPAexMincho</vt:lpstr>
      <vt:lpstr>游ゴシック</vt:lpstr>
      <vt:lpstr>游ゴシック Light</vt:lpstr>
      <vt:lpstr>Arial</vt:lpstr>
      <vt:lpstr>Cambria Math</vt:lpstr>
      <vt:lpstr>Office テーマ</vt:lpstr>
      <vt:lpstr>164 簡略化した5五将棋の完全解析</vt:lpstr>
      <vt:lpstr>目次</vt:lpstr>
      <vt:lpstr>5五将棋について</vt:lpstr>
      <vt:lpstr>研究背景と研究目的</vt:lpstr>
      <vt:lpstr>4四将棋について</vt:lpstr>
      <vt:lpstr>局面数</vt:lpstr>
      <vt:lpstr>局面数</vt:lpstr>
      <vt:lpstr>後退解析</vt:lpstr>
      <vt:lpstr>4四将棋の後退解析</vt:lpstr>
      <vt:lpstr>解析結果</vt:lpstr>
      <vt:lpstr>結論・今後の課題</vt:lpstr>
      <vt:lpstr>参考文献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164 簡略化した5五将棋の完全解析</dc:title>
  <dc:creator>t.taiyo7130@gmail.com</dc:creator>
  <cp:lastModifiedBy>t.taiyo7130@gmail.com</cp:lastModifiedBy>
  <cp:revision>1</cp:revision>
  <dcterms:created xsi:type="dcterms:W3CDTF">2023-01-24T22:56:29Z</dcterms:created>
  <dcterms:modified xsi:type="dcterms:W3CDTF">2023-02-01T08:34:03Z</dcterms:modified>
</cp:coreProperties>
</file>