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4" r:id="rId7"/>
    <p:sldId id="269" r:id="rId8"/>
    <p:sldId id="265" r:id="rId9"/>
    <p:sldId id="266" r:id="rId10"/>
    <p:sldId id="262" r:id="rId11"/>
    <p:sldId id="263" r:id="rId12"/>
    <p:sldId id="267"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84E3F-C720-EC41-B166-CB1C5EDF5107}" v="47" dt="2023-02-01T08:33:42.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9"/>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taiyo7130@gmail.com" userId="4e49ea6ca471482d" providerId="LiveId" clId="{06084E3F-C720-EC41-B166-CB1C5EDF5107}"/>
    <pc:docChg chg="undo custSel addSld delSld modSld">
      <pc:chgData name="t.taiyo7130@gmail.com" userId="4e49ea6ca471482d" providerId="LiveId" clId="{06084E3F-C720-EC41-B166-CB1C5EDF5107}" dt="2023-02-01T08:33:57.758" v="2204" actId="21"/>
      <pc:docMkLst>
        <pc:docMk/>
      </pc:docMkLst>
      <pc:sldChg chg="modSp mod">
        <pc:chgData name="t.taiyo7130@gmail.com" userId="4e49ea6ca471482d" providerId="LiveId" clId="{06084E3F-C720-EC41-B166-CB1C5EDF5107}" dt="2023-01-31T12:24:02.658" v="1942" actId="20577"/>
        <pc:sldMkLst>
          <pc:docMk/>
          <pc:sldMk cId="2905329881" sldId="258"/>
        </pc:sldMkLst>
        <pc:spChg chg="mod">
          <ac:chgData name="t.taiyo7130@gmail.com" userId="4e49ea6ca471482d" providerId="LiveId" clId="{06084E3F-C720-EC41-B166-CB1C5EDF5107}" dt="2023-01-31T12:24:02.658" v="1942" actId="20577"/>
          <ac:spMkLst>
            <pc:docMk/>
            <pc:sldMk cId="2905329881" sldId="258"/>
            <ac:spMk id="3" creationId="{03EDDD6B-AECE-C047-88C6-FFD493C4D0A6}"/>
          </ac:spMkLst>
        </pc:spChg>
      </pc:sldChg>
      <pc:sldChg chg="modSp mod">
        <pc:chgData name="t.taiyo7130@gmail.com" userId="4e49ea6ca471482d" providerId="LiveId" clId="{06084E3F-C720-EC41-B166-CB1C5EDF5107}" dt="2023-02-01T06:24:25.082" v="2162" actId="20577"/>
        <pc:sldMkLst>
          <pc:docMk/>
          <pc:sldMk cId="4122922964" sldId="259"/>
        </pc:sldMkLst>
        <pc:spChg chg="mod">
          <ac:chgData name="t.taiyo7130@gmail.com" userId="4e49ea6ca471482d" providerId="LiveId" clId="{06084E3F-C720-EC41-B166-CB1C5EDF5107}" dt="2023-01-31T09:34:08.851" v="795" actId="20577"/>
          <ac:spMkLst>
            <pc:docMk/>
            <pc:sldMk cId="4122922964" sldId="259"/>
            <ac:spMk id="2" creationId="{4AA3AB2B-6162-2D43-A547-F1E7006A52B2}"/>
          </ac:spMkLst>
        </pc:spChg>
        <pc:spChg chg="mod">
          <ac:chgData name="t.taiyo7130@gmail.com" userId="4e49ea6ca471482d" providerId="LiveId" clId="{06084E3F-C720-EC41-B166-CB1C5EDF5107}" dt="2023-02-01T06:24:25.082" v="2162" actId="20577"/>
          <ac:spMkLst>
            <pc:docMk/>
            <pc:sldMk cId="4122922964" sldId="259"/>
            <ac:spMk id="3" creationId="{C5902970-5CE8-8E44-A845-7F99A0D1768D}"/>
          </ac:spMkLst>
        </pc:spChg>
      </pc:sldChg>
      <pc:sldChg chg="addSp modSp mod">
        <pc:chgData name="t.taiyo7130@gmail.com" userId="4e49ea6ca471482d" providerId="LiveId" clId="{06084E3F-C720-EC41-B166-CB1C5EDF5107}" dt="2023-01-31T09:54:19.678" v="1030" actId="255"/>
        <pc:sldMkLst>
          <pc:docMk/>
          <pc:sldMk cId="3492230002" sldId="260"/>
        </pc:sldMkLst>
        <pc:spChg chg="mod">
          <ac:chgData name="t.taiyo7130@gmail.com" userId="4e49ea6ca471482d" providerId="LiveId" clId="{06084E3F-C720-EC41-B166-CB1C5EDF5107}" dt="2023-01-31T09:32:28.964" v="779" actId="20577"/>
          <ac:spMkLst>
            <pc:docMk/>
            <pc:sldMk cId="3492230002" sldId="260"/>
            <ac:spMk id="3" creationId="{2E21E6B6-8EFF-0E4B-A0A0-08A8F1DFE00D}"/>
          </ac:spMkLst>
        </pc:spChg>
        <pc:spChg chg="add mod">
          <ac:chgData name="t.taiyo7130@gmail.com" userId="4e49ea6ca471482d" providerId="LiveId" clId="{06084E3F-C720-EC41-B166-CB1C5EDF5107}" dt="2023-01-31T09:54:19.678" v="1030" actId="255"/>
          <ac:spMkLst>
            <pc:docMk/>
            <pc:sldMk cId="3492230002" sldId="260"/>
            <ac:spMk id="5" creationId="{7D61640C-45CC-B04B-AEB1-0364B05CA291}"/>
          </ac:spMkLst>
        </pc:spChg>
      </pc:sldChg>
      <pc:sldChg chg="modSp mod">
        <pc:chgData name="t.taiyo7130@gmail.com" userId="4e49ea6ca471482d" providerId="LiveId" clId="{06084E3F-C720-EC41-B166-CB1C5EDF5107}" dt="2023-01-31T12:51:20.183" v="2083" actId="20577"/>
        <pc:sldMkLst>
          <pc:docMk/>
          <pc:sldMk cId="2878048795" sldId="261"/>
        </pc:sldMkLst>
        <pc:spChg chg="mod">
          <ac:chgData name="t.taiyo7130@gmail.com" userId="4e49ea6ca471482d" providerId="LiveId" clId="{06084E3F-C720-EC41-B166-CB1C5EDF5107}" dt="2023-01-31T12:51:20.183" v="2083" actId="20577"/>
          <ac:spMkLst>
            <pc:docMk/>
            <pc:sldMk cId="2878048795" sldId="261"/>
            <ac:spMk id="3" creationId="{6CCE513B-BF8D-9940-AF06-06FB79742292}"/>
          </ac:spMkLst>
        </pc:spChg>
      </pc:sldChg>
      <pc:sldChg chg="modSp mod">
        <pc:chgData name="t.taiyo7130@gmail.com" userId="4e49ea6ca471482d" providerId="LiveId" clId="{06084E3F-C720-EC41-B166-CB1C5EDF5107}" dt="2023-01-31T09:37:29.574" v="842" actId="255"/>
        <pc:sldMkLst>
          <pc:docMk/>
          <pc:sldMk cId="2968331743" sldId="262"/>
        </pc:sldMkLst>
        <pc:spChg chg="mod">
          <ac:chgData name="t.taiyo7130@gmail.com" userId="4e49ea6ca471482d" providerId="LiveId" clId="{06084E3F-C720-EC41-B166-CB1C5EDF5107}" dt="2023-01-24T23:44:37.466" v="9" actId="20577"/>
          <ac:spMkLst>
            <pc:docMk/>
            <pc:sldMk cId="2968331743" sldId="262"/>
            <ac:spMk id="2" creationId="{FBFE8738-142A-2841-AAF1-A8A3A65E12EB}"/>
          </ac:spMkLst>
        </pc:spChg>
        <pc:spChg chg="mod">
          <ac:chgData name="t.taiyo7130@gmail.com" userId="4e49ea6ca471482d" providerId="LiveId" clId="{06084E3F-C720-EC41-B166-CB1C5EDF5107}" dt="2023-01-31T09:37:29.574" v="842" actId="255"/>
          <ac:spMkLst>
            <pc:docMk/>
            <pc:sldMk cId="2968331743" sldId="262"/>
            <ac:spMk id="3" creationId="{BBC27058-B943-AD47-A7B9-C1B4BDD4CC0D}"/>
          </ac:spMkLst>
        </pc:spChg>
      </pc:sldChg>
      <pc:sldChg chg="addSp delSp modSp mod">
        <pc:chgData name="t.taiyo7130@gmail.com" userId="4e49ea6ca471482d" providerId="LiveId" clId="{06084E3F-C720-EC41-B166-CB1C5EDF5107}" dt="2023-02-01T08:33:57.758" v="2204" actId="21"/>
        <pc:sldMkLst>
          <pc:docMk/>
          <pc:sldMk cId="254753796" sldId="264"/>
        </pc:sldMkLst>
        <pc:spChg chg="mod">
          <ac:chgData name="t.taiyo7130@gmail.com" userId="4e49ea6ca471482d" providerId="LiveId" clId="{06084E3F-C720-EC41-B166-CB1C5EDF5107}" dt="2023-02-01T07:43:16.053" v="2187" actId="20577"/>
          <ac:spMkLst>
            <pc:docMk/>
            <pc:sldMk cId="254753796" sldId="264"/>
            <ac:spMk id="3" creationId="{E6AFCD00-96B9-F94C-9E39-E0A171811A50}"/>
          </ac:spMkLst>
        </pc:spChg>
        <pc:spChg chg="add del">
          <ac:chgData name="t.taiyo7130@gmail.com" userId="4e49ea6ca471482d" providerId="LiveId" clId="{06084E3F-C720-EC41-B166-CB1C5EDF5107}" dt="2023-02-01T08:33:22.929" v="2189" actId="21"/>
          <ac:spMkLst>
            <pc:docMk/>
            <pc:sldMk cId="254753796" sldId="264"/>
            <ac:spMk id="4" creationId="{A0DA3C00-2592-B14F-A6DD-37AF56C91EFD}"/>
          </ac:spMkLst>
        </pc:spChg>
        <pc:spChg chg="add del mod">
          <ac:chgData name="t.taiyo7130@gmail.com" userId="4e49ea6ca471482d" providerId="LiveId" clId="{06084E3F-C720-EC41-B166-CB1C5EDF5107}" dt="2023-02-01T07:42:56.974" v="2184"/>
          <ac:spMkLst>
            <pc:docMk/>
            <pc:sldMk cId="254753796" sldId="264"/>
            <ac:spMk id="5" creationId="{01D30485-FB2D-CF4F-BF12-59C610FC0A3A}"/>
          </ac:spMkLst>
        </pc:spChg>
        <pc:spChg chg="add del mod">
          <ac:chgData name="t.taiyo7130@gmail.com" userId="4e49ea6ca471482d" providerId="LiveId" clId="{06084E3F-C720-EC41-B166-CB1C5EDF5107}" dt="2023-02-01T08:33:57.758" v="2204" actId="21"/>
          <ac:spMkLst>
            <pc:docMk/>
            <pc:sldMk cId="254753796" sldId="264"/>
            <ac:spMk id="6" creationId="{7B75A0A1-5B06-CD46-9BFF-F71F1FA35107}"/>
          </ac:spMkLst>
        </pc:spChg>
      </pc:sldChg>
      <pc:sldChg chg="addSp modSp mod">
        <pc:chgData name="t.taiyo7130@gmail.com" userId="4e49ea6ca471482d" providerId="LiveId" clId="{06084E3F-C720-EC41-B166-CB1C5EDF5107}" dt="2023-01-31T13:00:49.832" v="2160" actId="20577"/>
        <pc:sldMkLst>
          <pc:docMk/>
          <pc:sldMk cId="1735688873" sldId="265"/>
        </pc:sldMkLst>
        <pc:spChg chg="mod">
          <ac:chgData name="t.taiyo7130@gmail.com" userId="4e49ea6ca471482d" providerId="LiveId" clId="{06084E3F-C720-EC41-B166-CB1C5EDF5107}" dt="2023-01-31T13:00:49.832" v="2160" actId="20577"/>
          <ac:spMkLst>
            <pc:docMk/>
            <pc:sldMk cId="1735688873" sldId="265"/>
            <ac:spMk id="3" creationId="{70566885-8E99-3347-8B48-7811202A9CF5}"/>
          </ac:spMkLst>
        </pc:spChg>
        <pc:spChg chg="add mod">
          <ac:chgData name="t.taiyo7130@gmail.com" userId="4e49ea6ca471482d" providerId="LiveId" clId="{06084E3F-C720-EC41-B166-CB1C5EDF5107}" dt="2023-01-31T12:09:03.424" v="1882" actId="20577"/>
          <ac:spMkLst>
            <pc:docMk/>
            <pc:sldMk cId="1735688873" sldId="265"/>
            <ac:spMk id="5" creationId="{3DF5E857-A776-5D46-9ABE-5C15261E3C47}"/>
          </ac:spMkLst>
        </pc:spChg>
      </pc:sldChg>
      <pc:sldChg chg="delSp modSp add mod">
        <pc:chgData name="t.taiyo7130@gmail.com" userId="4e49ea6ca471482d" providerId="LiveId" clId="{06084E3F-C720-EC41-B166-CB1C5EDF5107}" dt="2023-02-01T06:44:22.192" v="2163" actId="12"/>
        <pc:sldMkLst>
          <pc:docMk/>
          <pc:sldMk cId="1735612667" sldId="266"/>
        </pc:sldMkLst>
        <pc:spChg chg="mod">
          <ac:chgData name="t.taiyo7130@gmail.com" userId="4e49ea6ca471482d" providerId="LiveId" clId="{06084E3F-C720-EC41-B166-CB1C5EDF5107}" dt="2023-01-31T11:39:56.044" v="1201" actId="20577"/>
          <ac:spMkLst>
            <pc:docMk/>
            <pc:sldMk cId="1735612667" sldId="266"/>
            <ac:spMk id="2" creationId="{BB1FF87F-B6FD-DE46-8BB2-FA11EB0B4BA9}"/>
          </ac:spMkLst>
        </pc:spChg>
        <pc:spChg chg="mod">
          <ac:chgData name="t.taiyo7130@gmail.com" userId="4e49ea6ca471482d" providerId="LiveId" clId="{06084E3F-C720-EC41-B166-CB1C5EDF5107}" dt="2023-02-01T06:44:22.192" v="2163" actId="12"/>
          <ac:spMkLst>
            <pc:docMk/>
            <pc:sldMk cId="1735612667" sldId="266"/>
            <ac:spMk id="3" creationId="{70566885-8E99-3347-8B48-7811202A9CF5}"/>
          </ac:spMkLst>
        </pc:spChg>
        <pc:spChg chg="del mod">
          <ac:chgData name="t.taiyo7130@gmail.com" userId="4e49ea6ca471482d" providerId="LiveId" clId="{06084E3F-C720-EC41-B166-CB1C5EDF5107}" dt="2023-01-31T11:51:23.493" v="1591"/>
          <ac:spMkLst>
            <pc:docMk/>
            <pc:sldMk cId="1735612667" sldId="266"/>
            <ac:spMk id="5" creationId="{3DF5E857-A776-5D46-9ABE-5C15261E3C47}"/>
          </ac:spMkLst>
        </pc:spChg>
      </pc:sldChg>
      <pc:sldChg chg="modSp new del mod">
        <pc:chgData name="t.taiyo7130@gmail.com" userId="4e49ea6ca471482d" providerId="LiveId" clId="{06084E3F-C720-EC41-B166-CB1C5EDF5107}" dt="2023-01-31T11:39:39.268" v="1183" actId="2696"/>
        <pc:sldMkLst>
          <pc:docMk/>
          <pc:sldMk cId="1893107964" sldId="266"/>
        </pc:sldMkLst>
        <pc:spChg chg="mod">
          <ac:chgData name="t.taiyo7130@gmail.com" userId="4e49ea6ca471482d" providerId="LiveId" clId="{06084E3F-C720-EC41-B166-CB1C5EDF5107}" dt="2023-01-31T11:39:33.329" v="1182" actId="20577"/>
          <ac:spMkLst>
            <pc:docMk/>
            <pc:sldMk cId="1893107964" sldId="266"/>
            <ac:spMk id="2" creationId="{0BEAE3DA-C62A-0B43-A07B-309C56D553D7}"/>
          </ac:spMkLst>
        </pc:spChg>
      </pc:sldChg>
      <pc:sldChg chg="modSp add mod">
        <pc:chgData name="t.taiyo7130@gmail.com" userId="4e49ea6ca471482d" providerId="LiveId" clId="{06084E3F-C720-EC41-B166-CB1C5EDF5107}" dt="2023-01-31T12:16:06.662" v="1933" actId="20577"/>
        <pc:sldMkLst>
          <pc:docMk/>
          <pc:sldMk cId="855369397" sldId="267"/>
        </pc:sldMkLst>
        <pc:spChg chg="mod">
          <ac:chgData name="t.taiyo7130@gmail.com" userId="4e49ea6ca471482d" providerId="LiveId" clId="{06084E3F-C720-EC41-B166-CB1C5EDF5107}" dt="2023-01-31T12:16:06.662" v="1933" actId="20577"/>
          <ac:spMkLst>
            <pc:docMk/>
            <pc:sldMk cId="855369397" sldId="267"/>
            <ac:spMk id="3" creationId="{9B9C91A8-BF56-AE4A-90B9-B118455F9503}"/>
          </ac:spMkLst>
        </pc:spChg>
      </pc:sldChg>
      <pc:sldChg chg="modSp new del mod">
        <pc:chgData name="t.taiyo7130@gmail.com" userId="4e49ea6ca471482d" providerId="LiveId" clId="{06084E3F-C720-EC41-B166-CB1C5EDF5107}" dt="2023-02-01T07:42:38.338" v="2176" actId="2696"/>
        <pc:sldMkLst>
          <pc:docMk/>
          <pc:sldMk cId="191374659" sldId="268"/>
        </pc:sldMkLst>
        <pc:spChg chg="mod">
          <ac:chgData name="t.taiyo7130@gmail.com" userId="4e49ea6ca471482d" providerId="LiveId" clId="{06084E3F-C720-EC41-B166-CB1C5EDF5107}" dt="2023-02-01T07:42:32.565" v="2174" actId="20577"/>
          <ac:spMkLst>
            <pc:docMk/>
            <pc:sldMk cId="191374659" sldId="268"/>
            <ac:spMk id="2" creationId="{CFC98603-4405-AF44-B9DD-7278D871ECFA}"/>
          </ac:spMkLst>
        </pc:spChg>
      </pc:sldChg>
      <pc:sldChg chg="modSp add mod">
        <pc:chgData name="t.taiyo7130@gmail.com" userId="4e49ea6ca471482d" providerId="LiveId" clId="{06084E3F-C720-EC41-B166-CB1C5EDF5107}" dt="2023-02-01T07:43:10.435" v="2186" actId="20577"/>
        <pc:sldMkLst>
          <pc:docMk/>
          <pc:sldMk cId="3756528253" sldId="269"/>
        </pc:sldMkLst>
        <pc:spChg chg="mod">
          <ac:chgData name="t.taiyo7130@gmail.com" userId="4e49ea6ca471482d" providerId="LiveId" clId="{06084E3F-C720-EC41-B166-CB1C5EDF5107}" dt="2023-02-01T07:43:10.435" v="2186" actId="20577"/>
          <ac:spMkLst>
            <pc:docMk/>
            <pc:sldMk cId="3756528253" sldId="269"/>
            <ac:spMk id="3" creationId="{E6AFCD00-96B9-F94C-9E39-E0A171811A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118B4-FB33-3A4D-B066-4E66921C4B2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D3A86C3-7D2A-014F-B599-FE5D5D0EC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D267862-5A01-1943-A84D-492993338778}"/>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14BB8BCB-A996-174F-A40A-951C30219B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F72FC0-2EF3-0F4D-91AD-EEC9E0AD30E5}"/>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318090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6330FE-691B-9047-A291-555C17B4A4C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20D436-C6D7-DD4B-A0F8-E7CF147198F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22415B-FE07-BB45-9E81-FC4F45A081A7}"/>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6705117A-F5CB-4649-9B55-BD1913A1F7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95E2E5-D709-3744-91F8-5D375E8DE1D0}"/>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237218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2C923A-49C2-DE49-ADAE-64BAFAEF636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D1067C-0F23-284D-AFC5-D03EB7E171F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E7CA9E9-F962-E740-8CE1-D8E00C888A03}"/>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09F7A00F-6756-9E47-AF83-68A2F54828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FA59DD-5529-5A45-AF71-9EAF466ACB61}"/>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403454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735FC-00A8-C346-878A-322300ACEB5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AF37E-81C7-CB49-B342-C3856F62CD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4FA57E-E5AA-BD43-BA96-DDEE657852A6}"/>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E0878D96-7691-D145-B165-C1AC190C0D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819890-32A6-D840-B53C-5B6A962F8911}"/>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358102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3894C-A9F0-DB4A-A088-81FB20D2CE4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DD1629-9454-834C-A24D-1F22D51F4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B155BC6-7DAE-1F4A-AD31-9D54E483768D}"/>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CB0EA64D-9438-6643-AE50-DF57264E62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600161-1274-0243-9D10-0BC00D5636CE}"/>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231520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8E2BC-3381-2A4C-B8E6-A09525D56AB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590156-8245-6349-8C75-6EF838FE82F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A8567F7-CA72-E245-839C-EFA152A571B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578B18D-962E-0D45-B48E-DD633149FA99}"/>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AE0CC549-B787-7245-B3C4-60730C33AA4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9CE0776-E89C-2C4D-A315-E759FF61C467}"/>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391018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75ED4F-492B-FF44-96B3-34353DEC41F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AE029DD-7ACE-7649-9623-CBA3E6AB24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C8C89F-54EA-7045-AB9E-33D13988D5C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71FA7B5-CB6B-A94A-B4A1-1D8EB7441E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4BE47C7-1BB6-6F4C-A97C-A6F64FBE49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62628D-5507-334A-8E68-8B861C4594F7}"/>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8" name="フッター プレースホルダー 7">
            <a:extLst>
              <a:ext uri="{FF2B5EF4-FFF2-40B4-BE49-F238E27FC236}">
                <a16:creationId xmlns:a16="http://schemas.microsoft.com/office/drawing/2014/main" id="{71C1EA6A-4F62-6441-9AB3-6B7B3282C44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BF9CCBE-9CDC-ED4D-92E8-9AD5A11C6E6F}"/>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296048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093002-7927-F04D-8392-1573E5B22DC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1D2488F-EA33-E047-8111-106176ABAA32}"/>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4" name="フッター プレースホルダー 3">
            <a:extLst>
              <a:ext uri="{FF2B5EF4-FFF2-40B4-BE49-F238E27FC236}">
                <a16:creationId xmlns:a16="http://schemas.microsoft.com/office/drawing/2014/main" id="{14708F81-5FFD-B646-B4C4-7AB14A035B0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AC96955-A1E6-9849-BB00-E2BF94C509C4}"/>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387093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2B1031-AEB8-EF48-BEA9-98B93E7AFCF2}"/>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3" name="フッター プレースホルダー 2">
            <a:extLst>
              <a:ext uri="{FF2B5EF4-FFF2-40B4-BE49-F238E27FC236}">
                <a16:creationId xmlns:a16="http://schemas.microsoft.com/office/drawing/2014/main" id="{428CD498-C756-9141-89D4-829E999EA5B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E1D36CF-FD31-4A4E-AB18-572B3C8B5207}"/>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406355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580C47-E46D-CC41-B9E9-EAB2FF30862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D17AEE-DBB5-7A4A-8A32-5F840CB7AF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FC28918-069D-2D4E-B985-F06DFF6FE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FCB99F-EF1D-3944-B811-86BFB2E53438}"/>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85E7FDFE-8E0A-E340-B251-6E3ADD1EC7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CB8DCF-8A84-064F-9302-3B81A5C58833}"/>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287850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9E85A7-A857-8F45-8831-D460D81ECF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4C5679E-F23E-A04A-981F-29B400121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C891A13-0666-7641-B5CB-F5CB7ED9D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D77ED6-CF76-3746-9F9F-DEEB82EE5523}"/>
              </a:ext>
            </a:extLst>
          </p:cNvPr>
          <p:cNvSpPr>
            <a:spLocks noGrp="1"/>
          </p:cNvSpPr>
          <p:nvPr>
            <p:ph type="dt" sz="half" idx="10"/>
          </p:nvPr>
        </p:nvSpPr>
        <p:spPr/>
        <p:txBody>
          <a:bodyPr/>
          <a:lstStyle/>
          <a:p>
            <a:fld id="{98529FBD-2DFA-E944-823F-5AA3E2FB7EEA}"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1FFCC070-7F14-7440-A2DE-A4D356C4FB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EA9449-C87B-8743-A7FD-7B8A898F6355}"/>
              </a:ext>
            </a:extLst>
          </p:cNvPr>
          <p:cNvSpPr>
            <a:spLocks noGrp="1"/>
          </p:cNvSpPr>
          <p:nvPr>
            <p:ph type="sldNum" sz="quarter" idx="12"/>
          </p:nvPr>
        </p:nvSpPr>
        <p:spPr/>
        <p:txBody>
          <a:body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302730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9B6FC1-5A64-F144-A28B-95B78A8983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D330B1-AA97-E24E-9A66-D8F458023E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E8F8BE-C5A4-5F42-A394-2496689CB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29FBD-2DFA-E944-823F-5AA3E2FB7EEA}"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BE7713A3-F280-C943-96F2-DF6509DD4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54914D2-8040-7D42-A614-E42B4016C6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C22D9-45EF-C34C-93F5-4D5792880083}" type="slidenum">
              <a:rPr kumimoji="1" lang="ja-JP" altLang="en-US" smtClean="0"/>
              <a:t>‹#›</a:t>
            </a:fld>
            <a:endParaRPr kumimoji="1" lang="ja-JP" altLang="en-US"/>
          </a:p>
        </p:txBody>
      </p:sp>
    </p:spTree>
    <p:extLst>
      <p:ext uri="{BB962C8B-B14F-4D97-AF65-F5344CB8AC3E}">
        <p14:creationId xmlns:p14="http://schemas.microsoft.com/office/powerpoint/2010/main" val="231008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B0974-EB00-0B44-B167-85175F2F581C}"/>
              </a:ext>
            </a:extLst>
          </p:cNvPr>
          <p:cNvSpPr>
            <a:spLocks noGrp="1"/>
          </p:cNvSpPr>
          <p:nvPr>
            <p:ph type="ctrTitle"/>
          </p:nvPr>
        </p:nvSpPr>
        <p:spPr>
          <a:xfrm>
            <a:off x="1524000" y="1600200"/>
            <a:ext cx="9144000" cy="1458139"/>
          </a:xfrm>
        </p:spPr>
        <p:txBody>
          <a:bodyPr>
            <a:normAutofit/>
          </a:bodyPr>
          <a:lstStyle/>
          <a:p>
            <a:r>
              <a:rPr kumimoji="1" lang="en-US" altLang="ja-JP" sz="4400" b="1" dirty="0"/>
              <a:t>164 </a:t>
            </a:r>
            <a:r>
              <a:rPr kumimoji="1" lang="ja-JP" altLang="en-US" sz="4400" b="1"/>
              <a:t>簡略化した</a:t>
            </a:r>
            <a:r>
              <a:rPr kumimoji="1" lang="en-US" altLang="ja-JP" sz="4400" b="1" dirty="0"/>
              <a:t>5</a:t>
            </a:r>
            <a:r>
              <a:rPr kumimoji="1" lang="ja-JP" altLang="en-US" sz="4400" b="1"/>
              <a:t>五将棋の完全解析</a:t>
            </a:r>
          </a:p>
        </p:txBody>
      </p:sp>
      <p:sp>
        <p:nvSpPr>
          <p:cNvPr id="3" name="字幕 2">
            <a:extLst>
              <a:ext uri="{FF2B5EF4-FFF2-40B4-BE49-F238E27FC236}">
                <a16:creationId xmlns:a16="http://schemas.microsoft.com/office/drawing/2014/main" id="{F97BF4DC-54C0-DE45-A5A8-915BA55F851E}"/>
              </a:ext>
            </a:extLst>
          </p:cNvPr>
          <p:cNvSpPr>
            <a:spLocks noGrp="1"/>
          </p:cNvSpPr>
          <p:nvPr>
            <p:ph type="subTitle" idx="1"/>
          </p:nvPr>
        </p:nvSpPr>
        <p:spPr/>
        <p:txBody>
          <a:bodyPr>
            <a:normAutofit lnSpcReduction="10000"/>
          </a:bodyPr>
          <a:lstStyle/>
          <a:p>
            <a:pPr algn="r"/>
            <a:r>
              <a:rPr kumimoji="1" lang="ja-JP" altLang="en-US" sz="2400" b="1"/>
              <a:t>近畿大学理工学部情報学科</a:t>
            </a:r>
            <a:endParaRPr kumimoji="1" lang="en-US" altLang="ja-JP" sz="2400" b="1" dirty="0"/>
          </a:p>
          <a:p>
            <a:pPr algn="r"/>
            <a:r>
              <a:rPr lang="ja-JP" altLang="en-US" sz="2400" b="1"/>
              <a:t>情報論理工学研究室</a:t>
            </a:r>
            <a:endParaRPr lang="en-US" altLang="ja-JP" sz="2400" b="1" dirty="0"/>
          </a:p>
          <a:p>
            <a:pPr algn="r"/>
            <a:r>
              <a:rPr kumimoji="1" lang="en-US" altLang="ja-JP" sz="2400" b="1" dirty="0"/>
              <a:t>19-1-037-0139</a:t>
            </a:r>
          </a:p>
          <a:p>
            <a:pPr algn="r"/>
            <a:r>
              <a:rPr lang="ja-JP" altLang="en-US" b="1"/>
              <a:t>立原</a:t>
            </a:r>
            <a:r>
              <a:rPr lang="ja-JP" altLang="en-US" sz="2400" b="1"/>
              <a:t>　太陽</a:t>
            </a:r>
            <a:endParaRPr kumimoji="1" lang="ja-JP" altLang="en-US"/>
          </a:p>
        </p:txBody>
      </p:sp>
    </p:spTree>
    <p:extLst>
      <p:ext uri="{BB962C8B-B14F-4D97-AF65-F5344CB8AC3E}">
        <p14:creationId xmlns:p14="http://schemas.microsoft.com/office/powerpoint/2010/main" val="2021341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E8738-142A-2841-AAF1-A8A3A65E12EB}"/>
              </a:ext>
            </a:extLst>
          </p:cNvPr>
          <p:cNvSpPr>
            <a:spLocks noGrp="1"/>
          </p:cNvSpPr>
          <p:nvPr>
            <p:ph type="title"/>
          </p:nvPr>
        </p:nvSpPr>
        <p:spPr/>
        <p:txBody>
          <a:bodyPr/>
          <a:lstStyle/>
          <a:p>
            <a:r>
              <a:rPr lang="ja-JP" altLang="en-US" b="1"/>
              <a:t>解析</a:t>
            </a:r>
            <a:r>
              <a:rPr kumimoji="1" lang="ja-JP" altLang="en-US" b="1"/>
              <a:t>結果</a:t>
            </a:r>
          </a:p>
        </p:txBody>
      </p:sp>
      <p:sp>
        <p:nvSpPr>
          <p:cNvPr id="3" name="コンテンツ プレースホルダー 2">
            <a:extLst>
              <a:ext uri="{FF2B5EF4-FFF2-40B4-BE49-F238E27FC236}">
                <a16:creationId xmlns:a16="http://schemas.microsoft.com/office/drawing/2014/main" id="{BBC27058-B943-AD47-A7B9-C1B4BDD4CC0D}"/>
              </a:ext>
            </a:extLst>
          </p:cNvPr>
          <p:cNvSpPr>
            <a:spLocks noGrp="1"/>
          </p:cNvSpPr>
          <p:nvPr>
            <p:ph idx="1"/>
          </p:nvPr>
        </p:nvSpPr>
        <p:spPr>
          <a:xfrm>
            <a:off x="838200" y="1825625"/>
            <a:ext cx="10713334" cy="4351338"/>
          </a:xfrm>
        </p:spPr>
        <p:txBody>
          <a:bodyPr>
            <a:normAutofit/>
          </a:bodyPr>
          <a:lstStyle/>
          <a:p>
            <a:r>
              <a:rPr lang="en-US" altLang="ja-JP" sz="3200" dirty="0"/>
              <a:t>2</a:t>
            </a:r>
            <a:r>
              <a:rPr lang="ja-JP" altLang="en-US" sz="3200"/>
              <a:t>枚の金が入れ替わった局面などの同一局面が存在する</a:t>
            </a:r>
            <a:endParaRPr lang="en-US" altLang="ja-JP" sz="3200" dirty="0"/>
          </a:p>
          <a:p>
            <a:pPr lvl="1"/>
            <a:r>
              <a:rPr lang="ja-JP" altLang="en-US" sz="3200"/>
              <a:t>先手勝ち局面</a:t>
            </a:r>
            <a:r>
              <a:rPr lang="en-US" altLang="ja-JP" sz="3200" dirty="0"/>
              <a:t>   68,031,942</a:t>
            </a:r>
          </a:p>
          <a:p>
            <a:pPr lvl="1"/>
            <a:r>
              <a:rPr lang="ja-JP" altLang="en-US" sz="3200"/>
              <a:t>後手勝ち局面</a:t>
            </a:r>
            <a:r>
              <a:rPr lang="en-US" altLang="ja-JP" sz="3200" dirty="0"/>
              <a:t> 224,495,780</a:t>
            </a:r>
          </a:p>
          <a:p>
            <a:pPr lvl="1"/>
            <a:r>
              <a:rPr kumimoji="1" lang="ja-JP" altLang="en-US" sz="3200"/>
              <a:t>引き分け局面</a:t>
            </a:r>
            <a:r>
              <a:rPr kumimoji="1" lang="en-US" altLang="ja-JP" sz="3200" dirty="0"/>
              <a:t>   31,272,982</a:t>
            </a:r>
          </a:p>
          <a:p>
            <a:pPr lvl="1"/>
            <a:r>
              <a:rPr lang="ja-JP" altLang="en-US" sz="3200"/>
              <a:t>到達不能局面</a:t>
            </a:r>
            <a:r>
              <a:rPr lang="en-US" altLang="ja-JP" sz="3200" dirty="0"/>
              <a:t> 213,070,208</a:t>
            </a:r>
          </a:p>
          <a:p>
            <a:r>
              <a:rPr lang="ja-JP" altLang="en-US" sz="3200"/>
              <a:t>初期局面から双方最善手を指すと後手勝ち</a:t>
            </a:r>
            <a:endParaRPr lang="en-US" altLang="ja-JP" sz="3200" dirty="0"/>
          </a:p>
          <a:p>
            <a:pPr lvl="1"/>
            <a:endParaRPr kumimoji="1" lang="en-US" altLang="ja-JP" sz="3200" dirty="0"/>
          </a:p>
        </p:txBody>
      </p:sp>
    </p:spTree>
    <p:extLst>
      <p:ext uri="{BB962C8B-B14F-4D97-AF65-F5344CB8AC3E}">
        <p14:creationId xmlns:p14="http://schemas.microsoft.com/office/powerpoint/2010/main" val="296833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914BEC-1B7C-BB41-92C0-709BC71CDC46}"/>
              </a:ext>
            </a:extLst>
          </p:cNvPr>
          <p:cNvSpPr>
            <a:spLocks noGrp="1"/>
          </p:cNvSpPr>
          <p:nvPr>
            <p:ph type="title"/>
          </p:nvPr>
        </p:nvSpPr>
        <p:spPr/>
        <p:txBody>
          <a:bodyPr/>
          <a:lstStyle/>
          <a:p>
            <a:r>
              <a:rPr kumimoji="1" lang="ja-JP" altLang="en-US" b="1"/>
              <a:t>結論・今後の課題</a:t>
            </a:r>
          </a:p>
        </p:txBody>
      </p:sp>
      <p:sp>
        <p:nvSpPr>
          <p:cNvPr id="3" name="コンテンツ プレースホルダー 2">
            <a:extLst>
              <a:ext uri="{FF2B5EF4-FFF2-40B4-BE49-F238E27FC236}">
                <a16:creationId xmlns:a16="http://schemas.microsoft.com/office/drawing/2014/main" id="{B0243F92-7742-1B44-A634-63A7266CBED3}"/>
              </a:ext>
            </a:extLst>
          </p:cNvPr>
          <p:cNvSpPr>
            <a:spLocks noGrp="1"/>
          </p:cNvSpPr>
          <p:nvPr>
            <p:ph idx="1"/>
          </p:nvPr>
        </p:nvSpPr>
        <p:spPr/>
        <p:txBody>
          <a:bodyPr/>
          <a:lstStyle/>
          <a:p>
            <a:pPr marL="0" indent="0">
              <a:buNone/>
            </a:pPr>
            <a:r>
              <a:rPr lang="ja-JP" altLang="en-US"/>
              <a:t>結論</a:t>
            </a:r>
            <a:endParaRPr lang="en-US" altLang="ja-JP" dirty="0"/>
          </a:p>
          <a:p>
            <a:r>
              <a:rPr lang="ja-JP" altLang="en-US"/>
              <a:t>初期局面から双方最善手を指すと後手勝ち</a:t>
            </a:r>
            <a:endParaRPr lang="en-US" altLang="ja-JP" dirty="0"/>
          </a:p>
          <a:p>
            <a:pPr marL="0" indent="0">
              <a:buNone/>
            </a:pPr>
            <a:endParaRPr kumimoji="1" lang="en-US" altLang="ja-JP" dirty="0"/>
          </a:p>
          <a:p>
            <a:pPr marL="0" indent="0">
              <a:buNone/>
            </a:pPr>
            <a:r>
              <a:rPr kumimoji="1" lang="ja-JP" altLang="en-US"/>
              <a:t>今後の課題</a:t>
            </a:r>
            <a:endParaRPr kumimoji="1" lang="en-US" altLang="ja-JP" dirty="0"/>
          </a:p>
          <a:p>
            <a:r>
              <a:rPr kumimoji="1" lang="ja-JP" altLang="en-US"/>
              <a:t>同一局面を除いた完全な局面数を求める</a:t>
            </a:r>
            <a:endParaRPr kumimoji="1" lang="en-US" altLang="ja-JP" dirty="0"/>
          </a:p>
          <a:p>
            <a:r>
              <a:rPr lang="ja-JP" altLang="en-US"/>
              <a:t>初期局面から双方最善手を指した時の手数や棋譜</a:t>
            </a:r>
            <a:endParaRPr lang="en-US" altLang="ja-JP" dirty="0"/>
          </a:p>
          <a:p>
            <a:r>
              <a:rPr kumimoji="1" lang="en-US" altLang="ja-JP" dirty="0"/>
              <a:t>4</a:t>
            </a:r>
            <a:r>
              <a:rPr kumimoji="1" lang="ja-JP" altLang="en-US"/>
              <a:t>四将棋より局面数の多い二人零和有限確定完全情報ゲームの完全解析</a:t>
            </a:r>
          </a:p>
        </p:txBody>
      </p:sp>
    </p:spTree>
    <p:extLst>
      <p:ext uri="{BB962C8B-B14F-4D97-AF65-F5344CB8AC3E}">
        <p14:creationId xmlns:p14="http://schemas.microsoft.com/office/powerpoint/2010/main" val="188154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9A325D-0D95-3B43-9FE9-D76D4D82743E}"/>
              </a:ext>
            </a:extLst>
          </p:cNvPr>
          <p:cNvSpPr>
            <a:spLocks noGrp="1"/>
          </p:cNvSpPr>
          <p:nvPr>
            <p:ph type="title"/>
          </p:nvPr>
        </p:nvSpPr>
        <p:spPr/>
        <p:txBody>
          <a:bodyPr/>
          <a:lstStyle/>
          <a:p>
            <a:r>
              <a:rPr kumimoji="1" lang="ja-JP" altLang="en-US" b="1"/>
              <a:t>参考文献</a:t>
            </a:r>
          </a:p>
        </p:txBody>
      </p:sp>
      <p:sp>
        <p:nvSpPr>
          <p:cNvPr id="3" name="コンテンツ プレースホルダー 2">
            <a:extLst>
              <a:ext uri="{FF2B5EF4-FFF2-40B4-BE49-F238E27FC236}">
                <a16:creationId xmlns:a16="http://schemas.microsoft.com/office/drawing/2014/main" id="{9B9C91A8-BF56-AE4A-90B9-B118455F9503}"/>
              </a:ext>
            </a:extLst>
          </p:cNvPr>
          <p:cNvSpPr>
            <a:spLocks noGrp="1"/>
          </p:cNvSpPr>
          <p:nvPr>
            <p:ph idx="1"/>
          </p:nvPr>
        </p:nvSpPr>
        <p:spPr/>
        <p:txBody>
          <a:bodyPr/>
          <a:lstStyle/>
          <a:p>
            <a:pPr marL="0" indent="0">
              <a:buNone/>
            </a:pPr>
            <a:endParaRPr lang="en-US" altLang="ja-JP" sz="2400" dirty="0"/>
          </a:p>
          <a:p>
            <a:pPr marL="0" indent="0">
              <a:buNone/>
            </a:pPr>
            <a:r>
              <a:rPr lang="en-US" altLang="ja-JP" sz="2400" dirty="0"/>
              <a:t>[1]</a:t>
            </a:r>
            <a:r>
              <a:rPr lang="ja-JP" altLang="en-US" sz="2400"/>
              <a:t>伊藤</a:t>
            </a:r>
            <a:r>
              <a:rPr lang="en-US" altLang="ja-JP" sz="2400" dirty="0">
                <a:latin typeface="IPAexMincho"/>
              </a:rPr>
              <a:t> </a:t>
            </a:r>
            <a:r>
              <a:rPr lang="ja-JP" altLang="en-US" sz="2400">
                <a:latin typeface="IPAexMincho"/>
              </a:rPr>
              <a:t>毅志</a:t>
            </a:r>
            <a:r>
              <a:rPr lang="en-US" altLang="ja-JP" sz="2400" dirty="0">
                <a:latin typeface="IPAexMincho"/>
              </a:rPr>
              <a:t>, </a:t>
            </a:r>
            <a:r>
              <a:rPr lang="ja-JP" altLang="en-US" sz="2400">
                <a:latin typeface="IPAexMincho"/>
              </a:rPr>
              <a:t>新沢</a:t>
            </a:r>
            <a:r>
              <a:rPr lang="en-US" altLang="ja-JP" sz="2400" dirty="0">
                <a:latin typeface="IPAexMincho"/>
              </a:rPr>
              <a:t> </a:t>
            </a:r>
            <a:r>
              <a:rPr lang="ja-JP" altLang="en-US" sz="2400">
                <a:latin typeface="IPAexMincho"/>
              </a:rPr>
              <a:t>剛</a:t>
            </a:r>
            <a:r>
              <a:rPr lang="en-US" altLang="ja-JP" sz="2400" dirty="0"/>
              <a:t>: </a:t>
            </a:r>
            <a:r>
              <a:rPr lang="ja-JP" altLang="en-US" sz="2400"/>
              <a:t>モンテカルロ法を用いた</a:t>
            </a:r>
            <a:r>
              <a:rPr lang="en-US" altLang="ja-JP" sz="2400" dirty="0"/>
              <a:t>5</a:t>
            </a:r>
            <a:r>
              <a:rPr lang="ja-JP" altLang="en-US" sz="2400"/>
              <a:t>五将棋システム</a:t>
            </a:r>
            <a:r>
              <a:rPr lang="en-US" altLang="ja-JP" sz="2400" dirty="0"/>
              <a:t>, </a:t>
            </a:r>
            <a:r>
              <a:rPr lang="ja-JP" altLang="en-US" sz="2400">
                <a:effectLst/>
                <a:latin typeface="IPAexMincho"/>
              </a:rPr>
              <a:t>社団法人 情報処理学会 研究報告</a:t>
            </a:r>
            <a:r>
              <a:rPr lang="en-US" altLang="ja-JP" sz="2400" dirty="0">
                <a:latin typeface="CMR10"/>
              </a:rPr>
              <a:t>, </a:t>
            </a:r>
            <a:r>
              <a:rPr lang="en" altLang="ja-JP" sz="2400" dirty="0">
                <a:effectLst/>
              </a:rPr>
              <a:t>Vol.2007-GI-018, No.62, pp.1–6, (2007)</a:t>
            </a:r>
          </a:p>
          <a:p>
            <a:pPr marL="0" indent="0">
              <a:buNone/>
            </a:pPr>
            <a:endParaRPr lang="en-US" altLang="ja-JP" sz="2400" dirty="0"/>
          </a:p>
          <a:p>
            <a:pPr marL="0" indent="0">
              <a:buNone/>
            </a:pPr>
            <a:r>
              <a:rPr lang="en-US" altLang="ja-JP" sz="2400" dirty="0"/>
              <a:t>[2]</a:t>
            </a:r>
            <a:r>
              <a:rPr lang="ja-JP" altLang="en-US" sz="2400"/>
              <a:t>田中哲郎</a:t>
            </a:r>
            <a:r>
              <a:rPr lang="en-US" altLang="ja-JP" sz="2400" dirty="0"/>
              <a:t>:</a:t>
            </a:r>
            <a:r>
              <a:rPr lang="ja-JP" altLang="en-US" sz="2400"/>
              <a:t>「どうぶつしょうぎ」の完全解析</a:t>
            </a:r>
            <a:r>
              <a:rPr lang="en-US" altLang="ja-JP" sz="2400" dirty="0"/>
              <a:t>, </a:t>
            </a:r>
            <a:r>
              <a:rPr lang="ja-JP" altLang="en-US" sz="2400"/>
              <a:t>情報処理学会研究報告</a:t>
            </a:r>
            <a:r>
              <a:rPr lang="en-US" altLang="ja-JP" sz="2400" dirty="0"/>
              <a:t>,</a:t>
            </a:r>
            <a:r>
              <a:rPr lang="en" altLang="ja-JP" sz="2400" dirty="0"/>
              <a:t>Vol.2009-GI-22, No.3, pp.1-8 (2009). </a:t>
            </a:r>
            <a:br>
              <a:rPr lang="en" altLang="ja-JP" sz="2400" dirty="0"/>
            </a:br>
            <a:endParaRPr lang="en" altLang="ja-JP" sz="2400" dirty="0">
              <a:effectLst/>
            </a:endParaRPr>
          </a:p>
          <a:p>
            <a:pPr marL="0" indent="0">
              <a:buNone/>
            </a:pPr>
            <a:r>
              <a:rPr lang="en-US" altLang="ja-JP" sz="2400" dirty="0"/>
              <a:t>[3]</a:t>
            </a:r>
            <a:r>
              <a:rPr lang="ja-JP" altLang="en-US" sz="2400"/>
              <a:t>塩田好</a:t>
            </a:r>
            <a:r>
              <a:rPr lang="en-US" altLang="ja-JP" sz="2400" dirty="0"/>
              <a:t>, </a:t>
            </a:r>
            <a:r>
              <a:rPr lang="ja-JP" altLang="en-US" sz="2400"/>
              <a:t>石水隆</a:t>
            </a:r>
            <a:r>
              <a:rPr lang="en-US" altLang="ja-JP" sz="2400" dirty="0"/>
              <a:t>, </a:t>
            </a:r>
            <a:r>
              <a:rPr lang="ja-JP" altLang="en-US" sz="2400"/>
              <a:t>山本博史</a:t>
            </a:r>
            <a:r>
              <a:rPr lang="en-US" altLang="ja-JP" sz="2400" dirty="0"/>
              <a:t>: </a:t>
            </a:r>
            <a:r>
              <a:rPr lang="ja-JP" altLang="en-US" sz="2400"/>
              <a:t>「アンパンマンはじめてしょうぎ」の完全解析</a:t>
            </a:r>
            <a:r>
              <a:rPr lang="en-US" altLang="ja-JP" sz="2400" dirty="0"/>
              <a:t>, </a:t>
            </a:r>
            <a:r>
              <a:rPr lang="ja-JP" altLang="en-US" sz="2400"/>
              <a:t>情報処理学会関西支部 支部大 会講演論文集 </a:t>
            </a:r>
            <a:r>
              <a:rPr lang="en-US" altLang="ja-JP" sz="2400" dirty="0"/>
              <a:t>(2013). </a:t>
            </a:r>
            <a:br>
              <a:rPr lang="en-US" altLang="ja-JP" sz="2400" dirty="0"/>
            </a:br>
            <a:endParaRPr lang="ja-JP" altLang="en-US" sz="2400">
              <a:effectLst/>
            </a:endParaRPr>
          </a:p>
          <a:p>
            <a:endParaRPr kumimoji="1" lang="ja-JP" altLang="en-US"/>
          </a:p>
        </p:txBody>
      </p:sp>
    </p:spTree>
    <p:extLst>
      <p:ext uri="{BB962C8B-B14F-4D97-AF65-F5344CB8AC3E}">
        <p14:creationId xmlns:p14="http://schemas.microsoft.com/office/powerpoint/2010/main" val="85536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EB4AAA-71D5-C646-9213-FF0BBC9DA93A}"/>
              </a:ext>
            </a:extLst>
          </p:cNvPr>
          <p:cNvSpPr>
            <a:spLocks noGrp="1"/>
          </p:cNvSpPr>
          <p:nvPr>
            <p:ph type="title"/>
          </p:nvPr>
        </p:nvSpPr>
        <p:spPr/>
        <p:txBody>
          <a:bodyPr/>
          <a:lstStyle/>
          <a:p>
            <a:r>
              <a:rPr kumimoji="1" lang="ja-JP" altLang="en-US" b="1"/>
              <a:t>目次</a:t>
            </a:r>
          </a:p>
        </p:txBody>
      </p:sp>
      <p:sp>
        <p:nvSpPr>
          <p:cNvPr id="3" name="コンテンツ プレースホルダー 2">
            <a:extLst>
              <a:ext uri="{FF2B5EF4-FFF2-40B4-BE49-F238E27FC236}">
                <a16:creationId xmlns:a16="http://schemas.microsoft.com/office/drawing/2014/main" id="{03EDDD6B-AECE-C047-88C6-FFD493C4D0A6}"/>
              </a:ext>
            </a:extLst>
          </p:cNvPr>
          <p:cNvSpPr>
            <a:spLocks noGrp="1"/>
          </p:cNvSpPr>
          <p:nvPr>
            <p:ph idx="1"/>
          </p:nvPr>
        </p:nvSpPr>
        <p:spPr/>
        <p:txBody>
          <a:bodyPr>
            <a:normAutofit lnSpcReduction="10000"/>
          </a:bodyPr>
          <a:lstStyle/>
          <a:p>
            <a:r>
              <a:rPr kumimoji="1" lang="en-US" altLang="ja-JP" sz="3200" dirty="0"/>
              <a:t>5</a:t>
            </a:r>
            <a:r>
              <a:rPr kumimoji="1" lang="ja-JP" altLang="en-US" sz="3200"/>
              <a:t>五将棋について</a:t>
            </a:r>
            <a:endParaRPr kumimoji="1" lang="en-US" altLang="ja-JP" sz="3200" dirty="0"/>
          </a:p>
          <a:p>
            <a:r>
              <a:rPr lang="ja-JP" altLang="en-US" sz="3200"/>
              <a:t>研究背景と研究目的</a:t>
            </a:r>
            <a:endParaRPr lang="en-US" altLang="ja-JP" sz="3200" dirty="0"/>
          </a:p>
          <a:p>
            <a:r>
              <a:rPr kumimoji="1" lang="ja-JP" altLang="en-US" sz="3200"/>
              <a:t>簡略化した</a:t>
            </a:r>
            <a:r>
              <a:rPr kumimoji="1" lang="en-US" altLang="ja-JP" sz="3200" dirty="0"/>
              <a:t>5</a:t>
            </a:r>
            <a:r>
              <a:rPr kumimoji="1" lang="ja-JP" altLang="en-US" sz="3200"/>
              <a:t>五将棋について</a:t>
            </a:r>
            <a:endParaRPr kumimoji="1" lang="en-US" altLang="ja-JP" sz="3200" dirty="0"/>
          </a:p>
          <a:p>
            <a:r>
              <a:rPr kumimoji="1" lang="ja-JP" altLang="en-US" sz="3200"/>
              <a:t>局面数</a:t>
            </a:r>
            <a:endParaRPr kumimoji="1" lang="en-US" altLang="ja-JP" sz="3200" dirty="0"/>
          </a:p>
          <a:p>
            <a:r>
              <a:rPr kumimoji="1" lang="ja-JP" altLang="en-US" sz="3200"/>
              <a:t>後退解析</a:t>
            </a:r>
            <a:endParaRPr kumimoji="1" lang="en-US" altLang="ja-JP" sz="3200" dirty="0"/>
          </a:p>
          <a:p>
            <a:r>
              <a:rPr lang="ja-JP" altLang="en-US" sz="3200"/>
              <a:t>解析結果</a:t>
            </a:r>
            <a:endParaRPr kumimoji="1" lang="en-US" altLang="ja-JP" sz="3200" dirty="0"/>
          </a:p>
          <a:p>
            <a:r>
              <a:rPr lang="ja-JP" altLang="en-US" sz="3200"/>
              <a:t>結論・今後の課題</a:t>
            </a:r>
            <a:endParaRPr lang="en-US" altLang="ja-JP" sz="3200" dirty="0"/>
          </a:p>
          <a:p>
            <a:r>
              <a:rPr kumimoji="1" lang="ja-JP" altLang="en-US" sz="3200"/>
              <a:t>参考文献</a:t>
            </a:r>
            <a:endParaRPr kumimoji="1" lang="en-US" altLang="ja-JP" sz="3200" dirty="0"/>
          </a:p>
          <a:p>
            <a:endParaRPr kumimoji="1" lang="ja-JP" altLang="en-US"/>
          </a:p>
        </p:txBody>
      </p:sp>
    </p:spTree>
    <p:extLst>
      <p:ext uri="{BB962C8B-B14F-4D97-AF65-F5344CB8AC3E}">
        <p14:creationId xmlns:p14="http://schemas.microsoft.com/office/powerpoint/2010/main" val="290532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A3AB2B-6162-2D43-A547-F1E7006A52B2}"/>
              </a:ext>
            </a:extLst>
          </p:cNvPr>
          <p:cNvSpPr>
            <a:spLocks noGrp="1"/>
          </p:cNvSpPr>
          <p:nvPr>
            <p:ph type="title"/>
          </p:nvPr>
        </p:nvSpPr>
        <p:spPr/>
        <p:txBody>
          <a:bodyPr/>
          <a:lstStyle/>
          <a:p>
            <a:r>
              <a:rPr kumimoji="1" lang="en-US" altLang="ja-JP" b="1" dirty="0"/>
              <a:t>5</a:t>
            </a:r>
            <a:r>
              <a:rPr kumimoji="1" lang="ja-JP" altLang="en-US" b="1"/>
              <a:t>五将棋について</a:t>
            </a:r>
          </a:p>
        </p:txBody>
      </p:sp>
      <p:sp>
        <p:nvSpPr>
          <p:cNvPr id="3" name="コンテンツ プレースホルダー 2">
            <a:extLst>
              <a:ext uri="{FF2B5EF4-FFF2-40B4-BE49-F238E27FC236}">
                <a16:creationId xmlns:a16="http://schemas.microsoft.com/office/drawing/2014/main" id="{C5902970-5CE8-8E44-A845-7F99A0D1768D}"/>
              </a:ext>
            </a:extLst>
          </p:cNvPr>
          <p:cNvSpPr>
            <a:spLocks noGrp="1"/>
          </p:cNvSpPr>
          <p:nvPr>
            <p:ph idx="1"/>
          </p:nvPr>
        </p:nvSpPr>
        <p:spPr>
          <a:xfrm>
            <a:off x="838200" y="1562582"/>
            <a:ext cx="6025587" cy="5295417"/>
          </a:xfrm>
        </p:spPr>
        <p:txBody>
          <a:bodyPr>
            <a:normAutofit lnSpcReduction="10000"/>
          </a:bodyPr>
          <a:lstStyle/>
          <a:p>
            <a:r>
              <a:rPr lang="en-US" altLang="ja-JP" sz="3200" dirty="0"/>
              <a:t>5</a:t>
            </a:r>
            <a:r>
              <a:rPr lang="ja-JP" altLang="en-US" sz="3200"/>
              <a:t>五将棋は</a:t>
            </a:r>
            <a:r>
              <a:rPr lang="en-US" altLang="ja-JP" sz="3200" dirty="0"/>
              <a:t>1970</a:t>
            </a:r>
            <a:r>
              <a:rPr lang="ja-JP" altLang="en-US" sz="3200"/>
              <a:t>年に楠本茂信が発表したミニ将棋の一種</a:t>
            </a:r>
            <a:endParaRPr lang="en-US" altLang="ja-JP" sz="3200" dirty="0"/>
          </a:p>
          <a:p>
            <a:r>
              <a:rPr lang="en-US" altLang="ja-JP" sz="3200" dirty="0"/>
              <a:t>5x5</a:t>
            </a:r>
            <a:r>
              <a:rPr lang="ja-JP" altLang="en-US" sz="3200"/>
              <a:t>の盤面</a:t>
            </a:r>
            <a:endParaRPr lang="en-US" altLang="ja-JP" sz="3200" dirty="0"/>
          </a:p>
          <a:p>
            <a:r>
              <a:rPr lang="ja-JP" altLang="en-US" sz="3200"/>
              <a:t>駒は玉</a:t>
            </a:r>
            <a:r>
              <a:rPr lang="en-US" altLang="ja-JP" sz="3200" dirty="0"/>
              <a:t>,</a:t>
            </a:r>
            <a:r>
              <a:rPr lang="ja-JP" altLang="en-US" sz="3200"/>
              <a:t>金</a:t>
            </a:r>
            <a:r>
              <a:rPr lang="en-US" altLang="ja-JP" sz="3200" dirty="0"/>
              <a:t>,</a:t>
            </a:r>
            <a:r>
              <a:rPr lang="ja-JP" altLang="en-US" sz="3200"/>
              <a:t>銀</a:t>
            </a:r>
            <a:r>
              <a:rPr lang="en-US" altLang="ja-JP" sz="3200" dirty="0"/>
              <a:t>,</a:t>
            </a:r>
            <a:r>
              <a:rPr lang="ja-JP" altLang="en-US" sz="3200"/>
              <a:t>角</a:t>
            </a:r>
            <a:r>
              <a:rPr lang="en-US" altLang="ja-JP" sz="3200" dirty="0"/>
              <a:t>,</a:t>
            </a:r>
            <a:r>
              <a:rPr lang="ja-JP" altLang="en-US" sz="3200"/>
              <a:t>飛</a:t>
            </a:r>
            <a:r>
              <a:rPr lang="en-US" altLang="ja-JP" sz="3200" dirty="0"/>
              <a:t>,</a:t>
            </a:r>
            <a:r>
              <a:rPr lang="ja-JP" altLang="en-US" sz="3200"/>
              <a:t>歩の</a:t>
            </a:r>
            <a:r>
              <a:rPr lang="en-US" altLang="ja-JP" sz="3200" dirty="0"/>
              <a:t>6</a:t>
            </a:r>
            <a:r>
              <a:rPr lang="ja-JP" altLang="en-US" sz="3200"/>
              <a:t>種類</a:t>
            </a:r>
            <a:endParaRPr lang="en-US" altLang="ja-JP" sz="3200" dirty="0"/>
          </a:p>
          <a:p>
            <a:r>
              <a:rPr lang="ja-JP" altLang="en-US" sz="3200"/>
              <a:t>ルールは本将棋と同様</a:t>
            </a:r>
            <a:r>
              <a:rPr lang="ja-JP" altLang="en-US" sz="3600"/>
              <a:t> </a:t>
            </a:r>
            <a:endParaRPr lang="en-US" altLang="ja-JP" sz="3600" dirty="0"/>
          </a:p>
          <a:p>
            <a:r>
              <a:rPr lang="ja-JP" altLang="en-US" sz="3200"/>
              <a:t>既知の結果</a:t>
            </a:r>
            <a:endParaRPr lang="en-US" altLang="ja-JP" sz="3200" dirty="0"/>
          </a:p>
          <a:p>
            <a:pPr lvl="1"/>
            <a:r>
              <a:rPr lang="ja-JP" altLang="en-US" sz="2800"/>
              <a:t>コンピュータ将棋の大会</a:t>
            </a:r>
            <a:endParaRPr lang="en-US" altLang="ja-JP" sz="2800" dirty="0"/>
          </a:p>
          <a:p>
            <a:pPr lvl="1"/>
            <a:r>
              <a:rPr lang="ja-JP" altLang="en-US" sz="2800">
                <a:effectLst/>
                <a:latin typeface="IPAexMincho"/>
              </a:rPr>
              <a:t>「千日手後手勝ち」というルールのもとコンピュータ対戦を行うと</a:t>
            </a:r>
            <a:r>
              <a:rPr lang="en-US" altLang="ja-JP" sz="2800" dirty="0">
                <a:effectLst/>
                <a:latin typeface="CMR10"/>
              </a:rPr>
              <a:t>, </a:t>
            </a:r>
            <a:r>
              <a:rPr lang="ja-JP" altLang="en-US" sz="2800">
                <a:effectLst/>
                <a:latin typeface="IPAexMincho"/>
              </a:rPr>
              <a:t>後手が勝ちやすいゲームであることが推察されている </a:t>
            </a:r>
            <a:r>
              <a:rPr lang="en-US" altLang="ja-JP" sz="2800" dirty="0">
                <a:effectLst/>
                <a:latin typeface="CMR10"/>
              </a:rPr>
              <a:t> </a:t>
            </a:r>
            <a:endParaRPr lang="ja-JP" altLang="en-US" sz="2800"/>
          </a:p>
          <a:p>
            <a:pPr lvl="1"/>
            <a:endParaRPr lang="en-US" altLang="ja-JP" sz="1800" dirty="0"/>
          </a:p>
          <a:p>
            <a:endParaRPr lang="ja-JP" altLang="en-US"/>
          </a:p>
          <a:p>
            <a:endParaRPr kumimoji="1" lang="ja-JP" altLang="en-US"/>
          </a:p>
        </p:txBody>
      </p:sp>
      <p:sp>
        <p:nvSpPr>
          <p:cNvPr id="6" name="テキスト ボックス 5">
            <a:extLst>
              <a:ext uri="{FF2B5EF4-FFF2-40B4-BE49-F238E27FC236}">
                <a16:creationId xmlns:a16="http://schemas.microsoft.com/office/drawing/2014/main" id="{08A5F487-985E-9A46-9B1C-A200998828B5}"/>
              </a:ext>
            </a:extLst>
          </p:cNvPr>
          <p:cNvSpPr txBox="1"/>
          <p:nvPr/>
        </p:nvSpPr>
        <p:spPr>
          <a:xfrm>
            <a:off x="9028253" y="5715298"/>
            <a:ext cx="2325547" cy="461665"/>
          </a:xfrm>
          <a:prstGeom prst="rect">
            <a:avLst/>
          </a:prstGeom>
          <a:noFill/>
        </p:spPr>
        <p:txBody>
          <a:bodyPr wrap="square" rtlCol="0">
            <a:spAutoFit/>
          </a:bodyPr>
          <a:lstStyle/>
          <a:p>
            <a:r>
              <a:rPr kumimoji="1" lang="ja-JP" altLang="en-US" sz="2400"/>
              <a:t>初期配置</a:t>
            </a:r>
          </a:p>
        </p:txBody>
      </p:sp>
      <p:pic>
        <p:nvPicPr>
          <p:cNvPr id="7" name="図 6" descr="文字の書かれた紙&#10;&#10;中程度の精度で自動的に生成された説明">
            <a:extLst>
              <a:ext uri="{FF2B5EF4-FFF2-40B4-BE49-F238E27FC236}">
                <a16:creationId xmlns:a16="http://schemas.microsoft.com/office/drawing/2014/main" id="{27BFB4C4-5064-7441-AA5E-C681C712F56E}"/>
              </a:ext>
            </a:extLst>
          </p:cNvPr>
          <p:cNvPicPr>
            <a:picLocks noChangeAspect="1"/>
          </p:cNvPicPr>
          <p:nvPr/>
        </p:nvPicPr>
        <p:blipFill>
          <a:blip r:embed="rId2"/>
          <a:stretch>
            <a:fillRect/>
          </a:stretch>
        </p:blipFill>
        <p:spPr>
          <a:xfrm>
            <a:off x="8023350" y="1990761"/>
            <a:ext cx="3424464" cy="3424464"/>
          </a:xfrm>
          <a:prstGeom prst="rect">
            <a:avLst/>
          </a:prstGeom>
        </p:spPr>
      </p:pic>
    </p:spTree>
    <p:extLst>
      <p:ext uri="{BB962C8B-B14F-4D97-AF65-F5344CB8AC3E}">
        <p14:creationId xmlns:p14="http://schemas.microsoft.com/office/powerpoint/2010/main" val="412292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7D0C1-B92C-8243-8795-E9536FE5D124}"/>
              </a:ext>
            </a:extLst>
          </p:cNvPr>
          <p:cNvSpPr>
            <a:spLocks noGrp="1"/>
          </p:cNvSpPr>
          <p:nvPr>
            <p:ph type="title"/>
          </p:nvPr>
        </p:nvSpPr>
        <p:spPr/>
        <p:txBody>
          <a:bodyPr/>
          <a:lstStyle/>
          <a:p>
            <a:r>
              <a:rPr kumimoji="1" lang="ja-JP" altLang="en-US" b="1"/>
              <a:t>研究背景と研究目的</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E21E6B6-8EFF-0E4B-A0A0-08A8F1DFE00D}"/>
                  </a:ext>
                </a:extLst>
              </p:cNvPr>
              <p:cNvSpPr>
                <a:spLocks noGrp="1"/>
              </p:cNvSpPr>
              <p:nvPr>
                <p:ph idx="1"/>
              </p:nvPr>
            </p:nvSpPr>
            <p:spPr/>
            <p:txBody>
              <a:bodyPr/>
              <a:lstStyle/>
              <a:p>
                <a:r>
                  <a:rPr kumimoji="1" lang="en-US" altLang="ja-JP" sz="3200" dirty="0"/>
                  <a:t>5</a:t>
                </a:r>
                <a:r>
                  <a:rPr kumimoji="1" lang="ja-JP" altLang="en-US" sz="3200"/>
                  <a:t>五将棋は局面数が</a:t>
                </a:r>
                <a14:m>
                  <m:oMath xmlns:m="http://schemas.openxmlformats.org/officeDocument/2006/math">
                    <m:sSup>
                      <m:sSupPr>
                        <m:ctrlPr>
                          <a:rPr kumimoji="1" lang="en" altLang="ja-JP" sz="3200" i="1" smtClean="0">
                            <a:latin typeface="Cambria Math" panose="02040503050406030204" pitchFamily="18" charset="0"/>
                          </a:rPr>
                        </m:ctrlPr>
                      </m:sSupPr>
                      <m:e>
                        <m:r>
                          <a:rPr kumimoji="1" lang="en-US" altLang="ja-JP" sz="3200" b="0" i="1" smtClean="0">
                            <a:latin typeface="Cambria Math" panose="02040503050406030204" pitchFamily="18" charset="0"/>
                          </a:rPr>
                          <m:t>10</m:t>
                        </m:r>
                      </m:e>
                      <m:sup>
                        <m:r>
                          <a:rPr kumimoji="1" lang="en-US" altLang="ja-JP" sz="3200" b="0" i="1" smtClean="0">
                            <a:latin typeface="Cambria Math" panose="02040503050406030204" pitchFamily="18" charset="0"/>
                          </a:rPr>
                          <m:t>56</m:t>
                        </m:r>
                      </m:sup>
                    </m:sSup>
                  </m:oMath>
                </a14:m>
                <a:r>
                  <a:rPr kumimoji="1" lang="en-US" altLang="ja-JP" sz="3200" dirty="0"/>
                  <a:t>[1]</a:t>
                </a:r>
                <a:r>
                  <a:rPr kumimoji="1" lang="ja-JP" altLang="en-US" sz="3200"/>
                  <a:t>ととても大きく完全解析するには難しい</a:t>
                </a:r>
                <a:endParaRPr kumimoji="1" lang="en-US" altLang="ja-JP" sz="3200" dirty="0"/>
              </a:p>
              <a:p>
                <a:r>
                  <a:rPr lang="en-US" altLang="ja-JP" sz="3200" dirty="0"/>
                  <a:t>5</a:t>
                </a:r>
                <a:r>
                  <a:rPr lang="ja-JP" altLang="en-US" sz="3200"/>
                  <a:t>五将棋を簡略化したミニ将棋</a:t>
                </a:r>
                <a:r>
                  <a:rPr lang="en-US" altLang="ja-JP" sz="3200" dirty="0"/>
                  <a:t>(</a:t>
                </a:r>
                <a:r>
                  <a:rPr lang="ja-JP" altLang="en-US" sz="3200"/>
                  <a:t>以下</a:t>
                </a:r>
                <a:r>
                  <a:rPr lang="en-US" altLang="ja-JP" sz="3200" dirty="0"/>
                  <a:t>4</a:t>
                </a:r>
                <a:r>
                  <a:rPr lang="ja-JP" altLang="en-US" sz="3200"/>
                  <a:t>四将棋</a:t>
                </a:r>
                <a:r>
                  <a:rPr lang="en-US" altLang="ja-JP" sz="3200" dirty="0"/>
                  <a:t>)</a:t>
                </a:r>
                <a:r>
                  <a:rPr lang="ja-JP" altLang="en-US" sz="3200"/>
                  <a:t>で完全解析を行い全局面の勝敗を確定する</a:t>
                </a:r>
                <a:endParaRPr lang="en-US" altLang="ja-JP" sz="3200" dirty="0"/>
              </a:p>
              <a:p>
                <a:endParaRPr lang="en-US" altLang="ja-JP" sz="3200" dirty="0"/>
              </a:p>
              <a:p>
                <a:pPr marL="0" indent="0">
                  <a:buNone/>
                </a:pPr>
                <a:endParaRPr lang="en-US" altLang="ja-JP" dirty="0"/>
              </a:p>
            </p:txBody>
          </p:sp>
        </mc:Choice>
        <mc:Fallback xmlns="">
          <p:sp>
            <p:nvSpPr>
              <p:cNvPr id="3" name="コンテンツ プレースホルダー 2">
                <a:extLst>
                  <a:ext uri="{FF2B5EF4-FFF2-40B4-BE49-F238E27FC236}">
                    <a16:creationId xmlns:a16="http://schemas.microsoft.com/office/drawing/2014/main" id="{2E21E6B6-8EFF-0E4B-A0A0-08A8F1DFE00D}"/>
                  </a:ext>
                </a:extLst>
              </p:cNvPr>
              <p:cNvSpPr>
                <a:spLocks noGrp="1" noRot="1" noChangeAspect="1" noMove="1" noResize="1" noEditPoints="1" noAdjustHandles="1" noChangeArrowheads="1" noChangeShapeType="1" noTextEdit="1"/>
              </p:cNvSpPr>
              <p:nvPr>
                <p:ph idx="1"/>
              </p:nvPr>
            </p:nvSpPr>
            <p:spPr>
              <a:blipFill>
                <a:blip r:embed="rId2"/>
                <a:stretch>
                  <a:fillRect l="-1327" t="-2616"/>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7D61640C-45CC-B04B-AEB1-0364B05CA291}"/>
              </a:ext>
            </a:extLst>
          </p:cNvPr>
          <p:cNvSpPr txBox="1"/>
          <p:nvPr/>
        </p:nvSpPr>
        <p:spPr>
          <a:xfrm>
            <a:off x="1021277" y="5878286"/>
            <a:ext cx="9654640" cy="400110"/>
          </a:xfrm>
          <a:prstGeom prst="rect">
            <a:avLst/>
          </a:prstGeom>
          <a:noFill/>
        </p:spPr>
        <p:txBody>
          <a:bodyPr wrap="square">
            <a:spAutoFit/>
          </a:bodyPr>
          <a:lstStyle/>
          <a:p>
            <a:r>
              <a:rPr lang="en-US" altLang="ja-JP" sz="2000" dirty="0"/>
              <a:t>[1]</a:t>
            </a:r>
            <a:r>
              <a:rPr lang="ja-JP" altLang="en-US" sz="2000"/>
              <a:t>伊藤</a:t>
            </a:r>
            <a:r>
              <a:rPr lang="en-US" altLang="ja-JP" sz="2000" dirty="0">
                <a:latin typeface="IPAexMincho"/>
              </a:rPr>
              <a:t> </a:t>
            </a:r>
            <a:r>
              <a:rPr lang="ja-JP" altLang="en-US" sz="2000">
                <a:latin typeface="IPAexMincho"/>
              </a:rPr>
              <a:t>毅志</a:t>
            </a:r>
            <a:r>
              <a:rPr lang="en-US" altLang="ja-JP" sz="2000" dirty="0">
                <a:latin typeface="IPAexMincho"/>
              </a:rPr>
              <a:t>, </a:t>
            </a:r>
            <a:r>
              <a:rPr lang="ja-JP" altLang="en-US" sz="2000">
                <a:latin typeface="IPAexMincho"/>
              </a:rPr>
              <a:t>新沢</a:t>
            </a:r>
            <a:r>
              <a:rPr lang="en-US" altLang="ja-JP" sz="2000" dirty="0">
                <a:latin typeface="IPAexMincho"/>
              </a:rPr>
              <a:t> </a:t>
            </a:r>
            <a:r>
              <a:rPr lang="ja-JP" altLang="en-US" sz="2000">
                <a:latin typeface="IPAexMincho"/>
              </a:rPr>
              <a:t>剛</a:t>
            </a:r>
            <a:r>
              <a:rPr lang="en-US" altLang="ja-JP" sz="2000" dirty="0"/>
              <a:t>: 2007 </a:t>
            </a:r>
            <a:r>
              <a:rPr lang="ja-JP" altLang="en-US" sz="2000"/>
              <a:t>モンテカルロ法を用いた</a:t>
            </a:r>
            <a:r>
              <a:rPr lang="en-US" altLang="ja-JP" sz="2000" dirty="0"/>
              <a:t>5</a:t>
            </a:r>
            <a:r>
              <a:rPr lang="ja-JP" altLang="en-US" sz="2000"/>
              <a:t>五将棋システム</a:t>
            </a:r>
          </a:p>
        </p:txBody>
      </p:sp>
    </p:spTree>
    <p:extLst>
      <p:ext uri="{BB962C8B-B14F-4D97-AF65-F5344CB8AC3E}">
        <p14:creationId xmlns:p14="http://schemas.microsoft.com/office/powerpoint/2010/main" val="349223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FF5371-8451-BC47-B34C-EDEEEE7D7DB5}"/>
              </a:ext>
            </a:extLst>
          </p:cNvPr>
          <p:cNvSpPr>
            <a:spLocks noGrp="1"/>
          </p:cNvSpPr>
          <p:nvPr>
            <p:ph type="title"/>
          </p:nvPr>
        </p:nvSpPr>
        <p:spPr/>
        <p:txBody>
          <a:bodyPr/>
          <a:lstStyle/>
          <a:p>
            <a:r>
              <a:rPr kumimoji="1" lang="en-US" altLang="ja-JP" b="1" dirty="0"/>
              <a:t>4</a:t>
            </a:r>
            <a:r>
              <a:rPr kumimoji="1" lang="ja-JP" altLang="en-US" b="1"/>
              <a:t>四将棋について</a:t>
            </a:r>
          </a:p>
        </p:txBody>
      </p:sp>
      <p:sp>
        <p:nvSpPr>
          <p:cNvPr id="3" name="コンテンツ プレースホルダー 2">
            <a:extLst>
              <a:ext uri="{FF2B5EF4-FFF2-40B4-BE49-F238E27FC236}">
                <a16:creationId xmlns:a16="http://schemas.microsoft.com/office/drawing/2014/main" id="{6CCE513B-BF8D-9940-AF06-06FB79742292}"/>
              </a:ext>
            </a:extLst>
          </p:cNvPr>
          <p:cNvSpPr>
            <a:spLocks noGrp="1"/>
          </p:cNvSpPr>
          <p:nvPr>
            <p:ph idx="1"/>
          </p:nvPr>
        </p:nvSpPr>
        <p:spPr>
          <a:xfrm>
            <a:off x="838200" y="1825625"/>
            <a:ext cx="7355774" cy="4351338"/>
          </a:xfrm>
        </p:spPr>
        <p:txBody>
          <a:bodyPr>
            <a:normAutofit/>
          </a:bodyPr>
          <a:lstStyle/>
          <a:p>
            <a:r>
              <a:rPr lang="en-US" altLang="ja-JP" sz="3200" dirty="0"/>
              <a:t>4x4</a:t>
            </a:r>
            <a:r>
              <a:rPr lang="ja-JP" altLang="en-US" sz="3200"/>
              <a:t>の盤面</a:t>
            </a:r>
            <a:endParaRPr lang="en-US" altLang="ja-JP" sz="3200" dirty="0"/>
          </a:p>
          <a:p>
            <a:r>
              <a:rPr lang="ja-JP" altLang="en-US" sz="3200"/>
              <a:t>駒は玉</a:t>
            </a:r>
            <a:r>
              <a:rPr lang="en-US" altLang="ja-JP" sz="3200" dirty="0"/>
              <a:t>,</a:t>
            </a:r>
            <a:r>
              <a:rPr lang="ja-JP" altLang="en-US" sz="3200"/>
              <a:t>金</a:t>
            </a:r>
            <a:r>
              <a:rPr lang="en-US" altLang="ja-JP" sz="3200" dirty="0"/>
              <a:t>,</a:t>
            </a:r>
            <a:r>
              <a:rPr lang="ja-JP" altLang="en-US" sz="3200"/>
              <a:t>銀の</a:t>
            </a:r>
            <a:r>
              <a:rPr lang="en-US" altLang="ja-JP" sz="3200" dirty="0"/>
              <a:t>3</a:t>
            </a:r>
            <a:r>
              <a:rPr lang="ja-JP" altLang="en-US" sz="3200"/>
              <a:t>種類</a:t>
            </a:r>
            <a:endParaRPr lang="en-US" altLang="ja-JP" sz="3200" dirty="0"/>
          </a:p>
          <a:p>
            <a:r>
              <a:rPr lang="ja-JP" altLang="en-US" sz="3200"/>
              <a:t>成駒を禁止にする</a:t>
            </a:r>
            <a:endParaRPr lang="en-US" altLang="ja-JP" sz="3200" dirty="0"/>
          </a:p>
          <a:p>
            <a:r>
              <a:rPr lang="ja-JP" altLang="en-US" sz="3200"/>
              <a:t>その他のルールは本将棋と同様 </a:t>
            </a:r>
            <a:endParaRPr lang="en-US" altLang="ja-JP" sz="3200" dirty="0"/>
          </a:p>
          <a:p>
            <a:pPr marL="457200" lvl="1" indent="0">
              <a:buNone/>
            </a:pPr>
            <a:endParaRPr lang="en-US" altLang="ja-JP" sz="2800" dirty="0"/>
          </a:p>
        </p:txBody>
      </p:sp>
      <p:sp>
        <p:nvSpPr>
          <p:cNvPr id="5" name="テキスト ボックス 4">
            <a:extLst>
              <a:ext uri="{FF2B5EF4-FFF2-40B4-BE49-F238E27FC236}">
                <a16:creationId xmlns:a16="http://schemas.microsoft.com/office/drawing/2014/main" id="{5AE2DAEA-03DA-A94F-9048-DA879750166F}"/>
              </a:ext>
            </a:extLst>
          </p:cNvPr>
          <p:cNvSpPr txBox="1"/>
          <p:nvPr/>
        </p:nvSpPr>
        <p:spPr>
          <a:xfrm>
            <a:off x="9485416" y="5384861"/>
            <a:ext cx="1523010" cy="369332"/>
          </a:xfrm>
          <a:prstGeom prst="rect">
            <a:avLst/>
          </a:prstGeom>
          <a:noFill/>
        </p:spPr>
        <p:txBody>
          <a:bodyPr wrap="square">
            <a:spAutoFit/>
          </a:bodyPr>
          <a:lstStyle/>
          <a:p>
            <a:r>
              <a:rPr kumimoji="1" lang="ja-JP" altLang="en-US" sz="1800"/>
              <a:t>初期配置</a:t>
            </a:r>
          </a:p>
        </p:txBody>
      </p:sp>
      <p:pic>
        <p:nvPicPr>
          <p:cNvPr id="7" name="図 6" descr="クロスワードパズル, テキスト, 障子, 公共 が含まれている画像&#10;&#10;自動的に生成された説明">
            <a:extLst>
              <a:ext uri="{FF2B5EF4-FFF2-40B4-BE49-F238E27FC236}">
                <a16:creationId xmlns:a16="http://schemas.microsoft.com/office/drawing/2014/main" id="{1DDFE3FF-AA2D-7342-97C2-20F44E8739A9}"/>
              </a:ext>
            </a:extLst>
          </p:cNvPr>
          <p:cNvPicPr>
            <a:picLocks noChangeAspect="1"/>
          </p:cNvPicPr>
          <p:nvPr/>
        </p:nvPicPr>
        <p:blipFill>
          <a:blip r:embed="rId2"/>
          <a:stretch>
            <a:fillRect/>
          </a:stretch>
        </p:blipFill>
        <p:spPr>
          <a:xfrm>
            <a:off x="8443356" y="1870116"/>
            <a:ext cx="3117767" cy="3117767"/>
          </a:xfrm>
          <a:prstGeom prst="rect">
            <a:avLst/>
          </a:prstGeom>
        </p:spPr>
      </p:pic>
    </p:spTree>
    <p:extLst>
      <p:ext uri="{BB962C8B-B14F-4D97-AF65-F5344CB8AC3E}">
        <p14:creationId xmlns:p14="http://schemas.microsoft.com/office/powerpoint/2010/main" val="287804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DF012-4BA9-8C42-804A-ADF8EFEC631D}"/>
              </a:ext>
            </a:extLst>
          </p:cNvPr>
          <p:cNvSpPr>
            <a:spLocks noGrp="1"/>
          </p:cNvSpPr>
          <p:nvPr>
            <p:ph type="title"/>
          </p:nvPr>
        </p:nvSpPr>
        <p:spPr/>
        <p:txBody>
          <a:bodyPr/>
          <a:lstStyle/>
          <a:p>
            <a:r>
              <a:rPr kumimoji="1" lang="ja-JP" altLang="en-US" b="1"/>
              <a:t>局面数</a:t>
            </a:r>
          </a:p>
        </p:txBody>
      </p:sp>
      <p:sp>
        <p:nvSpPr>
          <p:cNvPr id="3" name="コンテンツ プレースホルダー 2">
            <a:extLst>
              <a:ext uri="{FF2B5EF4-FFF2-40B4-BE49-F238E27FC236}">
                <a16:creationId xmlns:a16="http://schemas.microsoft.com/office/drawing/2014/main" id="{E6AFCD00-96B9-F94C-9E39-E0A171811A50}"/>
              </a:ext>
            </a:extLst>
          </p:cNvPr>
          <p:cNvSpPr>
            <a:spLocks noGrp="1"/>
          </p:cNvSpPr>
          <p:nvPr>
            <p:ph idx="1"/>
          </p:nvPr>
        </p:nvSpPr>
        <p:spPr>
          <a:xfrm>
            <a:off x="838200" y="1528742"/>
            <a:ext cx="10740242" cy="4667250"/>
          </a:xfrm>
        </p:spPr>
        <p:txBody>
          <a:bodyPr>
            <a:normAutofit/>
          </a:bodyPr>
          <a:lstStyle/>
          <a:p>
            <a:endParaRPr lang="en-US" altLang="ja-JP" sz="3200" dirty="0"/>
          </a:p>
          <a:p>
            <a:r>
              <a:rPr lang="en-US" altLang="ja-JP" sz="3200" dirty="0"/>
              <a:t>4x4</a:t>
            </a:r>
            <a:r>
              <a:rPr lang="ja-JP" altLang="en-US" sz="3200"/>
              <a:t>の</a:t>
            </a:r>
            <a:r>
              <a:rPr lang="en-US" altLang="ja-JP" sz="3200" dirty="0"/>
              <a:t>16</a:t>
            </a:r>
            <a:r>
              <a:rPr lang="ja-JP" altLang="en-US" sz="3200"/>
              <a:t>マスなので盤上にある駒の位置は</a:t>
            </a:r>
            <a:r>
              <a:rPr lang="en-US" altLang="ja-JP" sz="3200" dirty="0"/>
              <a:t>4</a:t>
            </a:r>
            <a:r>
              <a:rPr lang="ja-JP" altLang="en-US" sz="3200"/>
              <a:t>ビット</a:t>
            </a:r>
            <a:endParaRPr lang="en-US" altLang="ja-JP" sz="3200" dirty="0"/>
          </a:p>
          <a:p>
            <a:r>
              <a:rPr lang="ja-JP" altLang="en-US" sz="3200"/>
              <a:t>持ち駒は自玉と同じ座標で表すとすると金銀も</a:t>
            </a:r>
            <a:r>
              <a:rPr lang="en-US" altLang="ja-JP" sz="3200" dirty="0"/>
              <a:t>4</a:t>
            </a:r>
            <a:r>
              <a:rPr lang="ja-JP" altLang="en-US" sz="3200"/>
              <a:t>ビット</a:t>
            </a:r>
            <a:endParaRPr lang="en-US" altLang="ja-JP" sz="3200" dirty="0"/>
          </a:p>
          <a:p>
            <a:r>
              <a:rPr lang="ja-JP" altLang="en-US" sz="3200"/>
              <a:t>金銀は先手駒</a:t>
            </a:r>
            <a:r>
              <a:rPr lang="en-US" altLang="ja-JP" sz="3200" dirty="0"/>
              <a:t>,</a:t>
            </a:r>
            <a:r>
              <a:rPr lang="ja-JP" altLang="en-US" sz="3200"/>
              <a:t>後手駒の場合があるので各</a:t>
            </a:r>
            <a:r>
              <a:rPr lang="en-US" altLang="ja-JP" sz="3200" dirty="0"/>
              <a:t>1</a:t>
            </a:r>
            <a:r>
              <a:rPr lang="ja-JP" altLang="en-US" sz="3200"/>
              <a:t>ビット</a:t>
            </a:r>
            <a:r>
              <a:rPr lang="en-US" altLang="ja-JP" sz="3200" dirty="0"/>
              <a:t>, </a:t>
            </a:r>
            <a:r>
              <a:rPr lang="ja-JP" altLang="en-US" sz="3200"/>
              <a:t>計</a:t>
            </a:r>
            <a:r>
              <a:rPr lang="en-US" altLang="ja-JP" sz="3200" dirty="0"/>
              <a:t>4</a:t>
            </a:r>
            <a:r>
              <a:rPr lang="ja-JP" altLang="en-US" sz="3200"/>
              <a:t>ビット</a:t>
            </a:r>
            <a:endParaRPr lang="en-US" altLang="ja-JP" sz="3200" dirty="0"/>
          </a:p>
          <a:p>
            <a:r>
              <a:rPr lang="ja-JP" altLang="en-US" sz="3200"/>
              <a:t>先手番後手番の</a:t>
            </a:r>
            <a:r>
              <a:rPr lang="en-US" altLang="ja-JP" sz="3200" dirty="0"/>
              <a:t>1</a:t>
            </a:r>
            <a:r>
              <a:rPr lang="ja-JP" altLang="en-US" sz="3200"/>
              <a:t>ビット</a:t>
            </a:r>
            <a:endParaRPr lang="en-US" altLang="ja-JP" sz="3200" dirty="0"/>
          </a:p>
          <a:p>
            <a:r>
              <a:rPr lang="ja-JP" altLang="en-US" sz="3200"/>
              <a:t>計</a:t>
            </a:r>
            <a:r>
              <a:rPr lang="en-US" altLang="ja-JP" sz="3200" dirty="0"/>
              <a:t>29</a:t>
            </a:r>
            <a:r>
              <a:rPr lang="ja-JP" altLang="en-US" sz="3200"/>
              <a:t>ビット</a:t>
            </a:r>
            <a:r>
              <a:rPr lang="en-US" altLang="ja-JP" sz="3200" dirty="0"/>
              <a:t> </a:t>
            </a:r>
          </a:p>
          <a:p>
            <a:endParaRPr kumimoji="1" lang="ja-JP" altLang="en-US"/>
          </a:p>
        </p:txBody>
      </p:sp>
    </p:spTree>
    <p:extLst>
      <p:ext uri="{BB962C8B-B14F-4D97-AF65-F5344CB8AC3E}">
        <p14:creationId xmlns:p14="http://schemas.microsoft.com/office/powerpoint/2010/main" val="25475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DF012-4BA9-8C42-804A-ADF8EFEC631D}"/>
              </a:ext>
            </a:extLst>
          </p:cNvPr>
          <p:cNvSpPr>
            <a:spLocks noGrp="1"/>
          </p:cNvSpPr>
          <p:nvPr>
            <p:ph type="title"/>
          </p:nvPr>
        </p:nvSpPr>
        <p:spPr/>
        <p:txBody>
          <a:bodyPr/>
          <a:lstStyle/>
          <a:p>
            <a:r>
              <a:rPr kumimoji="1" lang="ja-JP" altLang="en-US" b="1"/>
              <a:t>局面数</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E6AFCD00-96B9-F94C-9E39-E0A171811A50}"/>
                  </a:ext>
                </a:extLst>
              </p:cNvPr>
              <p:cNvSpPr>
                <a:spLocks noGrp="1"/>
              </p:cNvSpPr>
              <p:nvPr>
                <p:ph idx="1"/>
              </p:nvPr>
            </p:nvSpPr>
            <p:spPr>
              <a:xfrm>
                <a:off x="838200" y="1528742"/>
                <a:ext cx="10740242" cy="4667250"/>
              </a:xfrm>
            </p:spPr>
            <p:txBody>
              <a:bodyPr>
                <a:normAutofit/>
              </a:bodyPr>
              <a:lstStyle/>
              <a:p>
                <a:endParaRPr lang="en-US" altLang="ja-JP" sz="3200" dirty="0"/>
              </a:p>
              <a:p>
                <a:r>
                  <a:rPr lang="ja-JP" altLang="en-US" sz="3200"/>
                  <a:t>到達可能性や同一局面を考慮しない場合のゲームの総局面の上限は</a:t>
                </a:r>
                <a14:m>
                  <m:oMath xmlns:m="http://schemas.openxmlformats.org/officeDocument/2006/math">
                    <m:sSup>
                      <m:sSupPr>
                        <m:ctrlPr>
                          <a:rPr kumimoji="1" lang="en" altLang="ja-JP" sz="3200" i="1" smtClean="0">
                            <a:latin typeface="Cambria Math" panose="02040503050406030204" pitchFamily="18" charset="0"/>
                          </a:rPr>
                        </m:ctrlPr>
                      </m:sSupPr>
                      <m:e>
                        <m:r>
                          <a:rPr kumimoji="1" lang="en-US" altLang="ja-JP" sz="3200" b="0" i="1" smtClean="0">
                            <a:latin typeface="Cambria Math" panose="02040503050406030204" pitchFamily="18" charset="0"/>
                          </a:rPr>
                          <m:t>2</m:t>
                        </m:r>
                      </m:e>
                      <m:sup>
                        <m:r>
                          <a:rPr kumimoji="1" lang="en-US" altLang="ja-JP" sz="3200" b="0" i="1" smtClean="0">
                            <a:latin typeface="Cambria Math" panose="02040503050406030204" pitchFamily="18" charset="0"/>
                          </a:rPr>
                          <m:t>29</m:t>
                        </m:r>
                      </m:sup>
                    </m:sSup>
                    <m:r>
                      <a:rPr kumimoji="1" lang="en-US" altLang="ja-JP" sz="3200" b="0" i="1" smtClean="0">
                        <a:latin typeface="Cambria Math" panose="02040503050406030204" pitchFamily="18" charset="0"/>
                      </a:rPr>
                      <m:t>=536,870,912</m:t>
                    </m:r>
                  </m:oMath>
                </a14:m>
                <a:endParaRPr kumimoji="1" lang="en-US" altLang="ja-JP" sz="3200" b="0" dirty="0"/>
              </a:p>
              <a:p>
                <a:endParaRPr kumimoji="1" lang="en-US" altLang="ja-JP" sz="3200" b="0" dirty="0"/>
              </a:p>
              <a:p>
                <a:r>
                  <a:rPr lang="ja-JP" altLang="en-US" sz="3200"/>
                  <a:t>完全解析が行われている「どうぶつしょうしょうぎ」の総局面数は</a:t>
                </a:r>
                <a:r>
                  <a:rPr lang="en-US" altLang="ja-JP" sz="3200" dirty="0"/>
                  <a:t>1,567,925,964[2]</a:t>
                </a:r>
              </a:p>
              <a:p>
                <a:endParaRPr kumimoji="1" lang="ja-JP" altLang="en-US"/>
              </a:p>
            </p:txBody>
          </p:sp>
        </mc:Choice>
        <mc:Fallback>
          <p:sp>
            <p:nvSpPr>
              <p:cNvPr id="3" name="コンテンツ プレースホルダー 2">
                <a:extLst>
                  <a:ext uri="{FF2B5EF4-FFF2-40B4-BE49-F238E27FC236}">
                    <a16:creationId xmlns:a16="http://schemas.microsoft.com/office/drawing/2014/main" id="{E6AFCD00-96B9-F94C-9E39-E0A171811A50}"/>
                  </a:ext>
                </a:extLst>
              </p:cNvPr>
              <p:cNvSpPr>
                <a:spLocks noGrp="1" noRot="1" noChangeAspect="1" noMove="1" noResize="1" noEditPoints="1" noAdjustHandles="1" noChangeArrowheads="1" noChangeShapeType="1" noTextEdit="1"/>
              </p:cNvSpPr>
              <p:nvPr>
                <p:ph idx="1"/>
              </p:nvPr>
            </p:nvSpPr>
            <p:spPr>
              <a:xfrm>
                <a:off x="838200" y="1528742"/>
                <a:ext cx="10740242" cy="4667250"/>
              </a:xfrm>
              <a:blipFill>
                <a:blip r:embed="rId2"/>
                <a:stretch>
                  <a:fillRect l="-1300"/>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01D30485-FB2D-CF4F-BF12-59C610FC0A3A}"/>
              </a:ext>
            </a:extLst>
          </p:cNvPr>
          <p:cNvSpPr txBox="1"/>
          <p:nvPr/>
        </p:nvSpPr>
        <p:spPr>
          <a:xfrm>
            <a:off x="838200" y="6308209"/>
            <a:ext cx="7810004" cy="400110"/>
          </a:xfrm>
          <a:prstGeom prst="rect">
            <a:avLst/>
          </a:prstGeom>
          <a:noFill/>
        </p:spPr>
        <p:txBody>
          <a:bodyPr wrap="square">
            <a:spAutoFit/>
          </a:bodyPr>
          <a:lstStyle/>
          <a:p>
            <a:r>
              <a:rPr lang="en-US" altLang="ja-JP" sz="2000" dirty="0"/>
              <a:t>[2]</a:t>
            </a:r>
            <a:r>
              <a:rPr lang="ja-JP" altLang="en-US" sz="2000"/>
              <a:t>田中哲郎</a:t>
            </a:r>
            <a:r>
              <a:rPr lang="en-US" altLang="ja-JP" sz="2000" dirty="0"/>
              <a:t>:2009 </a:t>
            </a:r>
            <a:r>
              <a:rPr lang="ja-JP" altLang="en-US" sz="2000"/>
              <a:t>「どうぶつしょうぎ」の完全解析</a:t>
            </a:r>
          </a:p>
        </p:txBody>
      </p:sp>
    </p:spTree>
    <p:extLst>
      <p:ext uri="{BB962C8B-B14F-4D97-AF65-F5344CB8AC3E}">
        <p14:creationId xmlns:p14="http://schemas.microsoft.com/office/powerpoint/2010/main" val="375652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1FF87F-B6FD-DE46-8BB2-FA11EB0B4BA9}"/>
              </a:ext>
            </a:extLst>
          </p:cNvPr>
          <p:cNvSpPr>
            <a:spLocks noGrp="1"/>
          </p:cNvSpPr>
          <p:nvPr>
            <p:ph type="title"/>
          </p:nvPr>
        </p:nvSpPr>
        <p:spPr/>
        <p:txBody>
          <a:bodyPr/>
          <a:lstStyle/>
          <a:p>
            <a:r>
              <a:rPr kumimoji="1" lang="ja-JP" altLang="en-US" b="1"/>
              <a:t>後退解析</a:t>
            </a:r>
          </a:p>
        </p:txBody>
      </p:sp>
      <p:sp>
        <p:nvSpPr>
          <p:cNvPr id="3" name="コンテンツ プレースホルダー 2">
            <a:extLst>
              <a:ext uri="{FF2B5EF4-FFF2-40B4-BE49-F238E27FC236}">
                <a16:creationId xmlns:a16="http://schemas.microsoft.com/office/drawing/2014/main" id="{70566885-8E99-3347-8B48-7811202A9CF5}"/>
              </a:ext>
            </a:extLst>
          </p:cNvPr>
          <p:cNvSpPr>
            <a:spLocks noGrp="1"/>
          </p:cNvSpPr>
          <p:nvPr>
            <p:ph idx="1"/>
          </p:nvPr>
        </p:nvSpPr>
        <p:spPr/>
        <p:txBody>
          <a:bodyPr/>
          <a:lstStyle/>
          <a:p>
            <a:r>
              <a:rPr kumimoji="1" lang="ja-JP" altLang="en-US"/>
              <a:t>勝敗のついた局面から初期局面の逆方向に解析していき</a:t>
            </a:r>
            <a:r>
              <a:rPr lang="ja-JP" altLang="en-US"/>
              <a:t>、</a:t>
            </a:r>
            <a:r>
              <a:rPr kumimoji="1" lang="ja-JP" altLang="en-US"/>
              <a:t>全局面の勝敗を求める</a:t>
            </a:r>
            <a:endParaRPr kumimoji="1" lang="en-US" altLang="ja-JP" dirty="0"/>
          </a:p>
          <a:p>
            <a:endParaRPr lang="en-US" altLang="ja-JP" dirty="0"/>
          </a:p>
          <a:p>
            <a:pPr marL="0" indent="0">
              <a:buNone/>
            </a:pPr>
            <a:endParaRPr lang="en-US" altLang="ja-JP" dirty="0"/>
          </a:p>
          <a:p>
            <a:r>
              <a:rPr kumimoji="1" lang="ja-JP" altLang="en-US"/>
              <a:t>「どうぶつしょうぎ」や「アンパンマンはじめてしょうぎ」などが後退解析を用いて完全解析されている</a:t>
            </a:r>
            <a:r>
              <a:rPr kumimoji="1" lang="en-US" altLang="ja-JP" dirty="0"/>
              <a:t>[2][3]</a:t>
            </a:r>
          </a:p>
          <a:p>
            <a:pPr marL="457200" lvl="1" indent="0">
              <a:buNone/>
            </a:pPr>
            <a:r>
              <a:rPr lang="en-US" altLang="ja-JP" dirty="0"/>
              <a:t> </a:t>
            </a:r>
            <a:r>
              <a:rPr lang="ja-JP" altLang="en-US"/>
              <a:t>どうぶつしょうぎ</a:t>
            </a:r>
            <a:r>
              <a:rPr lang="en-US" altLang="ja-JP" dirty="0"/>
              <a:t> </a:t>
            </a:r>
            <a:r>
              <a:rPr lang="ja-JP" altLang="en-US"/>
              <a:t>後手勝ち</a:t>
            </a:r>
            <a:endParaRPr lang="en-US" altLang="ja-JP" dirty="0"/>
          </a:p>
          <a:p>
            <a:pPr marL="457200" lvl="1" indent="0">
              <a:buNone/>
            </a:pPr>
            <a:r>
              <a:rPr kumimoji="1" lang="en-US" altLang="ja-JP" dirty="0"/>
              <a:t> </a:t>
            </a:r>
            <a:r>
              <a:rPr kumimoji="1" lang="ja-JP" altLang="en-US"/>
              <a:t>アンパンマンはじめてしょうぎ</a:t>
            </a:r>
            <a:r>
              <a:rPr kumimoji="1" lang="en-US" altLang="ja-JP" dirty="0"/>
              <a:t> </a:t>
            </a:r>
            <a:r>
              <a:rPr kumimoji="1" lang="ja-JP" altLang="en-US"/>
              <a:t>引き分け</a:t>
            </a:r>
            <a:endParaRPr kumimoji="1" lang="en-US" altLang="ja-JP" dirty="0"/>
          </a:p>
        </p:txBody>
      </p:sp>
      <p:sp>
        <p:nvSpPr>
          <p:cNvPr id="5" name="テキスト ボックス 4">
            <a:extLst>
              <a:ext uri="{FF2B5EF4-FFF2-40B4-BE49-F238E27FC236}">
                <a16:creationId xmlns:a16="http://schemas.microsoft.com/office/drawing/2014/main" id="{3DF5E857-A776-5D46-9ABE-5C15261E3C47}"/>
              </a:ext>
            </a:extLst>
          </p:cNvPr>
          <p:cNvSpPr txBox="1"/>
          <p:nvPr/>
        </p:nvSpPr>
        <p:spPr>
          <a:xfrm>
            <a:off x="838200" y="5761464"/>
            <a:ext cx="11697194" cy="707886"/>
          </a:xfrm>
          <a:prstGeom prst="rect">
            <a:avLst/>
          </a:prstGeom>
          <a:noFill/>
        </p:spPr>
        <p:txBody>
          <a:bodyPr wrap="square">
            <a:spAutoFit/>
          </a:bodyPr>
          <a:lstStyle/>
          <a:p>
            <a:r>
              <a:rPr lang="en-US" altLang="ja-JP" sz="2000" dirty="0"/>
              <a:t>[2]</a:t>
            </a:r>
            <a:r>
              <a:rPr lang="ja-JP" altLang="en-US" sz="2000"/>
              <a:t>田中哲郎</a:t>
            </a:r>
            <a:r>
              <a:rPr lang="en-US" altLang="ja-JP" sz="2000" dirty="0"/>
              <a:t>:2009 </a:t>
            </a:r>
            <a:r>
              <a:rPr lang="ja-JP" altLang="en-US" sz="2000"/>
              <a:t>「どうぶつしょうぎ」の完全解析</a:t>
            </a:r>
            <a:endParaRPr lang="en-US" altLang="ja-JP" sz="2000" dirty="0"/>
          </a:p>
          <a:p>
            <a:r>
              <a:rPr lang="en-US" altLang="ja-JP" sz="2000" dirty="0"/>
              <a:t>[3]</a:t>
            </a:r>
            <a:r>
              <a:rPr lang="ja-JP" altLang="en-US" sz="2000"/>
              <a:t>塩田好</a:t>
            </a:r>
            <a:r>
              <a:rPr lang="en-US" altLang="ja-JP" sz="2000" dirty="0"/>
              <a:t>, </a:t>
            </a:r>
            <a:r>
              <a:rPr lang="ja-JP" altLang="en-US" sz="2000"/>
              <a:t>石水隆</a:t>
            </a:r>
            <a:r>
              <a:rPr lang="en-US" altLang="ja-JP" sz="2000" dirty="0"/>
              <a:t>, </a:t>
            </a:r>
            <a:r>
              <a:rPr lang="ja-JP" altLang="en-US" sz="2000"/>
              <a:t>山本博史</a:t>
            </a:r>
            <a:r>
              <a:rPr lang="en-US" altLang="ja-JP" sz="2000" dirty="0"/>
              <a:t>: 2013</a:t>
            </a:r>
            <a:r>
              <a:rPr lang="ja-JP" altLang="en-US" sz="2000"/>
              <a:t>年「アンパンマンはじめてしょうぎ」の完全解析</a:t>
            </a:r>
          </a:p>
        </p:txBody>
      </p:sp>
    </p:spTree>
    <p:extLst>
      <p:ext uri="{BB962C8B-B14F-4D97-AF65-F5344CB8AC3E}">
        <p14:creationId xmlns:p14="http://schemas.microsoft.com/office/powerpoint/2010/main" val="173568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1FF87F-B6FD-DE46-8BB2-FA11EB0B4BA9}"/>
              </a:ext>
            </a:extLst>
          </p:cNvPr>
          <p:cNvSpPr>
            <a:spLocks noGrp="1"/>
          </p:cNvSpPr>
          <p:nvPr>
            <p:ph type="title"/>
          </p:nvPr>
        </p:nvSpPr>
        <p:spPr/>
        <p:txBody>
          <a:bodyPr/>
          <a:lstStyle/>
          <a:p>
            <a:r>
              <a:rPr kumimoji="1" lang="en-US" altLang="ja-JP" b="1" dirty="0"/>
              <a:t>4</a:t>
            </a:r>
            <a:r>
              <a:rPr kumimoji="1" lang="ja-JP" altLang="en-US" b="1"/>
              <a:t>四将棋の後退解析</a:t>
            </a:r>
          </a:p>
        </p:txBody>
      </p:sp>
      <p:sp>
        <p:nvSpPr>
          <p:cNvPr id="3" name="コンテンツ プレースホルダー 2">
            <a:extLst>
              <a:ext uri="{FF2B5EF4-FFF2-40B4-BE49-F238E27FC236}">
                <a16:creationId xmlns:a16="http://schemas.microsoft.com/office/drawing/2014/main" id="{70566885-8E99-3347-8B48-7811202A9CF5}"/>
              </a:ext>
            </a:extLst>
          </p:cNvPr>
          <p:cNvSpPr>
            <a:spLocks noGrp="1"/>
          </p:cNvSpPr>
          <p:nvPr>
            <p:ph idx="1"/>
          </p:nvPr>
        </p:nvSpPr>
        <p:spPr/>
        <p:txBody>
          <a:bodyPr/>
          <a:lstStyle/>
          <a:p>
            <a:pPr marL="514350" indent="-514350">
              <a:buFont typeface="+mj-lt"/>
              <a:buAutoNum type="arabicPeriod"/>
            </a:pPr>
            <a:r>
              <a:rPr lang="ja-JP" altLang="en-US"/>
              <a:t>全ての局面をしらべて、ありえない局面なら到達不能局面</a:t>
            </a:r>
            <a:endParaRPr lang="en-US" altLang="ja-JP" dirty="0"/>
          </a:p>
          <a:p>
            <a:pPr marL="514350" indent="-514350">
              <a:buFont typeface="+mj-lt"/>
              <a:buAutoNum type="arabicPeriod"/>
            </a:pPr>
            <a:r>
              <a:rPr lang="ja-JP" altLang="en-US"/>
              <a:t>詰みの局面であれば局面の勝敗を確定する</a:t>
            </a:r>
            <a:endParaRPr kumimoji="1" lang="en-US" altLang="ja-JP" dirty="0"/>
          </a:p>
          <a:p>
            <a:pPr marL="514350" indent="-514350">
              <a:buFont typeface="+mj-lt"/>
              <a:buAutoNum type="arabicPeriod"/>
            </a:pPr>
            <a:r>
              <a:rPr lang="ja-JP" altLang="en-US"/>
              <a:t>未確定の次の局面をしらべて、手番の勝ち局面があれば勝ち局面、全てが手番の負け局面であれば負け局面</a:t>
            </a:r>
            <a:endParaRPr lang="en-US" altLang="ja-JP" dirty="0"/>
          </a:p>
          <a:p>
            <a:pPr marL="514350" indent="-514350">
              <a:buFont typeface="+mj-lt"/>
              <a:buAutoNum type="arabicPeriod"/>
            </a:pPr>
            <a:r>
              <a:rPr lang="ja-JP" altLang="en-US"/>
              <a:t>未確定の局面が減らなくなったら残りの未確定の局面を千日手による引き分け局面</a:t>
            </a:r>
            <a:endParaRPr lang="en-US" altLang="ja-JP" dirty="0"/>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17356126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9577</TotalTime>
  <Words>731</Words>
  <Application>Microsoft Macintosh PowerPoint</Application>
  <PresentationFormat>ワイド画面</PresentationFormat>
  <Paragraphs>82</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CMR10</vt:lpstr>
      <vt:lpstr>IPAexMincho</vt:lpstr>
      <vt:lpstr>游ゴシック</vt:lpstr>
      <vt:lpstr>游ゴシック Light</vt:lpstr>
      <vt:lpstr>Arial</vt:lpstr>
      <vt:lpstr>Cambria Math</vt:lpstr>
      <vt:lpstr>Office テーマ</vt:lpstr>
      <vt:lpstr>164 簡略化した5五将棋の完全解析</vt:lpstr>
      <vt:lpstr>目次</vt:lpstr>
      <vt:lpstr>5五将棋について</vt:lpstr>
      <vt:lpstr>研究背景と研究目的</vt:lpstr>
      <vt:lpstr>4四将棋について</vt:lpstr>
      <vt:lpstr>局面数</vt:lpstr>
      <vt:lpstr>局面数</vt:lpstr>
      <vt:lpstr>後退解析</vt:lpstr>
      <vt:lpstr>4四将棋の後退解析</vt:lpstr>
      <vt:lpstr>解析結果</vt:lpstr>
      <vt:lpstr>結論・今後の課題</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164 簡略化した5五将棋の完全解析</dc:title>
  <dc:creator>t.taiyo7130@gmail.com</dc:creator>
  <cp:lastModifiedBy>t.taiyo7130@gmail.com</cp:lastModifiedBy>
  <cp:revision>1</cp:revision>
  <dcterms:created xsi:type="dcterms:W3CDTF">2023-01-24T22:56:29Z</dcterms:created>
  <dcterms:modified xsi:type="dcterms:W3CDTF">2023-02-01T08:34:03Z</dcterms:modified>
</cp:coreProperties>
</file>