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5.xml" ContentType="application/vnd.openxmlformats-officedocument.drawingml.diagramData+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57" r:id="rId3"/>
    <p:sldId id="261" r:id="rId4"/>
    <p:sldId id="277" r:id="rId5"/>
    <p:sldId id="278" r:id="rId6"/>
    <p:sldId id="280" r:id="rId7"/>
    <p:sldId id="282" r:id="rId8"/>
    <p:sldId id="289" r:id="rId9"/>
    <p:sldId id="283" r:id="rId10"/>
    <p:sldId id="284" r:id="rId11"/>
    <p:sldId id="285" r:id="rId12"/>
    <p:sldId id="281" r:id="rId13"/>
    <p:sldId id="286" r:id="rId14"/>
    <p:sldId id="287" r:id="rId15"/>
    <p:sldId id="288" r:id="rId16"/>
    <p:sldId id="291" r:id="rId17"/>
    <p:sldId id="29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森田和樹" initials="森田和樹" lastIdx="1" clrIdx="0">
    <p:extLst/>
  </p:cmAuthor>
  <p:cmAuthor id="2" name="新堀穂高" initials="新堀穂高" lastIdx="1" clrIdx="1">
    <p:extLst>
      <p:ext uri="{19B8F6BF-5375-455C-9EA6-DF929625EA0E}">
        <p15:presenceInfo xmlns:p15="http://schemas.microsoft.com/office/powerpoint/2012/main" userId="" providerId=""/>
      </p:ext>
    </p:extLst>
  </p:cmAuthor>
  <p:cmAuthor id="3" name="新堀穂高" initials="新堀穂高 [2]" lastIdx="0" clrIdx="2">
    <p:extLst>
      <p:ext uri="{19B8F6BF-5375-455C-9EA6-DF929625EA0E}">
        <p15:presenceInfo xmlns:p15="http://schemas.microsoft.com/office/powerpoint/2012/main" userId="" providerI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16"/>
    <p:restoredTop sz="84959"/>
  </p:normalViewPr>
  <p:slideViewPr>
    <p:cSldViewPr snapToGrid="0" snapToObjects="1">
      <p:cViewPr>
        <p:scale>
          <a:sx n="71" d="100"/>
          <a:sy n="71" d="100"/>
        </p:scale>
        <p:origin x="1208" y="9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commentAuthors" Target="commentAuthors.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1-02-02T10:37:05.612" idx="1">
    <p:pos x="168" y="4788"/>
    <p:text/>
    <p:extLst>
      <p:ext uri="{C676402C-5697-4E1C-873F-D02D1690AC5C}">
        <p15:threadingInfo xmlns:p15="http://schemas.microsoft.com/office/powerpoint/2012/main" timeZoneBias="-540"/>
      </p:ext>
    </p:extLst>
  </p:cm>
</p:cmLst>
</file>

<file path=ppt/diagrams/_rels/data3.xml.rels><?xml version="1.0" encoding="UTF-8" standalone="yes"?>
<Relationships xmlns="http://schemas.openxmlformats.org/package/2006/relationships"><Relationship Id="rId1" Type="http://schemas.openxmlformats.org/officeDocument/2006/relationships/image" Target="../media/image3.png"/></Relationships>
</file>

<file path=ppt/diagrams/_rels/data5.x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135A4C-B2F9-A540-88EF-55037F67FA9E}" type="doc">
      <dgm:prSet loTypeId="urn:microsoft.com/office/officeart/2009/layout/CirclePictureHierarchy" loCatId="" qsTypeId="urn:microsoft.com/office/officeart/2005/8/quickstyle/simple4" qsCatId="simple" csTypeId="urn:microsoft.com/office/officeart/2005/8/colors/accent1_2" csCatId="accent1" phldr="1"/>
      <dgm:spPr/>
      <dgm:t>
        <a:bodyPr/>
        <a:lstStyle/>
        <a:p>
          <a:endParaRPr kumimoji="1" lang="ja-JP" altLang="en-US"/>
        </a:p>
      </dgm:t>
    </dgm:pt>
    <dgm:pt modelId="{2A155F47-5E37-4A42-81A3-2F657C1A6F8F}">
      <dgm:prSet phldrT="[テキスト]"/>
      <dgm:spPr/>
      <dgm:t>
        <a:bodyPr/>
        <a:lstStyle/>
        <a:p>
          <a:r>
            <a:rPr kumimoji="1" lang="ja-JP" altLang="en-US" dirty="0" smtClean="0"/>
            <a:t>現在</a:t>
          </a:r>
          <a:r>
            <a:rPr kumimoji="1" lang="ja-JP" altLang="en-US" smtClean="0"/>
            <a:t>の局面</a:t>
          </a:r>
          <a:endParaRPr kumimoji="1" lang="ja-JP" altLang="en-US" dirty="0"/>
        </a:p>
      </dgm:t>
    </dgm:pt>
    <dgm:pt modelId="{5F64B4D9-ED13-8E4F-B58C-033E1E4D2EE5}" type="parTrans" cxnId="{CB25F356-D7E1-5842-9DA9-BEAEB68E44F4}">
      <dgm:prSet/>
      <dgm:spPr/>
      <dgm:t>
        <a:bodyPr/>
        <a:lstStyle/>
        <a:p>
          <a:endParaRPr kumimoji="1" lang="ja-JP" altLang="en-US"/>
        </a:p>
      </dgm:t>
    </dgm:pt>
    <dgm:pt modelId="{0A1F06C1-9186-1B4E-9980-DCD6CAE2042D}" type="sibTrans" cxnId="{CB25F356-D7E1-5842-9DA9-BEAEB68E44F4}">
      <dgm:prSet/>
      <dgm:spPr/>
      <dgm:t>
        <a:bodyPr/>
        <a:lstStyle/>
        <a:p>
          <a:endParaRPr kumimoji="1" lang="ja-JP" altLang="en-US"/>
        </a:p>
      </dgm:t>
    </dgm:pt>
    <dgm:pt modelId="{06E50E7F-4854-7148-8AF5-7A829919BA6D}">
      <dgm:prSet phldrT="[テキスト]"/>
      <dgm:spPr/>
      <dgm:t>
        <a:bodyPr/>
        <a:lstStyle/>
        <a:p>
          <a:r>
            <a:rPr kumimoji="1" lang="en-US" altLang="ja-JP" dirty="0" smtClean="0"/>
            <a:t>Z=0.5</a:t>
          </a:r>
          <a:endParaRPr kumimoji="1" lang="ja-JP" altLang="en-US" dirty="0"/>
        </a:p>
      </dgm:t>
    </dgm:pt>
    <dgm:pt modelId="{1F976F1E-49F0-774D-80ED-4E3AB3EB6494}" type="parTrans" cxnId="{42B2C512-D2D3-0A4B-A5BE-308A813ED053}">
      <dgm:prSet/>
      <dgm:spPr>
        <a:ln>
          <a:solidFill>
            <a:schemeClr val="accent5"/>
          </a:solidFill>
        </a:ln>
      </dgm:spPr>
      <dgm:t>
        <a:bodyPr/>
        <a:lstStyle/>
        <a:p>
          <a:endParaRPr kumimoji="1" lang="ja-JP" altLang="en-US"/>
        </a:p>
      </dgm:t>
    </dgm:pt>
    <dgm:pt modelId="{8DC912B8-2F6E-CF4A-A0C7-A048B949AD6B}" type="sibTrans" cxnId="{42B2C512-D2D3-0A4B-A5BE-308A813ED053}">
      <dgm:prSet/>
      <dgm:spPr/>
      <dgm:t>
        <a:bodyPr/>
        <a:lstStyle/>
        <a:p>
          <a:endParaRPr kumimoji="1" lang="ja-JP" altLang="en-US"/>
        </a:p>
      </dgm:t>
    </dgm:pt>
    <dgm:pt modelId="{6F16113D-AC5E-E64C-9D9F-63989433BADA}">
      <dgm:prSet phldrT="[テキスト]"/>
      <dgm:spPr/>
      <dgm:t>
        <a:bodyPr/>
        <a:lstStyle/>
        <a:p>
          <a:r>
            <a:rPr kumimoji="1" lang="en-US" altLang="ja-JP" dirty="0" smtClean="0"/>
            <a:t>Z=0.3</a:t>
          </a:r>
          <a:endParaRPr kumimoji="1" lang="ja-JP" altLang="en-US" dirty="0"/>
        </a:p>
      </dgm:t>
    </dgm:pt>
    <dgm:pt modelId="{5B89525B-47D5-B948-829F-F9B2C7A38402}" type="parTrans" cxnId="{5C07FD8B-B50D-6844-A8B9-15CA434863AB}">
      <dgm:prSet/>
      <dgm:spPr/>
      <dgm:t>
        <a:bodyPr/>
        <a:lstStyle/>
        <a:p>
          <a:endParaRPr kumimoji="1" lang="ja-JP" altLang="en-US"/>
        </a:p>
      </dgm:t>
    </dgm:pt>
    <dgm:pt modelId="{7B7CB879-217F-1541-9A0E-6EA6E101A0BF}" type="sibTrans" cxnId="{5C07FD8B-B50D-6844-A8B9-15CA434863AB}">
      <dgm:prSet/>
      <dgm:spPr/>
      <dgm:t>
        <a:bodyPr/>
        <a:lstStyle/>
        <a:p>
          <a:endParaRPr kumimoji="1" lang="ja-JP" altLang="en-US"/>
        </a:p>
      </dgm:t>
    </dgm:pt>
    <dgm:pt modelId="{C4356E93-BE7C-FD4A-8E82-7041DD1995B5}">
      <dgm:prSet phldrT="[テキスト]"/>
      <dgm:spPr/>
      <dgm:t>
        <a:bodyPr/>
        <a:lstStyle/>
        <a:p>
          <a:r>
            <a:rPr kumimoji="1" lang="en-US" altLang="ja-JP" dirty="0" smtClean="0"/>
            <a:t>Z=0.4</a:t>
          </a:r>
          <a:endParaRPr kumimoji="1" lang="ja-JP" altLang="en-US" dirty="0"/>
        </a:p>
      </dgm:t>
    </dgm:pt>
    <dgm:pt modelId="{67DAD203-8C26-4D4D-9A77-951169767B85}" type="parTrans" cxnId="{DE459A2F-22C7-DD46-ACAD-EF1CD6395CEF}">
      <dgm:prSet/>
      <dgm:spPr>
        <a:ln>
          <a:solidFill>
            <a:schemeClr val="accent5"/>
          </a:solidFill>
        </a:ln>
      </dgm:spPr>
      <dgm:t>
        <a:bodyPr/>
        <a:lstStyle/>
        <a:p>
          <a:endParaRPr kumimoji="1" lang="ja-JP" altLang="en-US"/>
        </a:p>
      </dgm:t>
    </dgm:pt>
    <dgm:pt modelId="{249A74BA-9313-2946-84CA-34C9AA6466D5}" type="sibTrans" cxnId="{DE459A2F-22C7-DD46-ACAD-EF1CD6395CEF}">
      <dgm:prSet/>
      <dgm:spPr/>
      <dgm:t>
        <a:bodyPr/>
        <a:lstStyle/>
        <a:p>
          <a:endParaRPr kumimoji="1" lang="ja-JP" altLang="en-US"/>
        </a:p>
      </dgm:t>
    </dgm:pt>
    <dgm:pt modelId="{C2970793-00FE-C544-ACE8-8FC58823FA7A}">
      <dgm:prSet phldrT="[テキスト]"/>
      <dgm:spPr/>
      <dgm:t>
        <a:bodyPr/>
        <a:lstStyle/>
        <a:p>
          <a:r>
            <a:rPr kumimoji="1" lang="en-US" altLang="ja-JP" dirty="0" smtClean="0"/>
            <a:t>Z=0.3</a:t>
          </a:r>
          <a:endParaRPr kumimoji="1" lang="ja-JP" altLang="en-US" dirty="0"/>
        </a:p>
      </dgm:t>
    </dgm:pt>
    <dgm:pt modelId="{A0878C91-07B4-D241-9543-6A26B9E3BD34}" type="parTrans" cxnId="{8210278E-3F30-AE4D-B609-1F79621FC0D9}">
      <dgm:prSet/>
      <dgm:spPr>
        <a:solidFill>
          <a:sysClr val="windowText" lastClr="000000"/>
        </a:solidFill>
      </dgm:spPr>
      <dgm:t>
        <a:bodyPr/>
        <a:lstStyle/>
        <a:p>
          <a:endParaRPr kumimoji="1" lang="ja-JP" altLang="en-US">
            <a:solidFill>
              <a:srgbClr val="FF0000"/>
            </a:solidFill>
          </a:endParaRPr>
        </a:p>
      </dgm:t>
    </dgm:pt>
    <dgm:pt modelId="{040912D6-9B48-DF42-AAAF-8A5D295FF5F6}" type="sibTrans" cxnId="{8210278E-3F30-AE4D-B609-1F79621FC0D9}">
      <dgm:prSet/>
      <dgm:spPr/>
      <dgm:t>
        <a:bodyPr/>
        <a:lstStyle/>
        <a:p>
          <a:endParaRPr kumimoji="1" lang="ja-JP" altLang="en-US"/>
        </a:p>
      </dgm:t>
    </dgm:pt>
    <dgm:pt modelId="{7C2A0ED4-B06E-AC41-A640-2AE89296C223}" type="pres">
      <dgm:prSet presAssocID="{3A135A4C-B2F9-A540-88EF-55037F67FA9E}" presName="hierChild1" presStyleCnt="0">
        <dgm:presLayoutVars>
          <dgm:chPref val="1"/>
          <dgm:dir/>
          <dgm:animOne val="branch"/>
          <dgm:animLvl val="lvl"/>
          <dgm:resizeHandles/>
        </dgm:presLayoutVars>
      </dgm:prSet>
      <dgm:spPr/>
    </dgm:pt>
    <dgm:pt modelId="{D47FFFFD-133D-0E46-8F31-033A15BB5AFD}" type="pres">
      <dgm:prSet presAssocID="{2A155F47-5E37-4A42-81A3-2F657C1A6F8F}" presName="hierRoot1" presStyleCnt="0"/>
      <dgm:spPr/>
    </dgm:pt>
    <dgm:pt modelId="{B212297E-2E49-C74B-B9FD-A1C9E0F3F262}" type="pres">
      <dgm:prSet presAssocID="{2A155F47-5E37-4A42-81A3-2F657C1A6F8F}" presName="composite" presStyleCnt="0"/>
      <dgm:spPr/>
    </dgm:pt>
    <dgm:pt modelId="{4ABAF487-E8BF-1A48-A2A7-61E01FB148C7}" type="pres">
      <dgm:prSet presAssocID="{2A155F47-5E37-4A42-81A3-2F657C1A6F8F}" presName="image" presStyleLbl="node0" presStyleIdx="0" presStyleCnt="1"/>
      <dgm:spPr>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dgm:spPr>
    </dgm:pt>
    <dgm:pt modelId="{C5429799-72B4-EF45-9908-65711943462D}" type="pres">
      <dgm:prSet presAssocID="{2A155F47-5E37-4A42-81A3-2F657C1A6F8F}" presName="text" presStyleLbl="revTx" presStyleIdx="0" presStyleCnt="5" custScaleX="114265" custLinFactNeighborX="11409" custLinFactNeighborY="-1711">
        <dgm:presLayoutVars>
          <dgm:chPref val="3"/>
        </dgm:presLayoutVars>
      </dgm:prSet>
      <dgm:spPr/>
    </dgm:pt>
    <dgm:pt modelId="{73D6E603-F778-DA40-A937-506B91E86DEE}" type="pres">
      <dgm:prSet presAssocID="{2A155F47-5E37-4A42-81A3-2F657C1A6F8F}" presName="hierChild2" presStyleCnt="0"/>
      <dgm:spPr/>
    </dgm:pt>
    <dgm:pt modelId="{6D988448-E0EC-5546-815B-DE494B9B9C83}" type="pres">
      <dgm:prSet presAssocID="{1F976F1E-49F0-774D-80ED-4E3AB3EB6494}" presName="Name10" presStyleLbl="parChTrans1D2" presStyleIdx="0" presStyleCnt="2"/>
      <dgm:spPr/>
    </dgm:pt>
    <dgm:pt modelId="{3D67A43E-48ED-5142-AB01-7745534B491C}" type="pres">
      <dgm:prSet presAssocID="{06E50E7F-4854-7148-8AF5-7A829919BA6D}" presName="hierRoot2" presStyleCnt="0"/>
      <dgm:spPr/>
    </dgm:pt>
    <dgm:pt modelId="{5CDE4BD0-99D1-324C-B66D-6B82378D7B58}" type="pres">
      <dgm:prSet presAssocID="{06E50E7F-4854-7148-8AF5-7A829919BA6D}" presName="composite2" presStyleCnt="0"/>
      <dgm:spPr/>
    </dgm:pt>
    <dgm:pt modelId="{79285FF7-A992-EA45-817B-6F525A7C5985}" type="pres">
      <dgm:prSet presAssocID="{06E50E7F-4854-7148-8AF5-7A829919BA6D}" presName="image2" presStyleLbl="node2" presStyleIdx="0" presStyleCnt="2"/>
      <dgm:spPr>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dgm:spPr>
    </dgm:pt>
    <dgm:pt modelId="{C93647DE-6F97-9B43-AB37-35D6F2FE3309}" type="pres">
      <dgm:prSet presAssocID="{06E50E7F-4854-7148-8AF5-7A829919BA6D}" presName="text2" presStyleLbl="revTx" presStyleIdx="1" presStyleCnt="5">
        <dgm:presLayoutVars>
          <dgm:chPref val="3"/>
        </dgm:presLayoutVars>
      </dgm:prSet>
      <dgm:spPr/>
      <dgm:t>
        <a:bodyPr/>
        <a:lstStyle/>
        <a:p>
          <a:endParaRPr kumimoji="1" lang="ja-JP" altLang="en-US"/>
        </a:p>
      </dgm:t>
    </dgm:pt>
    <dgm:pt modelId="{58201A4A-9A83-FA42-ABB8-1E84505B8154}" type="pres">
      <dgm:prSet presAssocID="{06E50E7F-4854-7148-8AF5-7A829919BA6D}" presName="hierChild3" presStyleCnt="0"/>
      <dgm:spPr/>
    </dgm:pt>
    <dgm:pt modelId="{E0957F13-8C1F-384A-A0E9-3C4E0D94F3F4}" type="pres">
      <dgm:prSet presAssocID="{5B89525B-47D5-B948-829F-F9B2C7A38402}" presName="Name17" presStyleLbl="parChTrans1D3" presStyleIdx="0" presStyleCnt="2"/>
      <dgm:spPr/>
    </dgm:pt>
    <dgm:pt modelId="{F6B69664-6387-344C-BAAA-60692BC320E6}" type="pres">
      <dgm:prSet presAssocID="{6F16113D-AC5E-E64C-9D9F-63989433BADA}" presName="hierRoot3" presStyleCnt="0"/>
      <dgm:spPr/>
    </dgm:pt>
    <dgm:pt modelId="{016C7EAC-AAEC-8B4A-B377-D599AA908742}" type="pres">
      <dgm:prSet presAssocID="{6F16113D-AC5E-E64C-9D9F-63989433BADA}" presName="composite3" presStyleCnt="0"/>
      <dgm:spPr/>
    </dgm:pt>
    <dgm:pt modelId="{C3199C33-FA3B-0841-9F2B-00A8F9A27D7C}" type="pres">
      <dgm:prSet presAssocID="{6F16113D-AC5E-E64C-9D9F-63989433BADA}" presName="image3" presStyleLbl="node3" presStyleIdx="0" presStyleCnt="2"/>
      <dgm:spPr>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dgm:spPr>
    </dgm:pt>
    <dgm:pt modelId="{4C96CB9B-68D4-B343-8A3D-D6308A438883}" type="pres">
      <dgm:prSet presAssocID="{6F16113D-AC5E-E64C-9D9F-63989433BADA}" presName="text3" presStyleLbl="revTx" presStyleIdx="2" presStyleCnt="5">
        <dgm:presLayoutVars>
          <dgm:chPref val="3"/>
        </dgm:presLayoutVars>
      </dgm:prSet>
      <dgm:spPr/>
    </dgm:pt>
    <dgm:pt modelId="{4B49A47F-A093-B24D-A817-5A38E2AFECBC}" type="pres">
      <dgm:prSet presAssocID="{6F16113D-AC5E-E64C-9D9F-63989433BADA}" presName="hierChild4" presStyleCnt="0"/>
      <dgm:spPr/>
    </dgm:pt>
    <dgm:pt modelId="{69AECFB3-9EB1-F34D-B055-B24A2AFC89C6}" type="pres">
      <dgm:prSet presAssocID="{67DAD203-8C26-4D4D-9A77-951169767B85}" presName="Name17" presStyleLbl="parChTrans1D3" presStyleIdx="1" presStyleCnt="2"/>
      <dgm:spPr/>
    </dgm:pt>
    <dgm:pt modelId="{0D7F05CF-4714-2B44-ACFE-DEA33377CA99}" type="pres">
      <dgm:prSet presAssocID="{C4356E93-BE7C-FD4A-8E82-7041DD1995B5}" presName="hierRoot3" presStyleCnt="0"/>
      <dgm:spPr/>
    </dgm:pt>
    <dgm:pt modelId="{8A31DF6F-BD41-C240-A964-E945DCAB10F4}" type="pres">
      <dgm:prSet presAssocID="{C4356E93-BE7C-FD4A-8E82-7041DD1995B5}" presName="composite3" presStyleCnt="0"/>
      <dgm:spPr/>
    </dgm:pt>
    <dgm:pt modelId="{4E9F58F8-17CB-0044-B7EC-90CD3D9F0FF2}" type="pres">
      <dgm:prSet presAssocID="{C4356E93-BE7C-FD4A-8E82-7041DD1995B5}" presName="image3" presStyleLbl="node3" presStyleIdx="1" presStyleCnt="2"/>
      <dgm:spPr>
        <a:gradFill rotWithShape="0">
          <a:gsLst>
            <a:gs pos="0">
              <a:schemeClr val="bg1"/>
            </a:gs>
            <a:gs pos="100000">
              <a:schemeClr val="bg1"/>
            </a:gs>
          </a:gsLst>
          <a:lin ang="5400000" scaled="0"/>
        </a:gradFill>
      </dgm:spPr>
    </dgm:pt>
    <dgm:pt modelId="{7202B584-93E4-5C40-9E40-87FFCE1B2CC9}" type="pres">
      <dgm:prSet presAssocID="{C4356E93-BE7C-FD4A-8E82-7041DD1995B5}" presName="text3" presStyleLbl="revTx" presStyleIdx="3" presStyleCnt="5">
        <dgm:presLayoutVars>
          <dgm:chPref val="3"/>
        </dgm:presLayoutVars>
      </dgm:prSet>
      <dgm:spPr/>
    </dgm:pt>
    <dgm:pt modelId="{80424034-FB80-E34E-B1BC-D0F776BE451B}" type="pres">
      <dgm:prSet presAssocID="{C4356E93-BE7C-FD4A-8E82-7041DD1995B5}" presName="hierChild4" presStyleCnt="0"/>
      <dgm:spPr/>
    </dgm:pt>
    <dgm:pt modelId="{39FD8476-93F2-9244-B4EB-4B5F7554591B}" type="pres">
      <dgm:prSet presAssocID="{A0878C91-07B4-D241-9543-6A26B9E3BD34}" presName="Name10" presStyleLbl="parChTrans1D2" presStyleIdx="1" presStyleCnt="2"/>
      <dgm:spPr/>
    </dgm:pt>
    <dgm:pt modelId="{656F1064-537D-B640-A0CC-6845CB7946EB}" type="pres">
      <dgm:prSet presAssocID="{C2970793-00FE-C544-ACE8-8FC58823FA7A}" presName="hierRoot2" presStyleCnt="0"/>
      <dgm:spPr/>
    </dgm:pt>
    <dgm:pt modelId="{B815E128-830C-9A4C-8B37-1A3ADFF1B945}" type="pres">
      <dgm:prSet presAssocID="{C2970793-00FE-C544-ACE8-8FC58823FA7A}" presName="composite2" presStyleCnt="0"/>
      <dgm:spPr/>
    </dgm:pt>
    <dgm:pt modelId="{94F6F147-FA63-8B49-80B7-E3C986B213D6}" type="pres">
      <dgm:prSet presAssocID="{C2970793-00FE-C544-ACE8-8FC58823FA7A}" presName="image2" presStyleLbl="node2" presStyleIdx="1" presStyleCnt="2"/>
      <dgm:spPr>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dgm:spPr>
    </dgm:pt>
    <dgm:pt modelId="{7DBBB827-63AD-584F-90BA-ED437668E573}" type="pres">
      <dgm:prSet presAssocID="{C2970793-00FE-C544-ACE8-8FC58823FA7A}" presName="text2" presStyleLbl="revTx" presStyleIdx="4" presStyleCnt="5">
        <dgm:presLayoutVars>
          <dgm:chPref val="3"/>
        </dgm:presLayoutVars>
      </dgm:prSet>
      <dgm:spPr/>
      <dgm:t>
        <a:bodyPr/>
        <a:lstStyle/>
        <a:p>
          <a:endParaRPr kumimoji="1" lang="ja-JP" altLang="en-US"/>
        </a:p>
      </dgm:t>
    </dgm:pt>
    <dgm:pt modelId="{6AC2BC19-5F9F-3947-B180-0D5D5BF80747}" type="pres">
      <dgm:prSet presAssocID="{C2970793-00FE-C544-ACE8-8FC58823FA7A}" presName="hierChild3" presStyleCnt="0"/>
      <dgm:spPr/>
    </dgm:pt>
  </dgm:ptLst>
  <dgm:cxnLst>
    <dgm:cxn modelId="{42B2C512-D2D3-0A4B-A5BE-308A813ED053}" srcId="{2A155F47-5E37-4A42-81A3-2F657C1A6F8F}" destId="{06E50E7F-4854-7148-8AF5-7A829919BA6D}" srcOrd="0" destOrd="0" parTransId="{1F976F1E-49F0-774D-80ED-4E3AB3EB6494}" sibTransId="{8DC912B8-2F6E-CF4A-A0C7-A048B949AD6B}"/>
    <dgm:cxn modelId="{6B509501-11C3-BB4F-AF3A-067BF4FF43E7}" type="presOf" srcId="{1F976F1E-49F0-774D-80ED-4E3AB3EB6494}" destId="{6D988448-E0EC-5546-815B-DE494B9B9C83}" srcOrd="0" destOrd="0" presId="urn:microsoft.com/office/officeart/2009/layout/CirclePictureHierarchy"/>
    <dgm:cxn modelId="{4B383019-5F24-C443-8801-6135C131F3CA}" type="presOf" srcId="{67DAD203-8C26-4D4D-9A77-951169767B85}" destId="{69AECFB3-9EB1-F34D-B055-B24A2AFC89C6}" srcOrd="0" destOrd="0" presId="urn:microsoft.com/office/officeart/2009/layout/CirclePictureHierarchy"/>
    <dgm:cxn modelId="{DB607DAF-8827-7547-98C7-28E102EBE6A4}" type="presOf" srcId="{6F16113D-AC5E-E64C-9D9F-63989433BADA}" destId="{4C96CB9B-68D4-B343-8A3D-D6308A438883}" srcOrd="0" destOrd="0" presId="urn:microsoft.com/office/officeart/2009/layout/CirclePictureHierarchy"/>
    <dgm:cxn modelId="{4000C37E-D02D-F746-BC14-A15A8754EA48}" type="presOf" srcId="{2A155F47-5E37-4A42-81A3-2F657C1A6F8F}" destId="{C5429799-72B4-EF45-9908-65711943462D}" srcOrd="0" destOrd="0" presId="urn:microsoft.com/office/officeart/2009/layout/CirclePictureHierarchy"/>
    <dgm:cxn modelId="{DE459A2F-22C7-DD46-ACAD-EF1CD6395CEF}" srcId="{06E50E7F-4854-7148-8AF5-7A829919BA6D}" destId="{C4356E93-BE7C-FD4A-8E82-7041DD1995B5}" srcOrd="1" destOrd="0" parTransId="{67DAD203-8C26-4D4D-9A77-951169767B85}" sibTransId="{249A74BA-9313-2946-84CA-34C9AA6466D5}"/>
    <dgm:cxn modelId="{84BBDB8C-AD13-CF4A-B37C-7DF95E6CFA7B}" type="presOf" srcId="{A0878C91-07B4-D241-9543-6A26B9E3BD34}" destId="{39FD8476-93F2-9244-B4EB-4B5F7554591B}" srcOrd="0" destOrd="0" presId="urn:microsoft.com/office/officeart/2009/layout/CirclePictureHierarchy"/>
    <dgm:cxn modelId="{8210278E-3F30-AE4D-B609-1F79621FC0D9}" srcId="{2A155F47-5E37-4A42-81A3-2F657C1A6F8F}" destId="{C2970793-00FE-C544-ACE8-8FC58823FA7A}" srcOrd="1" destOrd="0" parTransId="{A0878C91-07B4-D241-9543-6A26B9E3BD34}" sibTransId="{040912D6-9B48-DF42-AAAF-8A5D295FF5F6}"/>
    <dgm:cxn modelId="{5C07FD8B-B50D-6844-A8B9-15CA434863AB}" srcId="{06E50E7F-4854-7148-8AF5-7A829919BA6D}" destId="{6F16113D-AC5E-E64C-9D9F-63989433BADA}" srcOrd="0" destOrd="0" parTransId="{5B89525B-47D5-B948-829F-F9B2C7A38402}" sibTransId="{7B7CB879-217F-1541-9A0E-6EA6E101A0BF}"/>
    <dgm:cxn modelId="{1EE008C9-34CC-EA41-A4FA-BFF1854B4093}" type="presOf" srcId="{5B89525B-47D5-B948-829F-F9B2C7A38402}" destId="{E0957F13-8C1F-384A-A0E9-3C4E0D94F3F4}" srcOrd="0" destOrd="0" presId="urn:microsoft.com/office/officeart/2009/layout/CirclePictureHierarchy"/>
    <dgm:cxn modelId="{A6EDAD13-2A01-DC40-9886-BA98C7B7E4DE}" type="presOf" srcId="{C4356E93-BE7C-FD4A-8E82-7041DD1995B5}" destId="{7202B584-93E4-5C40-9E40-87FFCE1B2CC9}" srcOrd="0" destOrd="0" presId="urn:microsoft.com/office/officeart/2009/layout/CirclePictureHierarchy"/>
    <dgm:cxn modelId="{C01122B8-4FCB-8A4E-8E7D-3A2ABAA70934}" type="presOf" srcId="{06E50E7F-4854-7148-8AF5-7A829919BA6D}" destId="{C93647DE-6F97-9B43-AB37-35D6F2FE3309}" srcOrd="0" destOrd="0" presId="urn:microsoft.com/office/officeart/2009/layout/CirclePictureHierarchy"/>
    <dgm:cxn modelId="{CB25F356-D7E1-5842-9DA9-BEAEB68E44F4}" srcId="{3A135A4C-B2F9-A540-88EF-55037F67FA9E}" destId="{2A155F47-5E37-4A42-81A3-2F657C1A6F8F}" srcOrd="0" destOrd="0" parTransId="{5F64B4D9-ED13-8E4F-B58C-033E1E4D2EE5}" sibTransId="{0A1F06C1-9186-1B4E-9980-DCD6CAE2042D}"/>
    <dgm:cxn modelId="{B5DFD995-6BD9-3147-A01B-0C03BAE4343F}" type="presOf" srcId="{3A135A4C-B2F9-A540-88EF-55037F67FA9E}" destId="{7C2A0ED4-B06E-AC41-A640-2AE89296C223}" srcOrd="0" destOrd="0" presId="urn:microsoft.com/office/officeart/2009/layout/CirclePictureHierarchy"/>
    <dgm:cxn modelId="{1EF2198A-9FDA-A246-9CE8-C6333EAB0B49}" type="presOf" srcId="{C2970793-00FE-C544-ACE8-8FC58823FA7A}" destId="{7DBBB827-63AD-584F-90BA-ED437668E573}" srcOrd="0" destOrd="0" presId="urn:microsoft.com/office/officeart/2009/layout/CirclePictureHierarchy"/>
    <dgm:cxn modelId="{7DBB1511-FF8E-4449-805A-E60CFD270144}" type="presParOf" srcId="{7C2A0ED4-B06E-AC41-A640-2AE89296C223}" destId="{D47FFFFD-133D-0E46-8F31-033A15BB5AFD}" srcOrd="0" destOrd="0" presId="urn:microsoft.com/office/officeart/2009/layout/CirclePictureHierarchy"/>
    <dgm:cxn modelId="{523629D9-3EE9-F948-AC14-A891EC2A6FFC}" type="presParOf" srcId="{D47FFFFD-133D-0E46-8F31-033A15BB5AFD}" destId="{B212297E-2E49-C74B-B9FD-A1C9E0F3F262}" srcOrd="0" destOrd="0" presId="urn:microsoft.com/office/officeart/2009/layout/CirclePictureHierarchy"/>
    <dgm:cxn modelId="{F03978EE-FE11-0946-924A-10B68C3EFD04}" type="presParOf" srcId="{B212297E-2E49-C74B-B9FD-A1C9E0F3F262}" destId="{4ABAF487-E8BF-1A48-A2A7-61E01FB148C7}" srcOrd="0" destOrd="0" presId="urn:microsoft.com/office/officeart/2009/layout/CirclePictureHierarchy"/>
    <dgm:cxn modelId="{B7A05519-83F5-484D-8458-DE14A1D6D36B}" type="presParOf" srcId="{B212297E-2E49-C74B-B9FD-A1C9E0F3F262}" destId="{C5429799-72B4-EF45-9908-65711943462D}" srcOrd="1" destOrd="0" presId="urn:microsoft.com/office/officeart/2009/layout/CirclePictureHierarchy"/>
    <dgm:cxn modelId="{3356CEAE-B9BB-E841-80F5-CD2209DD3C79}" type="presParOf" srcId="{D47FFFFD-133D-0E46-8F31-033A15BB5AFD}" destId="{73D6E603-F778-DA40-A937-506B91E86DEE}" srcOrd="1" destOrd="0" presId="urn:microsoft.com/office/officeart/2009/layout/CirclePictureHierarchy"/>
    <dgm:cxn modelId="{7EFCB051-6E28-C544-A6B5-71B5FD16E17C}" type="presParOf" srcId="{73D6E603-F778-DA40-A937-506B91E86DEE}" destId="{6D988448-E0EC-5546-815B-DE494B9B9C83}" srcOrd="0" destOrd="0" presId="urn:microsoft.com/office/officeart/2009/layout/CirclePictureHierarchy"/>
    <dgm:cxn modelId="{CB007ACA-B962-9C4C-9C00-8FBBD66A9261}" type="presParOf" srcId="{73D6E603-F778-DA40-A937-506B91E86DEE}" destId="{3D67A43E-48ED-5142-AB01-7745534B491C}" srcOrd="1" destOrd="0" presId="urn:microsoft.com/office/officeart/2009/layout/CirclePictureHierarchy"/>
    <dgm:cxn modelId="{282E0E04-D779-8B4A-9A13-16090D385436}" type="presParOf" srcId="{3D67A43E-48ED-5142-AB01-7745534B491C}" destId="{5CDE4BD0-99D1-324C-B66D-6B82378D7B58}" srcOrd="0" destOrd="0" presId="urn:microsoft.com/office/officeart/2009/layout/CirclePictureHierarchy"/>
    <dgm:cxn modelId="{639AA1D9-2D4A-4643-8A53-D40A387E418D}" type="presParOf" srcId="{5CDE4BD0-99D1-324C-B66D-6B82378D7B58}" destId="{79285FF7-A992-EA45-817B-6F525A7C5985}" srcOrd="0" destOrd="0" presId="urn:microsoft.com/office/officeart/2009/layout/CirclePictureHierarchy"/>
    <dgm:cxn modelId="{8238F9B3-BBA5-B745-837D-A3E6CD354F0C}" type="presParOf" srcId="{5CDE4BD0-99D1-324C-B66D-6B82378D7B58}" destId="{C93647DE-6F97-9B43-AB37-35D6F2FE3309}" srcOrd="1" destOrd="0" presId="urn:microsoft.com/office/officeart/2009/layout/CirclePictureHierarchy"/>
    <dgm:cxn modelId="{2101CAB6-06F5-A947-A29B-EFB1A7EB2B28}" type="presParOf" srcId="{3D67A43E-48ED-5142-AB01-7745534B491C}" destId="{58201A4A-9A83-FA42-ABB8-1E84505B8154}" srcOrd="1" destOrd="0" presId="urn:microsoft.com/office/officeart/2009/layout/CirclePictureHierarchy"/>
    <dgm:cxn modelId="{EECA69DD-E957-F749-919C-09A2F8A4DFF1}" type="presParOf" srcId="{58201A4A-9A83-FA42-ABB8-1E84505B8154}" destId="{E0957F13-8C1F-384A-A0E9-3C4E0D94F3F4}" srcOrd="0" destOrd="0" presId="urn:microsoft.com/office/officeart/2009/layout/CirclePictureHierarchy"/>
    <dgm:cxn modelId="{49E4A30F-B667-DB49-BD68-4AE92CF6B4B1}" type="presParOf" srcId="{58201A4A-9A83-FA42-ABB8-1E84505B8154}" destId="{F6B69664-6387-344C-BAAA-60692BC320E6}" srcOrd="1" destOrd="0" presId="urn:microsoft.com/office/officeart/2009/layout/CirclePictureHierarchy"/>
    <dgm:cxn modelId="{BF0A99F9-59D4-0248-A708-2A40079E8A08}" type="presParOf" srcId="{F6B69664-6387-344C-BAAA-60692BC320E6}" destId="{016C7EAC-AAEC-8B4A-B377-D599AA908742}" srcOrd="0" destOrd="0" presId="urn:microsoft.com/office/officeart/2009/layout/CirclePictureHierarchy"/>
    <dgm:cxn modelId="{F0241BF8-CA8C-264D-8368-AC5A1AAC661A}" type="presParOf" srcId="{016C7EAC-AAEC-8B4A-B377-D599AA908742}" destId="{C3199C33-FA3B-0841-9F2B-00A8F9A27D7C}" srcOrd="0" destOrd="0" presId="urn:microsoft.com/office/officeart/2009/layout/CirclePictureHierarchy"/>
    <dgm:cxn modelId="{5D99D9A4-CA75-C743-AC5C-5F653E75B4F2}" type="presParOf" srcId="{016C7EAC-AAEC-8B4A-B377-D599AA908742}" destId="{4C96CB9B-68D4-B343-8A3D-D6308A438883}" srcOrd="1" destOrd="0" presId="urn:microsoft.com/office/officeart/2009/layout/CirclePictureHierarchy"/>
    <dgm:cxn modelId="{D52E3A80-D560-E141-B16C-B681E556E9B4}" type="presParOf" srcId="{F6B69664-6387-344C-BAAA-60692BC320E6}" destId="{4B49A47F-A093-B24D-A817-5A38E2AFECBC}" srcOrd="1" destOrd="0" presId="urn:microsoft.com/office/officeart/2009/layout/CirclePictureHierarchy"/>
    <dgm:cxn modelId="{5791EFF9-2CD0-3F44-A576-839984687F8E}" type="presParOf" srcId="{58201A4A-9A83-FA42-ABB8-1E84505B8154}" destId="{69AECFB3-9EB1-F34D-B055-B24A2AFC89C6}" srcOrd="2" destOrd="0" presId="urn:microsoft.com/office/officeart/2009/layout/CirclePictureHierarchy"/>
    <dgm:cxn modelId="{186DD78D-2945-E64E-B73A-43DC5EC4BFD7}" type="presParOf" srcId="{58201A4A-9A83-FA42-ABB8-1E84505B8154}" destId="{0D7F05CF-4714-2B44-ACFE-DEA33377CA99}" srcOrd="3" destOrd="0" presId="urn:microsoft.com/office/officeart/2009/layout/CirclePictureHierarchy"/>
    <dgm:cxn modelId="{C3493AEA-AF58-0F46-9248-83BD234E4315}" type="presParOf" srcId="{0D7F05CF-4714-2B44-ACFE-DEA33377CA99}" destId="{8A31DF6F-BD41-C240-A964-E945DCAB10F4}" srcOrd="0" destOrd="0" presId="urn:microsoft.com/office/officeart/2009/layout/CirclePictureHierarchy"/>
    <dgm:cxn modelId="{7854B636-FAA0-354B-A6A5-340A3B1939A7}" type="presParOf" srcId="{8A31DF6F-BD41-C240-A964-E945DCAB10F4}" destId="{4E9F58F8-17CB-0044-B7EC-90CD3D9F0FF2}" srcOrd="0" destOrd="0" presId="urn:microsoft.com/office/officeart/2009/layout/CirclePictureHierarchy"/>
    <dgm:cxn modelId="{619112A3-26C4-F740-AD7D-D747DC1181E3}" type="presParOf" srcId="{8A31DF6F-BD41-C240-A964-E945DCAB10F4}" destId="{7202B584-93E4-5C40-9E40-87FFCE1B2CC9}" srcOrd="1" destOrd="0" presId="urn:microsoft.com/office/officeart/2009/layout/CirclePictureHierarchy"/>
    <dgm:cxn modelId="{AF5F99FA-81D9-9547-A254-A4F80F63B517}" type="presParOf" srcId="{0D7F05CF-4714-2B44-ACFE-DEA33377CA99}" destId="{80424034-FB80-E34E-B1BC-D0F776BE451B}" srcOrd="1" destOrd="0" presId="urn:microsoft.com/office/officeart/2009/layout/CirclePictureHierarchy"/>
    <dgm:cxn modelId="{2339EC6D-A6F6-394E-B152-E49073E7165E}" type="presParOf" srcId="{73D6E603-F778-DA40-A937-506B91E86DEE}" destId="{39FD8476-93F2-9244-B4EB-4B5F7554591B}" srcOrd="2" destOrd="0" presId="urn:microsoft.com/office/officeart/2009/layout/CirclePictureHierarchy"/>
    <dgm:cxn modelId="{E004A2BE-8CBD-7741-AA5D-3FE34BEA7A3E}" type="presParOf" srcId="{73D6E603-F778-DA40-A937-506B91E86DEE}" destId="{656F1064-537D-B640-A0CC-6845CB7946EB}" srcOrd="3" destOrd="0" presId="urn:microsoft.com/office/officeart/2009/layout/CirclePictureHierarchy"/>
    <dgm:cxn modelId="{7DFC3EAD-F99B-5F4A-85E2-5C7376D63685}" type="presParOf" srcId="{656F1064-537D-B640-A0CC-6845CB7946EB}" destId="{B815E128-830C-9A4C-8B37-1A3ADFF1B945}" srcOrd="0" destOrd="0" presId="urn:microsoft.com/office/officeart/2009/layout/CirclePictureHierarchy"/>
    <dgm:cxn modelId="{56F94F58-7256-E343-982E-01E0679B4CEA}" type="presParOf" srcId="{B815E128-830C-9A4C-8B37-1A3ADFF1B945}" destId="{94F6F147-FA63-8B49-80B7-E3C986B213D6}" srcOrd="0" destOrd="0" presId="urn:microsoft.com/office/officeart/2009/layout/CirclePictureHierarchy"/>
    <dgm:cxn modelId="{8F299490-3740-2747-8033-4CCB5F5B75FB}" type="presParOf" srcId="{B815E128-830C-9A4C-8B37-1A3ADFF1B945}" destId="{7DBBB827-63AD-584F-90BA-ED437668E573}" srcOrd="1" destOrd="0" presId="urn:microsoft.com/office/officeart/2009/layout/CirclePictureHierarchy"/>
    <dgm:cxn modelId="{B65F0B40-5587-2149-ADEC-FF2A4FBC7923}" type="presParOf" srcId="{656F1064-537D-B640-A0CC-6845CB7946EB}" destId="{6AC2BC19-5F9F-3947-B180-0D5D5BF80747}" srcOrd="1" destOrd="0" presId="urn:microsoft.com/office/officeart/2009/layout/CirclePicture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135A4C-B2F9-A540-88EF-55037F67FA9E}" type="doc">
      <dgm:prSet loTypeId="urn:microsoft.com/office/officeart/2009/layout/CirclePictureHierarchy" loCatId="" qsTypeId="urn:microsoft.com/office/officeart/2005/8/quickstyle/simple4" qsCatId="simple" csTypeId="urn:microsoft.com/office/officeart/2005/8/colors/accent1_2" csCatId="accent1" phldr="1"/>
      <dgm:spPr/>
      <dgm:t>
        <a:bodyPr/>
        <a:lstStyle/>
        <a:p>
          <a:endParaRPr kumimoji="1" lang="ja-JP" altLang="en-US"/>
        </a:p>
      </dgm:t>
    </dgm:pt>
    <dgm:pt modelId="{2A155F47-5E37-4A42-81A3-2F657C1A6F8F}">
      <dgm:prSet phldrT="[テキスト]"/>
      <dgm:spPr/>
      <dgm:t>
        <a:bodyPr/>
        <a:lstStyle/>
        <a:p>
          <a:r>
            <a:rPr kumimoji="1" lang="ja-JP" altLang="en-US" dirty="0" smtClean="0"/>
            <a:t>現在の局面</a:t>
          </a:r>
          <a:endParaRPr kumimoji="1" lang="ja-JP" altLang="en-US" dirty="0"/>
        </a:p>
      </dgm:t>
    </dgm:pt>
    <dgm:pt modelId="{5F64B4D9-ED13-8E4F-B58C-033E1E4D2EE5}" type="parTrans" cxnId="{CB25F356-D7E1-5842-9DA9-BEAEB68E44F4}">
      <dgm:prSet/>
      <dgm:spPr/>
      <dgm:t>
        <a:bodyPr/>
        <a:lstStyle/>
        <a:p>
          <a:endParaRPr kumimoji="1" lang="ja-JP" altLang="en-US"/>
        </a:p>
      </dgm:t>
    </dgm:pt>
    <dgm:pt modelId="{0A1F06C1-9186-1B4E-9980-DCD6CAE2042D}" type="sibTrans" cxnId="{CB25F356-D7E1-5842-9DA9-BEAEB68E44F4}">
      <dgm:prSet/>
      <dgm:spPr/>
      <dgm:t>
        <a:bodyPr/>
        <a:lstStyle/>
        <a:p>
          <a:endParaRPr kumimoji="1" lang="ja-JP" altLang="en-US"/>
        </a:p>
      </dgm:t>
    </dgm:pt>
    <dgm:pt modelId="{06E50E7F-4854-7148-8AF5-7A829919BA6D}">
      <dgm:prSet phldrT="[テキスト]"/>
      <dgm:spPr/>
      <dgm:t>
        <a:bodyPr/>
        <a:lstStyle/>
        <a:p>
          <a:r>
            <a:rPr kumimoji="1" lang="en-US" altLang="ja-JP" dirty="0" smtClean="0"/>
            <a:t>0.5</a:t>
          </a:r>
          <a:endParaRPr kumimoji="1" lang="ja-JP" altLang="en-US" dirty="0"/>
        </a:p>
      </dgm:t>
    </dgm:pt>
    <dgm:pt modelId="{1F976F1E-49F0-774D-80ED-4E3AB3EB6494}" type="parTrans" cxnId="{42B2C512-D2D3-0A4B-A5BE-308A813ED053}">
      <dgm:prSet/>
      <dgm:spPr>
        <a:ln>
          <a:solidFill>
            <a:schemeClr val="accent5"/>
          </a:solidFill>
        </a:ln>
      </dgm:spPr>
      <dgm:t>
        <a:bodyPr/>
        <a:lstStyle/>
        <a:p>
          <a:endParaRPr kumimoji="1" lang="ja-JP" altLang="en-US"/>
        </a:p>
      </dgm:t>
    </dgm:pt>
    <dgm:pt modelId="{8DC912B8-2F6E-CF4A-A0C7-A048B949AD6B}" type="sibTrans" cxnId="{42B2C512-D2D3-0A4B-A5BE-308A813ED053}">
      <dgm:prSet/>
      <dgm:spPr/>
      <dgm:t>
        <a:bodyPr/>
        <a:lstStyle/>
        <a:p>
          <a:endParaRPr kumimoji="1" lang="ja-JP" altLang="en-US"/>
        </a:p>
      </dgm:t>
    </dgm:pt>
    <dgm:pt modelId="{6F16113D-AC5E-E64C-9D9F-63989433BADA}">
      <dgm:prSet phldrT="[テキスト]"/>
      <dgm:spPr/>
      <dgm:t>
        <a:bodyPr/>
        <a:lstStyle/>
        <a:p>
          <a:r>
            <a:rPr kumimoji="1" lang="en-US" altLang="ja-JP" dirty="0" smtClean="0"/>
            <a:t>0.3</a:t>
          </a:r>
          <a:endParaRPr kumimoji="1" lang="ja-JP" altLang="en-US" dirty="0"/>
        </a:p>
      </dgm:t>
    </dgm:pt>
    <dgm:pt modelId="{5B89525B-47D5-B948-829F-F9B2C7A38402}" type="parTrans" cxnId="{5C07FD8B-B50D-6844-A8B9-15CA434863AB}">
      <dgm:prSet/>
      <dgm:spPr/>
      <dgm:t>
        <a:bodyPr/>
        <a:lstStyle/>
        <a:p>
          <a:endParaRPr kumimoji="1" lang="ja-JP" altLang="en-US"/>
        </a:p>
      </dgm:t>
    </dgm:pt>
    <dgm:pt modelId="{7B7CB879-217F-1541-9A0E-6EA6E101A0BF}" type="sibTrans" cxnId="{5C07FD8B-B50D-6844-A8B9-15CA434863AB}">
      <dgm:prSet/>
      <dgm:spPr/>
      <dgm:t>
        <a:bodyPr/>
        <a:lstStyle/>
        <a:p>
          <a:endParaRPr kumimoji="1" lang="ja-JP" altLang="en-US"/>
        </a:p>
      </dgm:t>
    </dgm:pt>
    <dgm:pt modelId="{C2970793-00FE-C544-ACE8-8FC58823FA7A}">
      <dgm:prSet phldrT="[テキスト]"/>
      <dgm:spPr/>
      <dgm:t>
        <a:bodyPr/>
        <a:lstStyle/>
        <a:p>
          <a:r>
            <a:rPr kumimoji="1" lang="en-US" altLang="ja-JP" smtClean="0"/>
            <a:t>0.3</a:t>
          </a:r>
          <a:endParaRPr kumimoji="1" lang="ja-JP" altLang="en-US" dirty="0"/>
        </a:p>
      </dgm:t>
    </dgm:pt>
    <dgm:pt modelId="{040912D6-9B48-DF42-AAAF-8A5D295FF5F6}" type="sibTrans" cxnId="{8210278E-3F30-AE4D-B609-1F79621FC0D9}">
      <dgm:prSet/>
      <dgm:spPr/>
      <dgm:t>
        <a:bodyPr/>
        <a:lstStyle/>
        <a:p>
          <a:endParaRPr kumimoji="1" lang="ja-JP" altLang="en-US"/>
        </a:p>
      </dgm:t>
    </dgm:pt>
    <dgm:pt modelId="{A0878C91-07B4-D241-9543-6A26B9E3BD34}" type="parTrans" cxnId="{8210278E-3F30-AE4D-B609-1F79621FC0D9}">
      <dgm:prSet/>
      <dgm:spPr>
        <a:solidFill>
          <a:sysClr val="windowText" lastClr="000000"/>
        </a:solidFill>
      </dgm:spPr>
      <dgm:t>
        <a:bodyPr/>
        <a:lstStyle/>
        <a:p>
          <a:endParaRPr kumimoji="1" lang="ja-JP" altLang="en-US">
            <a:solidFill>
              <a:srgbClr val="FF0000"/>
            </a:solidFill>
          </a:endParaRPr>
        </a:p>
      </dgm:t>
    </dgm:pt>
    <mc:AlternateContent xmlns:mc="http://schemas.openxmlformats.org/markup-compatibility/2006">
      <mc:Choice xmlns:a14="http://schemas.microsoft.com/office/drawing/2010/main" Requires="a14">
        <dgm:pt modelId="{C4356E93-BE7C-FD4A-8E82-7041DD1995B5}">
          <dgm:prSet phldrT="[テキスト]"/>
          <dgm:spPr/>
          <dgm:t>
            <a:bodyPr/>
            <a:lstStyle/>
            <a:p>
              <a14:m>
                <m:oMath xmlns:m="http://schemas.openxmlformats.org/officeDocument/2006/math">
                  <m:f>
                    <m:fPr>
                      <m:ctrlPr>
                        <a:rPr kumimoji="1" lang="mr-IN" altLang="ja-JP" i="1" smtClean="0">
                          <a:latin typeface="Cambria Math" charset="0"/>
                        </a:rPr>
                      </m:ctrlPr>
                    </m:fPr>
                    <m:num>
                      <m:r>
                        <a:rPr kumimoji="1" lang="en-US" altLang="ja-JP" b="0" i="1" smtClean="0">
                          <a:latin typeface="Cambria Math" charset="0"/>
                        </a:rPr>
                        <m:t>𝑤</m:t>
                      </m:r>
                    </m:num>
                    <m:den>
                      <m:r>
                        <a:rPr kumimoji="1" lang="en-US" altLang="ja-JP" b="0" i="1" smtClean="0">
                          <a:latin typeface="Cambria Math" charset="0"/>
                        </a:rPr>
                        <m:t>𝑛</m:t>
                      </m:r>
                    </m:den>
                  </m:f>
                  <m:r>
                    <a:rPr kumimoji="1" lang="en-US" altLang="ja-JP" b="0" i="1" smtClean="0">
                      <a:latin typeface="Cambria Math" charset="0"/>
                    </a:rPr>
                    <m:t>= </m:t>
                  </m:r>
                </m:oMath>
              </a14:m>
              <a:r>
                <a:rPr kumimoji="1" lang="en-US" altLang="ja-JP" dirty="0" smtClean="0"/>
                <a:t>0.6</a:t>
              </a:r>
              <a:endParaRPr kumimoji="1" lang="ja-JP" altLang="en-US" dirty="0"/>
            </a:p>
          </dgm:t>
        </dgm:pt>
      </mc:Choice>
      <mc:Fallback>
        <dgm:pt modelId="{C4356E93-BE7C-FD4A-8E82-7041DD1995B5}">
          <dgm:prSet phldrT="[テキスト]"/>
          <dgm:spPr/>
          <dgm:t>
            <a:bodyPr/>
            <a:lstStyle/>
            <a:p>
              <a:r>
                <a:rPr kumimoji="1" lang="en-US" altLang="ja-JP" b="0" i="0" smtClean="0">
                  <a:latin typeface="Cambria Math" charset="0"/>
                </a:rPr>
                <a:t>𝑤</a:t>
              </a:r>
              <a:r>
                <a:rPr kumimoji="1" lang="mr-IN" altLang="ja-JP" b="0" i="0" smtClean="0">
                  <a:latin typeface="Cambria Math" charset="0"/>
                </a:rPr>
                <a:t>/</a:t>
              </a:r>
              <a:r>
                <a:rPr kumimoji="1" lang="en-US" altLang="ja-JP" b="0" i="0" smtClean="0">
                  <a:latin typeface="Cambria Math" charset="0"/>
                </a:rPr>
                <a:t>𝑛= </a:t>
              </a:r>
              <a:r>
                <a:rPr kumimoji="1" lang="en-US" altLang="ja-JP" dirty="0" smtClean="0"/>
                <a:t>0.6</a:t>
              </a:r>
              <a:endParaRPr kumimoji="1" lang="ja-JP" altLang="en-US" dirty="0"/>
            </a:p>
          </dgm:t>
        </dgm:pt>
      </mc:Fallback>
    </mc:AlternateContent>
    <dgm:pt modelId="{249A74BA-9313-2946-84CA-34C9AA6466D5}" type="sibTrans" cxnId="{DE459A2F-22C7-DD46-ACAD-EF1CD6395CEF}">
      <dgm:prSet/>
      <dgm:spPr/>
      <dgm:t>
        <a:bodyPr/>
        <a:lstStyle/>
        <a:p>
          <a:endParaRPr kumimoji="1" lang="ja-JP" altLang="en-US"/>
        </a:p>
      </dgm:t>
    </dgm:pt>
    <dgm:pt modelId="{67DAD203-8C26-4D4D-9A77-951169767B85}" type="parTrans" cxnId="{DE459A2F-22C7-DD46-ACAD-EF1CD6395CEF}">
      <dgm:prSet/>
      <dgm:spPr>
        <a:ln>
          <a:solidFill>
            <a:schemeClr val="accent5"/>
          </a:solidFill>
        </a:ln>
      </dgm:spPr>
      <dgm:t>
        <a:bodyPr/>
        <a:lstStyle/>
        <a:p>
          <a:endParaRPr kumimoji="1" lang="ja-JP" altLang="en-US"/>
        </a:p>
      </dgm:t>
    </dgm:pt>
    <dgm:pt modelId="{7C2A0ED4-B06E-AC41-A640-2AE89296C223}" type="pres">
      <dgm:prSet presAssocID="{3A135A4C-B2F9-A540-88EF-55037F67FA9E}" presName="hierChild1" presStyleCnt="0">
        <dgm:presLayoutVars>
          <dgm:chPref val="1"/>
          <dgm:dir/>
          <dgm:animOne val="branch"/>
          <dgm:animLvl val="lvl"/>
          <dgm:resizeHandles/>
        </dgm:presLayoutVars>
      </dgm:prSet>
      <dgm:spPr/>
    </dgm:pt>
    <dgm:pt modelId="{D47FFFFD-133D-0E46-8F31-033A15BB5AFD}" type="pres">
      <dgm:prSet presAssocID="{2A155F47-5E37-4A42-81A3-2F657C1A6F8F}" presName="hierRoot1" presStyleCnt="0"/>
      <dgm:spPr/>
    </dgm:pt>
    <dgm:pt modelId="{B212297E-2E49-C74B-B9FD-A1C9E0F3F262}" type="pres">
      <dgm:prSet presAssocID="{2A155F47-5E37-4A42-81A3-2F657C1A6F8F}" presName="composite" presStyleCnt="0"/>
      <dgm:spPr/>
    </dgm:pt>
    <dgm:pt modelId="{4ABAF487-E8BF-1A48-A2A7-61E01FB148C7}" type="pres">
      <dgm:prSet presAssocID="{2A155F47-5E37-4A42-81A3-2F657C1A6F8F}" presName="image" presStyleLbl="node0" presStyleIdx="0" presStyleCnt="1"/>
      <dgm:spPr>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dgm:spPr>
    </dgm:pt>
    <dgm:pt modelId="{C5429799-72B4-EF45-9908-65711943462D}" type="pres">
      <dgm:prSet presAssocID="{2A155F47-5E37-4A42-81A3-2F657C1A6F8F}" presName="text" presStyleLbl="revTx" presStyleIdx="0" presStyleCnt="5" custScaleX="114265" custLinFactNeighborX="11409" custLinFactNeighborY="-1711">
        <dgm:presLayoutVars>
          <dgm:chPref val="3"/>
        </dgm:presLayoutVars>
      </dgm:prSet>
      <dgm:spPr/>
    </dgm:pt>
    <dgm:pt modelId="{73D6E603-F778-DA40-A937-506B91E86DEE}" type="pres">
      <dgm:prSet presAssocID="{2A155F47-5E37-4A42-81A3-2F657C1A6F8F}" presName="hierChild2" presStyleCnt="0"/>
      <dgm:spPr/>
    </dgm:pt>
    <dgm:pt modelId="{6D988448-E0EC-5546-815B-DE494B9B9C83}" type="pres">
      <dgm:prSet presAssocID="{1F976F1E-49F0-774D-80ED-4E3AB3EB6494}" presName="Name10" presStyleLbl="parChTrans1D2" presStyleIdx="0" presStyleCnt="2"/>
      <dgm:spPr/>
    </dgm:pt>
    <dgm:pt modelId="{3D67A43E-48ED-5142-AB01-7745534B491C}" type="pres">
      <dgm:prSet presAssocID="{06E50E7F-4854-7148-8AF5-7A829919BA6D}" presName="hierRoot2" presStyleCnt="0"/>
      <dgm:spPr/>
    </dgm:pt>
    <dgm:pt modelId="{5CDE4BD0-99D1-324C-B66D-6B82378D7B58}" type="pres">
      <dgm:prSet presAssocID="{06E50E7F-4854-7148-8AF5-7A829919BA6D}" presName="composite2" presStyleCnt="0"/>
      <dgm:spPr/>
    </dgm:pt>
    <dgm:pt modelId="{79285FF7-A992-EA45-817B-6F525A7C5985}" type="pres">
      <dgm:prSet presAssocID="{06E50E7F-4854-7148-8AF5-7A829919BA6D}" presName="image2" presStyleLbl="node2" presStyleIdx="0" presStyleCnt="2"/>
      <dgm:spPr>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dgm:spPr>
    </dgm:pt>
    <dgm:pt modelId="{C93647DE-6F97-9B43-AB37-35D6F2FE3309}" type="pres">
      <dgm:prSet presAssocID="{06E50E7F-4854-7148-8AF5-7A829919BA6D}" presName="text2" presStyleLbl="revTx" presStyleIdx="1" presStyleCnt="5">
        <dgm:presLayoutVars>
          <dgm:chPref val="3"/>
        </dgm:presLayoutVars>
      </dgm:prSet>
      <dgm:spPr/>
      <dgm:t>
        <a:bodyPr/>
        <a:lstStyle/>
        <a:p>
          <a:endParaRPr kumimoji="1" lang="ja-JP" altLang="en-US"/>
        </a:p>
      </dgm:t>
    </dgm:pt>
    <dgm:pt modelId="{58201A4A-9A83-FA42-ABB8-1E84505B8154}" type="pres">
      <dgm:prSet presAssocID="{06E50E7F-4854-7148-8AF5-7A829919BA6D}" presName="hierChild3" presStyleCnt="0"/>
      <dgm:spPr/>
    </dgm:pt>
    <dgm:pt modelId="{E0957F13-8C1F-384A-A0E9-3C4E0D94F3F4}" type="pres">
      <dgm:prSet presAssocID="{5B89525B-47D5-B948-829F-F9B2C7A38402}" presName="Name17" presStyleLbl="parChTrans1D3" presStyleIdx="0" presStyleCnt="2"/>
      <dgm:spPr/>
    </dgm:pt>
    <dgm:pt modelId="{F6B69664-6387-344C-BAAA-60692BC320E6}" type="pres">
      <dgm:prSet presAssocID="{6F16113D-AC5E-E64C-9D9F-63989433BADA}" presName="hierRoot3" presStyleCnt="0"/>
      <dgm:spPr/>
    </dgm:pt>
    <dgm:pt modelId="{016C7EAC-AAEC-8B4A-B377-D599AA908742}" type="pres">
      <dgm:prSet presAssocID="{6F16113D-AC5E-E64C-9D9F-63989433BADA}" presName="composite3" presStyleCnt="0"/>
      <dgm:spPr/>
    </dgm:pt>
    <dgm:pt modelId="{C3199C33-FA3B-0841-9F2B-00A8F9A27D7C}" type="pres">
      <dgm:prSet presAssocID="{6F16113D-AC5E-E64C-9D9F-63989433BADA}" presName="image3" presStyleLbl="node3" presStyleIdx="0" presStyleCnt="2"/>
      <dgm:spPr>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dgm:spPr>
    </dgm:pt>
    <dgm:pt modelId="{4C96CB9B-68D4-B343-8A3D-D6308A438883}" type="pres">
      <dgm:prSet presAssocID="{6F16113D-AC5E-E64C-9D9F-63989433BADA}" presName="text3" presStyleLbl="revTx" presStyleIdx="2" presStyleCnt="5">
        <dgm:presLayoutVars>
          <dgm:chPref val="3"/>
        </dgm:presLayoutVars>
      </dgm:prSet>
      <dgm:spPr/>
      <dgm:t>
        <a:bodyPr/>
        <a:lstStyle/>
        <a:p>
          <a:endParaRPr kumimoji="1" lang="ja-JP" altLang="en-US"/>
        </a:p>
      </dgm:t>
    </dgm:pt>
    <dgm:pt modelId="{4B49A47F-A093-B24D-A817-5A38E2AFECBC}" type="pres">
      <dgm:prSet presAssocID="{6F16113D-AC5E-E64C-9D9F-63989433BADA}" presName="hierChild4" presStyleCnt="0"/>
      <dgm:spPr/>
    </dgm:pt>
    <dgm:pt modelId="{69AECFB3-9EB1-F34D-B055-B24A2AFC89C6}" type="pres">
      <dgm:prSet presAssocID="{67DAD203-8C26-4D4D-9A77-951169767B85}" presName="Name17" presStyleLbl="parChTrans1D3" presStyleIdx="1" presStyleCnt="2"/>
      <dgm:spPr/>
    </dgm:pt>
    <dgm:pt modelId="{0D7F05CF-4714-2B44-ACFE-DEA33377CA99}" type="pres">
      <dgm:prSet presAssocID="{C4356E93-BE7C-FD4A-8E82-7041DD1995B5}" presName="hierRoot3" presStyleCnt="0"/>
      <dgm:spPr/>
    </dgm:pt>
    <dgm:pt modelId="{8A31DF6F-BD41-C240-A964-E945DCAB10F4}" type="pres">
      <dgm:prSet presAssocID="{C4356E93-BE7C-FD4A-8E82-7041DD1995B5}" presName="composite3" presStyleCnt="0"/>
      <dgm:spPr/>
    </dgm:pt>
    <dgm:pt modelId="{4E9F58F8-17CB-0044-B7EC-90CD3D9F0FF2}" type="pres">
      <dgm:prSet presAssocID="{C4356E93-BE7C-FD4A-8E82-7041DD1995B5}" presName="image3" presStyleLbl="node3" presStyleIdx="1" presStyleCnt="2"/>
      <dgm:spPr>
        <a:gradFill rotWithShape="0">
          <a:gsLst>
            <a:gs pos="100000">
              <a:schemeClr val="accent5"/>
            </a:gs>
            <a:gs pos="100000">
              <a:schemeClr val="bg1"/>
            </a:gs>
          </a:gsLst>
          <a:lin ang="5400000" scaled="0"/>
        </a:gradFill>
      </dgm:spPr>
    </dgm:pt>
    <dgm:pt modelId="{7202B584-93E4-5C40-9E40-87FFCE1B2CC9}" type="pres">
      <dgm:prSet presAssocID="{C4356E93-BE7C-FD4A-8E82-7041DD1995B5}" presName="text3" presStyleLbl="revTx" presStyleIdx="3" presStyleCnt="5">
        <dgm:presLayoutVars>
          <dgm:chPref val="3"/>
        </dgm:presLayoutVars>
      </dgm:prSet>
      <dgm:spPr/>
      <dgm:t>
        <a:bodyPr/>
        <a:lstStyle/>
        <a:p>
          <a:endParaRPr kumimoji="1" lang="ja-JP" altLang="en-US"/>
        </a:p>
      </dgm:t>
    </dgm:pt>
    <dgm:pt modelId="{80424034-FB80-E34E-B1BC-D0F776BE451B}" type="pres">
      <dgm:prSet presAssocID="{C4356E93-BE7C-FD4A-8E82-7041DD1995B5}" presName="hierChild4" presStyleCnt="0"/>
      <dgm:spPr/>
    </dgm:pt>
    <dgm:pt modelId="{39FD8476-93F2-9244-B4EB-4B5F7554591B}" type="pres">
      <dgm:prSet presAssocID="{A0878C91-07B4-D241-9543-6A26B9E3BD34}" presName="Name10" presStyleLbl="parChTrans1D2" presStyleIdx="1" presStyleCnt="2"/>
      <dgm:spPr/>
    </dgm:pt>
    <dgm:pt modelId="{656F1064-537D-B640-A0CC-6845CB7946EB}" type="pres">
      <dgm:prSet presAssocID="{C2970793-00FE-C544-ACE8-8FC58823FA7A}" presName="hierRoot2" presStyleCnt="0"/>
      <dgm:spPr/>
    </dgm:pt>
    <dgm:pt modelId="{B815E128-830C-9A4C-8B37-1A3ADFF1B945}" type="pres">
      <dgm:prSet presAssocID="{C2970793-00FE-C544-ACE8-8FC58823FA7A}" presName="composite2" presStyleCnt="0"/>
      <dgm:spPr/>
    </dgm:pt>
    <dgm:pt modelId="{94F6F147-FA63-8B49-80B7-E3C986B213D6}" type="pres">
      <dgm:prSet presAssocID="{C2970793-00FE-C544-ACE8-8FC58823FA7A}" presName="image2" presStyleLbl="node2" presStyleIdx="1" presStyleCnt="2"/>
      <dgm:spPr>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dgm:spPr>
    </dgm:pt>
    <dgm:pt modelId="{7DBBB827-63AD-584F-90BA-ED437668E573}" type="pres">
      <dgm:prSet presAssocID="{C2970793-00FE-C544-ACE8-8FC58823FA7A}" presName="text2" presStyleLbl="revTx" presStyleIdx="4" presStyleCnt="5">
        <dgm:presLayoutVars>
          <dgm:chPref val="3"/>
        </dgm:presLayoutVars>
      </dgm:prSet>
      <dgm:spPr/>
      <dgm:t>
        <a:bodyPr/>
        <a:lstStyle/>
        <a:p>
          <a:endParaRPr kumimoji="1" lang="ja-JP" altLang="en-US"/>
        </a:p>
      </dgm:t>
    </dgm:pt>
    <dgm:pt modelId="{6AC2BC19-5F9F-3947-B180-0D5D5BF80747}" type="pres">
      <dgm:prSet presAssocID="{C2970793-00FE-C544-ACE8-8FC58823FA7A}" presName="hierChild3" presStyleCnt="0"/>
      <dgm:spPr/>
    </dgm:pt>
  </dgm:ptLst>
  <dgm:cxnLst>
    <dgm:cxn modelId="{D2A8875D-5739-044B-9AFB-E14DD396C9FC}" type="presOf" srcId="{3A135A4C-B2F9-A540-88EF-55037F67FA9E}" destId="{7C2A0ED4-B06E-AC41-A640-2AE89296C223}" srcOrd="0" destOrd="0" presId="urn:microsoft.com/office/officeart/2009/layout/CirclePictureHierarchy"/>
    <dgm:cxn modelId="{0F70F77F-7F28-0A4A-889A-09A825CE985F}" type="presOf" srcId="{2A155F47-5E37-4A42-81A3-2F657C1A6F8F}" destId="{C5429799-72B4-EF45-9908-65711943462D}" srcOrd="0" destOrd="0" presId="urn:microsoft.com/office/officeart/2009/layout/CirclePictureHierarchy"/>
    <dgm:cxn modelId="{9A36B1FB-6BD3-0E47-BA4A-6EAC3AE2F84D}" type="presOf" srcId="{1F976F1E-49F0-774D-80ED-4E3AB3EB6494}" destId="{6D988448-E0EC-5546-815B-DE494B9B9C83}" srcOrd="0" destOrd="0" presId="urn:microsoft.com/office/officeart/2009/layout/CirclePictureHierarchy"/>
    <dgm:cxn modelId="{77E60018-F623-B04D-A52D-8611BE3996DC}" type="presOf" srcId="{06E50E7F-4854-7148-8AF5-7A829919BA6D}" destId="{C93647DE-6F97-9B43-AB37-35D6F2FE3309}" srcOrd="0" destOrd="0" presId="urn:microsoft.com/office/officeart/2009/layout/CirclePictureHierarchy"/>
    <dgm:cxn modelId="{8210278E-3F30-AE4D-B609-1F79621FC0D9}" srcId="{2A155F47-5E37-4A42-81A3-2F657C1A6F8F}" destId="{C2970793-00FE-C544-ACE8-8FC58823FA7A}" srcOrd="1" destOrd="0" parTransId="{A0878C91-07B4-D241-9543-6A26B9E3BD34}" sibTransId="{040912D6-9B48-DF42-AAAF-8A5D295FF5F6}"/>
    <dgm:cxn modelId="{5C07FD8B-B50D-6844-A8B9-15CA434863AB}" srcId="{06E50E7F-4854-7148-8AF5-7A829919BA6D}" destId="{6F16113D-AC5E-E64C-9D9F-63989433BADA}" srcOrd="0" destOrd="0" parTransId="{5B89525B-47D5-B948-829F-F9B2C7A38402}" sibTransId="{7B7CB879-217F-1541-9A0E-6EA6E101A0BF}"/>
    <dgm:cxn modelId="{42B2C512-D2D3-0A4B-A5BE-308A813ED053}" srcId="{2A155F47-5E37-4A42-81A3-2F657C1A6F8F}" destId="{06E50E7F-4854-7148-8AF5-7A829919BA6D}" srcOrd="0" destOrd="0" parTransId="{1F976F1E-49F0-774D-80ED-4E3AB3EB6494}" sibTransId="{8DC912B8-2F6E-CF4A-A0C7-A048B949AD6B}"/>
    <dgm:cxn modelId="{AC273E87-7368-2141-8D08-66B682E03D72}" type="presOf" srcId="{C2970793-00FE-C544-ACE8-8FC58823FA7A}" destId="{7DBBB827-63AD-584F-90BA-ED437668E573}" srcOrd="0" destOrd="0" presId="urn:microsoft.com/office/officeart/2009/layout/CirclePictureHierarchy"/>
    <dgm:cxn modelId="{3E9B0950-7893-124A-AD98-57BB4384C0D4}" type="presOf" srcId="{67DAD203-8C26-4D4D-9A77-951169767B85}" destId="{69AECFB3-9EB1-F34D-B055-B24A2AFC89C6}" srcOrd="0" destOrd="0" presId="urn:microsoft.com/office/officeart/2009/layout/CirclePictureHierarchy"/>
    <dgm:cxn modelId="{DE459A2F-22C7-DD46-ACAD-EF1CD6395CEF}" srcId="{06E50E7F-4854-7148-8AF5-7A829919BA6D}" destId="{C4356E93-BE7C-FD4A-8E82-7041DD1995B5}" srcOrd="1" destOrd="0" parTransId="{67DAD203-8C26-4D4D-9A77-951169767B85}" sibTransId="{249A74BA-9313-2946-84CA-34C9AA6466D5}"/>
    <dgm:cxn modelId="{CB25F356-D7E1-5842-9DA9-BEAEB68E44F4}" srcId="{3A135A4C-B2F9-A540-88EF-55037F67FA9E}" destId="{2A155F47-5E37-4A42-81A3-2F657C1A6F8F}" srcOrd="0" destOrd="0" parTransId="{5F64B4D9-ED13-8E4F-B58C-033E1E4D2EE5}" sibTransId="{0A1F06C1-9186-1B4E-9980-DCD6CAE2042D}"/>
    <dgm:cxn modelId="{57596F8B-C3BE-E141-B104-5A63D36077B0}" type="presOf" srcId="{6F16113D-AC5E-E64C-9D9F-63989433BADA}" destId="{4C96CB9B-68D4-B343-8A3D-D6308A438883}" srcOrd="0" destOrd="0" presId="urn:microsoft.com/office/officeart/2009/layout/CirclePictureHierarchy"/>
    <dgm:cxn modelId="{0C88C5F6-F247-8445-A0C5-B1142C14C061}" type="presOf" srcId="{5B89525B-47D5-B948-829F-F9B2C7A38402}" destId="{E0957F13-8C1F-384A-A0E9-3C4E0D94F3F4}" srcOrd="0" destOrd="0" presId="urn:microsoft.com/office/officeart/2009/layout/CirclePictureHierarchy"/>
    <dgm:cxn modelId="{AAD575CD-13A2-ED47-921B-05D93B559FB0}" type="presOf" srcId="{A0878C91-07B4-D241-9543-6A26B9E3BD34}" destId="{39FD8476-93F2-9244-B4EB-4B5F7554591B}" srcOrd="0" destOrd="0" presId="urn:microsoft.com/office/officeart/2009/layout/CirclePictureHierarchy"/>
    <dgm:cxn modelId="{92456024-1C6D-4146-B43E-DB66AF92F56A}" type="presOf" srcId="{C4356E93-BE7C-FD4A-8E82-7041DD1995B5}" destId="{7202B584-93E4-5C40-9E40-87FFCE1B2CC9}" srcOrd="0" destOrd="0" presId="urn:microsoft.com/office/officeart/2009/layout/CirclePictureHierarchy"/>
    <dgm:cxn modelId="{CAEF558D-A028-9745-953C-BCE062BF00C0}" type="presParOf" srcId="{7C2A0ED4-B06E-AC41-A640-2AE89296C223}" destId="{D47FFFFD-133D-0E46-8F31-033A15BB5AFD}" srcOrd="0" destOrd="0" presId="urn:microsoft.com/office/officeart/2009/layout/CirclePictureHierarchy"/>
    <dgm:cxn modelId="{39908960-DB7E-374F-89D9-A0F0A253FF6F}" type="presParOf" srcId="{D47FFFFD-133D-0E46-8F31-033A15BB5AFD}" destId="{B212297E-2E49-C74B-B9FD-A1C9E0F3F262}" srcOrd="0" destOrd="0" presId="urn:microsoft.com/office/officeart/2009/layout/CirclePictureHierarchy"/>
    <dgm:cxn modelId="{7E32CECD-0F50-B340-AF4B-A9BD033FA255}" type="presParOf" srcId="{B212297E-2E49-C74B-B9FD-A1C9E0F3F262}" destId="{4ABAF487-E8BF-1A48-A2A7-61E01FB148C7}" srcOrd="0" destOrd="0" presId="urn:microsoft.com/office/officeart/2009/layout/CirclePictureHierarchy"/>
    <dgm:cxn modelId="{D2563944-8AE6-EC46-8487-250BDC07AB60}" type="presParOf" srcId="{B212297E-2E49-C74B-B9FD-A1C9E0F3F262}" destId="{C5429799-72B4-EF45-9908-65711943462D}" srcOrd="1" destOrd="0" presId="urn:microsoft.com/office/officeart/2009/layout/CirclePictureHierarchy"/>
    <dgm:cxn modelId="{B62114C6-FEDD-754E-B3C7-BB9E1B1E413C}" type="presParOf" srcId="{D47FFFFD-133D-0E46-8F31-033A15BB5AFD}" destId="{73D6E603-F778-DA40-A937-506B91E86DEE}" srcOrd="1" destOrd="0" presId="urn:microsoft.com/office/officeart/2009/layout/CirclePictureHierarchy"/>
    <dgm:cxn modelId="{C0010DA3-D42F-134A-A532-AAB6D349560D}" type="presParOf" srcId="{73D6E603-F778-DA40-A937-506B91E86DEE}" destId="{6D988448-E0EC-5546-815B-DE494B9B9C83}" srcOrd="0" destOrd="0" presId="urn:microsoft.com/office/officeart/2009/layout/CirclePictureHierarchy"/>
    <dgm:cxn modelId="{7C7AE921-F2D7-4445-A343-6CE1424A1503}" type="presParOf" srcId="{73D6E603-F778-DA40-A937-506B91E86DEE}" destId="{3D67A43E-48ED-5142-AB01-7745534B491C}" srcOrd="1" destOrd="0" presId="urn:microsoft.com/office/officeart/2009/layout/CirclePictureHierarchy"/>
    <dgm:cxn modelId="{FB05EDF5-CA27-0646-8932-23894704486A}" type="presParOf" srcId="{3D67A43E-48ED-5142-AB01-7745534B491C}" destId="{5CDE4BD0-99D1-324C-B66D-6B82378D7B58}" srcOrd="0" destOrd="0" presId="urn:microsoft.com/office/officeart/2009/layout/CirclePictureHierarchy"/>
    <dgm:cxn modelId="{9636768E-AB3C-7D48-BA65-5903D189F22E}" type="presParOf" srcId="{5CDE4BD0-99D1-324C-B66D-6B82378D7B58}" destId="{79285FF7-A992-EA45-817B-6F525A7C5985}" srcOrd="0" destOrd="0" presId="urn:microsoft.com/office/officeart/2009/layout/CirclePictureHierarchy"/>
    <dgm:cxn modelId="{FF17A0CC-0266-4B4C-9F81-97C1067EFF3F}" type="presParOf" srcId="{5CDE4BD0-99D1-324C-B66D-6B82378D7B58}" destId="{C93647DE-6F97-9B43-AB37-35D6F2FE3309}" srcOrd="1" destOrd="0" presId="urn:microsoft.com/office/officeart/2009/layout/CirclePictureHierarchy"/>
    <dgm:cxn modelId="{514EC374-2748-0C47-8F60-5738E087066D}" type="presParOf" srcId="{3D67A43E-48ED-5142-AB01-7745534B491C}" destId="{58201A4A-9A83-FA42-ABB8-1E84505B8154}" srcOrd="1" destOrd="0" presId="urn:microsoft.com/office/officeart/2009/layout/CirclePictureHierarchy"/>
    <dgm:cxn modelId="{90B79D08-A4A3-A54A-BB40-D4AE63DDE40D}" type="presParOf" srcId="{58201A4A-9A83-FA42-ABB8-1E84505B8154}" destId="{E0957F13-8C1F-384A-A0E9-3C4E0D94F3F4}" srcOrd="0" destOrd="0" presId="urn:microsoft.com/office/officeart/2009/layout/CirclePictureHierarchy"/>
    <dgm:cxn modelId="{AF2AC87F-23E6-A04C-BD2C-740A29AA6EA3}" type="presParOf" srcId="{58201A4A-9A83-FA42-ABB8-1E84505B8154}" destId="{F6B69664-6387-344C-BAAA-60692BC320E6}" srcOrd="1" destOrd="0" presId="urn:microsoft.com/office/officeart/2009/layout/CirclePictureHierarchy"/>
    <dgm:cxn modelId="{10575D2A-AEE6-A748-9F2E-C92749FC1433}" type="presParOf" srcId="{F6B69664-6387-344C-BAAA-60692BC320E6}" destId="{016C7EAC-AAEC-8B4A-B377-D599AA908742}" srcOrd="0" destOrd="0" presId="urn:microsoft.com/office/officeart/2009/layout/CirclePictureHierarchy"/>
    <dgm:cxn modelId="{85435661-075D-F145-8E64-F17A28E90669}" type="presParOf" srcId="{016C7EAC-AAEC-8B4A-B377-D599AA908742}" destId="{C3199C33-FA3B-0841-9F2B-00A8F9A27D7C}" srcOrd="0" destOrd="0" presId="urn:microsoft.com/office/officeart/2009/layout/CirclePictureHierarchy"/>
    <dgm:cxn modelId="{62120E8F-8E2F-8641-AAA2-9314AF1617A7}" type="presParOf" srcId="{016C7EAC-AAEC-8B4A-B377-D599AA908742}" destId="{4C96CB9B-68D4-B343-8A3D-D6308A438883}" srcOrd="1" destOrd="0" presId="urn:microsoft.com/office/officeart/2009/layout/CirclePictureHierarchy"/>
    <dgm:cxn modelId="{B0F6AA9B-9254-174A-BEE3-93F3F35E3D92}" type="presParOf" srcId="{F6B69664-6387-344C-BAAA-60692BC320E6}" destId="{4B49A47F-A093-B24D-A817-5A38E2AFECBC}" srcOrd="1" destOrd="0" presId="urn:microsoft.com/office/officeart/2009/layout/CirclePictureHierarchy"/>
    <dgm:cxn modelId="{0FD223D8-FEA8-854A-83F1-092971CB4FB7}" type="presParOf" srcId="{58201A4A-9A83-FA42-ABB8-1E84505B8154}" destId="{69AECFB3-9EB1-F34D-B055-B24A2AFC89C6}" srcOrd="2" destOrd="0" presId="urn:microsoft.com/office/officeart/2009/layout/CirclePictureHierarchy"/>
    <dgm:cxn modelId="{2AB149AC-A22C-8A41-A001-A0E15FACAA7E}" type="presParOf" srcId="{58201A4A-9A83-FA42-ABB8-1E84505B8154}" destId="{0D7F05CF-4714-2B44-ACFE-DEA33377CA99}" srcOrd="3" destOrd="0" presId="urn:microsoft.com/office/officeart/2009/layout/CirclePictureHierarchy"/>
    <dgm:cxn modelId="{E343D766-340F-5F44-8BFB-E2C468CF9509}" type="presParOf" srcId="{0D7F05CF-4714-2B44-ACFE-DEA33377CA99}" destId="{8A31DF6F-BD41-C240-A964-E945DCAB10F4}" srcOrd="0" destOrd="0" presId="urn:microsoft.com/office/officeart/2009/layout/CirclePictureHierarchy"/>
    <dgm:cxn modelId="{02B4EBD0-EE94-D947-967D-45946AE1BBAB}" type="presParOf" srcId="{8A31DF6F-BD41-C240-A964-E945DCAB10F4}" destId="{4E9F58F8-17CB-0044-B7EC-90CD3D9F0FF2}" srcOrd="0" destOrd="0" presId="urn:microsoft.com/office/officeart/2009/layout/CirclePictureHierarchy"/>
    <dgm:cxn modelId="{43C9AE0F-8734-6C47-B950-C49AFFA4B5F8}" type="presParOf" srcId="{8A31DF6F-BD41-C240-A964-E945DCAB10F4}" destId="{7202B584-93E4-5C40-9E40-87FFCE1B2CC9}" srcOrd="1" destOrd="0" presId="urn:microsoft.com/office/officeart/2009/layout/CirclePictureHierarchy"/>
    <dgm:cxn modelId="{B0EE71CD-6A39-F94B-8E08-9215C83B7910}" type="presParOf" srcId="{0D7F05CF-4714-2B44-ACFE-DEA33377CA99}" destId="{80424034-FB80-E34E-B1BC-D0F776BE451B}" srcOrd="1" destOrd="0" presId="urn:microsoft.com/office/officeart/2009/layout/CirclePictureHierarchy"/>
    <dgm:cxn modelId="{70BEB6AB-DC14-AD4D-90CD-23A27F084FCE}" type="presParOf" srcId="{73D6E603-F778-DA40-A937-506B91E86DEE}" destId="{39FD8476-93F2-9244-B4EB-4B5F7554591B}" srcOrd="2" destOrd="0" presId="urn:microsoft.com/office/officeart/2009/layout/CirclePictureHierarchy"/>
    <dgm:cxn modelId="{6D15F24C-ABD1-EB4B-A24D-C28842D3CA7B}" type="presParOf" srcId="{73D6E603-F778-DA40-A937-506B91E86DEE}" destId="{656F1064-537D-B640-A0CC-6845CB7946EB}" srcOrd="3" destOrd="0" presId="urn:microsoft.com/office/officeart/2009/layout/CirclePictureHierarchy"/>
    <dgm:cxn modelId="{1B08C6BD-BFD5-B74D-9FD3-3E08B52A8C6F}" type="presParOf" srcId="{656F1064-537D-B640-A0CC-6845CB7946EB}" destId="{B815E128-830C-9A4C-8B37-1A3ADFF1B945}" srcOrd="0" destOrd="0" presId="urn:microsoft.com/office/officeart/2009/layout/CirclePictureHierarchy"/>
    <dgm:cxn modelId="{2D4E0CB2-ED5D-2241-A8A9-77D892E3BCA1}" type="presParOf" srcId="{B815E128-830C-9A4C-8B37-1A3ADFF1B945}" destId="{94F6F147-FA63-8B49-80B7-E3C986B213D6}" srcOrd="0" destOrd="0" presId="urn:microsoft.com/office/officeart/2009/layout/CirclePictureHierarchy"/>
    <dgm:cxn modelId="{BFA598E9-2C0C-DB4C-A9C8-8A78F501D9DD}" type="presParOf" srcId="{B815E128-830C-9A4C-8B37-1A3ADFF1B945}" destId="{7DBBB827-63AD-584F-90BA-ED437668E573}" srcOrd="1" destOrd="0" presId="urn:microsoft.com/office/officeart/2009/layout/CirclePictureHierarchy"/>
    <dgm:cxn modelId="{177F5254-AF6F-B745-BDF2-627D6BE9D89A}" type="presParOf" srcId="{656F1064-537D-B640-A0CC-6845CB7946EB}" destId="{6AC2BC19-5F9F-3947-B180-0D5D5BF80747}" srcOrd="1" destOrd="0" presId="urn:microsoft.com/office/officeart/2009/layout/CirclePicture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135A4C-B2F9-A540-88EF-55037F67FA9E}" type="doc">
      <dgm:prSet loTypeId="urn:microsoft.com/office/officeart/2009/layout/CirclePictureHierarchy" loCatId="" qsTypeId="urn:microsoft.com/office/officeart/2005/8/quickstyle/simple4" qsCatId="simple" csTypeId="urn:microsoft.com/office/officeart/2005/8/colors/accent1_2" csCatId="accent1" phldr="1"/>
      <dgm:spPr/>
      <dgm:t>
        <a:bodyPr/>
        <a:lstStyle/>
        <a:p>
          <a:endParaRPr kumimoji="1" lang="ja-JP" altLang="en-US"/>
        </a:p>
      </dgm:t>
    </dgm:pt>
    <dgm:pt modelId="{2A155F47-5E37-4A42-81A3-2F657C1A6F8F}">
      <dgm:prSet phldrT="[テキスト]"/>
      <dgm:spPr/>
      <dgm:t>
        <a:bodyPr/>
        <a:lstStyle/>
        <a:p>
          <a:r>
            <a:rPr kumimoji="1" lang="ja-JP" altLang="en-US" dirty="0" smtClean="0"/>
            <a:t>現在の局面</a:t>
          </a:r>
          <a:endParaRPr kumimoji="1" lang="ja-JP" altLang="en-US" dirty="0"/>
        </a:p>
      </dgm:t>
    </dgm:pt>
    <dgm:pt modelId="{5F64B4D9-ED13-8E4F-B58C-033E1E4D2EE5}" type="parTrans" cxnId="{CB25F356-D7E1-5842-9DA9-BEAEB68E44F4}">
      <dgm:prSet/>
      <dgm:spPr/>
      <dgm:t>
        <a:bodyPr/>
        <a:lstStyle/>
        <a:p>
          <a:endParaRPr kumimoji="1" lang="ja-JP" altLang="en-US"/>
        </a:p>
      </dgm:t>
    </dgm:pt>
    <dgm:pt modelId="{0A1F06C1-9186-1B4E-9980-DCD6CAE2042D}" type="sibTrans" cxnId="{CB25F356-D7E1-5842-9DA9-BEAEB68E44F4}">
      <dgm:prSet/>
      <dgm:spPr/>
      <dgm:t>
        <a:bodyPr/>
        <a:lstStyle/>
        <a:p>
          <a:endParaRPr kumimoji="1" lang="ja-JP" altLang="en-US"/>
        </a:p>
      </dgm:t>
    </dgm:pt>
    <dgm:pt modelId="{06E50E7F-4854-7148-8AF5-7A829919BA6D}">
      <dgm:prSet phldrT="[テキスト]"/>
      <dgm:spPr/>
      <dgm:t>
        <a:bodyPr/>
        <a:lstStyle/>
        <a:p>
          <a:r>
            <a:rPr kumimoji="1" lang="en-US" altLang="ja-JP" dirty="0" smtClean="0"/>
            <a:t>0.5</a:t>
          </a:r>
          <a:endParaRPr kumimoji="1" lang="ja-JP" altLang="en-US" dirty="0"/>
        </a:p>
      </dgm:t>
    </dgm:pt>
    <dgm:pt modelId="{1F976F1E-49F0-774D-80ED-4E3AB3EB6494}" type="parTrans" cxnId="{42B2C512-D2D3-0A4B-A5BE-308A813ED053}">
      <dgm:prSet/>
      <dgm:spPr>
        <a:ln>
          <a:solidFill>
            <a:schemeClr val="accent5"/>
          </a:solidFill>
        </a:ln>
      </dgm:spPr>
      <dgm:t>
        <a:bodyPr/>
        <a:lstStyle/>
        <a:p>
          <a:endParaRPr kumimoji="1" lang="ja-JP" altLang="en-US"/>
        </a:p>
      </dgm:t>
    </dgm:pt>
    <dgm:pt modelId="{8DC912B8-2F6E-CF4A-A0C7-A048B949AD6B}" type="sibTrans" cxnId="{42B2C512-D2D3-0A4B-A5BE-308A813ED053}">
      <dgm:prSet/>
      <dgm:spPr/>
      <dgm:t>
        <a:bodyPr/>
        <a:lstStyle/>
        <a:p>
          <a:endParaRPr kumimoji="1" lang="ja-JP" altLang="en-US"/>
        </a:p>
      </dgm:t>
    </dgm:pt>
    <dgm:pt modelId="{6F16113D-AC5E-E64C-9D9F-63989433BADA}">
      <dgm:prSet phldrT="[テキスト]"/>
      <dgm:spPr/>
      <dgm:t>
        <a:bodyPr/>
        <a:lstStyle/>
        <a:p>
          <a:r>
            <a:rPr kumimoji="1" lang="en-US" altLang="ja-JP" dirty="0" smtClean="0"/>
            <a:t>0.3</a:t>
          </a:r>
          <a:endParaRPr kumimoji="1" lang="ja-JP" altLang="en-US" dirty="0"/>
        </a:p>
      </dgm:t>
    </dgm:pt>
    <dgm:pt modelId="{5B89525B-47D5-B948-829F-F9B2C7A38402}" type="parTrans" cxnId="{5C07FD8B-B50D-6844-A8B9-15CA434863AB}">
      <dgm:prSet/>
      <dgm:spPr/>
      <dgm:t>
        <a:bodyPr/>
        <a:lstStyle/>
        <a:p>
          <a:endParaRPr kumimoji="1" lang="ja-JP" altLang="en-US"/>
        </a:p>
      </dgm:t>
    </dgm:pt>
    <dgm:pt modelId="{7B7CB879-217F-1541-9A0E-6EA6E101A0BF}" type="sibTrans" cxnId="{5C07FD8B-B50D-6844-A8B9-15CA434863AB}">
      <dgm:prSet/>
      <dgm:spPr/>
      <dgm:t>
        <a:bodyPr/>
        <a:lstStyle/>
        <a:p>
          <a:endParaRPr kumimoji="1" lang="ja-JP" altLang="en-US"/>
        </a:p>
      </dgm:t>
    </dgm:pt>
    <dgm:pt modelId="{C2970793-00FE-C544-ACE8-8FC58823FA7A}">
      <dgm:prSet phldrT="[テキスト]"/>
      <dgm:spPr/>
      <dgm:t>
        <a:bodyPr/>
        <a:lstStyle/>
        <a:p>
          <a:r>
            <a:rPr kumimoji="1" lang="en-US" altLang="ja-JP" smtClean="0"/>
            <a:t>0.3</a:t>
          </a:r>
          <a:endParaRPr kumimoji="1" lang="ja-JP" altLang="en-US" dirty="0"/>
        </a:p>
      </dgm:t>
    </dgm:pt>
    <dgm:pt modelId="{040912D6-9B48-DF42-AAAF-8A5D295FF5F6}" type="sibTrans" cxnId="{8210278E-3F30-AE4D-B609-1F79621FC0D9}">
      <dgm:prSet/>
      <dgm:spPr/>
      <dgm:t>
        <a:bodyPr/>
        <a:lstStyle/>
        <a:p>
          <a:endParaRPr kumimoji="1" lang="ja-JP" altLang="en-US"/>
        </a:p>
      </dgm:t>
    </dgm:pt>
    <dgm:pt modelId="{A0878C91-07B4-D241-9543-6A26B9E3BD34}" type="parTrans" cxnId="{8210278E-3F30-AE4D-B609-1F79621FC0D9}">
      <dgm:prSet/>
      <dgm:spPr>
        <a:solidFill>
          <a:sysClr val="windowText" lastClr="000000"/>
        </a:solidFill>
      </dgm:spPr>
      <dgm:t>
        <a:bodyPr/>
        <a:lstStyle/>
        <a:p>
          <a:endParaRPr kumimoji="1" lang="ja-JP" altLang="en-US">
            <a:solidFill>
              <a:srgbClr val="FF0000"/>
            </a:solidFill>
          </a:endParaRPr>
        </a:p>
      </dgm:t>
    </dgm:pt>
    <dgm:pt modelId="{C4356E93-BE7C-FD4A-8E82-7041DD1995B5}">
      <dgm:prSet phldrT="[テキスト]"/>
      <dgm:spPr>
        <a:blipFill rotWithShape="0">
          <a:blip xmlns:r="http://schemas.openxmlformats.org/officeDocument/2006/relationships" r:embed="rId1"/>
          <a:stretch>
            <a:fillRect/>
          </a:stretch>
        </a:blipFill>
      </dgm:spPr>
      <dgm:t>
        <a:bodyPr/>
        <a:lstStyle/>
        <a:p>
          <a:r>
            <a:rPr lang="ja-JP" altLang="en-US">
              <a:noFill/>
            </a:rPr>
            <a:t> </a:t>
          </a:r>
        </a:p>
      </dgm:t>
    </dgm:pt>
    <dgm:pt modelId="{249A74BA-9313-2946-84CA-34C9AA6466D5}" type="sibTrans" cxnId="{DE459A2F-22C7-DD46-ACAD-EF1CD6395CEF}">
      <dgm:prSet/>
      <dgm:spPr/>
      <dgm:t>
        <a:bodyPr/>
        <a:lstStyle/>
        <a:p>
          <a:endParaRPr kumimoji="1" lang="ja-JP" altLang="en-US"/>
        </a:p>
      </dgm:t>
    </dgm:pt>
    <dgm:pt modelId="{67DAD203-8C26-4D4D-9A77-951169767B85}" type="parTrans" cxnId="{DE459A2F-22C7-DD46-ACAD-EF1CD6395CEF}">
      <dgm:prSet/>
      <dgm:spPr>
        <a:ln>
          <a:solidFill>
            <a:schemeClr val="accent5"/>
          </a:solidFill>
        </a:ln>
      </dgm:spPr>
      <dgm:t>
        <a:bodyPr/>
        <a:lstStyle/>
        <a:p>
          <a:endParaRPr kumimoji="1" lang="ja-JP" altLang="en-US"/>
        </a:p>
      </dgm:t>
    </dgm:pt>
    <dgm:pt modelId="{7C2A0ED4-B06E-AC41-A640-2AE89296C223}" type="pres">
      <dgm:prSet presAssocID="{3A135A4C-B2F9-A540-88EF-55037F67FA9E}" presName="hierChild1" presStyleCnt="0">
        <dgm:presLayoutVars>
          <dgm:chPref val="1"/>
          <dgm:dir/>
          <dgm:animOne val="branch"/>
          <dgm:animLvl val="lvl"/>
          <dgm:resizeHandles/>
        </dgm:presLayoutVars>
      </dgm:prSet>
      <dgm:spPr/>
    </dgm:pt>
    <dgm:pt modelId="{D47FFFFD-133D-0E46-8F31-033A15BB5AFD}" type="pres">
      <dgm:prSet presAssocID="{2A155F47-5E37-4A42-81A3-2F657C1A6F8F}" presName="hierRoot1" presStyleCnt="0"/>
      <dgm:spPr/>
    </dgm:pt>
    <dgm:pt modelId="{B212297E-2E49-C74B-B9FD-A1C9E0F3F262}" type="pres">
      <dgm:prSet presAssocID="{2A155F47-5E37-4A42-81A3-2F657C1A6F8F}" presName="composite" presStyleCnt="0"/>
      <dgm:spPr/>
    </dgm:pt>
    <dgm:pt modelId="{4ABAF487-E8BF-1A48-A2A7-61E01FB148C7}" type="pres">
      <dgm:prSet presAssocID="{2A155F47-5E37-4A42-81A3-2F657C1A6F8F}" presName="image" presStyleLbl="node0" presStyleIdx="0" presStyleCnt="1"/>
      <dgm:spPr>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dgm:spPr>
    </dgm:pt>
    <dgm:pt modelId="{C5429799-72B4-EF45-9908-65711943462D}" type="pres">
      <dgm:prSet presAssocID="{2A155F47-5E37-4A42-81A3-2F657C1A6F8F}" presName="text" presStyleLbl="revTx" presStyleIdx="0" presStyleCnt="5" custScaleX="114265" custLinFactNeighborX="11409" custLinFactNeighborY="-1711">
        <dgm:presLayoutVars>
          <dgm:chPref val="3"/>
        </dgm:presLayoutVars>
      </dgm:prSet>
      <dgm:spPr/>
    </dgm:pt>
    <dgm:pt modelId="{73D6E603-F778-DA40-A937-506B91E86DEE}" type="pres">
      <dgm:prSet presAssocID="{2A155F47-5E37-4A42-81A3-2F657C1A6F8F}" presName="hierChild2" presStyleCnt="0"/>
      <dgm:spPr/>
    </dgm:pt>
    <dgm:pt modelId="{6D988448-E0EC-5546-815B-DE494B9B9C83}" type="pres">
      <dgm:prSet presAssocID="{1F976F1E-49F0-774D-80ED-4E3AB3EB6494}" presName="Name10" presStyleLbl="parChTrans1D2" presStyleIdx="0" presStyleCnt="2"/>
      <dgm:spPr/>
    </dgm:pt>
    <dgm:pt modelId="{3D67A43E-48ED-5142-AB01-7745534B491C}" type="pres">
      <dgm:prSet presAssocID="{06E50E7F-4854-7148-8AF5-7A829919BA6D}" presName="hierRoot2" presStyleCnt="0"/>
      <dgm:spPr/>
    </dgm:pt>
    <dgm:pt modelId="{5CDE4BD0-99D1-324C-B66D-6B82378D7B58}" type="pres">
      <dgm:prSet presAssocID="{06E50E7F-4854-7148-8AF5-7A829919BA6D}" presName="composite2" presStyleCnt="0"/>
      <dgm:spPr/>
    </dgm:pt>
    <dgm:pt modelId="{79285FF7-A992-EA45-817B-6F525A7C5985}" type="pres">
      <dgm:prSet presAssocID="{06E50E7F-4854-7148-8AF5-7A829919BA6D}" presName="image2" presStyleLbl="node2" presStyleIdx="0" presStyleCnt="2"/>
      <dgm:spPr>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dgm:spPr>
    </dgm:pt>
    <dgm:pt modelId="{C93647DE-6F97-9B43-AB37-35D6F2FE3309}" type="pres">
      <dgm:prSet presAssocID="{06E50E7F-4854-7148-8AF5-7A829919BA6D}" presName="text2" presStyleLbl="revTx" presStyleIdx="1" presStyleCnt="5">
        <dgm:presLayoutVars>
          <dgm:chPref val="3"/>
        </dgm:presLayoutVars>
      </dgm:prSet>
      <dgm:spPr/>
      <dgm:t>
        <a:bodyPr/>
        <a:lstStyle/>
        <a:p>
          <a:endParaRPr kumimoji="1" lang="ja-JP" altLang="en-US"/>
        </a:p>
      </dgm:t>
    </dgm:pt>
    <dgm:pt modelId="{58201A4A-9A83-FA42-ABB8-1E84505B8154}" type="pres">
      <dgm:prSet presAssocID="{06E50E7F-4854-7148-8AF5-7A829919BA6D}" presName="hierChild3" presStyleCnt="0"/>
      <dgm:spPr/>
    </dgm:pt>
    <dgm:pt modelId="{E0957F13-8C1F-384A-A0E9-3C4E0D94F3F4}" type="pres">
      <dgm:prSet presAssocID="{5B89525B-47D5-B948-829F-F9B2C7A38402}" presName="Name17" presStyleLbl="parChTrans1D3" presStyleIdx="0" presStyleCnt="2"/>
      <dgm:spPr/>
    </dgm:pt>
    <dgm:pt modelId="{F6B69664-6387-344C-BAAA-60692BC320E6}" type="pres">
      <dgm:prSet presAssocID="{6F16113D-AC5E-E64C-9D9F-63989433BADA}" presName="hierRoot3" presStyleCnt="0"/>
      <dgm:spPr/>
    </dgm:pt>
    <dgm:pt modelId="{016C7EAC-AAEC-8B4A-B377-D599AA908742}" type="pres">
      <dgm:prSet presAssocID="{6F16113D-AC5E-E64C-9D9F-63989433BADA}" presName="composite3" presStyleCnt="0"/>
      <dgm:spPr/>
    </dgm:pt>
    <dgm:pt modelId="{C3199C33-FA3B-0841-9F2B-00A8F9A27D7C}" type="pres">
      <dgm:prSet presAssocID="{6F16113D-AC5E-E64C-9D9F-63989433BADA}" presName="image3" presStyleLbl="node3" presStyleIdx="0" presStyleCnt="2"/>
      <dgm:spPr>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dgm:spPr>
    </dgm:pt>
    <dgm:pt modelId="{4C96CB9B-68D4-B343-8A3D-D6308A438883}" type="pres">
      <dgm:prSet presAssocID="{6F16113D-AC5E-E64C-9D9F-63989433BADA}" presName="text3" presStyleLbl="revTx" presStyleIdx="2" presStyleCnt="5">
        <dgm:presLayoutVars>
          <dgm:chPref val="3"/>
        </dgm:presLayoutVars>
      </dgm:prSet>
      <dgm:spPr/>
      <dgm:t>
        <a:bodyPr/>
        <a:lstStyle/>
        <a:p>
          <a:endParaRPr kumimoji="1" lang="ja-JP" altLang="en-US"/>
        </a:p>
      </dgm:t>
    </dgm:pt>
    <dgm:pt modelId="{4B49A47F-A093-B24D-A817-5A38E2AFECBC}" type="pres">
      <dgm:prSet presAssocID="{6F16113D-AC5E-E64C-9D9F-63989433BADA}" presName="hierChild4" presStyleCnt="0"/>
      <dgm:spPr/>
    </dgm:pt>
    <dgm:pt modelId="{69AECFB3-9EB1-F34D-B055-B24A2AFC89C6}" type="pres">
      <dgm:prSet presAssocID="{67DAD203-8C26-4D4D-9A77-951169767B85}" presName="Name17" presStyleLbl="parChTrans1D3" presStyleIdx="1" presStyleCnt="2"/>
      <dgm:spPr/>
    </dgm:pt>
    <dgm:pt modelId="{0D7F05CF-4714-2B44-ACFE-DEA33377CA99}" type="pres">
      <dgm:prSet presAssocID="{C4356E93-BE7C-FD4A-8E82-7041DD1995B5}" presName="hierRoot3" presStyleCnt="0"/>
      <dgm:spPr/>
    </dgm:pt>
    <dgm:pt modelId="{8A31DF6F-BD41-C240-A964-E945DCAB10F4}" type="pres">
      <dgm:prSet presAssocID="{C4356E93-BE7C-FD4A-8E82-7041DD1995B5}" presName="composite3" presStyleCnt="0"/>
      <dgm:spPr/>
    </dgm:pt>
    <dgm:pt modelId="{4E9F58F8-17CB-0044-B7EC-90CD3D9F0FF2}" type="pres">
      <dgm:prSet presAssocID="{C4356E93-BE7C-FD4A-8E82-7041DD1995B5}" presName="image3" presStyleLbl="node3" presStyleIdx="1" presStyleCnt="2"/>
      <dgm:spPr>
        <a:gradFill rotWithShape="0">
          <a:gsLst>
            <a:gs pos="100000">
              <a:schemeClr val="accent5"/>
            </a:gs>
            <a:gs pos="100000">
              <a:schemeClr val="bg1"/>
            </a:gs>
          </a:gsLst>
          <a:lin ang="5400000" scaled="0"/>
        </a:gradFill>
      </dgm:spPr>
    </dgm:pt>
    <dgm:pt modelId="{7202B584-93E4-5C40-9E40-87FFCE1B2CC9}" type="pres">
      <dgm:prSet presAssocID="{C4356E93-BE7C-FD4A-8E82-7041DD1995B5}" presName="text3" presStyleLbl="revTx" presStyleIdx="3" presStyleCnt="5">
        <dgm:presLayoutVars>
          <dgm:chPref val="3"/>
        </dgm:presLayoutVars>
      </dgm:prSet>
      <dgm:spPr/>
      <dgm:t>
        <a:bodyPr/>
        <a:lstStyle/>
        <a:p>
          <a:endParaRPr kumimoji="1" lang="ja-JP" altLang="en-US"/>
        </a:p>
      </dgm:t>
    </dgm:pt>
    <dgm:pt modelId="{80424034-FB80-E34E-B1BC-D0F776BE451B}" type="pres">
      <dgm:prSet presAssocID="{C4356E93-BE7C-FD4A-8E82-7041DD1995B5}" presName="hierChild4" presStyleCnt="0"/>
      <dgm:spPr/>
    </dgm:pt>
    <dgm:pt modelId="{39FD8476-93F2-9244-B4EB-4B5F7554591B}" type="pres">
      <dgm:prSet presAssocID="{A0878C91-07B4-D241-9543-6A26B9E3BD34}" presName="Name10" presStyleLbl="parChTrans1D2" presStyleIdx="1" presStyleCnt="2"/>
      <dgm:spPr/>
    </dgm:pt>
    <dgm:pt modelId="{656F1064-537D-B640-A0CC-6845CB7946EB}" type="pres">
      <dgm:prSet presAssocID="{C2970793-00FE-C544-ACE8-8FC58823FA7A}" presName="hierRoot2" presStyleCnt="0"/>
      <dgm:spPr/>
    </dgm:pt>
    <dgm:pt modelId="{B815E128-830C-9A4C-8B37-1A3ADFF1B945}" type="pres">
      <dgm:prSet presAssocID="{C2970793-00FE-C544-ACE8-8FC58823FA7A}" presName="composite2" presStyleCnt="0"/>
      <dgm:spPr/>
    </dgm:pt>
    <dgm:pt modelId="{94F6F147-FA63-8B49-80B7-E3C986B213D6}" type="pres">
      <dgm:prSet presAssocID="{C2970793-00FE-C544-ACE8-8FC58823FA7A}" presName="image2" presStyleLbl="node2" presStyleIdx="1" presStyleCnt="2"/>
      <dgm:spPr>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dgm:spPr>
    </dgm:pt>
    <dgm:pt modelId="{7DBBB827-63AD-584F-90BA-ED437668E573}" type="pres">
      <dgm:prSet presAssocID="{C2970793-00FE-C544-ACE8-8FC58823FA7A}" presName="text2" presStyleLbl="revTx" presStyleIdx="4" presStyleCnt="5">
        <dgm:presLayoutVars>
          <dgm:chPref val="3"/>
        </dgm:presLayoutVars>
      </dgm:prSet>
      <dgm:spPr/>
      <dgm:t>
        <a:bodyPr/>
        <a:lstStyle/>
        <a:p>
          <a:endParaRPr kumimoji="1" lang="ja-JP" altLang="en-US"/>
        </a:p>
      </dgm:t>
    </dgm:pt>
    <dgm:pt modelId="{6AC2BC19-5F9F-3947-B180-0D5D5BF80747}" type="pres">
      <dgm:prSet presAssocID="{C2970793-00FE-C544-ACE8-8FC58823FA7A}" presName="hierChild3" presStyleCnt="0"/>
      <dgm:spPr/>
    </dgm:pt>
  </dgm:ptLst>
  <dgm:cxnLst>
    <dgm:cxn modelId="{D2A8875D-5739-044B-9AFB-E14DD396C9FC}" type="presOf" srcId="{3A135A4C-B2F9-A540-88EF-55037F67FA9E}" destId="{7C2A0ED4-B06E-AC41-A640-2AE89296C223}" srcOrd="0" destOrd="0" presId="urn:microsoft.com/office/officeart/2009/layout/CirclePictureHierarchy"/>
    <dgm:cxn modelId="{0F70F77F-7F28-0A4A-889A-09A825CE985F}" type="presOf" srcId="{2A155F47-5E37-4A42-81A3-2F657C1A6F8F}" destId="{C5429799-72B4-EF45-9908-65711943462D}" srcOrd="0" destOrd="0" presId="urn:microsoft.com/office/officeart/2009/layout/CirclePictureHierarchy"/>
    <dgm:cxn modelId="{9A36B1FB-6BD3-0E47-BA4A-6EAC3AE2F84D}" type="presOf" srcId="{1F976F1E-49F0-774D-80ED-4E3AB3EB6494}" destId="{6D988448-E0EC-5546-815B-DE494B9B9C83}" srcOrd="0" destOrd="0" presId="urn:microsoft.com/office/officeart/2009/layout/CirclePictureHierarchy"/>
    <dgm:cxn modelId="{77E60018-F623-B04D-A52D-8611BE3996DC}" type="presOf" srcId="{06E50E7F-4854-7148-8AF5-7A829919BA6D}" destId="{C93647DE-6F97-9B43-AB37-35D6F2FE3309}" srcOrd="0" destOrd="0" presId="urn:microsoft.com/office/officeart/2009/layout/CirclePictureHierarchy"/>
    <dgm:cxn modelId="{8210278E-3F30-AE4D-B609-1F79621FC0D9}" srcId="{2A155F47-5E37-4A42-81A3-2F657C1A6F8F}" destId="{C2970793-00FE-C544-ACE8-8FC58823FA7A}" srcOrd="1" destOrd="0" parTransId="{A0878C91-07B4-D241-9543-6A26B9E3BD34}" sibTransId="{040912D6-9B48-DF42-AAAF-8A5D295FF5F6}"/>
    <dgm:cxn modelId="{5C07FD8B-B50D-6844-A8B9-15CA434863AB}" srcId="{06E50E7F-4854-7148-8AF5-7A829919BA6D}" destId="{6F16113D-AC5E-E64C-9D9F-63989433BADA}" srcOrd="0" destOrd="0" parTransId="{5B89525B-47D5-B948-829F-F9B2C7A38402}" sibTransId="{7B7CB879-217F-1541-9A0E-6EA6E101A0BF}"/>
    <dgm:cxn modelId="{42B2C512-D2D3-0A4B-A5BE-308A813ED053}" srcId="{2A155F47-5E37-4A42-81A3-2F657C1A6F8F}" destId="{06E50E7F-4854-7148-8AF5-7A829919BA6D}" srcOrd="0" destOrd="0" parTransId="{1F976F1E-49F0-774D-80ED-4E3AB3EB6494}" sibTransId="{8DC912B8-2F6E-CF4A-A0C7-A048B949AD6B}"/>
    <dgm:cxn modelId="{AC273E87-7368-2141-8D08-66B682E03D72}" type="presOf" srcId="{C2970793-00FE-C544-ACE8-8FC58823FA7A}" destId="{7DBBB827-63AD-584F-90BA-ED437668E573}" srcOrd="0" destOrd="0" presId="urn:microsoft.com/office/officeart/2009/layout/CirclePictureHierarchy"/>
    <dgm:cxn modelId="{3E9B0950-7893-124A-AD98-57BB4384C0D4}" type="presOf" srcId="{67DAD203-8C26-4D4D-9A77-951169767B85}" destId="{69AECFB3-9EB1-F34D-B055-B24A2AFC89C6}" srcOrd="0" destOrd="0" presId="urn:microsoft.com/office/officeart/2009/layout/CirclePictureHierarchy"/>
    <dgm:cxn modelId="{DE459A2F-22C7-DD46-ACAD-EF1CD6395CEF}" srcId="{06E50E7F-4854-7148-8AF5-7A829919BA6D}" destId="{C4356E93-BE7C-FD4A-8E82-7041DD1995B5}" srcOrd="1" destOrd="0" parTransId="{67DAD203-8C26-4D4D-9A77-951169767B85}" sibTransId="{249A74BA-9313-2946-84CA-34C9AA6466D5}"/>
    <dgm:cxn modelId="{CB25F356-D7E1-5842-9DA9-BEAEB68E44F4}" srcId="{3A135A4C-B2F9-A540-88EF-55037F67FA9E}" destId="{2A155F47-5E37-4A42-81A3-2F657C1A6F8F}" srcOrd="0" destOrd="0" parTransId="{5F64B4D9-ED13-8E4F-B58C-033E1E4D2EE5}" sibTransId="{0A1F06C1-9186-1B4E-9980-DCD6CAE2042D}"/>
    <dgm:cxn modelId="{57596F8B-C3BE-E141-B104-5A63D36077B0}" type="presOf" srcId="{6F16113D-AC5E-E64C-9D9F-63989433BADA}" destId="{4C96CB9B-68D4-B343-8A3D-D6308A438883}" srcOrd="0" destOrd="0" presId="urn:microsoft.com/office/officeart/2009/layout/CirclePictureHierarchy"/>
    <dgm:cxn modelId="{0C88C5F6-F247-8445-A0C5-B1142C14C061}" type="presOf" srcId="{5B89525B-47D5-B948-829F-F9B2C7A38402}" destId="{E0957F13-8C1F-384A-A0E9-3C4E0D94F3F4}" srcOrd="0" destOrd="0" presId="urn:microsoft.com/office/officeart/2009/layout/CirclePictureHierarchy"/>
    <dgm:cxn modelId="{AAD575CD-13A2-ED47-921B-05D93B559FB0}" type="presOf" srcId="{A0878C91-07B4-D241-9543-6A26B9E3BD34}" destId="{39FD8476-93F2-9244-B4EB-4B5F7554591B}" srcOrd="0" destOrd="0" presId="urn:microsoft.com/office/officeart/2009/layout/CirclePictureHierarchy"/>
    <dgm:cxn modelId="{92456024-1C6D-4146-B43E-DB66AF92F56A}" type="presOf" srcId="{C4356E93-BE7C-FD4A-8E82-7041DD1995B5}" destId="{7202B584-93E4-5C40-9E40-87FFCE1B2CC9}" srcOrd="0" destOrd="0" presId="urn:microsoft.com/office/officeart/2009/layout/CirclePictureHierarchy"/>
    <dgm:cxn modelId="{CAEF558D-A028-9745-953C-BCE062BF00C0}" type="presParOf" srcId="{7C2A0ED4-B06E-AC41-A640-2AE89296C223}" destId="{D47FFFFD-133D-0E46-8F31-033A15BB5AFD}" srcOrd="0" destOrd="0" presId="urn:microsoft.com/office/officeart/2009/layout/CirclePictureHierarchy"/>
    <dgm:cxn modelId="{39908960-DB7E-374F-89D9-A0F0A253FF6F}" type="presParOf" srcId="{D47FFFFD-133D-0E46-8F31-033A15BB5AFD}" destId="{B212297E-2E49-C74B-B9FD-A1C9E0F3F262}" srcOrd="0" destOrd="0" presId="urn:microsoft.com/office/officeart/2009/layout/CirclePictureHierarchy"/>
    <dgm:cxn modelId="{7E32CECD-0F50-B340-AF4B-A9BD033FA255}" type="presParOf" srcId="{B212297E-2E49-C74B-B9FD-A1C9E0F3F262}" destId="{4ABAF487-E8BF-1A48-A2A7-61E01FB148C7}" srcOrd="0" destOrd="0" presId="urn:microsoft.com/office/officeart/2009/layout/CirclePictureHierarchy"/>
    <dgm:cxn modelId="{D2563944-8AE6-EC46-8487-250BDC07AB60}" type="presParOf" srcId="{B212297E-2E49-C74B-B9FD-A1C9E0F3F262}" destId="{C5429799-72B4-EF45-9908-65711943462D}" srcOrd="1" destOrd="0" presId="urn:microsoft.com/office/officeart/2009/layout/CirclePictureHierarchy"/>
    <dgm:cxn modelId="{B62114C6-FEDD-754E-B3C7-BB9E1B1E413C}" type="presParOf" srcId="{D47FFFFD-133D-0E46-8F31-033A15BB5AFD}" destId="{73D6E603-F778-DA40-A937-506B91E86DEE}" srcOrd="1" destOrd="0" presId="urn:microsoft.com/office/officeart/2009/layout/CirclePictureHierarchy"/>
    <dgm:cxn modelId="{C0010DA3-D42F-134A-A532-AAB6D349560D}" type="presParOf" srcId="{73D6E603-F778-DA40-A937-506B91E86DEE}" destId="{6D988448-E0EC-5546-815B-DE494B9B9C83}" srcOrd="0" destOrd="0" presId="urn:microsoft.com/office/officeart/2009/layout/CirclePictureHierarchy"/>
    <dgm:cxn modelId="{7C7AE921-F2D7-4445-A343-6CE1424A1503}" type="presParOf" srcId="{73D6E603-F778-DA40-A937-506B91E86DEE}" destId="{3D67A43E-48ED-5142-AB01-7745534B491C}" srcOrd="1" destOrd="0" presId="urn:microsoft.com/office/officeart/2009/layout/CirclePictureHierarchy"/>
    <dgm:cxn modelId="{FB05EDF5-CA27-0646-8932-23894704486A}" type="presParOf" srcId="{3D67A43E-48ED-5142-AB01-7745534B491C}" destId="{5CDE4BD0-99D1-324C-B66D-6B82378D7B58}" srcOrd="0" destOrd="0" presId="urn:microsoft.com/office/officeart/2009/layout/CirclePictureHierarchy"/>
    <dgm:cxn modelId="{9636768E-AB3C-7D48-BA65-5903D189F22E}" type="presParOf" srcId="{5CDE4BD0-99D1-324C-B66D-6B82378D7B58}" destId="{79285FF7-A992-EA45-817B-6F525A7C5985}" srcOrd="0" destOrd="0" presId="urn:microsoft.com/office/officeart/2009/layout/CirclePictureHierarchy"/>
    <dgm:cxn modelId="{FF17A0CC-0266-4B4C-9F81-97C1067EFF3F}" type="presParOf" srcId="{5CDE4BD0-99D1-324C-B66D-6B82378D7B58}" destId="{C93647DE-6F97-9B43-AB37-35D6F2FE3309}" srcOrd="1" destOrd="0" presId="urn:microsoft.com/office/officeart/2009/layout/CirclePictureHierarchy"/>
    <dgm:cxn modelId="{514EC374-2748-0C47-8F60-5738E087066D}" type="presParOf" srcId="{3D67A43E-48ED-5142-AB01-7745534B491C}" destId="{58201A4A-9A83-FA42-ABB8-1E84505B8154}" srcOrd="1" destOrd="0" presId="urn:microsoft.com/office/officeart/2009/layout/CirclePictureHierarchy"/>
    <dgm:cxn modelId="{90B79D08-A4A3-A54A-BB40-D4AE63DDE40D}" type="presParOf" srcId="{58201A4A-9A83-FA42-ABB8-1E84505B8154}" destId="{E0957F13-8C1F-384A-A0E9-3C4E0D94F3F4}" srcOrd="0" destOrd="0" presId="urn:microsoft.com/office/officeart/2009/layout/CirclePictureHierarchy"/>
    <dgm:cxn modelId="{AF2AC87F-23E6-A04C-BD2C-740A29AA6EA3}" type="presParOf" srcId="{58201A4A-9A83-FA42-ABB8-1E84505B8154}" destId="{F6B69664-6387-344C-BAAA-60692BC320E6}" srcOrd="1" destOrd="0" presId="urn:microsoft.com/office/officeart/2009/layout/CirclePictureHierarchy"/>
    <dgm:cxn modelId="{10575D2A-AEE6-A748-9F2E-C92749FC1433}" type="presParOf" srcId="{F6B69664-6387-344C-BAAA-60692BC320E6}" destId="{016C7EAC-AAEC-8B4A-B377-D599AA908742}" srcOrd="0" destOrd="0" presId="urn:microsoft.com/office/officeart/2009/layout/CirclePictureHierarchy"/>
    <dgm:cxn modelId="{85435661-075D-F145-8E64-F17A28E90669}" type="presParOf" srcId="{016C7EAC-AAEC-8B4A-B377-D599AA908742}" destId="{C3199C33-FA3B-0841-9F2B-00A8F9A27D7C}" srcOrd="0" destOrd="0" presId="urn:microsoft.com/office/officeart/2009/layout/CirclePictureHierarchy"/>
    <dgm:cxn modelId="{62120E8F-8E2F-8641-AAA2-9314AF1617A7}" type="presParOf" srcId="{016C7EAC-AAEC-8B4A-B377-D599AA908742}" destId="{4C96CB9B-68D4-B343-8A3D-D6308A438883}" srcOrd="1" destOrd="0" presId="urn:microsoft.com/office/officeart/2009/layout/CirclePictureHierarchy"/>
    <dgm:cxn modelId="{B0F6AA9B-9254-174A-BEE3-93F3F35E3D92}" type="presParOf" srcId="{F6B69664-6387-344C-BAAA-60692BC320E6}" destId="{4B49A47F-A093-B24D-A817-5A38E2AFECBC}" srcOrd="1" destOrd="0" presId="urn:microsoft.com/office/officeart/2009/layout/CirclePictureHierarchy"/>
    <dgm:cxn modelId="{0FD223D8-FEA8-854A-83F1-092971CB4FB7}" type="presParOf" srcId="{58201A4A-9A83-FA42-ABB8-1E84505B8154}" destId="{69AECFB3-9EB1-F34D-B055-B24A2AFC89C6}" srcOrd="2" destOrd="0" presId="urn:microsoft.com/office/officeart/2009/layout/CirclePictureHierarchy"/>
    <dgm:cxn modelId="{2AB149AC-A22C-8A41-A001-A0E15FACAA7E}" type="presParOf" srcId="{58201A4A-9A83-FA42-ABB8-1E84505B8154}" destId="{0D7F05CF-4714-2B44-ACFE-DEA33377CA99}" srcOrd="3" destOrd="0" presId="urn:microsoft.com/office/officeart/2009/layout/CirclePictureHierarchy"/>
    <dgm:cxn modelId="{E343D766-340F-5F44-8BFB-E2C468CF9509}" type="presParOf" srcId="{0D7F05CF-4714-2B44-ACFE-DEA33377CA99}" destId="{8A31DF6F-BD41-C240-A964-E945DCAB10F4}" srcOrd="0" destOrd="0" presId="urn:microsoft.com/office/officeart/2009/layout/CirclePictureHierarchy"/>
    <dgm:cxn modelId="{02B4EBD0-EE94-D947-967D-45946AE1BBAB}" type="presParOf" srcId="{8A31DF6F-BD41-C240-A964-E945DCAB10F4}" destId="{4E9F58F8-17CB-0044-B7EC-90CD3D9F0FF2}" srcOrd="0" destOrd="0" presId="urn:microsoft.com/office/officeart/2009/layout/CirclePictureHierarchy"/>
    <dgm:cxn modelId="{43C9AE0F-8734-6C47-B950-C49AFFA4B5F8}" type="presParOf" srcId="{8A31DF6F-BD41-C240-A964-E945DCAB10F4}" destId="{7202B584-93E4-5C40-9E40-87FFCE1B2CC9}" srcOrd="1" destOrd="0" presId="urn:microsoft.com/office/officeart/2009/layout/CirclePictureHierarchy"/>
    <dgm:cxn modelId="{B0EE71CD-6A39-F94B-8E08-9215C83B7910}" type="presParOf" srcId="{0D7F05CF-4714-2B44-ACFE-DEA33377CA99}" destId="{80424034-FB80-E34E-B1BC-D0F776BE451B}" srcOrd="1" destOrd="0" presId="urn:microsoft.com/office/officeart/2009/layout/CirclePictureHierarchy"/>
    <dgm:cxn modelId="{70BEB6AB-DC14-AD4D-90CD-23A27F084FCE}" type="presParOf" srcId="{73D6E603-F778-DA40-A937-506B91E86DEE}" destId="{39FD8476-93F2-9244-B4EB-4B5F7554591B}" srcOrd="2" destOrd="0" presId="urn:microsoft.com/office/officeart/2009/layout/CirclePictureHierarchy"/>
    <dgm:cxn modelId="{6D15F24C-ABD1-EB4B-A24D-C28842D3CA7B}" type="presParOf" srcId="{73D6E603-F778-DA40-A937-506B91E86DEE}" destId="{656F1064-537D-B640-A0CC-6845CB7946EB}" srcOrd="3" destOrd="0" presId="urn:microsoft.com/office/officeart/2009/layout/CirclePictureHierarchy"/>
    <dgm:cxn modelId="{1B08C6BD-BFD5-B74D-9FD3-3E08B52A8C6F}" type="presParOf" srcId="{656F1064-537D-B640-A0CC-6845CB7946EB}" destId="{B815E128-830C-9A4C-8B37-1A3ADFF1B945}" srcOrd="0" destOrd="0" presId="urn:microsoft.com/office/officeart/2009/layout/CirclePictureHierarchy"/>
    <dgm:cxn modelId="{2D4E0CB2-ED5D-2241-A8A9-77D892E3BCA1}" type="presParOf" srcId="{B815E128-830C-9A4C-8B37-1A3ADFF1B945}" destId="{94F6F147-FA63-8B49-80B7-E3C986B213D6}" srcOrd="0" destOrd="0" presId="urn:microsoft.com/office/officeart/2009/layout/CirclePictureHierarchy"/>
    <dgm:cxn modelId="{BFA598E9-2C0C-DB4C-A9C8-8A78F501D9DD}" type="presParOf" srcId="{B815E128-830C-9A4C-8B37-1A3ADFF1B945}" destId="{7DBBB827-63AD-584F-90BA-ED437668E573}" srcOrd="1" destOrd="0" presId="urn:microsoft.com/office/officeart/2009/layout/CirclePictureHierarchy"/>
    <dgm:cxn modelId="{177F5254-AF6F-B745-BDF2-627D6BE9D89A}" type="presParOf" srcId="{656F1064-537D-B640-A0CC-6845CB7946EB}" destId="{6AC2BC19-5F9F-3947-B180-0D5D5BF80747}" srcOrd="1" destOrd="0" presId="urn:microsoft.com/office/officeart/2009/layout/CirclePicture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135A4C-B2F9-A540-88EF-55037F67FA9E}" type="doc">
      <dgm:prSet loTypeId="urn:microsoft.com/office/officeart/2009/layout/CirclePictureHierarchy" loCatId="" qsTypeId="urn:microsoft.com/office/officeart/2005/8/quickstyle/simple4" qsCatId="simple" csTypeId="urn:microsoft.com/office/officeart/2005/8/colors/accent1_2" csCatId="accent1" phldr="1"/>
      <dgm:spPr/>
      <dgm:t>
        <a:bodyPr/>
        <a:lstStyle/>
        <a:p>
          <a:endParaRPr kumimoji="1" lang="ja-JP" altLang="en-US"/>
        </a:p>
      </dgm:t>
    </dgm:pt>
    <dgm:pt modelId="{2A155F47-5E37-4A42-81A3-2F657C1A6F8F}">
      <dgm:prSet phldrT="[テキスト]"/>
      <dgm:spPr/>
      <dgm:t>
        <a:bodyPr/>
        <a:lstStyle/>
        <a:p>
          <a:r>
            <a:rPr kumimoji="1" lang="ja-JP" altLang="en-US" dirty="0" smtClean="0"/>
            <a:t>現在の局面</a:t>
          </a:r>
          <a:endParaRPr kumimoji="1" lang="ja-JP" altLang="en-US" dirty="0"/>
        </a:p>
      </dgm:t>
    </dgm:pt>
    <dgm:pt modelId="{5F64B4D9-ED13-8E4F-B58C-033E1E4D2EE5}" type="parTrans" cxnId="{CB25F356-D7E1-5842-9DA9-BEAEB68E44F4}">
      <dgm:prSet/>
      <dgm:spPr/>
      <dgm:t>
        <a:bodyPr/>
        <a:lstStyle/>
        <a:p>
          <a:endParaRPr kumimoji="1" lang="ja-JP" altLang="en-US"/>
        </a:p>
      </dgm:t>
    </dgm:pt>
    <dgm:pt modelId="{0A1F06C1-9186-1B4E-9980-DCD6CAE2042D}" type="sibTrans" cxnId="{CB25F356-D7E1-5842-9DA9-BEAEB68E44F4}">
      <dgm:prSet/>
      <dgm:spPr/>
      <dgm:t>
        <a:bodyPr/>
        <a:lstStyle/>
        <a:p>
          <a:endParaRPr kumimoji="1" lang="ja-JP" altLang="en-US"/>
        </a:p>
      </dgm:t>
    </dgm:pt>
    <mc:AlternateContent xmlns:mc="http://schemas.openxmlformats.org/markup-compatibility/2006">
      <mc:Choice xmlns:a14="http://schemas.microsoft.com/office/drawing/2010/main" Requires="a14">
        <dgm:pt modelId="{06E50E7F-4854-7148-8AF5-7A829919BA6D}">
          <dgm:prSet phldrT="[テキスト]"/>
          <dgm:spPr/>
          <dgm:t>
            <a:bodyPr/>
            <a:lstStyle/>
            <a:p>
              <a14:m>
                <m:oMath xmlns:m="http://schemas.openxmlformats.org/officeDocument/2006/math">
                  <m:f>
                    <m:fPr>
                      <m:ctrlPr>
                        <a:rPr kumimoji="1" lang="mr-IN" altLang="ja-JP" i="1" smtClean="0">
                          <a:latin typeface="Cambria Math" charset="0"/>
                        </a:rPr>
                      </m:ctrlPr>
                    </m:fPr>
                    <m:num>
                      <m:r>
                        <a:rPr kumimoji="1" lang="en-US" altLang="ja-JP" b="0" i="1" smtClean="0">
                          <a:latin typeface="Cambria Math" charset="0"/>
                        </a:rPr>
                        <m:t>𝑤</m:t>
                      </m:r>
                    </m:num>
                    <m:den>
                      <m:r>
                        <a:rPr kumimoji="1" lang="en-US" altLang="ja-JP" b="0" i="1" smtClean="0">
                          <a:latin typeface="Cambria Math" charset="0"/>
                        </a:rPr>
                        <m:t>𝑛</m:t>
                      </m:r>
                    </m:den>
                  </m:f>
                  <m:r>
                    <a:rPr kumimoji="1" lang="en-US" altLang="ja-JP" b="0" i="1" smtClean="0">
                      <a:latin typeface="Cambria Math" charset="0"/>
                    </a:rPr>
                    <m:t>=</m:t>
                  </m:r>
                </m:oMath>
              </a14:m>
              <a:r>
                <a:rPr kumimoji="1" lang="en-US" altLang="ja-JP" dirty="0" smtClean="0"/>
                <a:t>0.55</a:t>
              </a:r>
              <a:endParaRPr kumimoji="1" lang="ja-JP" altLang="en-US" dirty="0"/>
            </a:p>
          </dgm:t>
        </dgm:pt>
      </mc:Choice>
      <mc:Fallback>
        <dgm:pt modelId="{06E50E7F-4854-7148-8AF5-7A829919BA6D}">
          <dgm:prSet phldrT="[テキスト]"/>
          <dgm:spPr/>
          <dgm:t>
            <a:bodyPr/>
            <a:lstStyle/>
            <a:p>
              <a:r>
                <a:rPr kumimoji="1" lang="en-US" altLang="ja-JP" b="0" i="0" smtClean="0">
                  <a:latin typeface="Cambria Math" charset="0"/>
                </a:rPr>
                <a:t>𝑤</a:t>
              </a:r>
              <a:r>
                <a:rPr kumimoji="1" lang="mr-IN" altLang="ja-JP" b="0" i="0" smtClean="0">
                  <a:latin typeface="Cambria Math" charset="0"/>
                </a:rPr>
                <a:t>/</a:t>
              </a:r>
              <a:r>
                <a:rPr kumimoji="1" lang="en-US" altLang="ja-JP" b="0" i="0" smtClean="0">
                  <a:latin typeface="Cambria Math" charset="0"/>
                </a:rPr>
                <a:t>𝑛=</a:t>
              </a:r>
              <a:r>
                <a:rPr kumimoji="1" lang="en-US" altLang="ja-JP" dirty="0" smtClean="0"/>
                <a:t>0.55</a:t>
              </a:r>
              <a:endParaRPr kumimoji="1" lang="ja-JP" altLang="en-US" dirty="0"/>
            </a:p>
          </dgm:t>
        </dgm:pt>
      </mc:Fallback>
    </mc:AlternateContent>
    <dgm:pt modelId="{1F976F1E-49F0-774D-80ED-4E3AB3EB6494}" type="parTrans" cxnId="{42B2C512-D2D3-0A4B-A5BE-308A813ED053}">
      <dgm:prSet/>
      <dgm:spPr>
        <a:ln>
          <a:solidFill>
            <a:schemeClr val="accent5"/>
          </a:solidFill>
        </a:ln>
      </dgm:spPr>
      <dgm:t>
        <a:bodyPr/>
        <a:lstStyle/>
        <a:p>
          <a:endParaRPr kumimoji="1" lang="ja-JP" altLang="en-US"/>
        </a:p>
      </dgm:t>
    </dgm:pt>
    <dgm:pt modelId="{8DC912B8-2F6E-CF4A-A0C7-A048B949AD6B}" type="sibTrans" cxnId="{42B2C512-D2D3-0A4B-A5BE-308A813ED053}">
      <dgm:prSet/>
      <dgm:spPr/>
      <dgm:t>
        <a:bodyPr/>
        <a:lstStyle/>
        <a:p>
          <a:endParaRPr kumimoji="1" lang="ja-JP" altLang="en-US"/>
        </a:p>
      </dgm:t>
    </dgm:pt>
    <dgm:pt modelId="{6F16113D-AC5E-E64C-9D9F-63989433BADA}">
      <dgm:prSet phldrT="[テキスト]"/>
      <dgm:spPr/>
      <dgm:t>
        <a:bodyPr/>
        <a:lstStyle/>
        <a:p>
          <a:r>
            <a:rPr kumimoji="1" lang="en-US" altLang="ja-JP" dirty="0" smtClean="0"/>
            <a:t>0.3</a:t>
          </a:r>
          <a:endParaRPr kumimoji="1" lang="ja-JP" altLang="en-US" dirty="0"/>
        </a:p>
      </dgm:t>
    </dgm:pt>
    <dgm:pt modelId="{5B89525B-47D5-B948-829F-F9B2C7A38402}" type="parTrans" cxnId="{5C07FD8B-B50D-6844-A8B9-15CA434863AB}">
      <dgm:prSet/>
      <dgm:spPr/>
      <dgm:t>
        <a:bodyPr/>
        <a:lstStyle/>
        <a:p>
          <a:endParaRPr kumimoji="1" lang="ja-JP" altLang="en-US"/>
        </a:p>
      </dgm:t>
    </dgm:pt>
    <dgm:pt modelId="{7B7CB879-217F-1541-9A0E-6EA6E101A0BF}" type="sibTrans" cxnId="{5C07FD8B-B50D-6844-A8B9-15CA434863AB}">
      <dgm:prSet/>
      <dgm:spPr/>
      <dgm:t>
        <a:bodyPr/>
        <a:lstStyle/>
        <a:p>
          <a:endParaRPr kumimoji="1" lang="ja-JP" altLang="en-US"/>
        </a:p>
      </dgm:t>
    </dgm:pt>
    <dgm:pt modelId="{C2970793-00FE-C544-ACE8-8FC58823FA7A}">
      <dgm:prSet phldrT="[テキスト]"/>
      <dgm:spPr/>
      <dgm:t>
        <a:bodyPr/>
        <a:lstStyle/>
        <a:p>
          <a:r>
            <a:rPr kumimoji="1" lang="en-US" altLang="ja-JP" smtClean="0"/>
            <a:t>0.3</a:t>
          </a:r>
          <a:endParaRPr kumimoji="1" lang="ja-JP" altLang="en-US" dirty="0"/>
        </a:p>
      </dgm:t>
    </dgm:pt>
    <dgm:pt modelId="{040912D6-9B48-DF42-AAAF-8A5D295FF5F6}" type="sibTrans" cxnId="{8210278E-3F30-AE4D-B609-1F79621FC0D9}">
      <dgm:prSet/>
      <dgm:spPr/>
      <dgm:t>
        <a:bodyPr/>
        <a:lstStyle/>
        <a:p>
          <a:endParaRPr kumimoji="1" lang="ja-JP" altLang="en-US"/>
        </a:p>
      </dgm:t>
    </dgm:pt>
    <dgm:pt modelId="{A0878C91-07B4-D241-9543-6A26B9E3BD34}" type="parTrans" cxnId="{8210278E-3F30-AE4D-B609-1F79621FC0D9}">
      <dgm:prSet/>
      <dgm:spPr>
        <a:solidFill>
          <a:sysClr val="windowText" lastClr="000000"/>
        </a:solidFill>
      </dgm:spPr>
      <dgm:t>
        <a:bodyPr/>
        <a:lstStyle/>
        <a:p>
          <a:endParaRPr kumimoji="1" lang="ja-JP" altLang="en-US">
            <a:solidFill>
              <a:srgbClr val="FF0000"/>
            </a:solidFill>
          </a:endParaRPr>
        </a:p>
      </dgm:t>
    </dgm:pt>
    <mc:AlternateContent xmlns:mc="http://schemas.openxmlformats.org/markup-compatibility/2006">
      <mc:Choice xmlns:a14="http://schemas.microsoft.com/office/drawing/2010/main" Requires="a14">
        <dgm:pt modelId="{C4356E93-BE7C-FD4A-8E82-7041DD1995B5}">
          <dgm:prSet phldrT="[テキスト]"/>
          <dgm:spPr/>
          <dgm:t>
            <a:bodyPr/>
            <a:lstStyle/>
            <a:p>
              <a14:m>
                <m:oMath xmlns:m="http://schemas.openxmlformats.org/officeDocument/2006/math">
                  <m:f>
                    <m:fPr>
                      <m:ctrlPr>
                        <a:rPr kumimoji="1" lang="mr-IN" altLang="ja-JP" i="1" smtClean="0">
                          <a:latin typeface="Cambria Math" charset="0"/>
                        </a:rPr>
                      </m:ctrlPr>
                    </m:fPr>
                    <m:num>
                      <m:r>
                        <a:rPr kumimoji="1" lang="en-US" altLang="ja-JP" b="0" i="1" smtClean="0">
                          <a:latin typeface="Cambria Math" charset="0"/>
                        </a:rPr>
                        <m:t>𝑤</m:t>
                      </m:r>
                    </m:num>
                    <m:den>
                      <m:r>
                        <a:rPr kumimoji="1" lang="en-US" altLang="ja-JP" b="0" i="1" smtClean="0">
                          <a:latin typeface="Cambria Math" charset="0"/>
                        </a:rPr>
                        <m:t>𝑛</m:t>
                      </m:r>
                    </m:den>
                  </m:f>
                  <m:r>
                    <a:rPr kumimoji="1" lang="en-US" altLang="ja-JP" b="0" i="1" smtClean="0">
                      <a:latin typeface="Cambria Math" charset="0"/>
                    </a:rPr>
                    <m:t>=</m:t>
                  </m:r>
                </m:oMath>
              </a14:m>
              <a:r>
                <a:rPr kumimoji="1" lang="en-US" altLang="ja-JP" dirty="0" smtClean="0"/>
                <a:t> 0.6</a:t>
              </a:r>
              <a:endParaRPr kumimoji="1" lang="ja-JP" altLang="en-US" dirty="0"/>
            </a:p>
          </dgm:t>
        </dgm:pt>
      </mc:Choice>
      <mc:Fallback>
        <dgm:pt modelId="{C4356E93-BE7C-FD4A-8E82-7041DD1995B5}">
          <dgm:prSet phldrT="[テキスト]"/>
          <dgm:spPr/>
          <dgm:t>
            <a:bodyPr/>
            <a:lstStyle/>
            <a:p>
              <a:r>
                <a:rPr kumimoji="1" lang="en-US" altLang="ja-JP" b="0" i="0" smtClean="0">
                  <a:latin typeface="Cambria Math" charset="0"/>
                </a:rPr>
                <a:t>𝑤</a:t>
              </a:r>
              <a:r>
                <a:rPr kumimoji="1" lang="mr-IN" altLang="ja-JP" b="0" i="0" smtClean="0">
                  <a:latin typeface="Cambria Math" charset="0"/>
                </a:rPr>
                <a:t>/</a:t>
              </a:r>
              <a:r>
                <a:rPr kumimoji="1" lang="en-US" altLang="ja-JP" b="0" i="0" smtClean="0">
                  <a:latin typeface="Cambria Math" charset="0"/>
                </a:rPr>
                <a:t>𝑛=</a:t>
              </a:r>
              <a:r>
                <a:rPr kumimoji="1" lang="en-US" altLang="ja-JP" dirty="0" smtClean="0"/>
                <a:t> 0.6</a:t>
              </a:r>
              <a:endParaRPr kumimoji="1" lang="ja-JP" altLang="en-US" dirty="0"/>
            </a:p>
          </dgm:t>
        </dgm:pt>
      </mc:Fallback>
    </mc:AlternateContent>
    <dgm:pt modelId="{249A74BA-9313-2946-84CA-34C9AA6466D5}" type="sibTrans" cxnId="{DE459A2F-22C7-DD46-ACAD-EF1CD6395CEF}">
      <dgm:prSet/>
      <dgm:spPr/>
      <dgm:t>
        <a:bodyPr/>
        <a:lstStyle/>
        <a:p>
          <a:endParaRPr kumimoji="1" lang="ja-JP" altLang="en-US"/>
        </a:p>
      </dgm:t>
    </dgm:pt>
    <dgm:pt modelId="{67DAD203-8C26-4D4D-9A77-951169767B85}" type="parTrans" cxnId="{DE459A2F-22C7-DD46-ACAD-EF1CD6395CEF}">
      <dgm:prSet/>
      <dgm:spPr>
        <a:ln>
          <a:solidFill>
            <a:schemeClr val="accent5"/>
          </a:solidFill>
        </a:ln>
      </dgm:spPr>
      <dgm:t>
        <a:bodyPr/>
        <a:lstStyle/>
        <a:p>
          <a:endParaRPr kumimoji="1" lang="ja-JP" altLang="en-US"/>
        </a:p>
      </dgm:t>
    </dgm:pt>
    <dgm:pt modelId="{7C2A0ED4-B06E-AC41-A640-2AE89296C223}" type="pres">
      <dgm:prSet presAssocID="{3A135A4C-B2F9-A540-88EF-55037F67FA9E}" presName="hierChild1" presStyleCnt="0">
        <dgm:presLayoutVars>
          <dgm:chPref val="1"/>
          <dgm:dir/>
          <dgm:animOne val="branch"/>
          <dgm:animLvl val="lvl"/>
          <dgm:resizeHandles/>
        </dgm:presLayoutVars>
      </dgm:prSet>
      <dgm:spPr/>
    </dgm:pt>
    <dgm:pt modelId="{D47FFFFD-133D-0E46-8F31-033A15BB5AFD}" type="pres">
      <dgm:prSet presAssocID="{2A155F47-5E37-4A42-81A3-2F657C1A6F8F}" presName="hierRoot1" presStyleCnt="0"/>
      <dgm:spPr/>
    </dgm:pt>
    <dgm:pt modelId="{B212297E-2E49-C74B-B9FD-A1C9E0F3F262}" type="pres">
      <dgm:prSet presAssocID="{2A155F47-5E37-4A42-81A3-2F657C1A6F8F}" presName="composite" presStyleCnt="0"/>
      <dgm:spPr/>
    </dgm:pt>
    <dgm:pt modelId="{4ABAF487-E8BF-1A48-A2A7-61E01FB148C7}" type="pres">
      <dgm:prSet presAssocID="{2A155F47-5E37-4A42-81A3-2F657C1A6F8F}" presName="image" presStyleLbl="node0" presStyleIdx="0" presStyleCnt="1"/>
      <dgm:spPr>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dgm:spPr>
    </dgm:pt>
    <dgm:pt modelId="{C5429799-72B4-EF45-9908-65711943462D}" type="pres">
      <dgm:prSet presAssocID="{2A155F47-5E37-4A42-81A3-2F657C1A6F8F}" presName="text" presStyleLbl="revTx" presStyleIdx="0" presStyleCnt="5" custScaleX="114265" custLinFactNeighborX="11409" custLinFactNeighborY="-1711">
        <dgm:presLayoutVars>
          <dgm:chPref val="3"/>
        </dgm:presLayoutVars>
      </dgm:prSet>
      <dgm:spPr/>
    </dgm:pt>
    <dgm:pt modelId="{73D6E603-F778-DA40-A937-506B91E86DEE}" type="pres">
      <dgm:prSet presAssocID="{2A155F47-5E37-4A42-81A3-2F657C1A6F8F}" presName="hierChild2" presStyleCnt="0"/>
      <dgm:spPr/>
    </dgm:pt>
    <dgm:pt modelId="{6D988448-E0EC-5546-815B-DE494B9B9C83}" type="pres">
      <dgm:prSet presAssocID="{1F976F1E-49F0-774D-80ED-4E3AB3EB6494}" presName="Name10" presStyleLbl="parChTrans1D2" presStyleIdx="0" presStyleCnt="2"/>
      <dgm:spPr/>
    </dgm:pt>
    <dgm:pt modelId="{3D67A43E-48ED-5142-AB01-7745534B491C}" type="pres">
      <dgm:prSet presAssocID="{06E50E7F-4854-7148-8AF5-7A829919BA6D}" presName="hierRoot2" presStyleCnt="0"/>
      <dgm:spPr/>
    </dgm:pt>
    <dgm:pt modelId="{5CDE4BD0-99D1-324C-B66D-6B82378D7B58}" type="pres">
      <dgm:prSet presAssocID="{06E50E7F-4854-7148-8AF5-7A829919BA6D}" presName="composite2" presStyleCnt="0"/>
      <dgm:spPr/>
    </dgm:pt>
    <dgm:pt modelId="{79285FF7-A992-EA45-817B-6F525A7C5985}" type="pres">
      <dgm:prSet presAssocID="{06E50E7F-4854-7148-8AF5-7A829919BA6D}" presName="image2" presStyleLbl="node2" presStyleIdx="0" presStyleCnt="2"/>
      <dgm:spPr>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dgm:spPr>
    </dgm:pt>
    <dgm:pt modelId="{C93647DE-6F97-9B43-AB37-35D6F2FE3309}" type="pres">
      <dgm:prSet presAssocID="{06E50E7F-4854-7148-8AF5-7A829919BA6D}" presName="text2" presStyleLbl="revTx" presStyleIdx="1" presStyleCnt="5">
        <dgm:presLayoutVars>
          <dgm:chPref val="3"/>
        </dgm:presLayoutVars>
      </dgm:prSet>
      <dgm:spPr/>
      <dgm:t>
        <a:bodyPr/>
        <a:lstStyle/>
        <a:p>
          <a:endParaRPr kumimoji="1" lang="ja-JP" altLang="en-US"/>
        </a:p>
      </dgm:t>
    </dgm:pt>
    <dgm:pt modelId="{58201A4A-9A83-FA42-ABB8-1E84505B8154}" type="pres">
      <dgm:prSet presAssocID="{06E50E7F-4854-7148-8AF5-7A829919BA6D}" presName="hierChild3" presStyleCnt="0"/>
      <dgm:spPr/>
    </dgm:pt>
    <dgm:pt modelId="{E0957F13-8C1F-384A-A0E9-3C4E0D94F3F4}" type="pres">
      <dgm:prSet presAssocID="{5B89525B-47D5-B948-829F-F9B2C7A38402}" presName="Name17" presStyleLbl="parChTrans1D3" presStyleIdx="0" presStyleCnt="2"/>
      <dgm:spPr/>
    </dgm:pt>
    <dgm:pt modelId="{F6B69664-6387-344C-BAAA-60692BC320E6}" type="pres">
      <dgm:prSet presAssocID="{6F16113D-AC5E-E64C-9D9F-63989433BADA}" presName="hierRoot3" presStyleCnt="0"/>
      <dgm:spPr/>
    </dgm:pt>
    <dgm:pt modelId="{016C7EAC-AAEC-8B4A-B377-D599AA908742}" type="pres">
      <dgm:prSet presAssocID="{6F16113D-AC5E-E64C-9D9F-63989433BADA}" presName="composite3" presStyleCnt="0"/>
      <dgm:spPr/>
    </dgm:pt>
    <dgm:pt modelId="{C3199C33-FA3B-0841-9F2B-00A8F9A27D7C}" type="pres">
      <dgm:prSet presAssocID="{6F16113D-AC5E-E64C-9D9F-63989433BADA}" presName="image3" presStyleLbl="node3" presStyleIdx="0" presStyleCnt="2"/>
      <dgm:spPr>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dgm:spPr>
    </dgm:pt>
    <dgm:pt modelId="{4C96CB9B-68D4-B343-8A3D-D6308A438883}" type="pres">
      <dgm:prSet presAssocID="{6F16113D-AC5E-E64C-9D9F-63989433BADA}" presName="text3" presStyleLbl="revTx" presStyleIdx="2" presStyleCnt="5">
        <dgm:presLayoutVars>
          <dgm:chPref val="3"/>
        </dgm:presLayoutVars>
      </dgm:prSet>
      <dgm:spPr/>
      <dgm:t>
        <a:bodyPr/>
        <a:lstStyle/>
        <a:p>
          <a:endParaRPr kumimoji="1" lang="ja-JP" altLang="en-US"/>
        </a:p>
      </dgm:t>
    </dgm:pt>
    <dgm:pt modelId="{4B49A47F-A093-B24D-A817-5A38E2AFECBC}" type="pres">
      <dgm:prSet presAssocID="{6F16113D-AC5E-E64C-9D9F-63989433BADA}" presName="hierChild4" presStyleCnt="0"/>
      <dgm:spPr/>
    </dgm:pt>
    <dgm:pt modelId="{69AECFB3-9EB1-F34D-B055-B24A2AFC89C6}" type="pres">
      <dgm:prSet presAssocID="{67DAD203-8C26-4D4D-9A77-951169767B85}" presName="Name17" presStyleLbl="parChTrans1D3" presStyleIdx="1" presStyleCnt="2"/>
      <dgm:spPr/>
    </dgm:pt>
    <dgm:pt modelId="{0D7F05CF-4714-2B44-ACFE-DEA33377CA99}" type="pres">
      <dgm:prSet presAssocID="{C4356E93-BE7C-FD4A-8E82-7041DD1995B5}" presName="hierRoot3" presStyleCnt="0"/>
      <dgm:spPr/>
    </dgm:pt>
    <dgm:pt modelId="{8A31DF6F-BD41-C240-A964-E945DCAB10F4}" type="pres">
      <dgm:prSet presAssocID="{C4356E93-BE7C-FD4A-8E82-7041DD1995B5}" presName="composite3" presStyleCnt="0"/>
      <dgm:spPr/>
    </dgm:pt>
    <dgm:pt modelId="{4E9F58F8-17CB-0044-B7EC-90CD3D9F0FF2}" type="pres">
      <dgm:prSet presAssocID="{C4356E93-BE7C-FD4A-8E82-7041DD1995B5}" presName="image3" presStyleLbl="node3" presStyleIdx="1" presStyleCnt="2"/>
      <dgm:spPr>
        <a:gradFill rotWithShape="0">
          <a:gsLst>
            <a:gs pos="100000">
              <a:schemeClr val="accent1"/>
            </a:gs>
            <a:gs pos="100000">
              <a:schemeClr val="bg1"/>
            </a:gs>
          </a:gsLst>
          <a:lin ang="5400000" scaled="0"/>
        </a:gradFill>
      </dgm:spPr>
    </dgm:pt>
    <dgm:pt modelId="{7202B584-93E4-5C40-9E40-87FFCE1B2CC9}" type="pres">
      <dgm:prSet presAssocID="{C4356E93-BE7C-FD4A-8E82-7041DD1995B5}" presName="text3" presStyleLbl="revTx" presStyleIdx="3" presStyleCnt="5">
        <dgm:presLayoutVars>
          <dgm:chPref val="3"/>
        </dgm:presLayoutVars>
      </dgm:prSet>
      <dgm:spPr/>
      <dgm:t>
        <a:bodyPr/>
        <a:lstStyle/>
        <a:p>
          <a:endParaRPr kumimoji="1" lang="ja-JP" altLang="en-US"/>
        </a:p>
      </dgm:t>
    </dgm:pt>
    <dgm:pt modelId="{80424034-FB80-E34E-B1BC-D0F776BE451B}" type="pres">
      <dgm:prSet presAssocID="{C4356E93-BE7C-FD4A-8E82-7041DD1995B5}" presName="hierChild4" presStyleCnt="0"/>
      <dgm:spPr/>
    </dgm:pt>
    <dgm:pt modelId="{39FD8476-93F2-9244-B4EB-4B5F7554591B}" type="pres">
      <dgm:prSet presAssocID="{A0878C91-07B4-D241-9543-6A26B9E3BD34}" presName="Name10" presStyleLbl="parChTrans1D2" presStyleIdx="1" presStyleCnt="2"/>
      <dgm:spPr/>
    </dgm:pt>
    <dgm:pt modelId="{656F1064-537D-B640-A0CC-6845CB7946EB}" type="pres">
      <dgm:prSet presAssocID="{C2970793-00FE-C544-ACE8-8FC58823FA7A}" presName="hierRoot2" presStyleCnt="0"/>
      <dgm:spPr/>
    </dgm:pt>
    <dgm:pt modelId="{B815E128-830C-9A4C-8B37-1A3ADFF1B945}" type="pres">
      <dgm:prSet presAssocID="{C2970793-00FE-C544-ACE8-8FC58823FA7A}" presName="composite2" presStyleCnt="0"/>
      <dgm:spPr/>
    </dgm:pt>
    <dgm:pt modelId="{94F6F147-FA63-8B49-80B7-E3C986B213D6}" type="pres">
      <dgm:prSet presAssocID="{C2970793-00FE-C544-ACE8-8FC58823FA7A}" presName="image2" presStyleLbl="node2" presStyleIdx="1" presStyleCnt="2"/>
      <dgm:spPr>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dgm:spPr>
    </dgm:pt>
    <dgm:pt modelId="{7DBBB827-63AD-584F-90BA-ED437668E573}" type="pres">
      <dgm:prSet presAssocID="{C2970793-00FE-C544-ACE8-8FC58823FA7A}" presName="text2" presStyleLbl="revTx" presStyleIdx="4" presStyleCnt="5">
        <dgm:presLayoutVars>
          <dgm:chPref val="3"/>
        </dgm:presLayoutVars>
      </dgm:prSet>
      <dgm:spPr/>
      <dgm:t>
        <a:bodyPr/>
        <a:lstStyle/>
        <a:p>
          <a:endParaRPr kumimoji="1" lang="ja-JP" altLang="en-US"/>
        </a:p>
      </dgm:t>
    </dgm:pt>
    <dgm:pt modelId="{6AC2BC19-5F9F-3947-B180-0D5D5BF80747}" type="pres">
      <dgm:prSet presAssocID="{C2970793-00FE-C544-ACE8-8FC58823FA7A}" presName="hierChild3" presStyleCnt="0"/>
      <dgm:spPr/>
    </dgm:pt>
  </dgm:ptLst>
  <dgm:cxnLst>
    <dgm:cxn modelId="{849B3A17-983C-7442-8E41-6CB4AB9951C5}" type="presOf" srcId="{1F976F1E-49F0-774D-80ED-4E3AB3EB6494}" destId="{6D988448-E0EC-5546-815B-DE494B9B9C83}" srcOrd="0" destOrd="0" presId="urn:microsoft.com/office/officeart/2009/layout/CirclePictureHierarchy"/>
    <dgm:cxn modelId="{6A1357FF-FC32-2343-9684-003C44EE314B}" type="presOf" srcId="{C4356E93-BE7C-FD4A-8E82-7041DD1995B5}" destId="{7202B584-93E4-5C40-9E40-87FFCE1B2CC9}" srcOrd="0" destOrd="0" presId="urn:microsoft.com/office/officeart/2009/layout/CirclePictureHierarchy"/>
    <dgm:cxn modelId="{5E4426EF-3287-7A49-9503-8C011561EACD}" type="presOf" srcId="{6F16113D-AC5E-E64C-9D9F-63989433BADA}" destId="{4C96CB9B-68D4-B343-8A3D-D6308A438883}" srcOrd="0" destOrd="0" presId="urn:microsoft.com/office/officeart/2009/layout/CirclePictureHierarchy"/>
    <dgm:cxn modelId="{8210278E-3F30-AE4D-B609-1F79621FC0D9}" srcId="{2A155F47-5E37-4A42-81A3-2F657C1A6F8F}" destId="{C2970793-00FE-C544-ACE8-8FC58823FA7A}" srcOrd="1" destOrd="0" parTransId="{A0878C91-07B4-D241-9543-6A26B9E3BD34}" sibTransId="{040912D6-9B48-DF42-AAAF-8A5D295FF5F6}"/>
    <dgm:cxn modelId="{5C07FD8B-B50D-6844-A8B9-15CA434863AB}" srcId="{06E50E7F-4854-7148-8AF5-7A829919BA6D}" destId="{6F16113D-AC5E-E64C-9D9F-63989433BADA}" srcOrd="0" destOrd="0" parTransId="{5B89525B-47D5-B948-829F-F9B2C7A38402}" sibTransId="{7B7CB879-217F-1541-9A0E-6EA6E101A0BF}"/>
    <dgm:cxn modelId="{42B2C512-D2D3-0A4B-A5BE-308A813ED053}" srcId="{2A155F47-5E37-4A42-81A3-2F657C1A6F8F}" destId="{06E50E7F-4854-7148-8AF5-7A829919BA6D}" srcOrd="0" destOrd="0" parTransId="{1F976F1E-49F0-774D-80ED-4E3AB3EB6494}" sibTransId="{8DC912B8-2F6E-CF4A-A0C7-A048B949AD6B}"/>
    <dgm:cxn modelId="{3657C99D-8CCA-7342-ABD8-A732DC14DB0E}" type="presOf" srcId="{5B89525B-47D5-B948-829F-F9B2C7A38402}" destId="{E0957F13-8C1F-384A-A0E9-3C4E0D94F3F4}" srcOrd="0" destOrd="0" presId="urn:microsoft.com/office/officeart/2009/layout/CirclePictureHierarchy"/>
    <dgm:cxn modelId="{FCA498AB-89AA-294A-803B-DEE20335FB25}" type="presOf" srcId="{67DAD203-8C26-4D4D-9A77-951169767B85}" destId="{69AECFB3-9EB1-F34D-B055-B24A2AFC89C6}" srcOrd="0" destOrd="0" presId="urn:microsoft.com/office/officeart/2009/layout/CirclePictureHierarchy"/>
    <dgm:cxn modelId="{98461AB8-4D19-3C4C-870F-ED31854B9DF4}" type="presOf" srcId="{06E50E7F-4854-7148-8AF5-7A829919BA6D}" destId="{C93647DE-6F97-9B43-AB37-35D6F2FE3309}" srcOrd="0" destOrd="0" presId="urn:microsoft.com/office/officeart/2009/layout/CirclePictureHierarchy"/>
    <dgm:cxn modelId="{98556D95-34A8-A941-9A6D-ACA60F12415E}" type="presOf" srcId="{2A155F47-5E37-4A42-81A3-2F657C1A6F8F}" destId="{C5429799-72B4-EF45-9908-65711943462D}" srcOrd="0" destOrd="0" presId="urn:microsoft.com/office/officeart/2009/layout/CirclePictureHierarchy"/>
    <dgm:cxn modelId="{DE459A2F-22C7-DD46-ACAD-EF1CD6395CEF}" srcId="{06E50E7F-4854-7148-8AF5-7A829919BA6D}" destId="{C4356E93-BE7C-FD4A-8E82-7041DD1995B5}" srcOrd="1" destOrd="0" parTransId="{67DAD203-8C26-4D4D-9A77-951169767B85}" sibTransId="{249A74BA-9313-2946-84CA-34C9AA6466D5}"/>
    <dgm:cxn modelId="{CB25F356-D7E1-5842-9DA9-BEAEB68E44F4}" srcId="{3A135A4C-B2F9-A540-88EF-55037F67FA9E}" destId="{2A155F47-5E37-4A42-81A3-2F657C1A6F8F}" srcOrd="0" destOrd="0" parTransId="{5F64B4D9-ED13-8E4F-B58C-033E1E4D2EE5}" sibTransId="{0A1F06C1-9186-1B4E-9980-DCD6CAE2042D}"/>
    <dgm:cxn modelId="{F20914D8-E590-F441-AF31-EAF6648F3D67}" type="presOf" srcId="{C2970793-00FE-C544-ACE8-8FC58823FA7A}" destId="{7DBBB827-63AD-584F-90BA-ED437668E573}" srcOrd="0" destOrd="0" presId="urn:microsoft.com/office/officeart/2009/layout/CirclePictureHierarchy"/>
    <dgm:cxn modelId="{A22454E4-4DB1-0340-A483-4C6DB9E4C9EF}" type="presOf" srcId="{3A135A4C-B2F9-A540-88EF-55037F67FA9E}" destId="{7C2A0ED4-B06E-AC41-A640-2AE89296C223}" srcOrd="0" destOrd="0" presId="urn:microsoft.com/office/officeart/2009/layout/CirclePictureHierarchy"/>
    <dgm:cxn modelId="{AC24FDA6-5F8E-C648-9AF2-5E1589C37269}" type="presOf" srcId="{A0878C91-07B4-D241-9543-6A26B9E3BD34}" destId="{39FD8476-93F2-9244-B4EB-4B5F7554591B}" srcOrd="0" destOrd="0" presId="urn:microsoft.com/office/officeart/2009/layout/CirclePictureHierarchy"/>
    <dgm:cxn modelId="{689874A3-48BE-6549-A8B8-CE735C74275A}" type="presParOf" srcId="{7C2A0ED4-B06E-AC41-A640-2AE89296C223}" destId="{D47FFFFD-133D-0E46-8F31-033A15BB5AFD}" srcOrd="0" destOrd="0" presId="urn:microsoft.com/office/officeart/2009/layout/CirclePictureHierarchy"/>
    <dgm:cxn modelId="{F4C2CA77-97FF-E343-AD91-0CE6A6FB94AB}" type="presParOf" srcId="{D47FFFFD-133D-0E46-8F31-033A15BB5AFD}" destId="{B212297E-2E49-C74B-B9FD-A1C9E0F3F262}" srcOrd="0" destOrd="0" presId="urn:microsoft.com/office/officeart/2009/layout/CirclePictureHierarchy"/>
    <dgm:cxn modelId="{3DFD4FD7-8A79-5742-B92A-636501813837}" type="presParOf" srcId="{B212297E-2E49-C74B-B9FD-A1C9E0F3F262}" destId="{4ABAF487-E8BF-1A48-A2A7-61E01FB148C7}" srcOrd="0" destOrd="0" presId="urn:microsoft.com/office/officeart/2009/layout/CirclePictureHierarchy"/>
    <dgm:cxn modelId="{3DA731BE-BF62-4E47-87C0-3DFCA7C8CBF0}" type="presParOf" srcId="{B212297E-2E49-C74B-B9FD-A1C9E0F3F262}" destId="{C5429799-72B4-EF45-9908-65711943462D}" srcOrd="1" destOrd="0" presId="urn:microsoft.com/office/officeart/2009/layout/CirclePictureHierarchy"/>
    <dgm:cxn modelId="{5D15B403-83CA-9349-9156-56F66FA2B2B4}" type="presParOf" srcId="{D47FFFFD-133D-0E46-8F31-033A15BB5AFD}" destId="{73D6E603-F778-DA40-A937-506B91E86DEE}" srcOrd="1" destOrd="0" presId="urn:microsoft.com/office/officeart/2009/layout/CirclePictureHierarchy"/>
    <dgm:cxn modelId="{DDA282DA-28FD-DB4D-AE12-95F2B3A1FB49}" type="presParOf" srcId="{73D6E603-F778-DA40-A937-506B91E86DEE}" destId="{6D988448-E0EC-5546-815B-DE494B9B9C83}" srcOrd="0" destOrd="0" presId="urn:microsoft.com/office/officeart/2009/layout/CirclePictureHierarchy"/>
    <dgm:cxn modelId="{570E4365-EE76-8940-B53F-827E9BA904B0}" type="presParOf" srcId="{73D6E603-F778-DA40-A937-506B91E86DEE}" destId="{3D67A43E-48ED-5142-AB01-7745534B491C}" srcOrd="1" destOrd="0" presId="urn:microsoft.com/office/officeart/2009/layout/CirclePictureHierarchy"/>
    <dgm:cxn modelId="{F8528B8E-0AFB-FD44-910B-B177E8E0103E}" type="presParOf" srcId="{3D67A43E-48ED-5142-AB01-7745534B491C}" destId="{5CDE4BD0-99D1-324C-B66D-6B82378D7B58}" srcOrd="0" destOrd="0" presId="urn:microsoft.com/office/officeart/2009/layout/CirclePictureHierarchy"/>
    <dgm:cxn modelId="{6512430C-555A-A04F-B25B-5FDD926621B1}" type="presParOf" srcId="{5CDE4BD0-99D1-324C-B66D-6B82378D7B58}" destId="{79285FF7-A992-EA45-817B-6F525A7C5985}" srcOrd="0" destOrd="0" presId="urn:microsoft.com/office/officeart/2009/layout/CirclePictureHierarchy"/>
    <dgm:cxn modelId="{2CADF1A9-38AA-0F4F-8A3B-C6AA7C3C5736}" type="presParOf" srcId="{5CDE4BD0-99D1-324C-B66D-6B82378D7B58}" destId="{C93647DE-6F97-9B43-AB37-35D6F2FE3309}" srcOrd="1" destOrd="0" presId="urn:microsoft.com/office/officeart/2009/layout/CirclePictureHierarchy"/>
    <dgm:cxn modelId="{490629B1-E7FA-6948-97C9-E1ECC916655A}" type="presParOf" srcId="{3D67A43E-48ED-5142-AB01-7745534B491C}" destId="{58201A4A-9A83-FA42-ABB8-1E84505B8154}" srcOrd="1" destOrd="0" presId="urn:microsoft.com/office/officeart/2009/layout/CirclePictureHierarchy"/>
    <dgm:cxn modelId="{F4A178F4-9B71-704A-9C8C-6024AFD7AF46}" type="presParOf" srcId="{58201A4A-9A83-FA42-ABB8-1E84505B8154}" destId="{E0957F13-8C1F-384A-A0E9-3C4E0D94F3F4}" srcOrd="0" destOrd="0" presId="urn:microsoft.com/office/officeart/2009/layout/CirclePictureHierarchy"/>
    <dgm:cxn modelId="{11DD7A64-E43C-0F41-8D68-C13A02536560}" type="presParOf" srcId="{58201A4A-9A83-FA42-ABB8-1E84505B8154}" destId="{F6B69664-6387-344C-BAAA-60692BC320E6}" srcOrd="1" destOrd="0" presId="urn:microsoft.com/office/officeart/2009/layout/CirclePictureHierarchy"/>
    <dgm:cxn modelId="{D2482497-9A55-B449-8C56-EF6B85D96657}" type="presParOf" srcId="{F6B69664-6387-344C-BAAA-60692BC320E6}" destId="{016C7EAC-AAEC-8B4A-B377-D599AA908742}" srcOrd="0" destOrd="0" presId="urn:microsoft.com/office/officeart/2009/layout/CirclePictureHierarchy"/>
    <dgm:cxn modelId="{67D0EF6A-FB60-0949-8D00-A0FEA3030617}" type="presParOf" srcId="{016C7EAC-AAEC-8B4A-B377-D599AA908742}" destId="{C3199C33-FA3B-0841-9F2B-00A8F9A27D7C}" srcOrd="0" destOrd="0" presId="urn:microsoft.com/office/officeart/2009/layout/CirclePictureHierarchy"/>
    <dgm:cxn modelId="{EFE60086-634A-9A46-A9A0-7FBB1AE4F601}" type="presParOf" srcId="{016C7EAC-AAEC-8B4A-B377-D599AA908742}" destId="{4C96CB9B-68D4-B343-8A3D-D6308A438883}" srcOrd="1" destOrd="0" presId="urn:microsoft.com/office/officeart/2009/layout/CirclePictureHierarchy"/>
    <dgm:cxn modelId="{168BFB4A-7388-964C-B37F-ECFED2CDFFF2}" type="presParOf" srcId="{F6B69664-6387-344C-BAAA-60692BC320E6}" destId="{4B49A47F-A093-B24D-A817-5A38E2AFECBC}" srcOrd="1" destOrd="0" presId="urn:microsoft.com/office/officeart/2009/layout/CirclePictureHierarchy"/>
    <dgm:cxn modelId="{BAB00C6E-47B6-AC46-8F43-32874FCCC17E}" type="presParOf" srcId="{58201A4A-9A83-FA42-ABB8-1E84505B8154}" destId="{69AECFB3-9EB1-F34D-B055-B24A2AFC89C6}" srcOrd="2" destOrd="0" presId="urn:microsoft.com/office/officeart/2009/layout/CirclePictureHierarchy"/>
    <dgm:cxn modelId="{B99882B6-70EA-5446-835C-158B80DEE860}" type="presParOf" srcId="{58201A4A-9A83-FA42-ABB8-1E84505B8154}" destId="{0D7F05CF-4714-2B44-ACFE-DEA33377CA99}" srcOrd="3" destOrd="0" presId="urn:microsoft.com/office/officeart/2009/layout/CirclePictureHierarchy"/>
    <dgm:cxn modelId="{1E896672-9C8E-324A-8206-C18A031BC6F9}" type="presParOf" srcId="{0D7F05CF-4714-2B44-ACFE-DEA33377CA99}" destId="{8A31DF6F-BD41-C240-A964-E945DCAB10F4}" srcOrd="0" destOrd="0" presId="urn:microsoft.com/office/officeart/2009/layout/CirclePictureHierarchy"/>
    <dgm:cxn modelId="{120BA0CE-4DA6-4641-A8D0-B96D1A6FCC14}" type="presParOf" srcId="{8A31DF6F-BD41-C240-A964-E945DCAB10F4}" destId="{4E9F58F8-17CB-0044-B7EC-90CD3D9F0FF2}" srcOrd="0" destOrd="0" presId="urn:microsoft.com/office/officeart/2009/layout/CirclePictureHierarchy"/>
    <dgm:cxn modelId="{81DD4C13-AAA2-F74E-AAB0-CFA1B5F26916}" type="presParOf" srcId="{8A31DF6F-BD41-C240-A964-E945DCAB10F4}" destId="{7202B584-93E4-5C40-9E40-87FFCE1B2CC9}" srcOrd="1" destOrd="0" presId="urn:microsoft.com/office/officeart/2009/layout/CirclePictureHierarchy"/>
    <dgm:cxn modelId="{CE788551-481A-9C44-A674-5A1D2DF7D340}" type="presParOf" srcId="{0D7F05CF-4714-2B44-ACFE-DEA33377CA99}" destId="{80424034-FB80-E34E-B1BC-D0F776BE451B}" srcOrd="1" destOrd="0" presId="urn:microsoft.com/office/officeart/2009/layout/CirclePictureHierarchy"/>
    <dgm:cxn modelId="{19C9046C-A12E-1444-9CD6-56EFE22C7880}" type="presParOf" srcId="{73D6E603-F778-DA40-A937-506B91E86DEE}" destId="{39FD8476-93F2-9244-B4EB-4B5F7554591B}" srcOrd="2" destOrd="0" presId="urn:microsoft.com/office/officeart/2009/layout/CirclePictureHierarchy"/>
    <dgm:cxn modelId="{BFB6360D-44CF-3740-B9A2-DEF7AAE08AED}" type="presParOf" srcId="{73D6E603-F778-DA40-A937-506B91E86DEE}" destId="{656F1064-537D-B640-A0CC-6845CB7946EB}" srcOrd="3" destOrd="0" presId="urn:microsoft.com/office/officeart/2009/layout/CirclePictureHierarchy"/>
    <dgm:cxn modelId="{1AF6C74B-78E1-1E48-9617-3073093C2997}" type="presParOf" srcId="{656F1064-537D-B640-A0CC-6845CB7946EB}" destId="{B815E128-830C-9A4C-8B37-1A3ADFF1B945}" srcOrd="0" destOrd="0" presId="urn:microsoft.com/office/officeart/2009/layout/CirclePictureHierarchy"/>
    <dgm:cxn modelId="{F0D42A0F-6876-C540-A67B-0BE89D070D5D}" type="presParOf" srcId="{B815E128-830C-9A4C-8B37-1A3ADFF1B945}" destId="{94F6F147-FA63-8B49-80B7-E3C986B213D6}" srcOrd="0" destOrd="0" presId="urn:microsoft.com/office/officeart/2009/layout/CirclePictureHierarchy"/>
    <dgm:cxn modelId="{831EC0BD-0568-7B43-A27F-781BDBB370ED}" type="presParOf" srcId="{B815E128-830C-9A4C-8B37-1A3ADFF1B945}" destId="{7DBBB827-63AD-584F-90BA-ED437668E573}" srcOrd="1" destOrd="0" presId="urn:microsoft.com/office/officeart/2009/layout/CirclePictureHierarchy"/>
    <dgm:cxn modelId="{4752F096-9474-964B-AA0A-CBD863E408D6}" type="presParOf" srcId="{656F1064-537D-B640-A0CC-6845CB7946EB}" destId="{6AC2BC19-5F9F-3947-B180-0D5D5BF80747}" srcOrd="1" destOrd="0" presId="urn:microsoft.com/office/officeart/2009/layout/CirclePicture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A135A4C-B2F9-A540-88EF-55037F67FA9E}" type="doc">
      <dgm:prSet loTypeId="urn:microsoft.com/office/officeart/2009/layout/CirclePictureHierarchy" loCatId="" qsTypeId="urn:microsoft.com/office/officeart/2005/8/quickstyle/simple4" qsCatId="simple" csTypeId="urn:microsoft.com/office/officeart/2005/8/colors/accent1_2" csCatId="accent1" phldr="1"/>
      <dgm:spPr/>
      <dgm:t>
        <a:bodyPr/>
        <a:lstStyle/>
        <a:p>
          <a:endParaRPr kumimoji="1" lang="ja-JP" altLang="en-US"/>
        </a:p>
      </dgm:t>
    </dgm:pt>
    <dgm:pt modelId="{2A155F47-5E37-4A42-81A3-2F657C1A6F8F}">
      <dgm:prSet phldrT="[テキスト]"/>
      <dgm:spPr/>
      <dgm:t>
        <a:bodyPr/>
        <a:lstStyle/>
        <a:p>
          <a:r>
            <a:rPr kumimoji="1" lang="ja-JP" altLang="en-US" dirty="0" smtClean="0"/>
            <a:t>現在の局面</a:t>
          </a:r>
          <a:endParaRPr kumimoji="1" lang="ja-JP" altLang="en-US" dirty="0"/>
        </a:p>
      </dgm:t>
    </dgm:pt>
    <dgm:pt modelId="{5F64B4D9-ED13-8E4F-B58C-033E1E4D2EE5}" type="parTrans" cxnId="{CB25F356-D7E1-5842-9DA9-BEAEB68E44F4}">
      <dgm:prSet/>
      <dgm:spPr/>
      <dgm:t>
        <a:bodyPr/>
        <a:lstStyle/>
        <a:p>
          <a:endParaRPr kumimoji="1" lang="ja-JP" altLang="en-US"/>
        </a:p>
      </dgm:t>
    </dgm:pt>
    <dgm:pt modelId="{0A1F06C1-9186-1B4E-9980-DCD6CAE2042D}" type="sibTrans" cxnId="{CB25F356-D7E1-5842-9DA9-BEAEB68E44F4}">
      <dgm:prSet/>
      <dgm:spPr/>
      <dgm:t>
        <a:bodyPr/>
        <a:lstStyle/>
        <a:p>
          <a:endParaRPr kumimoji="1" lang="ja-JP" altLang="en-US"/>
        </a:p>
      </dgm:t>
    </dgm:pt>
    <dgm:pt modelId="{06E50E7F-4854-7148-8AF5-7A829919BA6D}">
      <dgm:prSet phldrT="[テキスト]"/>
      <dgm:spPr>
        <a:blipFill rotWithShape="0">
          <a:blip xmlns:r="http://schemas.openxmlformats.org/officeDocument/2006/relationships" r:embed="rId1"/>
          <a:stretch>
            <a:fillRect/>
          </a:stretch>
        </a:blipFill>
      </dgm:spPr>
      <dgm:t>
        <a:bodyPr/>
        <a:lstStyle/>
        <a:p>
          <a:r>
            <a:rPr lang="ja-JP" altLang="en-US">
              <a:noFill/>
            </a:rPr>
            <a:t> </a:t>
          </a:r>
        </a:p>
      </dgm:t>
    </dgm:pt>
    <dgm:pt modelId="{1F976F1E-49F0-774D-80ED-4E3AB3EB6494}" type="parTrans" cxnId="{42B2C512-D2D3-0A4B-A5BE-308A813ED053}">
      <dgm:prSet/>
      <dgm:spPr>
        <a:ln>
          <a:solidFill>
            <a:schemeClr val="accent5"/>
          </a:solidFill>
        </a:ln>
      </dgm:spPr>
      <dgm:t>
        <a:bodyPr/>
        <a:lstStyle/>
        <a:p>
          <a:endParaRPr kumimoji="1" lang="ja-JP" altLang="en-US"/>
        </a:p>
      </dgm:t>
    </dgm:pt>
    <dgm:pt modelId="{8DC912B8-2F6E-CF4A-A0C7-A048B949AD6B}" type="sibTrans" cxnId="{42B2C512-D2D3-0A4B-A5BE-308A813ED053}">
      <dgm:prSet/>
      <dgm:spPr/>
      <dgm:t>
        <a:bodyPr/>
        <a:lstStyle/>
        <a:p>
          <a:endParaRPr kumimoji="1" lang="ja-JP" altLang="en-US"/>
        </a:p>
      </dgm:t>
    </dgm:pt>
    <dgm:pt modelId="{6F16113D-AC5E-E64C-9D9F-63989433BADA}">
      <dgm:prSet phldrT="[テキスト]"/>
      <dgm:spPr/>
      <dgm:t>
        <a:bodyPr/>
        <a:lstStyle/>
        <a:p>
          <a:r>
            <a:rPr kumimoji="1" lang="en-US" altLang="ja-JP" dirty="0" smtClean="0"/>
            <a:t>0.3</a:t>
          </a:r>
          <a:endParaRPr kumimoji="1" lang="ja-JP" altLang="en-US" dirty="0"/>
        </a:p>
      </dgm:t>
    </dgm:pt>
    <dgm:pt modelId="{5B89525B-47D5-B948-829F-F9B2C7A38402}" type="parTrans" cxnId="{5C07FD8B-B50D-6844-A8B9-15CA434863AB}">
      <dgm:prSet/>
      <dgm:spPr/>
      <dgm:t>
        <a:bodyPr/>
        <a:lstStyle/>
        <a:p>
          <a:endParaRPr kumimoji="1" lang="ja-JP" altLang="en-US"/>
        </a:p>
      </dgm:t>
    </dgm:pt>
    <dgm:pt modelId="{7B7CB879-217F-1541-9A0E-6EA6E101A0BF}" type="sibTrans" cxnId="{5C07FD8B-B50D-6844-A8B9-15CA434863AB}">
      <dgm:prSet/>
      <dgm:spPr/>
      <dgm:t>
        <a:bodyPr/>
        <a:lstStyle/>
        <a:p>
          <a:endParaRPr kumimoji="1" lang="ja-JP" altLang="en-US"/>
        </a:p>
      </dgm:t>
    </dgm:pt>
    <dgm:pt modelId="{C2970793-00FE-C544-ACE8-8FC58823FA7A}">
      <dgm:prSet phldrT="[テキスト]"/>
      <dgm:spPr/>
      <dgm:t>
        <a:bodyPr/>
        <a:lstStyle/>
        <a:p>
          <a:r>
            <a:rPr kumimoji="1" lang="en-US" altLang="ja-JP" smtClean="0"/>
            <a:t>0.3</a:t>
          </a:r>
          <a:endParaRPr kumimoji="1" lang="ja-JP" altLang="en-US" dirty="0"/>
        </a:p>
      </dgm:t>
    </dgm:pt>
    <dgm:pt modelId="{040912D6-9B48-DF42-AAAF-8A5D295FF5F6}" type="sibTrans" cxnId="{8210278E-3F30-AE4D-B609-1F79621FC0D9}">
      <dgm:prSet/>
      <dgm:spPr/>
      <dgm:t>
        <a:bodyPr/>
        <a:lstStyle/>
        <a:p>
          <a:endParaRPr kumimoji="1" lang="ja-JP" altLang="en-US"/>
        </a:p>
      </dgm:t>
    </dgm:pt>
    <dgm:pt modelId="{A0878C91-07B4-D241-9543-6A26B9E3BD34}" type="parTrans" cxnId="{8210278E-3F30-AE4D-B609-1F79621FC0D9}">
      <dgm:prSet/>
      <dgm:spPr>
        <a:solidFill>
          <a:sysClr val="windowText" lastClr="000000"/>
        </a:solidFill>
      </dgm:spPr>
      <dgm:t>
        <a:bodyPr/>
        <a:lstStyle/>
        <a:p>
          <a:endParaRPr kumimoji="1" lang="ja-JP" altLang="en-US">
            <a:solidFill>
              <a:srgbClr val="FF0000"/>
            </a:solidFill>
          </a:endParaRPr>
        </a:p>
      </dgm:t>
    </dgm:pt>
    <dgm:pt modelId="{C4356E93-BE7C-FD4A-8E82-7041DD1995B5}">
      <dgm:prSet phldrT="[テキスト]"/>
      <dgm:spPr>
        <a:blipFill rotWithShape="0">
          <a:blip xmlns:r="http://schemas.openxmlformats.org/officeDocument/2006/relationships" r:embed="rId2"/>
          <a:stretch>
            <a:fillRect/>
          </a:stretch>
        </a:blipFill>
      </dgm:spPr>
      <dgm:t>
        <a:bodyPr/>
        <a:lstStyle/>
        <a:p>
          <a:r>
            <a:rPr lang="ja-JP" altLang="en-US">
              <a:noFill/>
            </a:rPr>
            <a:t> </a:t>
          </a:r>
        </a:p>
      </dgm:t>
    </dgm:pt>
    <dgm:pt modelId="{249A74BA-9313-2946-84CA-34C9AA6466D5}" type="sibTrans" cxnId="{DE459A2F-22C7-DD46-ACAD-EF1CD6395CEF}">
      <dgm:prSet/>
      <dgm:spPr/>
      <dgm:t>
        <a:bodyPr/>
        <a:lstStyle/>
        <a:p>
          <a:endParaRPr kumimoji="1" lang="ja-JP" altLang="en-US"/>
        </a:p>
      </dgm:t>
    </dgm:pt>
    <dgm:pt modelId="{67DAD203-8C26-4D4D-9A77-951169767B85}" type="parTrans" cxnId="{DE459A2F-22C7-DD46-ACAD-EF1CD6395CEF}">
      <dgm:prSet/>
      <dgm:spPr>
        <a:ln>
          <a:solidFill>
            <a:schemeClr val="accent5"/>
          </a:solidFill>
        </a:ln>
      </dgm:spPr>
      <dgm:t>
        <a:bodyPr/>
        <a:lstStyle/>
        <a:p>
          <a:endParaRPr kumimoji="1" lang="ja-JP" altLang="en-US"/>
        </a:p>
      </dgm:t>
    </dgm:pt>
    <dgm:pt modelId="{7C2A0ED4-B06E-AC41-A640-2AE89296C223}" type="pres">
      <dgm:prSet presAssocID="{3A135A4C-B2F9-A540-88EF-55037F67FA9E}" presName="hierChild1" presStyleCnt="0">
        <dgm:presLayoutVars>
          <dgm:chPref val="1"/>
          <dgm:dir/>
          <dgm:animOne val="branch"/>
          <dgm:animLvl val="lvl"/>
          <dgm:resizeHandles/>
        </dgm:presLayoutVars>
      </dgm:prSet>
      <dgm:spPr/>
    </dgm:pt>
    <dgm:pt modelId="{D47FFFFD-133D-0E46-8F31-033A15BB5AFD}" type="pres">
      <dgm:prSet presAssocID="{2A155F47-5E37-4A42-81A3-2F657C1A6F8F}" presName="hierRoot1" presStyleCnt="0"/>
      <dgm:spPr/>
    </dgm:pt>
    <dgm:pt modelId="{B212297E-2E49-C74B-B9FD-A1C9E0F3F262}" type="pres">
      <dgm:prSet presAssocID="{2A155F47-5E37-4A42-81A3-2F657C1A6F8F}" presName="composite" presStyleCnt="0"/>
      <dgm:spPr/>
    </dgm:pt>
    <dgm:pt modelId="{4ABAF487-E8BF-1A48-A2A7-61E01FB148C7}" type="pres">
      <dgm:prSet presAssocID="{2A155F47-5E37-4A42-81A3-2F657C1A6F8F}" presName="image" presStyleLbl="node0" presStyleIdx="0" presStyleCnt="1"/>
      <dgm:spPr>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dgm:spPr>
    </dgm:pt>
    <dgm:pt modelId="{C5429799-72B4-EF45-9908-65711943462D}" type="pres">
      <dgm:prSet presAssocID="{2A155F47-5E37-4A42-81A3-2F657C1A6F8F}" presName="text" presStyleLbl="revTx" presStyleIdx="0" presStyleCnt="5" custScaleX="114265" custLinFactNeighborX="11409" custLinFactNeighborY="-1711">
        <dgm:presLayoutVars>
          <dgm:chPref val="3"/>
        </dgm:presLayoutVars>
      </dgm:prSet>
      <dgm:spPr/>
    </dgm:pt>
    <dgm:pt modelId="{73D6E603-F778-DA40-A937-506B91E86DEE}" type="pres">
      <dgm:prSet presAssocID="{2A155F47-5E37-4A42-81A3-2F657C1A6F8F}" presName="hierChild2" presStyleCnt="0"/>
      <dgm:spPr/>
    </dgm:pt>
    <dgm:pt modelId="{6D988448-E0EC-5546-815B-DE494B9B9C83}" type="pres">
      <dgm:prSet presAssocID="{1F976F1E-49F0-774D-80ED-4E3AB3EB6494}" presName="Name10" presStyleLbl="parChTrans1D2" presStyleIdx="0" presStyleCnt="2"/>
      <dgm:spPr/>
    </dgm:pt>
    <dgm:pt modelId="{3D67A43E-48ED-5142-AB01-7745534B491C}" type="pres">
      <dgm:prSet presAssocID="{06E50E7F-4854-7148-8AF5-7A829919BA6D}" presName="hierRoot2" presStyleCnt="0"/>
      <dgm:spPr/>
    </dgm:pt>
    <dgm:pt modelId="{5CDE4BD0-99D1-324C-B66D-6B82378D7B58}" type="pres">
      <dgm:prSet presAssocID="{06E50E7F-4854-7148-8AF5-7A829919BA6D}" presName="composite2" presStyleCnt="0"/>
      <dgm:spPr/>
    </dgm:pt>
    <dgm:pt modelId="{79285FF7-A992-EA45-817B-6F525A7C5985}" type="pres">
      <dgm:prSet presAssocID="{06E50E7F-4854-7148-8AF5-7A829919BA6D}" presName="image2" presStyleLbl="node2" presStyleIdx="0" presStyleCnt="2"/>
      <dgm:spPr>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dgm:spPr>
    </dgm:pt>
    <dgm:pt modelId="{C93647DE-6F97-9B43-AB37-35D6F2FE3309}" type="pres">
      <dgm:prSet presAssocID="{06E50E7F-4854-7148-8AF5-7A829919BA6D}" presName="text2" presStyleLbl="revTx" presStyleIdx="1" presStyleCnt="5">
        <dgm:presLayoutVars>
          <dgm:chPref val="3"/>
        </dgm:presLayoutVars>
      </dgm:prSet>
      <dgm:spPr/>
      <dgm:t>
        <a:bodyPr/>
        <a:lstStyle/>
        <a:p>
          <a:endParaRPr kumimoji="1" lang="ja-JP" altLang="en-US"/>
        </a:p>
      </dgm:t>
    </dgm:pt>
    <dgm:pt modelId="{58201A4A-9A83-FA42-ABB8-1E84505B8154}" type="pres">
      <dgm:prSet presAssocID="{06E50E7F-4854-7148-8AF5-7A829919BA6D}" presName="hierChild3" presStyleCnt="0"/>
      <dgm:spPr/>
    </dgm:pt>
    <dgm:pt modelId="{E0957F13-8C1F-384A-A0E9-3C4E0D94F3F4}" type="pres">
      <dgm:prSet presAssocID="{5B89525B-47D5-B948-829F-F9B2C7A38402}" presName="Name17" presStyleLbl="parChTrans1D3" presStyleIdx="0" presStyleCnt="2"/>
      <dgm:spPr/>
    </dgm:pt>
    <dgm:pt modelId="{F6B69664-6387-344C-BAAA-60692BC320E6}" type="pres">
      <dgm:prSet presAssocID="{6F16113D-AC5E-E64C-9D9F-63989433BADA}" presName="hierRoot3" presStyleCnt="0"/>
      <dgm:spPr/>
    </dgm:pt>
    <dgm:pt modelId="{016C7EAC-AAEC-8B4A-B377-D599AA908742}" type="pres">
      <dgm:prSet presAssocID="{6F16113D-AC5E-E64C-9D9F-63989433BADA}" presName="composite3" presStyleCnt="0"/>
      <dgm:spPr/>
    </dgm:pt>
    <dgm:pt modelId="{C3199C33-FA3B-0841-9F2B-00A8F9A27D7C}" type="pres">
      <dgm:prSet presAssocID="{6F16113D-AC5E-E64C-9D9F-63989433BADA}" presName="image3" presStyleLbl="node3" presStyleIdx="0" presStyleCnt="2"/>
      <dgm:spPr>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dgm:spPr>
    </dgm:pt>
    <dgm:pt modelId="{4C96CB9B-68D4-B343-8A3D-D6308A438883}" type="pres">
      <dgm:prSet presAssocID="{6F16113D-AC5E-E64C-9D9F-63989433BADA}" presName="text3" presStyleLbl="revTx" presStyleIdx="2" presStyleCnt="5">
        <dgm:presLayoutVars>
          <dgm:chPref val="3"/>
        </dgm:presLayoutVars>
      </dgm:prSet>
      <dgm:spPr/>
      <dgm:t>
        <a:bodyPr/>
        <a:lstStyle/>
        <a:p>
          <a:endParaRPr kumimoji="1" lang="ja-JP" altLang="en-US"/>
        </a:p>
      </dgm:t>
    </dgm:pt>
    <dgm:pt modelId="{4B49A47F-A093-B24D-A817-5A38E2AFECBC}" type="pres">
      <dgm:prSet presAssocID="{6F16113D-AC5E-E64C-9D9F-63989433BADA}" presName="hierChild4" presStyleCnt="0"/>
      <dgm:spPr/>
    </dgm:pt>
    <dgm:pt modelId="{69AECFB3-9EB1-F34D-B055-B24A2AFC89C6}" type="pres">
      <dgm:prSet presAssocID="{67DAD203-8C26-4D4D-9A77-951169767B85}" presName="Name17" presStyleLbl="parChTrans1D3" presStyleIdx="1" presStyleCnt="2"/>
      <dgm:spPr/>
    </dgm:pt>
    <dgm:pt modelId="{0D7F05CF-4714-2B44-ACFE-DEA33377CA99}" type="pres">
      <dgm:prSet presAssocID="{C4356E93-BE7C-FD4A-8E82-7041DD1995B5}" presName="hierRoot3" presStyleCnt="0"/>
      <dgm:spPr/>
    </dgm:pt>
    <dgm:pt modelId="{8A31DF6F-BD41-C240-A964-E945DCAB10F4}" type="pres">
      <dgm:prSet presAssocID="{C4356E93-BE7C-FD4A-8E82-7041DD1995B5}" presName="composite3" presStyleCnt="0"/>
      <dgm:spPr/>
    </dgm:pt>
    <dgm:pt modelId="{4E9F58F8-17CB-0044-B7EC-90CD3D9F0FF2}" type="pres">
      <dgm:prSet presAssocID="{C4356E93-BE7C-FD4A-8E82-7041DD1995B5}" presName="image3" presStyleLbl="node3" presStyleIdx="1" presStyleCnt="2"/>
      <dgm:spPr>
        <a:gradFill rotWithShape="0">
          <a:gsLst>
            <a:gs pos="100000">
              <a:schemeClr val="accent1"/>
            </a:gs>
            <a:gs pos="100000">
              <a:schemeClr val="bg1"/>
            </a:gs>
          </a:gsLst>
          <a:lin ang="5400000" scaled="0"/>
        </a:gradFill>
      </dgm:spPr>
    </dgm:pt>
    <dgm:pt modelId="{7202B584-93E4-5C40-9E40-87FFCE1B2CC9}" type="pres">
      <dgm:prSet presAssocID="{C4356E93-BE7C-FD4A-8E82-7041DD1995B5}" presName="text3" presStyleLbl="revTx" presStyleIdx="3" presStyleCnt="5">
        <dgm:presLayoutVars>
          <dgm:chPref val="3"/>
        </dgm:presLayoutVars>
      </dgm:prSet>
      <dgm:spPr/>
      <dgm:t>
        <a:bodyPr/>
        <a:lstStyle/>
        <a:p>
          <a:endParaRPr kumimoji="1" lang="ja-JP" altLang="en-US"/>
        </a:p>
      </dgm:t>
    </dgm:pt>
    <dgm:pt modelId="{80424034-FB80-E34E-B1BC-D0F776BE451B}" type="pres">
      <dgm:prSet presAssocID="{C4356E93-BE7C-FD4A-8E82-7041DD1995B5}" presName="hierChild4" presStyleCnt="0"/>
      <dgm:spPr/>
    </dgm:pt>
    <dgm:pt modelId="{39FD8476-93F2-9244-B4EB-4B5F7554591B}" type="pres">
      <dgm:prSet presAssocID="{A0878C91-07B4-D241-9543-6A26B9E3BD34}" presName="Name10" presStyleLbl="parChTrans1D2" presStyleIdx="1" presStyleCnt="2"/>
      <dgm:spPr/>
    </dgm:pt>
    <dgm:pt modelId="{656F1064-537D-B640-A0CC-6845CB7946EB}" type="pres">
      <dgm:prSet presAssocID="{C2970793-00FE-C544-ACE8-8FC58823FA7A}" presName="hierRoot2" presStyleCnt="0"/>
      <dgm:spPr/>
    </dgm:pt>
    <dgm:pt modelId="{B815E128-830C-9A4C-8B37-1A3ADFF1B945}" type="pres">
      <dgm:prSet presAssocID="{C2970793-00FE-C544-ACE8-8FC58823FA7A}" presName="composite2" presStyleCnt="0"/>
      <dgm:spPr/>
    </dgm:pt>
    <dgm:pt modelId="{94F6F147-FA63-8B49-80B7-E3C986B213D6}" type="pres">
      <dgm:prSet presAssocID="{C2970793-00FE-C544-ACE8-8FC58823FA7A}" presName="image2" presStyleLbl="node2" presStyleIdx="1" presStyleCnt="2"/>
      <dgm:spPr>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dgm:spPr>
    </dgm:pt>
    <dgm:pt modelId="{7DBBB827-63AD-584F-90BA-ED437668E573}" type="pres">
      <dgm:prSet presAssocID="{C2970793-00FE-C544-ACE8-8FC58823FA7A}" presName="text2" presStyleLbl="revTx" presStyleIdx="4" presStyleCnt="5">
        <dgm:presLayoutVars>
          <dgm:chPref val="3"/>
        </dgm:presLayoutVars>
      </dgm:prSet>
      <dgm:spPr/>
      <dgm:t>
        <a:bodyPr/>
        <a:lstStyle/>
        <a:p>
          <a:endParaRPr kumimoji="1" lang="ja-JP" altLang="en-US"/>
        </a:p>
      </dgm:t>
    </dgm:pt>
    <dgm:pt modelId="{6AC2BC19-5F9F-3947-B180-0D5D5BF80747}" type="pres">
      <dgm:prSet presAssocID="{C2970793-00FE-C544-ACE8-8FC58823FA7A}" presName="hierChild3" presStyleCnt="0"/>
      <dgm:spPr/>
    </dgm:pt>
  </dgm:ptLst>
  <dgm:cxnLst>
    <dgm:cxn modelId="{849B3A17-983C-7442-8E41-6CB4AB9951C5}" type="presOf" srcId="{1F976F1E-49F0-774D-80ED-4E3AB3EB6494}" destId="{6D988448-E0EC-5546-815B-DE494B9B9C83}" srcOrd="0" destOrd="0" presId="urn:microsoft.com/office/officeart/2009/layout/CirclePictureHierarchy"/>
    <dgm:cxn modelId="{6A1357FF-FC32-2343-9684-003C44EE314B}" type="presOf" srcId="{C4356E93-BE7C-FD4A-8E82-7041DD1995B5}" destId="{7202B584-93E4-5C40-9E40-87FFCE1B2CC9}" srcOrd="0" destOrd="0" presId="urn:microsoft.com/office/officeart/2009/layout/CirclePictureHierarchy"/>
    <dgm:cxn modelId="{5E4426EF-3287-7A49-9503-8C011561EACD}" type="presOf" srcId="{6F16113D-AC5E-E64C-9D9F-63989433BADA}" destId="{4C96CB9B-68D4-B343-8A3D-D6308A438883}" srcOrd="0" destOrd="0" presId="urn:microsoft.com/office/officeart/2009/layout/CirclePictureHierarchy"/>
    <dgm:cxn modelId="{8210278E-3F30-AE4D-B609-1F79621FC0D9}" srcId="{2A155F47-5E37-4A42-81A3-2F657C1A6F8F}" destId="{C2970793-00FE-C544-ACE8-8FC58823FA7A}" srcOrd="1" destOrd="0" parTransId="{A0878C91-07B4-D241-9543-6A26B9E3BD34}" sibTransId="{040912D6-9B48-DF42-AAAF-8A5D295FF5F6}"/>
    <dgm:cxn modelId="{5C07FD8B-B50D-6844-A8B9-15CA434863AB}" srcId="{06E50E7F-4854-7148-8AF5-7A829919BA6D}" destId="{6F16113D-AC5E-E64C-9D9F-63989433BADA}" srcOrd="0" destOrd="0" parTransId="{5B89525B-47D5-B948-829F-F9B2C7A38402}" sibTransId="{7B7CB879-217F-1541-9A0E-6EA6E101A0BF}"/>
    <dgm:cxn modelId="{42B2C512-D2D3-0A4B-A5BE-308A813ED053}" srcId="{2A155F47-5E37-4A42-81A3-2F657C1A6F8F}" destId="{06E50E7F-4854-7148-8AF5-7A829919BA6D}" srcOrd="0" destOrd="0" parTransId="{1F976F1E-49F0-774D-80ED-4E3AB3EB6494}" sibTransId="{8DC912B8-2F6E-CF4A-A0C7-A048B949AD6B}"/>
    <dgm:cxn modelId="{3657C99D-8CCA-7342-ABD8-A732DC14DB0E}" type="presOf" srcId="{5B89525B-47D5-B948-829F-F9B2C7A38402}" destId="{E0957F13-8C1F-384A-A0E9-3C4E0D94F3F4}" srcOrd="0" destOrd="0" presId="urn:microsoft.com/office/officeart/2009/layout/CirclePictureHierarchy"/>
    <dgm:cxn modelId="{FCA498AB-89AA-294A-803B-DEE20335FB25}" type="presOf" srcId="{67DAD203-8C26-4D4D-9A77-951169767B85}" destId="{69AECFB3-9EB1-F34D-B055-B24A2AFC89C6}" srcOrd="0" destOrd="0" presId="urn:microsoft.com/office/officeart/2009/layout/CirclePictureHierarchy"/>
    <dgm:cxn modelId="{98461AB8-4D19-3C4C-870F-ED31854B9DF4}" type="presOf" srcId="{06E50E7F-4854-7148-8AF5-7A829919BA6D}" destId="{C93647DE-6F97-9B43-AB37-35D6F2FE3309}" srcOrd="0" destOrd="0" presId="urn:microsoft.com/office/officeart/2009/layout/CirclePictureHierarchy"/>
    <dgm:cxn modelId="{98556D95-34A8-A941-9A6D-ACA60F12415E}" type="presOf" srcId="{2A155F47-5E37-4A42-81A3-2F657C1A6F8F}" destId="{C5429799-72B4-EF45-9908-65711943462D}" srcOrd="0" destOrd="0" presId="urn:microsoft.com/office/officeart/2009/layout/CirclePictureHierarchy"/>
    <dgm:cxn modelId="{DE459A2F-22C7-DD46-ACAD-EF1CD6395CEF}" srcId="{06E50E7F-4854-7148-8AF5-7A829919BA6D}" destId="{C4356E93-BE7C-FD4A-8E82-7041DD1995B5}" srcOrd="1" destOrd="0" parTransId="{67DAD203-8C26-4D4D-9A77-951169767B85}" sibTransId="{249A74BA-9313-2946-84CA-34C9AA6466D5}"/>
    <dgm:cxn modelId="{CB25F356-D7E1-5842-9DA9-BEAEB68E44F4}" srcId="{3A135A4C-B2F9-A540-88EF-55037F67FA9E}" destId="{2A155F47-5E37-4A42-81A3-2F657C1A6F8F}" srcOrd="0" destOrd="0" parTransId="{5F64B4D9-ED13-8E4F-B58C-033E1E4D2EE5}" sibTransId="{0A1F06C1-9186-1B4E-9980-DCD6CAE2042D}"/>
    <dgm:cxn modelId="{F20914D8-E590-F441-AF31-EAF6648F3D67}" type="presOf" srcId="{C2970793-00FE-C544-ACE8-8FC58823FA7A}" destId="{7DBBB827-63AD-584F-90BA-ED437668E573}" srcOrd="0" destOrd="0" presId="urn:microsoft.com/office/officeart/2009/layout/CirclePictureHierarchy"/>
    <dgm:cxn modelId="{A22454E4-4DB1-0340-A483-4C6DB9E4C9EF}" type="presOf" srcId="{3A135A4C-B2F9-A540-88EF-55037F67FA9E}" destId="{7C2A0ED4-B06E-AC41-A640-2AE89296C223}" srcOrd="0" destOrd="0" presId="urn:microsoft.com/office/officeart/2009/layout/CirclePictureHierarchy"/>
    <dgm:cxn modelId="{AC24FDA6-5F8E-C648-9AF2-5E1589C37269}" type="presOf" srcId="{A0878C91-07B4-D241-9543-6A26B9E3BD34}" destId="{39FD8476-93F2-9244-B4EB-4B5F7554591B}" srcOrd="0" destOrd="0" presId="urn:microsoft.com/office/officeart/2009/layout/CirclePictureHierarchy"/>
    <dgm:cxn modelId="{689874A3-48BE-6549-A8B8-CE735C74275A}" type="presParOf" srcId="{7C2A0ED4-B06E-AC41-A640-2AE89296C223}" destId="{D47FFFFD-133D-0E46-8F31-033A15BB5AFD}" srcOrd="0" destOrd="0" presId="urn:microsoft.com/office/officeart/2009/layout/CirclePictureHierarchy"/>
    <dgm:cxn modelId="{F4C2CA77-97FF-E343-AD91-0CE6A6FB94AB}" type="presParOf" srcId="{D47FFFFD-133D-0E46-8F31-033A15BB5AFD}" destId="{B212297E-2E49-C74B-B9FD-A1C9E0F3F262}" srcOrd="0" destOrd="0" presId="urn:microsoft.com/office/officeart/2009/layout/CirclePictureHierarchy"/>
    <dgm:cxn modelId="{3DFD4FD7-8A79-5742-B92A-636501813837}" type="presParOf" srcId="{B212297E-2E49-C74B-B9FD-A1C9E0F3F262}" destId="{4ABAF487-E8BF-1A48-A2A7-61E01FB148C7}" srcOrd="0" destOrd="0" presId="urn:microsoft.com/office/officeart/2009/layout/CirclePictureHierarchy"/>
    <dgm:cxn modelId="{3DA731BE-BF62-4E47-87C0-3DFCA7C8CBF0}" type="presParOf" srcId="{B212297E-2E49-C74B-B9FD-A1C9E0F3F262}" destId="{C5429799-72B4-EF45-9908-65711943462D}" srcOrd="1" destOrd="0" presId="urn:microsoft.com/office/officeart/2009/layout/CirclePictureHierarchy"/>
    <dgm:cxn modelId="{5D15B403-83CA-9349-9156-56F66FA2B2B4}" type="presParOf" srcId="{D47FFFFD-133D-0E46-8F31-033A15BB5AFD}" destId="{73D6E603-F778-DA40-A937-506B91E86DEE}" srcOrd="1" destOrd="0" presId="urn:microsoft.com/office/officeart/2009/layout/CirclePictureHierarchy"/>
    <dgm:cxn modelId="{DDA282DA-28FD-DB4D-AE12-95F2B3A1FB49}" type="presParOf" srcId="{73D6E603-F778-DA40-A937-506B91E86DEE}" destId="{6D988448-E0EC-5546-815B-DE494B9B9C83}" srcOrd="0" destOrd="0" presId="urn:microsoft.com/office/officeart/2009/layout/CirclePictureHierarchy"/>
    <dgm:cxn modelId="{570E4365-EE76-8940-B53F-827E9BA904B0}" type="presParOf" srcId="{73D6E603-F778-DA40-A937-506B91E86DEE}" destId="{3D67A43E-48ED-5142-AB01-7745534B491C}" srcOrd="1" destOrd="0" presId="urn:microsoft.com/office/officeart/2009/layout/CirclePictureHierarchy"/>
    <dgm:cxn modelId="{F8528B8E-0AFB-FD44-910B-B177E8E0103E}" type="presParOf" srcId="{3D67A43E-48ED-5142-AB01-7745534B491C}" destId="{5CDE4BD0-99D1-324C-B66D-6B82378D7B58}" srcOrd="0" destOrd="0" presId="urn:microsoft.com/office/officeart/2009/layout/CirclePictureHierarchy"/>
    <dgm:cxn modelId="{6512430C-555A-A04F-B25B-5FDD926621B1}" type="presParOf" srcId="{5CDE4BD0-99D1-324C-B66D-6B82378D7B58}" destId="{79285FF7-A992-EA45-817B-6F525A7C5985}" srcOrd="0" destOrd="0" presId="urn:microsoft.com/office/officeart/2009/layout/CirclePictureHierarchy"/>
    <dgm:cxn modelId="{2CADF1A9-38AA-0F4F-8A3B-C6AA7C3C5736}" type="presParOf" srcId="{5CDE4BD0-99D1-324C-B66D-6B82378D7B58}" destId="{C93647DE-6F97-9B43-AB37-35D6F2FE3309}" srcOrd="1" destOrd="0" presId="urn:microsoft.com/office/officeart/2009/layout/CirclePictureHierarchy"/>
    <dgm:cxn modelId="{490629B1-E7FA-6948-97C9-E1ECC916655A}" type="presParOf" srcId="{3D67A43E-48ED-5142-AB01-7745534B491C}" destId="{58201A4A-9A83-FA42-ABB8-1E84505B8154}" srcOrd="1" destOrd="0" presId="urn:microsoft.com/office/officeart/2009/layout/CirclePictureHierarchy"/>
    <dgm:cxn modelId="{F4A178F4-9B71-704A-9C8C-6024AFD7AF46}" type="presParOf" srcId="{58201A4A-9A83-FA42-ABB8-1E84505B8154}" destId="{E0957F13-8C1F-384A-A0E9-3C4E0D94F3F4}" srcOrd="0" destOrd="0" presId="urn:microsoft.com/office/officeart/2009/layout/CirclePictureHierarchy"/>
    <dgm:cxn modelId="{11DD7A64-E43C-0F41-8D68-C13A02536560}" type="presParOf" srcId="{58201A4A-9A83-FA42-ABB8-1E84505B8154}" destId="{F6B69664-6387-344C-BAAA-60692BC320E6}" srcOrd="1" destOrd="0" presId="urn:microsoft.com/office/officeart/2009/layout/CirclePictureHierarchy"/>
    <dgm:cxn modelId="{D2482497-9A55-B449-8C56-EF6B85D96657}" type="presParOf" srcId="{F6B69664-6387-344C-BAAA-60692BC320E6}" destId="{016C7EAC-AAEC-8B4A-B377-D599AA908742}" srcOrd="0" destOrd="0" presId="urn:microsoft.com/office/officeart/2009/layout/CirclePictureHierarchy"/>
    <dgm:cxn modelId="{67D0EF6A-FB60-0949-8D00-A0FEA3030617}" type="presParOf" srcId="{016C7EAC-AAEC-8B4A-B377-D599AA908742}" destId="{C3199C33-FA3B-0841-9F2B-00A8F9A27D7C}" srcOrd="0" destOrd="0" presId="urn:microsoft.com/office/officeart/2009/layout/CirclePictureHierarchy"/>
    <dgm:cxn modelId="{EFE60086-634A-9A46-A9A0-7FBB1AE4F601}" type="presParOf" srcId="{016C7EAC-AAEC-8B4A-B377-D599AA908742}" destId="{4C96CB9B-68D4-B343-8A3D-D6308A438883}" srcOrd="1" destOrd="0" presId="urn:microsoft.com/office/officeart/2009/layout/CirclePictureHierarchy"/>
    <dgm:cxn modelId="{168BFB4A-7388-964C-B37F-ECFED2CDFFF2}" type="presParOf" srcId="{F6B69664-6387-344C-BAAA-60692BC320E6}" destId="{4B49A47F-A093-B24D-A817-5A38E2AFECBC}" srcOrd="1" destOrd="0" presId="urn:microsoft.com/office/officeart/2009/layout/CirclePictureHierarchy"/>
    <dgm:cxn modelId="{BAB00C6E-47B6-AC46-8F43-32874FCCC17E}" type="presParOf" srcId="{58201A4A-9A83-FA42-ABB8-1E84505B8154}" destId="{69AECFB3-9EB1-F34D-B055-B24A2AFC89C6}" srcOrd="2" destOrd="0" presId="urn:microsoft.com/office/officeart/2009/layout/CirclePictureHierarchy"/>
    <dgm:cxn modelId="{B99882B6-70EA-5446-835C-158B80DEE860}" type="presParOf" srcId="{58201A4A-9A83-FA42-ABB8-1E84505B8154}" destId="{0D7F05CF-4714-2B44-ACFE-DEA33377CA99}" srcOrd="3" destOrd="0" presId="urn:microsoft.com/office/officeart/2009/layout/CirclePictureHierarchy"/>
    <dgm:cxn modelId="{1E896672-9C8E-324A-8206-C18A031BC6F9}" type="presParOf" srcId="{0D7F05CF-4714-2B44-ACFE-DEA33377CA99}" destId="{8A31DF6F-BD41-C240-A964-E945DCAB10F4}" srcOrd="0" destOrd="0" presId="urn:microsoft.com/office/officeart/2009/layout/CirclePictureHierarchy"/>
    <dgm:cxn modelId="{120BA0CE-4DA6-4641-A8D0-B96D1A6FCC14}" type="presParOf" srcId="{8A31DF6F-BD41-C240-A964-E945DCAB10F4}" destId="{4E9F58F8-17CB-0044-B7EC-90CD3D9F0FF2}" srcOrd="0" destOrd="0" presId="urn:microsoft.com/office/officeart/2009/layout/CirclePictureHierarchy"/>
    <dgm:cxn modelId="{81DD4C13-AAA2-F74E-AAB0-CFA1B5F26916}" type="presParOf" srcId="{8A31DF6F-BD41-C240-A964-E945DCAB10F4}" destId="{7202B584-93E4-5C40-9E40-87FFCE1B2CC9}" srcOrd="1" destOrd="0" presId="urn:microsoft.com/office/officeart/2009/layout/CirclePictureHierarchy"/>
    <dgm:cxn modelId="{CE788551-481A-9C44-A674-5A1D2DF7D340}" type="presParOf" srcId="{0D7F05CF-4714-2B44-ACFE-DEA33377CA99}" destId="{80424034-FB80-E34E-B1BC-D0F776BE451B}" srcOrd="1" destOrd="0" presId="urn:microsoft.com/office/officeart/2009/layout/CirclePictureHierarchy"/>
    <dgm:cxn modelId="{19C9046C-A12E-1444-9CD6-56EFE22C7880}" type="presParOf" srcId="{73D6E603-F778-DA40-A937-506B91E86DEE}" destId="{39FD8476-93F2-9244-B4EB-4B5F7554591B}" srcOrd="2" destOrd="0" presId="urn:microsoft.com/office/officeart/2009/layout/CirclePictureHierarchy"/>
    <dgm:cxn modelId="{BFB6360D-44CF-3740-B9A2-DEF7AAE08AED}" type="presParOf" srcId="{73D6E603-F778-DA40-A937-506B91E86DEE}" destId="{656F1064-537D-B640-A0CC-6845CB7946EB}" srcOrd="3" destOrd="0" presId="urn:microsoft.com/office/officeart/2009/layout/CirclePictureHierarchy"/>
    <dgm:cxn modelId="{1AF6C74B-78E1-1E48-9617-3073093C2997}" type="presParOf" srcId="{656F1064-537D-B640-A0CC-6845CB7946EB}" destId="{B815E128-830C-9A4C-8B37-1A3ADFF1B945}" srcOrd="0" destOrd="0" presId="urn:microsoft.com/office/officeart/2009/layout/CirclePictureHierarchy"/>
    <dgm:cxn modelId="{F0D42A0F-6876-C540-A67B-0BE89D070D5D}" type="presParOf" srcId="{B815E128-830C-9A4C-8B37-1A3ADFF1B945}" destId="{94F6F147-FA63-8B49-80B7-E3C986B213D6}" srcOrd="0" destOrd="0" presId="urn:microsoft.com/office/officeart/2009/layout/CirclePictureHierarchy"/>
    <dgm:cxn modelId="{831EC0BD-0568-7B43-A27F-781BDBB370ED}" type="presParOf" srcId="{B815E128-830C-9A4C-8B37-1A3ADFF1B945}" destId="{7DBBB827-63AD-584F-90BA-ED437668E573}" srcOrd="1" destOrd="0" presId="urn:microsoft.com/office/officeart/2009/layout/CirclePictureHierarchy"/>
    <dgm:cxn modelId="{4752F096-9474-964B-AA0A-CBD863E408D6}" type="presParOf" srcId="{656F1064-537D-B640-A0CC-6845CB7946EB}" destId="{6AC2BC19-5F9F-3947-B180-0D5D5BF80747}" srcOrd="1" destOrd="0" presId="urn:microsoft.com/office/officeart/2009/layout/CirclePicture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FD8476-93F2-9244-B4EB-4B5F7554591B}">
      <dsp:nvSpPr>
        <dsp:cNvPr id="0" name=""/>
        <dsp:cNvSpPr/>
      </dsp:nvSpPr>
      <dsp:spPr>
        <a:xfrm>
          <a:off x="4176632" y="1088172"/>
          <a:ext cx="1496597" cy="330017"/>
        </a:xfrm>
        <a:custGeom>
          <a:avLst/>
          <a:gdLst/>
          <a:ahLst/>
          <a:cxnLst/>
          <a:rect l="0" t="0" r="0" b="0"/>
          <a:pathLst>
            <a:path>
              <a:moveTo>
                <a:pt x="0" y="0"/>
              </a:moveTo>
              <a:lnTo>
                <a:pt x="0" y="166318"/>
              </a:lnTo>
              <a:lnTo>
                <a:pt x="1496597" y="166318"/>
              </a:lnTo>
              <a:lnTo>
                <a:pt x="1496597" y="330017"/>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9AECFB3-9EB1-F34D-B055-B24A2AFC89C6}">
      <dsp:nvSpPr>
        <dsp:cNvPr id="0" name=""/>
        <dsp:cNvSpPr/>
      </dsp:nvSpPr>
      <dsp:spPr>
        <a:xfrm>
          <a:off x="2792122" y="2465865"/>
          <a:ext cx="1440553" cy="330017"/>
        </a:xfrm>
        <a:custGeom>
          <a:avLst/>
          <a:gdLst/>
          <a:ahLst/>
          <a:cxnLst/>
          <a:rect l="0" t="0" r="0" b="0"/>
          <a:pathLst>
            <a:path>
              <a:moveTo>
                <a:pt x="0" y="0"/>
              </a:moveTo>
              <a:lnTo>
                <a:pt x="0" y="166318"/>
              </a:lnTo>
              <a:lnTo>
                <a:pt x="1440553" y="166318"/>
              </a:lnTo>
              <a:lnTo>
                <a:pt x="1440553" y="330017"/>
              </a:lnTo>
            </a:path>
          </a:pathLst>
        </a:custGeom>
        <a:noFill/>
        <a:ln w="12700" cap="rnd" cmpd="sng" algn="ctr">
          <a:solidFill>
            <a:schemeClr val="accent5"/>
          </a:solidFill>
          <a:prstDash val="solid"/>
        </a:ln>
        <a:effectLst/>
      </dsp:spPr>
      <dsp:style>
        <a:lnRef idx="1">
          <a:scrgbClr r="0" g="0" b="0"/>
        </a:lnRef>
        <a:fillRef idx="0">
          <a:scrgbClr r="0" g="0" b="0"/>
        </a:fillRef>
        <a:effectRef idx="0">
          <a:scrgbClr r="0" g="0" b="0"/>
        </a:effectRef>
        <a:fontRef idx="minor"/>
      </dsp:style>
    </dsp:sp>
    <dsp:sp modelId="{E0957F13-8C1F-384A-A0E9-3C4E0D94F3F4}">
      <dsp:nvSpPr>
        <dsp:cNvPr id="0" name=""/>
        <dsp:cNvSpPr/>
      </dsp:nvSpPr>
      <dsp:spPr>
        <a:xfrm>
          <a:off x="1351568" y="2465865"/>
          <a:ext cx="1440553" cy="330017"/>
        </a:xfrm>
        <a:custGeom>
          <a:avLst/>
          <a:gdLst/>
          <a:ahLst/>
          <a:cxnLst/>
          <a:rect l="0" t="0" r="0" b="0"/>
          <a:pathLst>
            <a:path>
              <a:moveTo>
                <a:pt x="1440553" y="0"/>
              </a:moveTo>
              <a:lnTo>
                <a:pt x="1440553" y="166318"/>
              </a:lnTo>
              <a:lnTo>
                <a:pt x="0" y="166318"/>
              </a:lnTo>
              <a:lnTo>
                <a:pt x="0" y="330017"/>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D988448-E0EC-5546-815B-DE494B9B9C83}">
      <dsp:nvSpPr>
        <dsp:cNvPr id="0" name=""/>
        <dsp:cNvSpPr/>
      </dsp:nvSpPr>
      <dsp:spPr>
        <a:xfrm>
          <a:off x="2792122" y="1088172"/>
          <a:ext cx="1384509" cy="330017"/>
        </a:xfrm>
        <a:custGeom>
          <a:avLst/>
          <a:gdLst/>
          <a:ahLst/>
          <a:cxnLst/>
          <a:rect l="0" t="0" r="0" b="0"/>
          <a:pathLst>
            <a:path>
              <a:moveTo>
                <a:pt x="1384509" y="0"/>
              </a:moveTo>
              <a:lnTo>
                <a:pt x="1384509" y="166318"/>
              </a:lnTo>
              <a:lnTo>
                <a:pt x="0" y="166318"/>
              </a:lnTo>
              <a:lnTo>
                <a:pt x="0" y="330017"/>
              </a:lnTo>
            </a:path>
          </a:pathLst>
        </a:custGeom>
        <a:noFill/>
        <a:ln w="12700" cap="rnd" cmpd="sng" algn="ctr">
          <a:solidFill>
            <a:schemeClr val="accent5"/>
          </a:solidFill>
          <a:prstDash val="solid"/>
        </a:ln>
        <a:effectLst/>
      </dsp:spPr>
      <dsp:style>
        <a:lnRef idx="1">
          <a:scrgbClr r="0" g="0" b="0"/>
        </a:lnRef>
        <a:fillRef idx="0">
          <a:scrgbClr r="0" g="0" b="0"/>
        </a:fillRef>
        <a:effectRef idx="0">
          <a:scrgbClr r="0" g="0" b="0"/>
        </a:effectRef>
        <a:fontRef idx="minor"/>
      </dsp:style>
    </dsp:sp>
    <dsp:sp modelId="{4ABAF487-E8BF-1A48-A2A7-61E01FB148C7}">
      <dsp:nvSpPr>
        <dsp:cNvPr id="0" name=""/>
        <dsp:cNvSpPr/>
      </dsp:nvSpPr>
      <dsp:spPr>
        <a:xfrm>
          <a:off x="3652794" y="40497"/>
          <a:ext cx="1047675" cy="1047675"/>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5429799-72B4-EF45-9908-65711943462D}">
      <dsp:nvSpPr>
        <dsp:cNvPr id="0" name=""/>
        <dsp:cNvSpPr/>
      </dsp:nvSpPr>
      <dsp:spPr>
        <a:xfrm>
          <a:off x="4767675" y="19952"/>
          <a:ext cx="1795689" cy="1047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kumimoji="1" lang="ja-JP" altLang="en-US" sz="2500" kern="1200" dirty="0" smtClean="0"/>
            <a:t>現在</a:t>
          </a:r>
          <a:r>
            <a:rPr kumimoji="1" lang="ja-JP" altLang="en-US" sz="2500" kern="1200" smtClean="0"/>
            <a:t>の局面</a:t>
          </a:r>
          <a:endParaRPr kumimoji="1" lang="ja-JP" altLang="en-US" sz="2500" kern="1200" dirty="0"/>
        </a:p>
      </dsp:txBody>
      <dsp:txXfrm>
        <a:off x="4767675" y="19952"/>
        <a:ext cx="1795689" cy="1047675"/>
      </dsp:txXfrm>
    </dsp:sp>
    <dsp:sp modelId="{79285FF7-A992-EA45-817B-6F525A7C5985}">
      <dsp:nvSpPr>
        <dsp:cNvPr id="0" name=""/>
        <dsp:cNvSpPr/>
      </dsp:nvSpPr>
      <dsp:spPr>
        <a:xfrm>
          <a:off x="2268284" y="1418190"/>
          <a:ext cx="1047675" cy="1047675"/>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93647DE-6F97-9B43-AB37-35D6F2FE3309}">
      <dsp:nvSpPr>
        <dsp:cNvPr id="0" name=""/>
        <dsp:cNvSpPr/>
      </dsp:nvSpPr>
      <dsp:spPr>
        <a:xfrm>
          <a:off x="3315960" y="1415571"/>
          <a:ext cx="1571513" cy="1047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kumimoji="1" lang="en-US" altLang="ja-JP" sz="2500" kern="1200" dirty="0" smtClean="0"/>
            <a:t>Z=0.5</a:t>
          </a:r>
          <a:endParaRPr kumimoji="1" lang="ja-JP" altLang="en-US" sz="2500" kern="1200" dirty="0"/>
        </a:p>
      </dsp:txBody>
      <dsp:txXfrm>
        <a:off x="3315960" y="1415571"/>
        <a:ext cx="1571513" cy="1047675"/>
      </dsp:txXfrm>
    </dsp:sp>
    <dsp:sp modelId="{C3199C33-FA3B-0841-9F2B-00A8F9A27D7C}">
      <dsp:nvSpPr>
        <dsp:cNvPr id="0" name=""/>
        <dsp:cNvSpPr/>
      </dsp:nvSpPr>
      <dsp:spPr>
        <a:xfrm>
          <a:off x="827730" y="2795883"/>
          <a:ext cx="1047675" cy="1047675"/>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C96CB9B-68D4-B343-8A3D-D6308A438883}">
      <dsp:nvSpPr>
        <dsp:cNvPr id="0" name=""/>
        <dsp:cNvSpPr/>
      </dsp:nvSpPr>
      <dsp:spPr>
        <a:xfrm>
          <a:off x="1875406" y="2793264"/>
          <a:ext cx="1571513" cy="1047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kumimoji="1" lang="en-US" altLang="ja-JP" sz="2500" kern="1200" dirty="0" smtClean="0"/>
            <a:t>Z=0.3</a:t>
          </a:r>
          <a:endParaRPr kumimoji="1" lang="ja-JP" altLang="en-US" sz="2500" kern="1200" dirty="0"/>
        </a:p>
      </dsp:txBody>
      <dsp:txXfrm>
        <a:off x="1875406" y="2793264"/>
        <a:ext cx="1571513" cy="1047675"/>
      </dsp:txXfrm>
    </dsp:sp>
    <dsp:sp modelId="{4E9F58F8-17CB-0044-B7EC-90CD3D9F0FF2}">
      <dsp:nvSpPr>
        <dsp:cNvPr id="0" name=""/>
        <dsp:cNvSpPr/>
      </dsp:nvSpPr>
      <dsp:spPr>
        <a:xfrm>
          <a:off x="3708838" y="2795883"/>
          <a:ext cx="1047675" cy="1047675"/>
        </a:xfrm>
        <a:prstGeom prst="ellipse">
          <a:avLst/>
        </a:prstGeom>
        <a:gradFill rotWithShape="0">
          <a:gsLst>
            <a:gs pos="0">
              <a:schemeClr val="bg1"/>
            </a:gs>
            <a:gs pos="100000">
              <a:schemeClr val="bg1"/>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202B584-93E4-5C40-9E40-87FFCE1B2CC9}">
      <dsp:nvSpPr>
        <dsp:cNvPr id="0" name=""/>
        <dsp:cNvSpPr/>
      </dsp:nvSpPr>
      <dsp:spPr>
        <a:xfrm>
          <a:off x="4756514" y="2793264"/>
          <a:ext cx="1571513" cy="1047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kumimoji="1" lang="en-US" altLang="ja-JP" sz="2500" kern="1200" dirty="0" smtClean="0"/>
            <a:t>Z=0.4</a:t>
          </a:r>
          <a:endParaRPr kumimoji="1" lang="ja-JP" altLang="en-US" sz="2500" kern="1200" dirty="0"/>
        </a:p>
      </dsp:txBody>
      <dsp:txXfrm>
        <a:off x="4756514" y="2793264"/>
        <a:ext cx="1571513" cy="1047675"/>
      </dsp:txXfrm>
    </dsp:sp>
    <dsp:sp modelId="{94F6F147-FA63-8B49-80B7-E3C986B213D6}">
      <dsp:nvSpPr>
        <dsp:cNvPr id="0" name=""/>
        <dsp:cNvSpPr/>
      </dsp:nvSpPr>
      <dsp:spPr>
        <a:xfrm>
          <a:off x="5149392" y="1418190"/>
          <a:ext cx="1047675" cy="1047675"/>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DBBB827-63AD-584F-90BA-ED437668E573}">
      <dsp:nvSpPr>
        <dsp:cNvPr id="0" name=""/>
        <dsp:cNvSpPr/>
      </dsp:nvSpPr>
      <dsp:spPr>
        <a:xfrm>
          <a:off x="6197067" y="1415571"/>
          <a:ext cx="1571513" cy="1047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kumimoji="1" lang="en-US" altLang="ja-JP" sz="2500" kern="1200" dirty="0" smtClean="0"/>
            <a:t>Z=0.3</a:t>
          </a:r>
          <a:endParaRPr kumimoji="1" lang="ja-JP" altLang="en-US" sz="2500" kern="1200" dirty="0"/>
        </a:p>
      </dsp:txBody>
      <dsp:txXfrm>
        <a:off x="6197067" y="1415571"/>
        <a:ext cx="1571513" cy="10476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FD8476-93F2-9244-B4EB-4B5F7554591B}">
      <dsp:nvSpPr>
        <dsp:cNvPr id="0" name=""/>
        <dsp:cNvSpPr/>
      </dsp:nvSpPr>
      <dsp:spPr>
        <a:xfrm>
          <a:off x="4176632" y="1088172"/>
          <a:ext cx="1496597" cy="330017"/>
        </a:xfrm>
        <a:custGeom>
          <a:avLst/>
          <a:gdLst/>
          <a:ahLst/>
          <a:cxnLst/>
          <a:rect l="0" t="0" r="0" b="0"/>
          <a:pathLst>
            <a:path>
              <a:moveTo>
                <a:pt x="0" y="0"/>
              </a:moveTo>
              <a:lnTo>
                <a:pt x="0" y="166318"/>
              </a:lnTo>
              <a:lnTo>
                <a:pt x="1496597" y="166318"/>
              </a:lnTo>
              <a:lnTo>
                <a:pt x="1496597" y="330017"/>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9AECFB3-9EB1-F34D-B055-B24A2AFC89C6}">
      <dsp:nvSpPr>
        <dsp:cNvPr id="0" name=""/>
        <dsp:cNvSpPr/>
      </dsp:nvSpPr>
      <dsp:spPr>
        <a:xfrm>
          <a:off x="2792122" y="2465865"/>
          <a:ext cx="1440553" cy="330017"/>
        </a:xfrm>
        <a:custGeom>
          <a:avLst/>
          <a:gdLst/>
          <a:ahLst/>
          <a:cxnLst/>
          <a:rect l="0" t="0" r="0" b="0"/>
          <a:pathLst>
            <a:path>
              <a:moveTo>
                <a:pt x="0" y="0"/>
              </a:moveTo>
              <a:lnTo>
                <a:pt x="0" y="166318"/>
              </a:lnTo>
              <a:lnTo>
                <a:pt x="1440553" y="166318"/>
              </a:lnTo>
              <a:lnTo>
                <a:pt x="1440553" y="330017"/>
              </a:lnTo>
            </a:path>
          </a:pathLst>
        </a:custGeom>
        <a:noFill/>
        <a:ln w="12700" cap="rnd" cmpd="sng" algn="ctr">
          <a:solidFill>
            <a:schemeClr val="accent5"/>
          </a:solidFill>
          <a:prstDash val="solid"/>
        </a:ln>
        <a:effectLst/>
      </dsp:spPr>
      <dsp:style>
        <a:lnRef idx="1">
          <a:scrgbClr r="0" g="0" b="0"/>
        </a:lnRef>
        <a:fillRef idx="0">
          <a:scrgbClr r="0" g="0" b="0"/>
        </a:fillRef>
        <a:effectRef idx="0">
          <a:scrgbClr r="0" g="0" b="0"/>
        </a:effectRef>
        <a:fontRef idx="minor"/>
      </dsp:style>
    </dsp:sp>
    <dsp:sp modelId="{E0957F13-8C1F-384A-A0E9-3C4E0D94F3F4}">
      <dsp:nvSpPr>
        <dsp:cNvPr id="0" name=""/>
        <dsp:cNvSpPr/>
      </dsp:nvSpPr>
      <dsp:spPr>
        <a:xfrm>
          <a:off x="1351568" y="2465865"/>
          <a:ext cx="1440553" cy="330017"/>
        </a:xfrm>
        <a:custGeom>
          <a:avLst/>
          <a:gdLst/>
          <a:ahLst/>
          <a:cxnLst/>
          <a:rect l="0" t="0" r="0" b="0"/>
          <a:pathLst>
            <a:path>
              <a:moveTo>
                <a:pt x="1440553" y="0"/>
              </a:moveTo>
              <a:lnTo>
                <a:pt x="1440553" y="166318"/>
              </a:lnTo>
              <a:lnTo>
                <a:pt x="0" y="166318"/>
              </a:lnTo>
              <a:lnTo>
                <a:pt x="0" y="330017"/>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D988448-E0EC-5546-815B-DE494B9B9C83}">
      <dsp:nvSpPr>
        <dsp:cNvPr id="0" name=""/>
        <dsp:cNvSpPr/>
      </dsp:nvSpPr>
      <dsp:spPr>
        <a:xfrm>
          <a:off x="2792122" y="1088172"/>
          <a:ext cx="1384509" cy="330017"/>
        </a:xfrm>
        <a:custGeom>
          <a:avLst/>
          <a:gdLst/>
          <a:ahLst/>
          <a:cxnLst/>
          <a:rect l="0" t="0" r="0" b="0"/>
          <a:pathLst>
            <a:path>
              <a:moveTo>
                <a:pt x="1384509" y="0"/>
              </a:moveTo>
              <a:lnTo>
                <a:pt x="1384509" y="166318"/>
              </a:lnTo>
              <a:lnTo>
                <a:pt x="0" y="166318"/>
              </a:lnTo>
              <a:lnTo>
                <a:pt x="0" y="330017"/>
              </a:lnTo>
            </a:path>
          </a:pathLst>
        </a:custGeom>
        <a:noFill/>
        <a:ln w="12700" cap="rnd" cmpd="sng" algn="ctr">
          <a:solidFill>
            <a:schemeClr val="accent5"/>
          </a:solidFill>
          <a:prstDash val="solid"/>
        </a:ln>
        <a:effectLst/>
      </dsp:spPr>
      <dsp:style>
        <a:lnRef idx="1">
          <a:scrgbClr r="0" g="0" b="0"/>
        </a:lnRef>
        <a:fillRef idx="0">
          <a:scrgbClr r="0" g="0" b="0"/>
        </a:fillRef>
        <a:effectRef idx="0">
          <a:scrgbClr r="0" g="0" b="0"/>
        </a:effectRef>
        <a:fontRef idx="minor"/>
      </dsp:style>
    </dsp:sp>
    <dsp:sp modelId="{4ABAF487-E8BF-1A48-A2A7-61E01FB148C7}">
      <dsp:nvSpPr>
        <dsp:cNvPr id="0" name=""/>
        <dsp:cNvSpPr/>
      </dsp:nvSpPr>
      <dsp:spPr>
        <a:xfrm>
          <a:off x="3652794" y="40497"/>
          <a:ext cx="1047675" cy="1047675"/>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5429799-72B4-EF45-9908-65711943462D}">
      <dsp:nvSpPr>
        <dsp:cNvPr id="0" name=""/>
        <dsp:cNvSpPr/>
      </dsp:nvSpPr>
      <dsp:spPr>
        <a:xfrm>
          <a:off x="4767675" y="19952"/>
          <a:ext cx="1795689" cy="1047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kumimoji="1" lang="ja-JP" altLang="en-US" sz="2500" kern="1200" dirty="0" smtClean="0"/>
            <a:t>現在の局面</a:t>
          </a:r>
          <a:endParaRPr kumimoji="1" lang="ja-JP" altLang="en-US" sz="2500" kern="1200" dirty="0"/>
        </a:p>
      </dsp:txBody>
      <dsp:txXfrm>
        <a:off x="4767675" y="19952"/>
        <a:ext cx="1795689" cy="1047675"/>
      </dsp:txXfrm>
    </dsp:sp>
    <dsp:sp modelId="{79285FF7-A992-EA45-817B-6F525A7C5985}">
      <dsp:nvSpPr>
        <dsp:cNvPr id="0" name=""/>
        <dsp:cNvSpPr/>
      </dsp:nvSpPr>
      <dsp:spPr>
        <a:xfrm>
          <a:off x="2268284" y="1418190"/>
          <a:ext cx="1047675" cy="1047675"/>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93647DE-6F97-9B43-AB37-35D6F2FE3309}">
      <dsp:nvSpPr>
        <dsp:cNvPr id="0" name=""/>
        <dsp:cNvSpPr/>
      </dsp:nvSpPr>
      <dsp:spPr>
        <a:xfrm>
          <a:off x="3315960" y="1415571"/>
          <a:ext cx="1571513" cy="1047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kumimoji="1" lang="en-US" altLang="ja-JP" sz="2500" kern="1200" dirty="0" smtClean="0"/>
            <a:t>0.5</a:t>
          </a:r>
          <a:endParaRPr kumimoji="1" lang="ja-JP" altLang="en-US" sz="2500" kern="1200" dirty="0"/>
        </a:p>
      </dsp:txBody>
      <dsp:txXfrm>
        <a:off x="3315960" y="1415571"/>
        <a:ext cx="1571513" cy="1047675"/>
      </dsp:txXfrm>
    </dsp:sp>
    <dsp:sp modelId="{C3199C33-FA3B-0841-9F2B-00A8F9A27D7C}">
      <dsp:nvSpPr>
        <dsp:cNvPr id="0" name=""/>
        <dsp:cNvSpPr/>
      </dsp:nvSpPr>
      <dsp:spPr>
        <a:xfrm>
          <a:off x="827730" y="2795883"/>
          <a:ext cx="1047675" cy="1047675"/>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C96CB9B-68D4-B343-8A3D-D6308A438883}">
      <dsp:nvSpPr>
        <dsp:cNvPr id="0" name=""/>
        <dsp:cNvSpPr/>
      </dsp:nvSpPr>
      <dsp:spPr>
        <a:xfrm>
          <a:off x="1875406" y="2793264"/>
          <a:ext cx="1571513" cy="1047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kumimoji="1" lang="en-US" altLang="ja-JP" sz="2500" kern="1200" dirty="0" smtClean="0"/>
            <a:t>0.3</a:t>
          </a:r>
          <a:endParaRPr kumimoji="1" lang="ja-JP" altLang="en-US" sz="2500" kern="1200" dirty="0"/>
        </a:p>
      </dsp:txBody>
      <dsp:txXfrm>
        <a:off x="1875406" y="2793264"/>
        <a:ext cx="1571513" cy="1047675"/>
      </dsp:txXfrm>
    </dsp:sp>
    <dsp:sp modelId="{4E9F58F8-17CB-0044-B7EC-90CD3D9F0FF2}">
      <dsp:nvSpPr>
        <dsp:cNvPr id="0" name=""/>
        <dsp:cNvSpPr/>
      </dsp:nvSpPr>
      <dsp:spPr>
        <a:xfrm>
          <a:off x="3708838" y="2795883"/>
          <a:ext cx="1047675" cy="1047675"/>
        </a:xfrm>
        <a:prstGeom prst="ellipse">
          <a:avLst/>
        </a:prstGeom>
        <a:gradFill rotWithShape="0">
          <a:gsLst>
            <a:gs pos="100000">
              <a:schemeClr val="accent5"/>
            </a:gs>
            <a:gs pos="100000">
              <a:schemeClr val="bg1"/>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202B584-93E4-5C40-9E40-87FFCE1B2CC9}">
      <dsp:nvSpPr>
        <dsp:cNvPr id="0" name=""/>
        <dsp:cNvSpPr/>
      </dsp:nvSpPr>
      <dsp:spPr>
        <a:xfrm>
          <a:off x="4756514" y="2793264"/>
          <a:ext cx="1571513" cy="1047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14:m xmlns:a14="http://schemas.microsoft.com/office/drawing/2010/main">
            <m:oMath xmlns:m="http://schemas.openxmlformats.org/officeDocument/2006/math">
              <m:f>
                <m:fPr>
                  <m:ctrlPr>
                    <a:rPr kumimoji="1" lang="mr-IN" altLang="ja-JP" sz="2500" i="1" kern="1200" smtClean="0">
                      <a:latin typeface="Cambria Math" charset="0"/>
                    </a:rPr>
                  </m:ctrlPr>
                </m:fPr>
                <m:num>
                  <m:r>
                    <a:rPr kumimoji="1" lang="en-US" altLang="ja-JP" sz="2500" b="0" i="1" kern="1200" smtClean="0">
                      <a:latin typeface="Cambria Math" charset="0"/>
                    </a:rPr>
                    <m:t>𝑤</m:t>
                  </m:r>
                </m:num>
                <m:den>
                  <m:r>
                    <a:rPr kumimoji="1" lang="en-US" altLang="ja-JP" sz="2500" b="0" i="1" kern="1200" smtClean="0">
                      <a:latin typeface="Cambria Math" charset="0"/>
                    </a:rPr>
                    <m:t>𝑛</m:t>
                  </m:r>
                </m:den>
              </m:f>
              <m:r>
                <a:rPr kumimoji="1" lang="en-US" altLang="ja-JP" sz="2500" b="0" i="1" kern="1200" smtClean="0">
                  <a:latin typeface="Cambria Math" charset="0"/>
                </a:rPr>
                <m:t>= </m:t>
              </m:r>
            </m:oMath>
          </a14:m>
          <a:r>
            <a:rPr kumimoji="1" lang="en-US" altLang="ja-JP" sz="2500" kern="1200" dirty="0" smtClean="0"/>
            <a:t>0.6</a:t>
          </a:r>
          <a:endParaRPr kumimoji="1" lang="ja-JP" altLang="en-US" sz="2500" kern="1200" dirty="0"/>
        </a:p>
      </dsp:txBody>
      <dsp:txXfrm>
        <a:off x="4756514" y="2793264"/>
        <a:ext cx="1571513" cy="1047675"/>
      </dsp:txXfrm>
    </dsp:sp>
    <dsp:sp modelId="{94F6F147-FA63-8B49-80B7-E3C986B213D6}">
      <dsp:nvSpPr>
        <dsp:cNvPr id="0" name=""/>
        <dsp:cNvSpPr/>
      </dsp:nvSpPr>
      <dsp:spPr>
        <a:xfrm>
          <a:off x="5149392" y="1418190"/>
          <a:ext cx="1047675" cy="1047675"/>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DBBB827-63AD-584F-90BA-ED437668E573}">
      <dsp:nvSpPr>
        <dsp:cNvPr id="0" name=""/>
        <dsp:cNvSpPr/>
      </dsp:nvSpPr>
      <dsp:spPr>
        <a:xfrm>
          <a:off x="6197067" y="1415571"/>
          <a:ext cx="1571513" cy="1047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kumimoji="1" lang="en-US" altLang="ja-JP" sz="2500" kern="1200" smtClean="0"/>
            <a:t>0.3</a:t>
          </a:r>
          <a:endParaRPr kumimoji="1" lang="ja-JP" altLang="en-US" sz="2500" kern="1200" dirty="0"/>
        </a:p>
      </dsp:txBody>
      <dsp:txXfrm>
        <a:off x="6197067" y="1415571"/>
        <a:ext cx="1571513" cy="10476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FD8476-93F2-9244-B4EB-4B5F7554591B}">
      <dsp:nvSpPr>
        <dsp:cNvPr id="0" name=""/>
        <dsp:cNvSpPr/>
      </dsp:nvSpPr>
      <dsp:spPr>
        <a:xfrm>
          <a:off x="4176632" y="1088172"/>
          <a:ext cx="1496597" cy="330017"/>
        </a:xfrm>
        <a:custGeom>
          <a:avLst/>
          <a:gdLst/>
          <a:ahLst/>
          <a:cxnLst/>
          <a:rect l="0" t="0" r="0" b="0"/>
          <a:pathLst>
            <a:path>
              <a:moveTo>
                <a:pt x="0" y="0"/>
              </a:moveTo>
              <a:lnTo>
                <a:pt x="0" y="166318"/>
              </a:lnTo>
              <a:lnTo>
                <a:pt x="1496597" y="166318"/>
              </a:lnTo>
              <a:lnTo>
                <a:pt x="1496597" y="330017"/>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9AECFB3-9EB1-F34D-B055-B24A2AFC89C6}">
      <dsp:nvSpPr>
        <dsp:cNvPr id="0" name=""/>
        <dsp:cNvSpPr/>
      </dsp:nvSpPr>
      <dsp:spPr>
        <a:xfrm>
          <a:off x="2792122" y="2465865"/>
          <a:ext cx="1440553" cy="330017"/>
        </a:xfrm>
        <a:custGeom>
          <a:avLst/>
          <a:gdLst/>
          <a:ahLst/>
          <a:cxnLst/>
          <a:rect l="0" t="0" r="0" b="0"/>
          <a:pathLst>
            <a:path>
              <a:moveTo>
                <a:pt x="0" y="0"/>
              </a:moveTo>
              <a:lnTo>
                <a:pt x="0" y="166318"/>
              </a:lnTo>
              <a:lnTo>
                <a:pt x="1440553" y="166318"/>
              </a:lnTo>
              <a:lnTo>
                <a:pt x="1440553" y="330017"/>
              </a:lnTo>
            </a:path>
          </a:pathLst>
        </a:custGeom>
        <a:noFill/>
        <a:ln w="12700" cap="rnd" cmpd="sng" algn="ctr">
          <a:solidFill>
            <a:schemeClr val="accent5"/>
          </a:solidFill>
          <a:prstDash val="solid"/>
        </a:ln>
        <a:effectLst/>
      </dsp:spPr>
      <dsp:style>
        <a:lnRef idx="1">
          <a:scrgbClr r="0" g="0" b="0"/>
        </a:lnRef>
        <a:fillRef idx="0">
          <a:scrgbClr r="0" g="0" b="0"/>
        </a:fillRef>
        <a:effectRef idx="0">
          <a:scrgbClr r="0" g="0" b="0"/>
        </a:effectRef>
        <a:fontRef idx="minor"/>
      </dsp:style>
    </dsp:sp>
    <dsp:sp modelId="{E0957F13-8C1F-384A-A0E9-3C4E0D94F3F4}">
      <dsp:nvSpPr>
        <dsp:cNvPr id="0" name=""/>
        <dsp:cNvSpPr/>
      </dsp:nvSpPr>
      <dsp:spPr>
        <a:xfrm>
          <a:off x="1351568" y="2465865"/>
          <a:ext cx="1440553" cy="330017"/>
        </a:xfrm>
        <a:custGeom>
          <a:avLst/>
          <a:gdLst/>
          <a:ahLst/>
          <a:cxnLst/>
          <a:rect l="0" t="0" r="0" b="0"/>
          <a:pathLst>
            <a:path>
              <a:moveTo>
                <a:pt x="1440553" y="0"/>
              </a:moveTo>
              <a:lnTo>
                <a:pt x="1440553" y="166318"/>
              </a:lnTo>
              <a:lnTo>
                <a:pt x="0" y="166318"/>
              </a:lnTo>
              <a:lnTo>
                <a:pt x="0" y="330017"/>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D988448-E0EC-5546-815B-DE494B9B9C83}">
      <dsp:nvSpPr>
        <dsp:cNvPr id="0" name=""/>
        <dsp:cNvSpPr/>
      </dsp:nvSpPr>
      <dsp:spPr>
        <a:xfrm>
          <a:off x="2792122" y="1088172"/>
          <a:ext cx="1384509" cy="330017"/>
        </a:xfrm>
        <a:custGeom>
          <a:avLst/>
          <a:gdLst/>
          <a:ahLst/>
          <a:cxnLst/>
          <a:rect l="0" t="0" r="0" b="0"/>
          <a:pathLst>
            <a:path>
              <a:moveTo>
                <a:pt x="1384509" y="0"/>
              </a:moveTo>
              <a:lnTo>
                <a:pt x="1384509" y="166318"/>
              </a:lnTo>
              <a:lnTo>
                <a:pt x="0" y="166318"/>
              </a:lnTo>
              <a:lnTo>
                <a:pt x="0" y="330017"/>
              </a:lnTo>
            </a:path>
          </a:pathLst>
        </a:custGeom>
        <a:noFill/>
        <a:ln w="12700" cap="rnd" cmpd="sng" algn="ctr">
          <a:solidFill>
            <a:schemeClr val="accent5"/>
          </a:solidFill>
          <a:prstDash val="solid"/>
        </a:ln>
        <a:effectLst/>
      </dsp:spPr>
      <dsp:style>
        <a:lnRef idx="1">
          <a:scrgbClr r="0" g="0" b="0"/>
        </a:lnRef>
        <a:fillRef idx="0">
          <a:scrgbClr r="0" g="0" b="0"/>
        </a:fillRef>
        <a:effectRef idx="0">
          <a:scrgbClr r="0" g="0" b="0"/>
        </a:effectRef>
        <a:fontRef idx="minor"/>
      </dsp:style>
    </dsp:sp>
    <dsp:sp modelId="{4ABAF487-E8BF-1A48-A2A7-61E01FB148C7}">
      <dsp:nvSpPr>
        <dsp:cNvPr id="0" name=""/>
        <dsp:cNvSpPr/>
      </dsp:nvSpPr>
      <dsp:spPr>
        <a:xfrm>
          <a:off x="3652794" y="40497"/>
          <a:ext cx="1047675" cy="1047675"/>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5429799-72B4-EF45-9908-65711943462D}">
      <dsp:nvSpPr>
        <dsp:cNvPr id="0" name=""/>
        <dsp:cNvSpPr/>
      </dsp:nvSpPr>
      <dsp:spPr>
        <a:xfrm>
          <a:off x="4767675" y="19952"/>
          <a:ext cx="1795689" cy="1047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kumimoji="1" lang="ja-JP" altLang="en-US" sz="2500" kern="1200" dirty="0" smtClean="0"/>
            <a:t>現在の局面</a:t>
          </a:r>
          <a:endParaRPr kumimoji="1" lang="ja-JP" altLang="en-US" sz="2500" kern="1200" dirty="0"/>
        </a:p>
      </dsp:txBody>
      <dsp:txXfrm>
        <a:off x="4767675" y="19952"/>
        <a:ext cx="1795689" cy="1047675"/>
      </dsp:txXfrm>
    </dsp:sp>
    <dsp:sp modelId="{79285FF7-A992-EA45-817B-6F525A7C5985}">
      <dsp:nvSpPr>
        <dsp:cNvPr id="0" name=""/>
        <dsp:cNvSpPr/>
      </dsp:nvSpPr>
      <dsp:spPr>
        <a:xfrm>
          <a:off x="2268284" y="1418190"/>
          <a:ext cx="1047675" cy="1047675"/>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93647DE-6F97-9B43-AB37-35D6F2FE3309}">
      <dsp:nvSpPr>
        <dsp:cNvPr id="0" name=""/>
        <dsp:cNvSpPr/>
      </dsp:nvSpPr>
      <dsp:spPr>
        <a:xfrm>
          <a:off x="3315960" y="1415571"/>
          <a:ext cx="1571513" cy="1047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14:m xmlns:a14="http://schemas.microsoft.com/office/drawing/2010/main">
            <m:oMath xmlns:m="http://schemas.openxmlformats.org/officeDocument/2006/math">
              <m:f>
                <m:fPr>
                  <m:ctrlPr>
                    <a:rPr kumimoji="1" lang="mr-IN" altLang="ja-JP" sz="2500" i="1" kern="1200" smtClean="0">
                      <a:latin typeface="Cambria Math" charset="0"/>
                    </a:rPr>
                  </m:ctrlPr>
                </m:fPr>
                <m:num>
                  <m:r>
                    <a:rPr kumimoji="1" lang="en-US" altLang="ja-JP" sz="2500" b="0" i="1" kern="1200" smtClean="0">
                      <a:latin typeface="Cambria Math" charset="0"/>
                    </a:rPr>
                    <m:t>𝑤</m:t>
                  </m:r>
                </m:num>
                <m:den>
                  <m:r>
                    <a:rPr kumimoji="1" lang="en-US" altLang="ja-JP" sz="2500" b="0" i="1" kern="1200" smtClean="0">
                      <a:latin typeface="Cambria Math" charset="0"/>
                    </a:rPr>
                    <m:t>𝑛</m:t>
                  </m:r>
                </m:den>
              </m:f>
              <m:r>
                <a:rPr kumimoji="1" lang="en-US" altLang="ja-JP" sz="2500" b="0" i="1" kern="1200" smtClean="0">
                  <a:latin typeface="Cambria Math" charset="0"/>
                </a:rPr>
                <m:t>=</m:t>
              </m:r>
            </m:oMath>
          </a14:m>
          <a:r>
            <a:rPr kumimoji="1" lang="en-US" altLang="ja-JP" sz="2500" kern="1200" dirty="0" smtClean="0"/>
            <a:t>0.55</a:t>
          </a:r>
          <a:endParaRPr kumimoji="1" lang="ja-JP" altLang="en-US" sz="2500" kern="1200" dirty="0"/>
        </a:p>
      </dsp:txBody>
      <dsp:txXfrm>
        <a:off x="3315960" y="1415571"/>
        <a:ext cx="1571513" cy="1047675"/>
      </dsp:txXfrm>
    </dsp:sp>
    <dsp:sp modelId="{C3199C33-FA3B-0841-9F2B-00A8F9A27D7C}">
      <dsp:nvSpPr>
        <dsp:cNvPr id="0" name=""/>
        <dsp:cNvSpPr/>
      </dsp:nvSpPr>
      <dsp:spPr>
        <a:xfrm>
          <a:off x="827730" y="2795883"/>
          <a:ext cx="1047675" cy="1047675"/>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C96CB9B-68D4-B343-8A3D-D6308A438883}">
      <dsp:nvSpPr>
        <dsp:cNvPr id="0" name=""/>
        <dsp:cNvSpPr/>
      </dsp:nvSpPr>
      <dsp:spPr>
        <a:xfrm>
          <a:off x="1875406" y="2793264"/>
          <a:ext cx="1571513" cy="1047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kumimoji="1" lang="en-US" altLang="ja-JP" sz="2500" kern="1200" dirty="0" smtClean="0"/>
            <a:t>0.3</a:t>
          </a:r>
          <a:endParaRPr kumimoji="1" lang="ja-JP" altLang="en-US" sz="2500" kern="1200" dirty="0"/>
        </a:p>
      </dsp:txBody>
      <dsp:txXfrm>
        <a:off x="1875406" y="2793264"/>
        <a:ext cx="1571513" cy="1047675"/>
      </dsp:txXfrm>
    </dsp:sp>
    <dsp:sp modelId="{4E9F58F8-17CB-0044-B7EC-90CD3D9F0FF2}">
      <dsp:nvSpPr>
        <dsp:cNvPr id="0" name=""/>
        <dsp:cNvSpPr/>
      </dsp:nvSpPr>
      <dsp:spPr>
        <a:xfrm>
          <a:off x="3708838" y="2795883"/>
          <a:ext cx="1047675" cy="1047675"/>
        </a:xfrm>
        <a:prstGeom prst="ellipse">
          <a:avLst/>
        </a:prstGeom>
        <a:gradFill rotWithShape="0">
          <a:gsLst>
            <a:gs pos="100000">
              <a:schemeClr val="accent1"/>
            </a:gs>
            <a:gs pos="100000">
              <a:schemeClr val="bg1"/>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202B584-93E4-5C40-9E40-87FFCE1B2CC9}">
      <dsp:nvSpPr>
        <dsp:cNvPr id="0" name=""/>
        <dsp:cNvSpPr/>
      </dsp:nvSpPr>
      <dsp:spPr>
        <a:xfrm>
          <a:off x="4756514" y="2793264"/>
          <a:ext cx="1571513" cy="1047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14:m xmlns:a14="http://schemas.microsoft.com/office/drawing/2010/main">
            <m:oMath xmlns:m="http://schemas.openxmlformats.org/officeDocument/2006/math">
              <m:f>
                <m:fPr>
                  <m:ctrlPr>
                    <a:rPr kumimoji="1" lang="mr-IN" altLang="ja-JP" sz="2500" i="1" kern="1200" smtClean="0">
                      <a:latin typeface="Cambria Math" charset="0"/>
                    </a:rPr>
                  </m:ctrlPr>
                </m:fPr>
                <m:num>
                  <m:r>
                    <a:rPr kumimoji="1" lang="en-US" altLang="ja-JP" sz="2500" b="0" i="1" kern="1200" smtClean="0">
                      <a:latin typeface="Cambria Math" charset="0"/>
                    </a:rPr>
                    <m:t>𝑤</m:t>
                  </m:r>
                </m:num>
                <m:den>
                  <m:r>
                    <a:rPr kumimoji="1" lang="en-US" altLang="ja-JP" sz="2500" b="0" i="1" kern="1200" smtClean="0">
                      <a:latin typeface="Cambria Math" charset="0"/>
                    </a:rPr>
                    <m:t>𝑛</m:t>
                  </m:r>
                </m:den>
              </m:f>
              <m:r>
                <a:rPr kumimoji="1" lang="en-US" altLang="ja-JP" sz="2500" b="0" i="1" kern="1200" smtClean="0">
                  <a:latin typeface="Cambria Math" charset="0"/>
                </a:rPr>
                <m:t>=</m:t>
              </m:r>
            </m:oMath>
          </a14:m>
          <a:r>
            <a:rPr kumimoji="1" lang="en-US" altLang="ja-JP" sz="2500" kern="1200" dirty="0" smtClean="0"/>
            <a:t> 0.6</a:t>
          </a:r>
          <a:endParaRPr kumimoji="1" lang="ja-JP" altLang="en-US" sz="2500" kern="1200" dirty="0"/>
        </a:p>
      </dsp:txBody>
      <dsp:txXfrm>
        <a:off x="4756514" y="2793264"/>
        <a:ext cx="1571513" cy="1047675"/>
      </dsp:txXfrm>
    </dsp:sp>
    <dsp:sp modelId="{94F6F147-FA63-8B49-80B7-E3C986B213D6}">
      <dsp:nvSpPr>
        <dsp:cNvPr id="0" name=""/>
        <dsp:cNvSpPr/>
      </dsp:nvSpPr>
      <dsp:spPr>
        <a:xfrm>
          <a:off x="5149392" y="1418190"/>
          <a:ext cx="1047675" cy="1047675"/>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DBBB827-63AD-584F-90BA-ED437668E573}">
      <dsp:nvSpPr>
        <dsp:cNvPr id="0" name=""/>
        <dsp:cNvSpPr/>
      </dsp:nvSpPr>
      <dsp:spPr>
        <a:xfrm>
          <a:off x="6197067" y="1415571"/>
          <a:ext cx="1571513" cy="1047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kumimoji="1" lang="en-US" altLang="ja-JP" sz="2500" kern="1200" smtClean="0"/>
            <a:t>0.3</a:t>
          </a:r>
          <a:endParaRPr kumimoji="1" lang="ja-JP" altLang="en-US" sz="2500" kern="1200" dirty="0"/>
        </a:p>
      </dsp:txBody>
      <dsp:txXfrm>
        <a:off x="6197067" y="1415571"/>
        <a:ext cx="1571513" cy="1047675"/>
      </dsp:txXfrm>
    </dsp:sp>
  </dsp:spTree>
</dsp:drawing>
</file>

<file path=ppt/diagrams/layout1.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1069D6-D1E8-974D-BCB2-0BFCE68CB311}" type="datetimeFigureOut">
              <a:rPr kumimoji="1" lang="ja-JP" altLang="en-US" smtClean="0"/>
              <a:t>2021/2/2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01D94E-F641-644E-B950-4828AD4E965D}" type="slidenum">
              <a:rPr kumimoji="1" lang="ja-JP" altLang="en-US" smtClean="0"/>
              <a:t>‹#›</a:t>
            </a:fld>
            <a:endParaRPr kumimoji="1" lang="ja-JP" altLang="en-US"/>
          </a:p>
        </p:txBody>
      </p:sp>
    </p:spTree>
    <p:extLst>
      <p:ext uri="{BB962C8B-B14F-4D97-AF65-F5344CB8AC3E}">
        <p14:creationId xmlns:p14="http://schemas.microsoft.com/office/powerpoint/2010/main" val="1435245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発表の流れは以下の通りになっています。本研究は京都将棋の</a:t>
            </a:r>
            <a:r>
              <a:rPr kumimoji="1" lang="en-US" altLang="ja-JP" dirty="0" smtClean="0"/>
              <a:t>AI</a:t>
            </a:r>
            <a:r>
              <a:rPr kumimoji="1" lang="ja-JP" altLang="en-US" dirty="0" smtClean="0"/>
              <a:t>を作成したため</a:t>
            </a:r>
            <a:r>
              <a:rPr kumimoji="1" lang="en-US" altLang="ja-JP" dirty="0" smtClean="0"/>
              <a:t>,</a:t>
            </a:r>
            <a:r>
              <a:rPr kumimoji="1" lang="ja-JP" altLang="en-US" dirty="0" smtClean="0"/>
              <a:t>京都将棋について説明を行い</a:t>
            </a:r>
            <a:r>
              <a:rPr kumimoji="1" lang="en-US" altLang="ja-JP" dirty="0" smtClean="0"/>
              <a:t>,</a:t>
            </a:r>
            <a:r>
              <a:rPr kumimoji="1" lang="ja-JP" altLang="en-US" dirty="0" smtClean="0"/>
              <a:t>研究背景</a:t>
            </a:r>
            <a:r>
              <a:rPr kumimoji="1" lang="en-US" altLang="ja-JP" dirty="0" smtClean="0"/>
              <a:t>,</a:t>
            </a:r>
            <a:r>
              <a:rPr kumimoji="1" lang="ja-JP" altLang="en-US" dirty="0" smtClean="0"/>
              <a:t>研究目的</a:t>
            </a:r>
            <a:r>
              <a:rPr kumimoji="1" lang="en-US" altLang="ja-JP" dirty="0" smtClean="0"/>
              <a:t>,</a:t>
            </a:r>
            <a:r>
              <a:rPr kumimoji="1" lang="ja-JP" altLang="en-US" dirty="0" smtClean="0"/>
              <a:t>について述べ</a:t>
            </a:r>
            <a:r>
              <a:rPr kumimoji="1" lang="en-US" altLang="ja-JP" dirty="0" smtClean="0"/>
              <a:t>,AI</a:t>
            </a:r>
            <a:r>
              <a:rPr kumimoji="1" lang="ja-JP" altLang="en-US" dirty="0" smtClean="0"/>
              <a:t>作成に参考にした</a:t>
            </a:r>
            <a:r>
              <a:rPr kumimoji="1" lang="en-US" altLang="ja-JP" dirty="0" err="1" smtClean="0"/>
              <a:t>AlphaZero</a:t>
            </a:r>
            <a:r>
              <a:rPr kumimoji="1" lang="ja-JP" altLang="en-US" dirty="0" smtClean="0"/>
              <a:t>の説明、その後結果</a:t>
            </a:r>
            <a:r>
              <a:rPr kumimoji="1" lang="en-US" altLang="ja-JP" dirty="0" smtClean="0"/>
              <a:t>,</a:t>
            </a:r>
            <a:r>
              <a:rPr kumimoji="1" lang="ja-JP" altLang="en-US" dirty="0" smtClean="0"/>
              <a:t>まとめと今後の課題について説明します</a:t>
            </a:r>
            <a:r>
              <a:rPr kumimoji="1" lang="en-US" altLang="ja-JP"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9801D94E-F641-644E-B950-4828AD4E965D}" type="slidenum">
              <a:rPr kumimoji="1" lang="ja-JP" altLang="en-US" smtClean="0"/>
              <a:t>2</a:t>
            </a:fld>
            <a:endParaRPr kumimoji="1" lang="ja-JP" altLang="en-US"/>
          </a:p>
        </p:txBody>
      </p:sp>
    </p:spTree>
    <p:extLst>
      <p:ext uri="{BB962C8B-B14F-4D97-AF65-F5344CB8AC3E}">
        <p14:creationId xmlns:p14="http://schemas.microsoft.com/office/powerpoint/2010/main" val="8946372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ノードの作成が行われたら降りてきたノードを戻り通ってきた全てのノードに価値と試行回数を更新します。</a:t>
            </a:r>
            <a:endParaRPr kumimoji="1" lang="en-US" altLang="ja-JP" dirty="0" smtClean="0"/>
          </a:p>
          <a:p>
            <a:r>
              <a:rPr kumimoji="1" lang="ja-JP" altLang="en-US" dirty="0" smtClean="0"/>
              <a:t>これらの手順をシミュレーション一回として、繰り返し最も選択された</a:t>
            </a:r>
            <a:r>
              <a:rPr kumimoji="1" lang="en-US" altLang="ja-JP" dirty="0" smtClean="0"/>
              <a:t>(</a:t>
            </a:r>
            <a:r>
              <a:rPr kumimoji="1" lang="ja-JP" altLang="en-US" dirty="0" smtClean="0"/>
              <a:t>累計価値の高い</a:t>
            </a:r>
            <a:r>
              <a:rPr kumimoji="1" lang="en-US" altLang="ja-JP" dirty="0" smtClean="0"/>
              <a:t>)</a:t>
            </a:r>
            <a:r>
              <a:rPr kumimoji="1" lang="ja-JP" altLang="en-US" dirty="0" smtClean="0"/>
              <a:t>手を次の一手とします</a:t>
            </a:r>
            <a:endParaRPr kumimoji="1" lang="ja-JP" altLang="en-US" dirty="0"/>
          </a:p>
        </p:txBody>
      </p:sp>
      <p:sp>
        <p:nvSpPr>
          <p:cNvPr id="4" name="スライド番号プレースホルダー 3"/>
          <p:cNvSpPr>
            <a:spLocks noGrp="1"/>
          </p:cNvSpPr>
          <p:nvPr>
            <p:ph type="sldNum" sz="quarter" idx="10"/>
          </p:nvPr>
        </p:nvSpPr>
        <p:spPr/>
        <p:txBody>
          <a:bodyPr/>
          <a:lstStyle/>
          <a:p>
            <a:fld id="{9801D94E-F641-644E-B950-4828AD4E965D}" type="slidenum">
              <a:rPr kumimoji="1" lang="ja-JP" altLang="en-US" smtClean="0"/>
              <a:t>11</a:t>
            </a:fld>
            <a:endParaRPr kumimoji="1" lang="ja-JP" altLang="en-US"/>
          </a:p>
        </p:txBody>
      </p:sp>
    </p:spTree>
    <p:extLst>
      <p:ext uri="{BB962C8B-B14F-4D97-AF65-F5344CB8AC3E}">
        <p14:creationId xmlns:p14="http://schemas.microsoft.com/office/powerpoint/2010/main" val="8471647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a:t>
            </a:r>
            <a:r>
              <a:rPr kumimoji="1" lang="en-US" altLang="ja-JP" dirty="0" err="1" smtClean="0"/>
              <a:t>AlphaZero</a:t>
            </a:r>
            <a:r>
              <a:rPr kumimoji="1" lang="ja-JP" altLang="en-US" dirty="0" smtClean="0"/>
              <a:t>の強化学習サイクルの説明を行います。強化学習の初めにデュアルネットワークの作成を行います。このデュアルネットワークは未学習状態のため最初は非常に弱いモデルとなっています。次にモンテカルロ木探索を利用した</a:t>
            </a:r>
            <a:r>
              <a:rPr kumimoji="1" lang="en-US" altLang="ja-JP" dirty="0" smtClean="0"/>
              <a:t>AI</a:t>
            </a:r>
            <a:r>
              <a:rPr kumimoji="1" lang="ja-JP" altLang="en-US" dirty="0" smtClean="0"/>
              <a:t>同士の</a:t>
            </a:r>
            <a:r>
              <a:rPr kumimoji="1" lang="en-US" altLang="ja-JP" dirty="0" smtClean="0"/>
              <a:t>500</a:t>
            </a:r>
            <a:r>
              <a:rPr kumimoji="1" lang="ja-JP" altLang="en-US" dirty="0" smtClean="0"/>
              <a:t>回の自己対戦により学習データを作成します。その後学習データをもとにデュアルネットワークの学習を行いモデルを作成します。作成したモデルとベストモデル同士を対戦させます。</a:t>
            </a:r>
            <a:r>
              <a:rPr kumimoji="1" lang="en-US" altLang="ja-JP" dirty="0" smtClean="0"/>
              <a:t>20</a:t>
            </a:r>
            <a:r>
              <a:rPr kumimoji="1" lang="ja-JP" altLang="en-US" dirty="0" smtClean="0"/>
              <a:t>回対戦を行い勝ち越した場合にモデルの更新を行い、ベストモデルとします。このサイクルを繰り返し、強いモデル保存されるためが強い</a:t>
            </a:r>
            <a:r>
              <a:rPr kumimoji="1" lang="en-US" altLang="ja-JP" dirty="0" smtClean="0"/>
              <a:t>AI</a:t>
            </a:r>
            <a:r>
              <a:rPr kumimoji="1" lang="ja-JP" altLang="en-US" dirty="0" smtClean="0"/>
              <a:t>が作成されることとなります。本研究では</a:t>
            </a:r>
            <a:r>
              <a:rPr kumimoji="1" lang="en-US" altLang="ja-JP" dirty="0" smtClean="0"/>
              <a:t>60</a:t>
            </a:r>
            <a:r>
              <a:rPr kumimoji="1" lang="ja-JP" altLang="en-US" dirty="0" smtClean="0"/>
              <a:t>回のモデルの更新を行ったベストモデルを作成しました。</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9801D94E-F641-644E-B950-4828AD4E965D}" type="slidenum">
              <a:rPr kumimoji="1" lang="ja-JP" altLang="en-US" smtClean="0"/>
              <a:t>12</a:t>
            </a:fld>
            <a:endParaRPr kumimoji="1" lang="ja-JP" altLang="en-US"/>
          </a:p>
        </p:txBody>
      </p:sp>
    </p:spTree>
    <p:extLst>
      <p:ext uri="{BB962C8B-B14F-4D97-AF65-F5344CB8AC3E}">
        <p14:creationId xmlns:p14="http://schemas.microsoft.com/office/powerpoint/2010/main" val="15612026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作成したモデルとランダムな</a:t>
            </a:r>
            <a:r>
              <a:rPr kumimoji="1" lang="en-US" altLang="ja-JP" dirty="0" smtClean="0"/>
              <a:t>AI</a:t>
            </a:r>
            <a:r>
              <a:rPr kumimoji="1" lang="ja-JP" altLang="en-US" dirty="0" smtClean="0"/>
              <a:t>との対戦結果になります。ランダムな</a:t>
            </a:r>
            <a:r>
              <a:rPr kumimoji="1" lang="en-US" altLang="ja-JP" dirty="0" smtClean="0"/>
              <a:t>AI</a:t>
            </a:r>
            <a:r>
              <a:rPr kumimoji="1" lang="ja-JP" altLang="en-US" dirty="0" smtClean="0"/>
              <a:t>相手には非常に高い勝率となったため王手に際などの探索がしっかりできていると考えられる。</a:t>
            </a:r>
            <a:endParaRPr kumimoji="1" lang="ja-JP" altLang="en-US" dirty="0"/>
          </a:p>
        </p:txBody>
      </p:sp>
      <p:sp>
        <p:nvSpPr>
          <p:cNvPr id="4" name="スライド番号プレースホルダー 3"/>
          <p:cNvSpPr>
            <a:spLocks noGrp="1"/>
          </p:cNvSpPr>
          <p:nvPr>
            <p:ph type="sldNum" sz="quarter" idx="10"/>
          </p:nvPr>
        </p:nvSpPr>
        <p:spPr/>
        <p:txBody>
          <a:bodyPr/>
          <a:lstStyle/>
          <a:p>
            <a:fld id="{9801D94E-F641-644E-B950-4828AD4E965D}" type="slidenum">
              <a:rPr kumimoji="1" lang="ja-JP" altLang="en-US" smtClean="0"/>
              <a:t>13</a:t>
            </a:fld>
            <a:endParaRPr kumimoji="1" lang="ja-JP" altLang="en-US"/>
          </a:p>
        </p:txBody>
      </p:sp>
    </p:spTree>
    <p:extLst>
      <p:ext uri="{BB962C8B-B14F-4D97-AF65-F5344CB8AC3E}">
        <p14:creationId xmlns:p14="http://schemas.microsoft.com/office/powerpoint/2010/main" val="13105148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次にウェブアプリケーションとの対戦結果を示します。ウェブアプリケーションとの戦いでは一度も勝利することができないという非常に残念な結果となった。このような結果になった原因として、作成した</a:t>
            </a:r>
            <a:r>
              <a:rPr kumimoji="1" lang="en-US" altLang="ja-JP" dirty="0" smtClean="0"/>
              <a:t>AI</a:t>
            </a:r>
            <a:r>
              <a:rPr kumimoji="1" lang="ja-JP" altLang="en-US" dirty="0" smtClean="0"/>
              <a:t>は王手を回避しない、逆王手になる手、駒損となる手を選択するなど脆弱な部分が確認された。</a:t>
            </a:r>
            <a:endParaRPr kumimoji="1" lang="ja-JP" altLang="en-US" dirty="0"/>
          </a:p>
        </p:txBody>
      </p:sp>
      <p:sp>
        <p:nvSpPr>
          <p:cNvPr id="4" name="スライド番号プレースホルダー 3"/>
          <p:cNvSpPr>
            <a:spLocks noGrp="1"/>
          </p:cNvSpPr>
          <p:nvPr>
            <p:ph type="sldNum" sz="quarter" idx="10"/>
          </p:nvPr>
        </p:nvSpPr>
        <p:spPr/>
        <p:txBody>
          <a:bodyPr/>
          <a:lstStyle/>
          <a:p>
            <a:fld id="{9801D94E-F641-644E-B950-4828AD4E965D}" type="slidenum">
              <a:rPr kumimoji="1" lang="ja-JP" altLang="en-US" smtClean="0"/>
              <a:t>14</a:t>
            </a:fld>
            <a:endParaRPr kumimoji="1" lang="ja-JP" altLang="en-US"/>
          </a:p>
        </p:txBody>
      </p:sp>
    </p:spTree>
    <p:extLst>
      <p:ext uri="{BB962C8B-B14F-4D97-AF65-F5344CB8AC3E}">
        <p14:creationId xmlns:p14="http://schemas.microsoft.com/office/powerpoint/2010/main" val="20498629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今回作成した</a:t>
            </a:r>
            <a:r>
              <a:rPr kumimoji="1" lang="en-US" altLang="ja-JP" dirty="0" smtClean="0"/>
              <a:t>AI</a:t>
            </a:r>
            <a:r>
              <a:rPr kumimoji="1" lang="ja-JP" altLang="en-US" dirty="0" smtClean="0"/>
              <a:t>は非常に弱い</a:t>
            </a:r>
            <a:r>
              <a:rPr kumimoji="1" lang="en-US" altLang="ja-JP" dirty="0" smtClean="0"/>
              <a:t>AI</a:t>
            </a:r>
            <a:r>
              <a:rPr kumimoji="1" lang="ja-JP" altLang="en-US" dirty="0" smtClean="0"/>
              <a:t>となった。王手を回避しない、逆王手になる手を選択、駒損になる手を選択など脆弱な部分が確認された。これらの問題を解決する方法として二つ考えられます。一つ目に学習回数を増やすことです。</a:t>
            </a:r>
            <a:r>
              <a:rPr kumimoji="1" lang="ja-JP" altLang="en-US" sz="1200" kern="1200" dirty="0" smtClean="0">
                <a:solidFill>
                  <a:schemeClr val="tx1"/>
                </a:solidFill>
                <a:effectLst/>
                <a:latin typeface="+mn-lt"/>
                <a:ea typeface="+mn-ea"/>
                <a:cs typeface="+mn-cs"/>
              </a:rPr>
              <a:t>本研究で作成した強化学習サイクルは </a:t>
            </a:r>
            <a:r>
              <a:rPr kumimoji="1" lang="en-US" altLang="ja-JP" sz="1200" kern="1200" dirty="0" smtClean="0">
                <a:solidFill>
                  <a:schemeClr val="tx1"/>
                </a:solidFill>
                <a:effectLst/>
                <a:latin typeface="+mn-lt"/>
                <a:ea typeface="+mn-ea"/>
                <a:cs typeface="+mn-cs"/>
              </a:rPr>
              <a:t>1 </a:t>
            </a:r>
            <a:r>
              <a:rPr kumimoji="1" lang="ja-JP" altLang="en-US" sz="1200" kern="1200" dirty="0" smtClean="0">
                <a:solidFill>
                  <a:schemeClr val="tx1"/>
                </a:solidFill>
                <a:effectLst/>
                <a:latin typeface="+mn-lt"/>
                <a:ea typeface="+mn-ea"/>
                <a:cs typeface="+mn-cs"/>
              </a:rPr>
              <a:t>台のマシンで動作するように</a:t>
            </a:r>
            <a:r>
              <a:rPr kumimoji="1" lang="en-US" altLang="ja-JP" sz="1200" kern="1200" dirty="0" smtClean="0">
                <a:solidFill>
                  <a:schemeClr val="tx1"/>
                </a:solidFill>
                <a:effectLst/>
                <a:latin typeface="+mn-lt"/>
                <a:ea typeface="+mn-ea"/>
                <a:cs typeface="+mn-cs"/>
              </a:rPr>
              <a:t>,Alpha Zero </a:t>
            </a:r>
            <a:r>
              <a:rPr kumimoji="1" lang="ja-JP" altLang="en-US" sz="1200" kern="1200" dirty="0" smtClean="0">
                <a:solidFill>
                  <a:schemeClr val="tx1"/>
                </a:solidFill>
                <a:effectLst/>
                <a:latin typeface="+mn-lt"/>
                <a:ea typeface="+mn-ea"/>
                <a:cs typeface="+mn-cs"/>
              </a:rPr>
              <a:t>のスケールダウンしたものを実装しているため学習に時間がかかり</a:t>
            </a:r>
            <a:r>
              <a:rPr kumimoji="1" lang="en-US" altLang="ja-JP" sz="1200" kern="1200" dirty="0" smtClean="0">
                <a:solidFill>
                  <a:schemeClr val="tx1"/>
                </a:solidFill>
                <a:effectLst/>
                <a:latin typeface="+mn-lt"/>
                <a:ea typeface="+mn-ea"/>
                <a:cs typeface="+mn-cs"/>
              </a:rPr>
              <a:t>,60 </a:t>
            </a:r>
            <a:r>
              <a:rPr kumimoji="1" lang="ja-JP" altLang="en-US" sz="1200" kern="1200" dirty="0" smtClean="0">
                <a:solidFill>
                  <a:schemeClr val="tx1"/>
                </a:solidFill>
                <a:effectLst/>
                <a:latin typeface="+mn-lt"/>
                <a:ea typeface="+mn-ea"/>
                <a:cs typeface="+mn-cs"/>
              </a:rPr>
              <a:t>回の学習では十分な学習データが得られなかったことが考えられる </a:t>
            </a:r>
            <a:endParaRPr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モンテカルロ木探索を行う際の </a:t>
            </a:r>
            <a:r>
              <a:rPr kumimoji="1" lang="en-US" altLang="ja-JP" sz="1200" kern="1200" dirty="0" smtClean="0">
                <a:solidFill>
                  <a:schemeClr val="tx1"/>
                </a:solidFill>
                <a:effectLst/>
                <a:latin typeface="+mn-lt"/>
                <a:ea typeface="+mn-ea"/>
                <a:cs typeface="+mn-cs"/>
              </a:rPr>
              <a:t>1 </a:t>
            </a:r>
            <a:r>
              <a:rPr kumimoji="1" lang="ja-JP" altLang="en-US" sz="1200" kern="1200" dirty="0" smtClean="0">
                <a:solidFill>
                  <a:schemeClr val="tx1"/>
                </a:solidFill>
                <a:effectLst/>
                <a:latin typeface="+mn-lt"/>
                <a:ea typeface="+mn-ea"/>
                <a:cs typeface="+mn-cs"/>
              </a:rPr>
              <a:t>推論のシミュレーション回数を 増やすことが考えられる</a:t>
            </a:r>
            <a:r>
              <a:rPr kumimoji="1" lang="en-US" altLang="ja-JP" sz="1200" kern="1200" dirty="0" smtClean="0">
                <a:solidFill>
                  <a:schemeClr val="tx1"/>
                </a:solidFill>
                <a:effectLst/>
                <a:latin typeface="+mn-lt"/>
                <a:ea typeface="+mn-ea"/>
                <a:cs typeface="+mn-cs"/>
              </a:rPr>
              <a:t>. </a:t>
            </a:r>
            <a:r>
              <a:rPr kumimoji="1" lang="ja-JP" altLang="en-US" sz="1200" kern="1200" dirty="0" smtClean="0">
                <a:solidFill>
                  <a:schemeClr val="tx1"/>
                </a:solidFill>
                <a:effectLst/>
                <a:latin typeface="+mn-lt"/>
                <a:ea typeface="+mn-ea"/>
                <a:cs typeface="+mn-cs"/>
              </a:rPr>
              <a:t>シミュレーション回数を増やすことで出来るだけ多くのノードから手を選択する事 が出来るため</a:t>
            </a:r>
            <a:r>
              <a:rPr kumimoji="1" lang="en-US" altLang="ja-JP" sz="1200" kern="1200" dirty="0" smtClean="0">
                <a:solidFill>
                  <a:schemeClr val="tx1"/>
                </a:solidFill>
                <a:effectLst/>
                <a:latin typeface="+mn-lt"/>
                <a:ea typeface="+mn-ea"/>
                <a:cs typeface="+mn-cs"/>
              </a:rPr>
              <a:t>, </a:t>
            </a:r>
            <a:r>
              <a:rPr kumimoji="1" lang="ja-JP" altLang="en-US" sz="1200" kern="1200" dirty="0" smtClean="0">
                <a:solidFill>
                  <a:schemeClr val="tx1"/>
                </a:solidFill>
                <a:effectLst/>
                <a:latin typeface="+mn-lt"/>
                <a:ea typeface="+mn-ea"/>
                <a:cs typeface="+mn-cs"/>
              </a:rPr>
              <a:t>王手を回避する手などの勝率の高い手を選びやすくなり</a:t>
            </a:r>
            <a:r>
              <a:rPr kumimoji="1" lang="en-US" altLang="ja-JP" sz="1200" kern="1200" dirty="0" smtClean="0">
                <a:solidFill>
                  <a:schemeClr val="tx1"/>
                </a:solidFill>
                <a:effectLst/>
                <a:latin typeface="+mn-lt"/>
                <a:ea typeface="+mn-ea"/>
                <a:cs typeface="+mn-cs"/>
              </a:rPr>
              <a:t>, </a:t>
            </a:r>
            <a:r>
              <a:rPr kumimoji="1" lang="ja-JP" altLang="en-US" sz="1200" kern="1200" dirty="0" smtClean="0">
                <a:solidFill>
                  <a:schemeClr val="tx1"/>
                </a:solidFill>
                <a:effectLst/>
                <a:latin typeface="+mn-lt"/>
                <a:ea typeface="+mn-ea"/>
                <a:cs typeface="+mn-cs"/>
              </a:rPr>
              <a:t>アーク評価値の精度上げる事が出来る と考えられる</a:t>
            </a:r>
            <a:r>
              <a:rPr kumimoji="1" lang="en-US" altLang="ja-JP" sz="1200" kern="1200" dirty="0" smtClean="0">
                <a:solidFill>
                  <a:schemeClr val="tx1"/>
                </a:solidFill>
                <a:effectLst/>
                <a:latin typeface="+mn-lt"/>
                <a:ea typeface="+mn-ea"/>
                <a:cs typeface="+mn-cs"/>
              </a:rPr>
              <a:t>. </a:t>
            </a:r>
            <a:endParaRPr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801D94E-F641-644E-B950-4828AD4E965D}" type="slidenum">
              <a:rPr kumimoji="1" lang="ja-JP" altLang="en-US" smtClean="0"/>
              <a:t>15</a:t>
            </a:fld>
            <a:endParaRPr kumimoji="1" lang="ja-JP" altLang="en-US"/>
          </a:p>
        </p:txBody>
      </p:sp>
    </p:spTree>
    <p:extLst>
      <p:ext uri="{BB962C8B-B14F-4D97-AF65-F5344CB8AC3E}">
        <p14:creationId xmlns:p14="http://schemas.microsoft.com/office/powerpoint/2010/main" val="745103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京都将棋とは縦横５マスの盤面で行うミニ将棋です</a:t>
            </a:r>
            <a:r>
              <a:rPr kumimoji="1" lang="en-US" altLang="ja-JP" dirty="0" smtClean="0"/>
              <a:t>.</a:t>
            </a:r>
            <a:r>
              <a:rPr kumimoji="1" lang="ja-JP" altLang="en-US" dirty="0" smtClean="0"/>
              <a:t>駒は</a:t>
            </a:r>
            <a:r>
              <a:rPr kumimoji="1" lang="ja-JP" altLang="en-US" sz="1200" kern="1200" dirty="0" smtClean="0">
                <a:solidFill>
                  <a:schemeClr val="tx1"/>
                </a:solidFill>
                <a:effectLst/>
                <a:latin typeface="+mn-lt"/>
                <a:ea typeface="+mn-ea"/>
                <a:cs typeface="+mn-cs"/>
              </a:rPr>
              <a:t>香・と</a:t>
            </a:r>
            <a:r>
              <a:rPr kumimoji="1" lang="en-US" altLang="ja-JP" sz="1200" kern="1200" dirty="0" smtClean="0">
                <a:solidFill>
                  <a:schemeClr val="tx1"/>
                </a:solidFill>
                <a:effectLst/>
                <a:latin typeface="+mn-lt"/>
                <a:ea typeface="+mn-ea"/>
                <a:cs typeface="+mn-cs"/>
              </a:rPr>
              <a:t>),(</a:t>
            </a:r>
            <a:r>
              <a:rPr kumimoji="1" lang="ja-JP" altLang="en-US" sz="1200" kern="1200" dirty="0" smtClean="0">
                <a:solidFill>
                  <a:schemeClr val="tx1"/>
                </a:solidFill>
                <a:effectLst/>
                <a:latin typeface="+mn-lt"/>
                <a:ea typeface="+mn-ea"/>
                <a:cs typeface="+mn-cs"/>
              </a:rPr>
              <a:t>銀・角</a:t>
            </a:r>
            <a:r>
              <a:rPr kumimoji="1" lang="en-US" altLang="ja-JP" sz="1200" kern="1200" dirty="0" smtClean="0">
                <a:solidFill>
                  <a:schemeClr val="tx1"/>
                </a:solidFill>
                <a:effectLst/>
                <a:latin typeface="+mn-lt"/>
                <a:ea typeface="+mn-ea"/>
                <a:cs typeface="+mn-cs"/>
              </a:rPr>
              <a:t>),(</a:t>
            </a:r>
            <a:r>
              <a:rPr kumimoji="1" lang="ja-JP" altLang="en-US" sz="1200" kern="1200" dirty="0" smtClean="0">
                <a:solidFill>
                  <a:schemeClr val="tx1"/>
                </a:solidFill>
                <a:effectLst/>
                <a:latin typeface="+mn-lt"/>
                <a:ea typeface="+mn-ea"/>
                <a:cs typeface="+mn-cs"/>
              </a:rPr>
              <a:t>金・ 桂</a:t>
            </a:r>
            <a:r>
              <a:rPr kumimoji="1" lang="en-US" altLang="ja-JP" sz="1200" kern="1200" dirty="0" smtClean="0">
                <a:solidFill>
                  <a:schemeClr val="tx1"/>
                </a:solidFill>
                <a:effectLst/>
                <a:latin typeface="+mn-lt"/>
                <a:ea typeface="+mn-ea"/>
                <a:cs typeface="+mn-cs"/>
              </a:rPr>
              <a:t>),(</a:t>
            </a:r>
            <a:r>
              <a:rPr kumimoji="1" lang="ja-JP" altLang="en-US" sz="1200" kern="1200" dirty="0" smtClean="0">
                <a:solidFill>
                  <a:schemeClr val="tx1"/>
                </a:solidFill>
                <a:effectLst/>
                <a:latin typeface="+mn-lt"/>
                <a:ea typeface="+mn-ea"/>
                <a:cs typeface="+mn-cs"/>
              </a:rPr>
              <a:t>飛・歩</a:t>
            </a:r>
            <a:r>
              <a:rPr kumimoji="1" lang="en-US" altLang="ja-JP" sz="1200" kern="1200" dirty="0" smtClean="0">
                <a:solidFill>
                  <a:schemeClr val="tx1"/>
                </a:solidFill>
                <a:effectLst/>
                <a:latin typeface="+mn-lt"/>
                <a:ea typeface="+mn-ea"/>
                <a:cs typeface="+mn-cs"/>
              </a:rPr>
              <a:t>), </a:t>
            </a:r>
            <a:r>
              <a:rPr kumimoji="1" lang="ja-JP" altLang="en-US" sz="1200" kern="1200" dirty="0" smtClean="0">
                <a:solidFill>
                  <a:schemeClr val="tx1"/>
                </a:solidFill>
                <a:effectLst/>
                <a:latin typeface="+mn-lt"/>
                <a:ea typeface="+mn-ea"/>
                <a:cs typeface="+mn-cs"/>
              </a:rPr>
              <a:t>王の </a:t>
            </a:r>
            <a:r>
              <a:rPr kumimoji="1" lang="en-US" altLang="ja-JP" sz="1200" kern="1200" dirty="0" smtClean="0">
                <a:solidFill>
                  <a:schemeClr val="tx1"/>
                </a:solidFill>
                <a:effectLst/>
                <a:latin typeface="+mn-lt"/>
                <a:ea typeface="+mn-ea"/>
                <a:cs typeface="+mn-cs"/>
              </a:rPr>
              <a:t>5 </a:t>
            </a:r>
            <a:r>
              <a:rPr kumimoji="1" lang="ja-JP" altLang="en-US" sz="1200" kern="1200" dirty="0" smtClean="0">
                <a:solidFill>
                  <a:schemeClr val="tx1"/>
                </a:solidFill>
                <a:effectLst/>
                <a:latin typeface="+mn-lt"/>
                <a:ea typeface="+mn-ea"/>
                <a:cs typeface="+mn-cs"/>
              </a:rPr>
              <a:t>種類の駒を利用し </a:t>
            </a:r>
            <a:r>
              <a:rPr kumimoji="1" lang="en-US" altLang="ja-JP" sz="1200" kern="1200" dirty="0" smtClean="0">
                <a:solidFill>
                  <a:schemeClr val="tx1"/>
                </a:solidFill>
                <a:effectLst/>
                <a:latin typeface="+mn-lt"/>
                <a:ea typeface="+mn-ea"/>
                <a:cs typeface="+mn-cs"/>
              </a:rPr>
              <a:t>,</a:t>
            </a:r>
            <a:r>
              <a:rPr kumimoji="1" lang="ja-JP" altLang="en-US" sz="1200" kern="1200" dirty="0" smtClean="0">
                <a:solidFill>
                  <a:schemeClr val="tx1"/>
                </a:solidFill>
                <a:effectLst/>
                <a:latin typeface="+mn-lt"/>
                <a:ea typeface="+mn-ea"/>
                <a:cs typeface="+mn-cs"/>
              </a:rPr>
              <a:t>王以外の駒は一手ごとに必ず裏返さなければいけません</a:t>
            </a:r>
            <a:r>
              <a:rPr kumimoji="1" lang="en-US" altLang="ja-JP" sz="1200" kern="1200" dirty="0" smtClean="0">
                <a:solidFill>
                  <a:schemeClr val="tx1"/>
                </a:solidFill>
                <a:effectLst/>
                <a:latin typeface="+mn-lt"/>
                <a:ea typeface="+mn-ea"/>
                <a:cs typeface="+mn-cs"/>
              </a:rPr>
              <a:t>.</a:t>
            </a:r>
            <a:r>
              <a:rPr kumimoji="1" lang="ja-JP" altLang="en-US" sz="1200" kern="1200" dirty="0" smtClean="0">
                <a:solidFill>
                  <a:schemeClr val="tx1"/>
                </a:solidFill>
                <a:effectLst/>
                <a:latin typeface="+mn-lt"/>
                <a:ea typeface="+mn-ea"/>
                <a:cs typeface="+mn-cs"/>
              </a:rPr>
              <a:t>また本将棋では禁止されている二歩</a:t>
            </a:r>
            <a:r>
              <a:rPr kumimoji="1" lang="en-US" altLang="ja-JP" sz="1200" kern="1200" dirty="0" smtClean="0">
                <a:solidFill>
                  <a:schemeClr val="tx1"/>
                </a:solidFill>
                <a:effectLst/>
                <a:latin typeface="+mn-lt"/>
                <a:ea typeface="+mn-ea"/>
                <a:cs typeface="+mn-cs"/>
              </a:rPr>
              <a:t>, </a:t>
            </a:r>
            <a:r>
              <a:rPr kumimoji="1" lang="ja-JP" altLang="en-US" sz="1200" kern="1200" dirty="0" smtClean="0">
                <a:solidFill>
                  <a:schemeClr val="tx1"/>
                </a:solidFill>
                <a:effectLst/>
                <a:latin typeface="+mn-lt"/>
                <a:ea typeface="+mn-ea"/>
                <a:cs typeface="+mn-cs"/>
              </a:rPr>
              <a:t>行き所のない駒を打つ</a:t>
            </a:r>
            <a:r>
              <a:rPr kumimoji="1" lang="en-US" altLang="ja-JP" sz="1200" kern="1200" dirty="0" smtClean="0">
                <a:solidFill>
                  <a:schemeClr val="tx1"/>
                </a:solidFill>
                <a:effectLst/>
                <a:latin typeface="+mn-lt"/>
                <a:ea typeface="+mn-ea"/>
                <a:cs typeface="+mn-cs"/>
              </a:rPr>
              <a:t>, </a:t>
            </a:r>
            <a:r>
              <a:rPr kumimoji="1" lang="ja-JP" altLang="en-US" sz="1200" kern="1200" dirty="0" smtClean="0">
                <a:solidFill>
                  <a:schemeClr val="tx1"/>
                </a:solidFill>
                <a:effectLst/>
                <a:latin typeface="+mn-lt"/>
                <a:ea typeface="+mn-ea"/>
                <a:cs typeface="+mn-cs"/>
              </a:rPr>
              <a:t>打ち歩詰めは禁止されていません</a:t>
            </a:r>
            <a:r>
              <a:rPr kumimoji="1" lang="en-US" altLang="ja-JP" sz="1200" kern="1200" dirty="0" smtClean="0">
                <a:solidFill>
                  <a:schemeClr val="tx1"/>
                </a:solidFill>
                <a:effectLst/>
                <a:latin typeface="+mn-lt"/>
                <a:ea typeface="+mn-ea"/>
                <a:cs typeface="+mn-cs"/>
              </a:rPr>
              <a:t>.</a:t>
            </a:r>
            <a:r>
              <a:rPr kumimoji="1" lang="ja-JP" altLang="en-US" sz="1200" kern="1200" dirty="0" smtClean="0">
                <a:solidFill>
                  <a:schemeClr val="tx1"/>
                </a:solidFill>
                <a:effectLst/>
                <a:latin typeface="+mn-lt"/>
                <a:ea typeface="+mn-ea"/>
                <a:cs typeface="+mn-cs"/>
              </a:rPr>
              <a:t>持ち駒は裏表どちらで打つことも可能です。</a:t>
            </a:r>
            <a:br>
              <a:rPr kumimoji="1" lang="ja-JP" altLang="en-US" sz="1200" kern="1200" dirty="0" smtClean="0">
                <a:solidFill>
                  <a:schemeClr val="tx1"/>
                </a:solidFill>
                <a:effectLst/>
                <a:latin typeface="+mn-lt"/>
                <a:ea typeface="+mn-ea"/>
                <a:cs typeface="+mn-cs"/>
              </a:rPr>
            </a:br>
            <a:endParaRPr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801D94E-F641-644E-B950-4828AD4E965D}" type="slidenum">
              <a:rPr kumimoji="1" lang="ja-JP" altLang="en-US" smtClean="0"/>
              <a:t>3</a:t>
            </a:fld>
            <a:endParaRPr kumimoji="1" lang="ja-JP" altLang="en-US"/>
          </a:p>
        </p:txBody>
      </p:sp>
    </p:spTree>
    <p:extLst>
      <p:ext uri="{BB962C8B-B14F-4D97-AF65-F5344CB8AC3E}">
        <p14:creationId xmlns:p14="http://schemas.microsoft.com/office/powerpoint/2010/main" val="1137564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本将棋はプロ棋士の棋譜データが公開されており</a:t>
            </a:r>
            <a:r>
              <a:rPr kumimoji="1" lang="en-US" altLang="ja-JP" dirty="0" smtClean="0"/>
              <a:t>,</a:t>
            </a:r>
            <a:r>
              <a:rPr kumimoji="1" lang="ja-JP" altLang="en-US" dirty="0" smtClean="0"/>
              <a:t>機械学習に利用されるなど数多くの研究がされたが</a:t>
            </a:r>
            <a:r>
              <a:rPr kumimoji="1" lang="en-US" altLang="ja-JP" dirty="0" smtClean="0"/>
              <a:t>,</a:t>
            </a:r>
            <a:r>
              <a:rPr kumimoji="1" lang="ja-JP" altLang="en-US" dirty="0" smtClean="0"/>
              <a:t>京都将棋はそのような棋譜データが存在せず</a:t>
            </a:r>
            <a:r>
              <a:rPr kumimoji="1" lang="en-US" altLang="ja-JP" dirty="0" smtClean="0"/>
              <a:t>,</a:t>
            </a:r>
            <a:r>
              <a:rPr kumimoji="1" lang="ja-JP" altLang="en-US" dirty="0" smtClean="0"/>
              <a:t>また</a:t>
            </a:r>
            <a:r>
              <a:rPr kumimoji="1" lang="en-US" altLang="ja-JP" dirty="0" smtClean="0"/>
              <a:t>AI</a:t>
            </a:r>
            <a:r>
              <a:rPr kumimoji="1" lang="ja-JP" altLang="en-US" dirty="0" smtClean="0"/>
              <a:t>に関する研究が少ない。</a:t>
            </a:r>
            <a:endParaRPr kumimoji="1" lang="ja-JP" altLang="en-US" dirty="0"/>
          </a:p>
        </p:txBody>
      </p:sp>
      <p:sp>
        <p:nvSpPr>
          <p:cNvPr id="4" name="スライド番号プレースホルダー 3"/>
          <p:cNvSpPr>
            <a:spLocks noGrp="1"/>
          </p:cNvSpPr>
          <p:nvPr>
            <p:ph type="sldNum" sz="quarter" idx="10"/>
          </p:nvPr>
        </p:nvSpPr>
        <p:spPr/>
        <p:txBody>
          <a:bodyPr/>
          <a:lstStyle/>
          <a:p>
            <a:fld id="{9801D94E-F641-644E-B950-4828AD4E965D}" type="slidenum">
              <a:rPr kumimoji="1" lang="ja-JP" altLang="en-US" smtClean="0"/>
              <a:t>4</a:t>
            </a:fld>
            <a:endParaRPr kumimoji="1" lang="ja-JP" altLang="en-US"/>
          </a:p>
        </p:txBody>
      </p:sp>
    </p:spTree>
    <p:extLst>
      <p:ext uri="{BB962C8B-B14F-4D97-AF65-F5344CB8AC3E}">
        <p14:creationId xmlns:p14="http://schemas.microsoft.com/office/powerpoint/2010/main" val="1581906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そこで本研究では自己対戦による学習データでの</a:t>
            </a:r>
            <a:r>
              <a:rPr kumimoji="1" lang="en-US" altLang="ja-JP" dirty="0" smtClean="0"/>
              <a:t>AI</a:t>
            </a:r>
            <a:r>
              <a:rPr kumimoji="1" lang="ja-JP" altLang="en-US" dirty="0" smtClean="0"/>
              <a:t>開発を試みる。</a:t>
            </a:r>
            <a:endParaRPr kumimoji="1" lang="ja-JP" altLang="en-US" dirty="0"/>
          </a:p>
        </p:txBody>
      </p:sp>
      <p:sp>
        <p:nvSpPr>
          <p:cNvPr id="4" name="スライド番号プレースホルダー 3"/>
          <p:cNvSpPr>
            <a:spLocks noGrp="1"/>
          </p:cNvSpPr>
          <p:nvPr>
            <p:ph type="sldNum" sz="quarter" idx="10"/>
          </p:nvPr>
        </p:nvSpPr>
        <p:spPr/>
        <p:txBody>
          <a:bodyPr/>
          <a:lstStyle/>
          <a:p>
            <a:fld id="{9801D94E-F641-644E-B950-4828AD4E965D}" type="slidenum">
              <a:rPr kumimoji="1" lang="ja-JP" altLang="en-US" smtClean="0"/>
              <a:t>5</a:t>
            </a:fld>
            <a:endParaRPr kumimoji="1" lang="ja-JP" altLang="en-US"/>
          </a:p>
        </p:txBody>
      </p:sp>
    </p:spTree>
    <p:extLst>
      <p:ext uri="{BB962C8B-B14F-4D97-AF65-F5344CB8AC3E}">
        <p14:creationId xmlns:p14="http://schemas.microsoft.com/office/powerpoint/2010/main" val="297456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次に本研究で</a:t>
            </a:r>
            <a:r>
              <a:rPr kumimoji="1" lang="en-US" altLang="ja-JP" dirty="0" smtClean="0"/>
              <a:t>AI</a:t>
            </a:r>
            <a:r>
              <a:rPr kumimoji="1" lang="ja-JP" altLang="en-US" dirty="0" smtClean="0"/>
              <a:t>を開発するにあたって参考にした</a:t>
            </a:r>
            <a:r>
              <a:rPr kumimoji="1" lang="en-US" altLang="ja-JP" dirty="0" err="1" smtClean="0"/>
              <a:t>AlphaZero</a:t>
            </a:r>
            <a:r>
              <a:rPr kumimoji="1" lang="ja-JP" altLang="en-US" dirty="0" smtClean="0"/>
              <a:t>について説明する。</a:t>
            </a:r>
            <a:r>
              <a:rPr kumimoji="1" lang="en-US" altLang="ja-JP" dirty="0" err="1" smtClean="0"/>
              <a:t>AlphaZero</a:t>
            </a:r>
            <a:r>
              <a:rPr kumimoji="1" lang="ja-JP" altLang="en-US" dirty="0" smtClean="0"/>
              <a:t>とは</a:t>
            </a:r>
            <a:r>
              <a:rPr kumimoji="1" lang="en-US" altLang="ja-JP" dirty="0" smtClean="0"/>
              <a:t>2017</a:t>
            </a:r>
            <a:r>
              <a:rPr kumimoji="1" lang="ja-JP" altLang="en-US" dirty="0" smtClean="0"/>
              <a:t>年に</a:t>
            </a:r>
            <a:r>
              <a:rPr kumimoji="1" lang="en-US" altLang="ja-JP" dirty="0" smtClean="0"/>
              <a:t>DeepMind</a:t>
            </a:r>
            <a:r>
              <a:rPr kumimoji="1" lang="ja-JP" altLang="en-US" dirty="0" smtClean="0"/>
              <a:t>社によって開発された</a:t>
            </a:r>
            <a:r>
              <a:rPr kumimoji="1" lang="en-US" altLang="ja-JP" dirty="0" smtClean="0"/>
              <a:t>AI</a:t>
            </a:r>
            <a:r>
              <a:rPr kumimoji="1" lang="ja-JP" altLang="en-US" dirty="0" smtClean="0"/>
              <a:t>であり、</a:t>
            </a:r>
            <a:r>
              <a:rPr kumimoji="1" lang="ja-JP" altLang="en-US" dirty="0" smtClean="0"/>
              <a:t>また囲碁、チェス、将棋の学習が可能となっています。</a:t>
            </a:r>
          </a:p>
          <a:p>
            <a:r>
              <a:rPr kumimoji="1" lang="en-US" altLang="ja-JP" dirty="0" err="1" smtClean="0"/>
              <a:t>AlphaZero</a:t>
            </a:r>
            <a:r>
              <a:rPr kumimoji="1" lang="ja-JP" altLang="en-US" dirty="0" smtClean="0"/>
              <a:t>の特徴として、プロ棋士の棋譜データを用いることなく、モンテカルロ木探索による自己対戦により学習データを作成し強化学習を行なっている。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801D94E-F641-644E-B950-4828AD4E965D}" type="slidenum">
              <a:rPr kumimoji="1" lang="ja-JP" altLang="en-US" smtClean="0"/>
              <a:t>6</a:t>
            </a:fld>
            <a:endParaRPr kumimoji="1" lang="ja-JP" altLang="en-US"/>
          </a:p>
        </p:txBody>
      </p:sp>
    </p:spTree>
    <p:extLst>
      <p:ext uri="{BB962C8B-B14F-4D97-AF65-F5344CB8AC3E}">
        <p14:creationId xmlns:p14="http://schemas.microsoft.com/office/powerpoint/2010/main" val="13679792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次に自己対戦で利用されるモンテカルロ木探索について説明する。モンテカルロ木探索は現在の局面から複数回のシミュレーションを行い最も選択された手を選択します。</a:t>
            </a:r>
            <a:endParaRPr kumimoji="1" lang="en-US" altLang="ja-JP" dirty="0" smtClean="0"/>
          </a:p>
          <a:p>
            <a:r>
              <a:rPr kumimoji="1" lang="ja-JP" altLang="en-US" dirty="0" smtClean="0"/>
              <a:t>現在の局面のノードの方策と価値をデュアルネットワークを利用し取得します。ここで取得した方策と価値はアーク評価値に利用されます。従来のモンテカルロ木探索ではランダムに手を選択し勝ち負けが決定するまで手を進めるプレイアウトが必要でしたが</a:t>
            </a:r>
            <a:r>
              <a:rPr kumimoji="1" lang="en-US" altLang="ja-JP" dirty="0" smtClean="0"/>
              <a:t>Alpha Zero</a:t>
            </a:r>
            <a:r>
              <a:rPr kumimoji="1" lang="ja-JP" altLang="en-US" dirty="0" smtClean="0"/>
              <a:t>ではデュアルネットワークによりプレイアウトを実行する必要がありません。</a:t>
            </a:r>
            <a:endParaRPr kumimoji="1" lang="en-US" altLang="ja-JP" dirty="0" smtClean="0"/>
          </a:p>
          <a:p>
            <a:r>
              <a:rPr kumimoji="1" lang="en-US" altLang="ja-JP" dirty="0" smtClean="0"/>
              <a:t>(</a:t>
            </a:r>
            <a:r>
              <a:rPr kumimoji="1" lang="ja-JP" altLang="en-US" dirty="0" smtClean="0"/>
              <a:t>シミュレーション数十回でノード一個の取得が</a:t>
            </a:r>
            <a:r>
              <a:rPr kumimoji="1" lang="en-US" altLang="ja-JP" dirty="0" smtClean="0"/>
              <a:t>1</a:t>
            </a:r>
            <a:r>
              <a:rPr kumimoji="1" lang="ja-JP" altLang="en-US" dirty="0" smtClean="0"/>
              <a:t>回のシミュレーションでノードを１つ獲得できる</a:t>
            </a:r>
            <a:r>
              <a:rPr kumimoji="1" lang="en-US" altLang="ja-JP"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9801D94E-F641-644E-B950-4828AD4E965D}" type="slidenum">
              <a:rPr kumimoji="1" lang="ja-JP" altLang="en-US" smtClean="0"/>
              <a:t>7</a:t>
            </a:fld>
            <a:endParaRPr kumimoji="1" lang="ja-JP" altLang="en-US"/>
          </a:p>
        </p:txBody>
      </p:sp>
    </p:spTree>
    <p:extLst>
      <p:ext uri="{BB962C8B-B14F-4D97-AF65-F5344CB8AC3E}">
        <p14:creationId xmlns:p14="http://schemas.microsoft.com/office/powerpoint/2010/main" val="9480983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モンテカルロ木探索でゲーム木を降りる際に利用するアーク評価値について説明します。</a:t>
            </a:r>
            <a:r>
              <a:rPr kumimoji="1" lang="en-US" altLang="ja-JP" dirty="0" err="1" smtClean="0"/>
              <a:t>Wn</a:t>
            </a:r>
            <a:r>
              <a:rPr kumimoji="1" lang="ja-JP" altLang="en-US" dirty="0" smtClean="0"/>
              <a:t>は勝率を表しており</a:t>
            </a:r>
            <a:r>
              <a:rPr kumimoji="1" lang="en-US" altLang="ja-JP" dirty="0" smtClean="0"/>
              <a:t> </a:t>
            </a:r>
            <a:r>
              <a:rPr kumimoji="1" lang="ja-JP" altLang="en-US" dirty="0" smtClean="0"/>
              <a:t>ルート</a:t>
            </a:r>
            <a:r>
              <a:rPr kumimoji="1" lang="en-US" altLang="ja-JP" dirty="0" smtClean="0"/>
              <a:t>t</a:t>
            </a:r>
            <a:r>
              <a:rPr kumimoji="1" lang="ja-JP" altLang="en-US" dirty="0" smtClean="0"/>
              <a:t>かっこ</a:t>
            </a:r>
            <a:r>
              <a:rPr kumimoji="1" lang="en-US" altLang="ja-JP" dirty="0" smtClean="0"/>
              <a:t>1+n</a:t>
            </a:r>
            <a:r>
              <a:rPr kumimoji="1" lang="ja-JP" altLang="en-US" dirty="0" smtClean="0"/>
              <a:t>はバイアスを示しています。</a:t>
            </a:r>
            <a:endParaRPr kumimoji="1" lang="en-US" altLang="ja-JP" dirty="0" smtClean="0"/>
          </a:p>
          <a:p>
            <a:r>
              <a:rPr kumimoji="1" lang="ja-JP" altLang="en-US" sz="1200" kern="1200" dirty="0" smtClean="0">
                <a:solidFill>
                  <a:schemeClr val="tx1"/>
                </a:solidFill>
                <a:effectLst/>
                <a:latin typeface="+mn-lt"/>
                <a:ea typeface="+mn-ea"/>
                <a:cs typeface="+mn-cs"/>
              </a:rPr>
              <a:t>結果、</a:t>
            </a:r>
            <a:r>
              <a:rPr kumimoji="1" lang="en-US" altLang="ja-JP" sz="1200" kern="1200" dirty="0" smtClean="0">
                <a:solidFill>
                  <a:schemeClr val="tx1"/>
                </a:solidFill>
                <a:effectLst/>
                <a:latin typeface="+mn-lt"/>
                <a:ea typeface="+mn-ea"/>
                <a:cs typeface="+mn-cs"/>
              </a:rPr>
              <a:t>W (s, a)/N (s, a) </a:t>
            </a:r>
            <a:r>
              <a:rPr kumimoji="1" lang="ja-JP" altLang="en-US" sz="1200" kern="1200" dirty="0" smtClean="0">
                <a:solidFill>
                  <a:schemeClr val="tx1"/>
                </a:solidFill>
                <a:effectLst/>
                <a:latin typeface="+mn-lt"/>
                <a:ea typeface="+mn-ea"/>
                <a:cs typeface="+mn-cs"/>
              </a:rPr>
              <a:t>により、当該局面 </a:t>
            </a:r>
            <a:r>
              <a:rPr kumimoji="1" lang="en-US" altLang="ja-JP" sz="1200" kern="1200" dirty="0" smtClean="0">
                <a:solidFill>
                  <a:schemeClr val="tx1"/>
                </a:solidFill>
                <a:effectLst/>
                <a:latin typeface="+mn-lt"/>
                <a:ea typeface="+mn-ea"/>
                <a:cs typeface="+mn-cs"/>
              </a:rPr>
              <a:t>s </a:t>
            </a:r>
            <a:r>
              <a:rPr kumimoji="1" lang="ja-JP" altLang="en-US" sz="1200" kern="1200" dirty="0" smtClean="0">
                <a:solidFill>
                  <a:schemeClr val="tx1"/>
                </a:solidFill>
                <a:effectLst/>
                <a:latin typeface="+mn-lt"/>
                <a:ea typeface="+mn-ea"/>
                <a:cs typeface="+mn-cs"/>
              </a:rPr>
              <a:t>の手 </a:t>
            </a:r>
            <a:r>
              <a:rPr kumimoji="1" lang="en-US" altLang="ja-JP" sz="1200" kern="1200" dirty="0" smtClean="0">
                <a:solidFill>
                  <a:schemeClr val="tx1"/>
                </a:solidFill>
                <a:effectLst/>
                <a:latin typeface="+mn-lt"/>
                <a:ea typeface="+mn-ea"/>
                <a:cs typeface="+mn-cs"/>
              </a:rPr>
              <a:t>a </a:t>
            </a:r>
            <a:r>
              <a:rPr kumimoji="1" lang="ja-JP" altLang="en-US" sz="1200" kern="1200" dirty="0" smtClean="0">
                <a:solidFill>
                  <a:schemeClr val="tx1"/>
                </a:solidFill>
                <a:effectLst/>
                <a:latin typeface="+mn-lt"/>
                <a:ea typeface="+mn-ea"/>
                <a:cs typeface="+mn-cs"/>
              </a:rPr>
              <a:t>以下に展開された全てのシミュレーションの勝 率の平均が計算されます </a:t>
            </a:r>
            <a:endParaRPr lang="ja-JP" altLang="en-US" dirty="0" smtClean="0"/>
          </a:p>
          <a:p>
            <a:r>
              <a:rPr kumimoji="1" lang="ja-JP" altLang="en-US" dirty="0" smtClean="0"/>
              <a:t>バイアスは試行回数が少ないうちは大きな値になり回数が多くなると小さくなるため信頼区間を表している。</a:t>
            </a:r>
            <a:endParaRPr kumimoji="1" lang="ja-JP" altLang="en-US" dirty="0"/>
          </a:p>
        </p:txBody>
      </p:sp>
      <p:sp>
        <p:nvSpPr>
          <p:cNvPr id="4" name="スライド番号プレースホルダー 3"/>
          <p:cNvSpPr>
            <a:spLocks noGrp="1"/>
          </p:cNvSpPr>
          <p:nvPr>
            <p:ph type="sldNum" sz="quarter" idx="10"/>
          </p:nvPr>
        </p:nvSpPr>
        <p:spPr/>
        <p:txBody>
          <a:bodyPr/>
          <a:lstStyle/>
          <a:p>
            <a:fld id="{9801D94E-F641-644E-B950-4828AD4E965D}" type="slidenum">
              <a:rPr kumimoji="1" lang="ja-JP" altLang="en-US" smtClean="0"/>
              <a:t>8</a:t>
            </a:fld>
            <a:endParaRPr kumimoji="1" lang="ja-JP" altLang="en-US"/>
          </a:p>
        </p:txBody>
      </p:sp>
    </p:spTree>
    <p:extLst>
      <p:ext uri="{BB962C8B-B14F-4D97-AF65-F5344CB8AC3E}">
        <p14:creationId xmlns:p14="http://schemas.microsoft.com/office/powerpoint/2010/main" val="1771418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次に実際にモンテカルロ木探索の流れを説明します。ゲーム木の初期状態は</a:t>
            </a:r>
            <a:r>
              <a:rPr kumimoji="1" lang="ja-JP" altLang="en-US" sz="1200" kern="1200" dirty="0" smtClean="0">
                <a:solidFill>
                  <a:schemeClr val="tx1"/>
                </a:solidFill>
                <a:effectLst/>
                <a:latin typeface="+mn-lt"/>
                <a:ea typeface="+mn-ea"/>
                <a:cs typeface="+mn-cs"/>
              </a:rPr>
              <a:t>現在の局面を表すルートノードと</a:t>
            </a:r>
            <a:r>
              <a:rPr kumimoji="1" lang="en-US" altLang="ja-JP" sz="1200" kern="1200" dirty="0" smtClean="0">
                <a:solidFill>
                  <a:schemeClr val="tx1"/>
                </a:solidFill>
                <a:effectLst/>
                <a:latin typeface="+mn-lt"/>
                <a:ea typeface="+mn-ea"/>
                <a:cs typeface="+mn-cs"/>
              </a:rPr>
              <a:t>, </a:t>
            </a:r>
            <a:r>
              <a:rPr kumimoji="1" lang="ja-JP" altLang="en-US" sz="1200" kern="1200" dirty="0" smtClean="0">
                <a:solidFill>
                  <a:schemeClr val="tx1"/>
                </a:solidFill>
                <a:effectLst/>
                <a:latin typeface="+mn-lt"/>
                <a:ea typeface="+mn-ea"/>
                <a:cs typeface="+mn-cs"/>
              </a:rPr>
              <a:t>次の一手である子ノートのみ存在する</a:t>
            </a:r>
            <a:r>
              <a:rPr kumimoji="1" lang="en-US" altLang="ja-JP" sz="1200" kern="1200" dirty="0" smtClean="0">
                <a:solidFill>
                  <a:schemeClr val="tx1"/>
                </a:solidFill>
                <a:effectLst/>
                <a:latin typeface="+mn-lt"/>
                <a:ea typeface="+mn-ea"/>
                <a:cs typeface="+mn-cs"/>
              </a:rPr>
              <a:t>. </a:t>
            </a:r>
            <a:r>
              <a:rPr kumimoji="1" lang="ja-JP" altLang="en-US" sz="1200" kern="1200" dirty="0" smtClean="0">
                <a:solidFill>
                  <a:schemeClr val="tx1"/>
                </a:solidFill>
                <a:effectLst/>
                <a:latin typeface="+mn-lt"/>
                <a:ea typeface="+mn-ea"/>
                <a:cs typeface="+mn-cs"/>
              </a:rPr>
              <a:t>また</a:t>
            </a:r>
            <a:r>
              <a:rPr kumimoji="1" lang="en-US" altLang="ja-JP" sz="1200" kern="1200" dirty="0" smtClean="0">
                <a:solidFill>
                  <a:schemeClr val="tx1"/>
                </a:solidFill>
                <a:effectLst/>
                <a:latin typeface="+mn-lt"/>
                <a:ea typeface="+mn-ea"/>
                <a:cs typeface="+mn-cs"/>
              </a:rPr>
              <a:t>, </a:t>
            </a:r>
            <a:r>
              <a:rPr kumimoji="1" lang="ja-JP" altLang="en-US" sz="1200" kern="1200" dirty="0" smtClean="0">
                <a:solidFill>
                  <a:schemeClr val="tx1"/>
                </a:solidFill>
                <a:effectLst/>
                <a:latin typeface="+mn-lt"/>
                <a:ea typeface="+mn-ea"/>
                <a:cs typeface="+mn-cs"/>
              </a:rPr>
              <a:t>各ノートは累計価値と試行回数をそれぞれ保持する </a:t>
            </a:r>
            <a:r>
              <a:rPr kumimoji="1" lang="ja-JP" altLang="en-US" dirty="0" smtClean="0"/>
              <a:t>先ほど述べたアーク評価値が最も高いノードを選択し降りていきます。この局面だど</a:t>
            </a:r>
            <a:r>
              <a:rPr kumimoji="1" lang="en-US" altLang="ja-JP" dirty="0" smtClean="0"/>
              <a:t>z=0.5</a:t>
            </a:r>
            <a:r>
              <a:rPr kumimoji="1" lang="ja-JP" altLang="en-US" dirty="0" smtClean="0"/>
              <a:t>に降り、次にアーク評価値が最大で未展開のリーフノード（</a:t>
            </a:r>
            <a:r>
              <a:rPr kumimoji="1" lang="en-US" altLang="ja-JP" dirty="0" smtClean="0"/>
              <a:t>Z=0.4</a:t>
            </a:r>
            <a:r>
              <a:rPr kumimoji="1" lang="ja-JP" altLang="en-US" dirty="0" smtClean="0"/>
              <a:t>）におります。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9801D94E-F641-644E-B950-4828AD4E965D}" type="slidenum">
              <a:rPr kumimoji="1" lang="ja-JP" altLang="en-US" smtClean="0"/>
              <a:t>9</a:t>
            </a:fld>
            <a:endParaRPr kumimoji="1" lang="ja-JP" altLang="en-US"/>
          </a:p>
        </p:txBody>
      </p:sp>
    </p:spTree>
    <p:extLst>
      <p:ext uri="{BB962C8B-B14F-4D97-AF65-F5344CB8AC3E}">
        <p14:creationId xmlns:p14="http://schemas.microsoft.com/office/powerpoint/2010/main" val="14299014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リーフノードに達した場合、ノードの作成を行い、デュアルネットワークを利用し方策と価値を取得します。</a:t>
            </a:r>
            <a:endParaRPr kumimoji="1" lang="ja-JP" altLang="en-US" dirty="0"/>
          </a:p>
        </p:txBody>
      </p:sp>
      <p:sp>
        <p:nvSpPr>
          <p:cNvPr id="4" name="スライド番号プレースホルダー 3"/>
          <p:cNvSpPr>
            <a:spLocks noGrp="1"/>
          </p:cNvSpPr>
          <p:nvPr>
            <p:ph type="sldNum" sz="quarter" idx="10"/>
          </p:nvPr>
        </p:nvSpPr>
        <p:spPr/>
        <p:txBody>
          <a:bodyPr/>
          <a:lstStyle/>
          <a:p>
            <a:fld id="{9801D94E-F641-644E-B950-4828AD4E965D}" type="slidenum">
              <a:rPr kumimoji="1" lang="ja-JP" altLang="en-US" smtClean="0"/>
              <a:t>10</a:t>
            </a:fld>
            <a:endParaRPr kumimoji="1" lang="ja-JP" altLang="en-US"/>
          </a:p>
        </p:txBody>
      </p:sp>
    </p:spTree>
    <p:extLst>
      <p:ext uri="{BB962C8B-B14F-4D97-AF65-F5344CB8AC3E}">
        <p14:creationId xmlns:p14="http://schemas.microsoft.com/office/powerpoint/2010/main" val="557302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3;&#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3;&#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2A54C80-263E-416B-A8E0-580EDEADCBDC}" type="datetimeFigureOut">
              <a:rPr lang="en-US" dirty="0"/>
              <a:t>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dirty="0"/>
              <a:pPr/>
              <a:t>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8" Type="http://schemas.openxmlformats.org/officeDocument/2006/relationships/diagramData" Target="../diagrams/data3.xm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8" Type="http://schemas.openxmlformats.org/officeDocument/2006/relationships/diagramData" Target="../diagrams/data5.xm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syouginojikan.web.fc2.com/kyouto.html" TargetMode="External"/><Relationship Id="rId3" Type="http://schemas.openxmlformats.org/officeDocument/2006/relationships/hyperlink" Target="https://deepmind.com/research/case-studies/alphago-the-story-so-far"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arxiv.org/abs/1512.03385" TargetMode="External"/><Relationship Id="rId4" Type="http://schemas.openxmlformats.org/officeDocument/2006/relationships/hyperlink" Target="https://arxiv.org/abs/1905.13521" TargetMode="External"/><Relationship Id="rId1" Type="http://schemas.openxmlformats.org/officeDocument/2006/relationships/slideLayout" Target="../slideLayouts/slideLayout2.xml"/><Relationship Id="rId2" Type="http://schemas.openxmlformats.org/officeDocument/2006/relationships/hyperlink" Target="https://storage.googleapis.com/deepmind-media/alphago/AlphaGoNaturePaper.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5900" y="2516828"/>
            <a:ext cx="9289270" cy="1646302"/>
          </a:xfrm>
        </p:spPr>
        <p:txBody>
          <a:bodyPr/>
          <a:lstStyle/>
          <a:p>
            <a:r>
              <a:rPr lang="ja-JP" altLang="en-US" dirty="0" smtClean="0"/>
              <a:t>機械学習を用いた</a:t>
            </a:r>
            <a:r>
              <a:rPr lang="ja-JP" altLang="en-US" dirty="0" smtClean="0"/>
              <a:t> </a:t>
            </a:r>
            <a:r>
              <a:rPr lang="en-US" altLang="ja-JP" dirty="0"/>
              <a:t>AI </a:t>
            </a:r>
            <a:r>
              <a:rPr lang="ja-JP" altLang="en-US" dirty="0" smtClean="0"/>
              <a:t>開発 </a:t>
            </a:r>
            <a:r>
              <a:rPr lang="ja-JP" altLang="en-US" dirty="0"/>
              <a:t/>
            </a:r>
            <a:br>
              <a:rPr lang="ja-JP" altLang="en-US" dirty="0"/>
            </a:br>
            <a:endParaRPr kumimoji="1" lang="ja-JP" altLang="en-US" dirty="0"/>
          </a:p>
        </p:txBody>
      </p:sp>
      <p:sp>
        <p:nvSpPr>
          <p:cNvPr id="3" name="サブタイトル 2"/>
          <p:cNvSpPr>
            <a:spLocks noGrp="1"/>
          </p:cNvSpPr>
          <p:nvPr>
            <p:ph type="subTitle" idx="1"/>
          </p:nvPr>
        </p:nvSpPr>
        <p:spPr/>
        <p:txBody>
          <a:bodyPr>
            <a:normAutofit lnSpcReduction="10000"/>
          </a:bodyPr>
          <a:lstStyle/>
          <a:p>
            <a:r>
              <a:rPr kumimoji="1" lang="ja-JP" altLang="en-US" dirty="0" smtClean="0"/>
              <a:t>情報論理工学研究室</a:t>
            </a:r>
            <a:endParaRPr kumimoji="1" lang="en-US" altLang="ja-JP" dirty="0" smtClean="0"/>
          </a:p>
          <a:p>
            <a:r>
              <a:rPr lang="ja-JP" altLang="en-US" dirty="0" smtClean="0"/>
              <a:t>１</a:t>
            </a:r>
            <a:r>
              <a:rPr lang="en-US" altLang="ja-JP" dirty="0" smtClean="0"/>
              <a:t>7</a:t>
            </a:r>
            <a:r>
              <a:rPr lang="ja-JP" altLang="en-US" dirty="0" smtClean="0"/>
              <a:t>−</a:t>
            </a:r>
            <a:r>
              <a:rPr lang="en-US" altLang="ja-JP" dirty="0" smtClean="0"/>
              <a:t>0</a:t>
            </a:r>
            <a:r>
              <a:rPr lang="ja-JP" altLang="en-US" dirty="0" smtClean="0"/>
              <a:t>１</a:t>
            </a:r>
            <a:r>
              <a:rPr lang="en-US" altLang="ja-JP" dirty="0" smtClean="0"/>
              <a:t>20</a:t>
            </a:r>
            <a:endParaRPr lang="en-US" altLang="ja-JP" dirty="0" smtClean="0"/>
          </a:p>
          <a:p>
            <a:r>
              <a:rPr kumimoji="1" lang="ja-JP" altLang="en-US" dirty="0" smtClean="0"/>
              <a:t>新堀</a:t>
            </a:r>
            <a:r>
              <a:rPr kumimoji="1" lang="en-US" altLang="ja-JP" dirty="0" smtClean="0"/>
              <a:t> </a:t>
            </a:r>
            <a:r>
              <a:rPr kumimoji="1" lang="ja-JP" altLang="en-US" dirty="0" smtClean="0"/>
              <a:t>穂高</a:t>
            </a:r>
            <a:endParaRPr kumimoji="1" lang="ja-JP" altLang="en-US" dirty="0"/>
          </a:p>
        </p:txBody>
      </p:sp>
    </p:spTree>
    <p:extLst>
      <p:ext uri="{BB962C8B-B14F-4D97-AF65-F5344CB8AC3E}">
        <p14:creationId xmlns:p14="http://schemas.microsoft.com/office/powerpoint/2010/main" val="15230180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手順</a:t>
            </a:r>
            <a:r>
              <a:rPr lang="en-US" altLang="ja-JP" dirty="0" smtClean="0"/>
              <a:t>2</a:t>
            </a:r>
            <a:br>
              <a:rPr lang="en-US" altLang="ja-JP" dirty="0" smtClean="0"/>
            </a:br>
            <a:r>
              <a:rPr lang="ja-JP" altLang="en-US" dirty="0" smtClean="0"/>
              <a:t>ノードの追加・方策と価値を取得</a:t>
            </a:r>
            <a:endParaRPr kumimoji="1" lang="ja-JP" altLang="en-US" dirty="0"/>
          </a:p>
        </p:txBody>
      </p:sp>
      <mc:AlternateContent xmlns:mc="http://schemas.openxmlformats.org/markup-compatibility/2006">
        <mc:Choice xmlns:a14="http://schemas.microsoft.com/office/drawing/2010/main" Requires="a14">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234722535"/>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Choice>
        <mc:Fallback>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234722535"/>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8" r:lo="rId4" r:qs="rId5" r:cs="rId6"/>
              </a:graphicData>
            </a:graphic>
          </p:graphicFrame>
        </mc:Fallback>
      </mc:AlternateContent>
    </p:spTree>
    <p:extLst>
      <p:ext uri="{BB962C8B-B14F-4D97-AF65-F5344CB8AC3E}">
        <p14:creationId xmlns:p14="http://schemas.microsoft.com/office/powerpoint/2010/main" val="17596683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手順</a:t>
            </a:r>
            <a:r>
              <a:rPr kumimoji="1" lang="en-US" altLang="ja-JP" dirty="0" smtClean="0"/>
              <a:t>3</a:t>
            </a:r>
            <a:r>
              <a:rPr lang="en-US" altLang="ja-JP" dirty="0" smtClean="0"/>
              <a:t/>
            </a:r>
            <a:br>
              <a:rPr lang="en-US" altLang="ja-JP" dirty="0" smtClean="0"/>
            </a:br>
            <a:r>
              <a:rPr lang="ja-JP" altLang="en-US" dirty="0" smtClean="0"/>
              <a:t>ノードの価値と試行回数を更新しながら木を昇る</a:t>
            </a:r>
            <a:endParaRPr kumimoji="1" lang="ja-JP" altLang="en-US" dirty="0"/>
          </a:p>
        </p:txBody>
      </p:sp>
      <mc:AlternateContent xmlns:mc="http://schemas.openxmlformats.org/markup-compatibility/2006">
        <mc:Choice xmlns:a14="http://schemas.microsoft.com/office/drawing/2010/main" Requires="a14">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215740054"/>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Choice>
        <mc:Fallback>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215740054"/>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8" r:lo="rId4" r:qs="rId5" r:cs="rId6"/>
              </a:graphicData>
            </a:graphic>
          </p:graphicFrame>
        </mc:Fallback>
      </mc:AlternateContent>
    </p:spTree>
    <p:extLst>
      <p:ext uri="{BB962C8B-B14F-4D97-AF65-F5344CB8AC3E}">
        <p14:creationId xmlns:p14="http://schemas.microsoft.com/office/powerpoint/2010/main" val="3267134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1360" y="656479"/>
            <a:ext cx="8596668" cy="1320800"/>
          </a:xfrm>
        </p:spPr>
        <p:txBody>
          <a:bodyPr/>
          <a:lstStyle/>
          <a:p>
            <a:r>
              <a:rPr kumimoji="1" lang="en-US" altLang="ja-JP" dirty="0" smtClean="0"/>
              <a:t>Alpha</a:t>
            </a:r>
            <a:r>
              <a:rPr lang="en-US" altLang="ja-JP" dirty="0"/>
              <a:t> </a:t>
            </a:r>
            <a:r>
              <a:rPr kumimoji="1" lang="en-US" altLang="ja-JP" dirty="0" smtClean="0"/>
              <a:t>Zero</a:t>
            </a:r>
            <a:r>
              <a:rPr kumimoji="1" lang="ja-JP" altLang="en-US" dirty="0" smtClean="0"/>
              <a:t>の強化学習サイクル</a:t>
            </a:r>
            <a:endParaRPr kumimoji="1" lang="ja-JP" altLang="en-US" dirty="0"/>
          </a:p>
        </p:txBody>
      </p:sp>
      <p:sp>
        <p:nvSpPr>
          <p:cNvPr id="5" name="コンテンツ プレースホルダー 4"/>
          <p:cNvSpPr>
            <a:spLocks noGrp="1"/>
          </p:cNvSpPr>
          <p:nvPr>
            <p:ph idx="1"/>
          </p:nvPr>
        </p:nvSpPr>
        <p:spPr/>
        <p:txBody>
          <a:bodyPr/>
          <a:lstStyle/>
          <a:p>
            <a:pPr lvl="0"/>
            <a:endParaRPr kumimoji="1" lang="ja-JP" altLang="en-US" dirty="0"/>
          </a:p>
          <a:p>
            <a:pPr lvl="0"/>
            <a:endParaRPr kumimoji="1" lang="ja-JP" altLang="en-US" dirty="0"/>
          </a:p>
          <a:p>
            <a:pPr lvl="0"/>
            <a:endParaRPr kumimoji="1" lang="ja-JP" altLang="en-US" dirty="0"/>
          </a:p>
          <a:p>
            <a:pPr lvl="0"/>
            <a:endParaRPr kumimoji="1" lang="ja-JP" altLang="en-US" dirty="0"/>
          </a:p>
          <a:p>
            <a:pPr lvl="0"/>
            <a:endParaRPr kumimoji="1" lang="ja-JP" altLang="en-US" dirty="0"/>
          </a:p>
        </p:txBody>
      </p:sp>
      <p:grpSp>
        <p:nvGrpSpPr>
          <p:cNvPr id="7" name="図形グループ 6"/>
          <p:cNvGrpSpPr/>
          <p:nvPr/>
        </p:nvGrpSpPr>
        <p:grpSpPr>
          <a:xfrm>
            <a:off x="4515589" y="1631575"/>
            <a:ext cx="2351376" cy="4506756"/>
            <a:chOff x="4269179" y="1631576"/>
            <a:chExt cx="2028040" cy="4506756"/>
          </a:xfrm>
        </p:grpSpPr>
        <p:sp>
          <p:nvSpPr>
            <p:cNvPr id="8" name="フリーフォーム 7"/>
            <p:cNvSpPr/>
            <p:nvPr/>
          </p:nvSpPr>
          <p:spPr>
            <a:xfrm>
              <a:off x="4269179" y="1631576"/>
              <a:ext cx="2028040" cy="1126689"/>
            </a:xfrm>
            <a:custGeom>
              <a:avLst/>
              <a:gdLst>
                <a:gd name="connsiteX0" fmla="*/ 0 w 2028040"/>
                <a:gd name="connsiteY0" fmla="*/ 112669 h 1126689"/>
                <a:gd name="connsiteX1" fmla="*/ 112669 w 2028040"/>
                <a:gd name="connsiteY1" fmla="*/ 0 h 1126689"/>
                <a:gd name="connsiteX2" fmla="*/ 1915371 w 2028040"/>
                <a:gd name="connsiteY2" fmla="*/ 0 h 1126689"/>
                <a:gd name="connsiteX3" fmla="*/ 2028040 w 2028040"/>
                <a:gd name="connsiteY3" fmla="*/ 112669 h 1126689"/>
                <a:gd name="connsiteX4" fmla="*/ 2028040 w 2028040"/>
                <a:gd name="connsiteY4" fmla="*/ 1014020 h 1126689"/>
                <a:gd name="connsiteX5" fmla="*/ 1915371 w 2028040"/>
                <a:gd name="connsiteY5" fmla="*/ 1126689 h 1126689"/>
                <a:gd name="connsiteX6" fmla="*/ 112669 w 2028040"/>
                <a:gd name="connsiteY6" fmla="*/ 1126689 h 1126689"/>
                <a:gd name="connsiteX7" fmla="*/ 0 w 2028040"/>
                <a:gd name="connsiteY7" fmla="*/ 1014020 h 1126689"/>
                <a:gd name="connsiteX8" fmla="*/ 0 w 2028040"/>
                <a:gd name="connsiteY8" fmla="*/ 112669 h 1126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28040" h="1126689">
                  <a:moveTo>
                    <a:pt x="0" y="112669"/>
                  </a:moveTo>
                  <a:cubicBezTo>
                    <a:pt x="0" y="50444"/>
                    <a:pt x="50444" y="0"/>
                    <a:pt x="112669" y="0"/>
                  </a:cubicBezTo>
                  <a:lnTo>
                    <a:pt x="1915371" y="0"/>
                  </a:lnTo>
                  <a:cubicBezTo>
                    <a:pt x="1977596" y="0"/>
                    <a:pt x="2028040" y="50444"/>
                    <a:pt x="2028040" y="112669"/>
                  </a:cubicBezTo>
                  <a:lnTo>
                    <a:pt x="2028040" y="1014020"/>
                  </a:lnTo>
                  <a:cubicBezTo>
                    <a:pt x="2028040" y="1076245"/>
                    <a:pt x="1977596" y="1126689"/>
                    <a:pt x="1915371" y="1126689"/>
                  </a:cubicBezTo>
                  <a:lnTo>
                    <a:pt x="112669" y="1126689"/>
                  </a:lnTo>
                  <a:cubicBezTo>
                    <a:pt x="50444" y="1126689"/>
                    <a:pt x="0" y="1076245"/>
                    <a:pt x="0" y="1014020"/>
                  </a:cubicBezTo>
                  <a:lnTo>
                    <a:pt x="0" y="112669"/>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97770" tIns="97770" rIns="97770" bIns="97770" numCol="1" spcCol="1270" anchor="ctr" anchorCtr="0">
              <a:noAutofit/>
            </a:bodyPr>
            <a:lstStyle/>
            <a:p>
              <a:pPr lvl="0" algn="ctr" defTabSz="755650">
                <a:lnSpc>
                  <a:spcPct val="90000"/>
                </a:lnSpc>
                <a:spcBef>
                  <a:spcPct val="0"/>
                </a:spcBef>
                <a:spcAft>
                  <a:spcPct val="35000"/>
                </a:spcAft>
              </a:pPr>
              <a:r>
                <a:rPr kumimoji="1" lang="en-US" altLang="ja-JP" sz="2000" dirty="0" smtClean="0"/>
                <a:t>500</a:t>
              </a:r>
              <a:r>
                <a:rPr kumimoji="1" lang="ja-JP" altLang="en-US" sz="2000" dirty="0" smtClean="0"/>
                <a:t>回の</a:t>
              </a:r>
              <a:r>
                <a:rPr kumimoji="1" lang="ja-JP" altLang="en-US" sz="2000" kern="1200" dirty="0" smtClean="0"/>
                <a:t>自己対戦</a:t>
              </a:r>
              <a:endParaRPr kumimoji="1" lang="ja-JP" altLang="en-US" sz="2000" kern="1200" dirty="0"/>
            </a:p>
          </p:txBody>
        </p:sp>
        <p:sp>
          <p:nvSpPr>
            <p:cNvPr id="9" name="フリーフォーム 8"/>
            <p:cNvSpPr/>
            <p:nvPr/>
          </p:nvSpPr>
          <p:spPr>
            <a:xfrm>
              <a:off x="5029694" y="2828683"/>
              <a:ext cx="507010" cy="422508"/>
            </a:xfrm>
            <a:custGeom>
              <a:avLst/>
              <a:gdLst>
                <a:gd name="connsiteX0" fmla="*/ 0 w 422508"/>
                <a:gd name="connsiteY0" fmla="*/ 101402 h 507010"/>
                <a:gd name="connsiteX1" fmla="*/ 211254 w 422508"/>
                <a:gd name="connsiteY1" fmla="*/ 101402 h 507010"/>
                <a:gd name="connsiteX2" fmla="*/ 211254 w 422508"/>
                <a:gd name="connsiteY2" fmla="*/ 0 h 507010"/>
                <a:gd name="connsiteX3" fmla="*/ 422508 w 422508"/>
                <a:gd name="connsiteY3" fmla="*/ 253505 h 507010"/>
                <a:gd name="connsiteX4" fmla="*/ 211254 w 422508"/>
                <a:gd name="connsiteY4" fmla="*/ 507010 h 507010"/>
                <a:gd name="connsiteX5" fmla="*/ 211254 w 422508"/>
                <a:gd name="connsiteY5" fmla="*/ 405608 h 507010"/>
                <a:gd name="connsiteX6" fmla="*/ 0 w 422508"/>
                <a:gd name="connsiteY6" fmla="*/ 405608 h 507010"/>
                <a:gd name="connsiteX7" fmla="*/ 0 w 422508"/>
                <a:gd name="connsiteY7" fmla="*/ 101402 h 507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508" h="507010">
                  <a:moveTo>
                    <a:pt x="338006" y="1"/>
                  </a:moveTo>
                  <a:lnTo>
                    <a:pt x="338006" y="253505"/>
                  </a:lnTo>
                  <a:lnTo>
                    <a:pt x="422508" y="253505"/>
                  </a:lnTo>
                  <a:lnTo>
                    <a:pt x="211254" y="507009"/>
                  </a:lnTo>
                  <a:lnTo>
                    <a:pt x="0" y="253505"/>
                  </a:lnTo>
                  <a:lnTo>
                    <a:pt x="84502" y="253505"/>
                  </a:lnTo>
                  <a:lnTo>
                    <a:pt x="84502" y="1"/>
                  </a:lnTo>
                  <a:lnTo>
                    <a:pt x="338006" y="1"/>
                  </a:lnTo>
                  <a:close/>
                </a:path>
              </a:pathLst>
            </a:custGeom>
          </p:spPr>
          <p:style>
            <a:lnRef idx="0">
              <a:schemeClr val="accent1">
                <a:tint val="60000"/>
                <a:hueOff val="0"/>
                <a:satOff val="0"/>
                <a:lumOff val="0"/>
                <a:alphaOff val="0"/>
              </a:schemeClr>
            </a:lnRef>
            <a:fillRef idx="3">
              <a:schemeClr val="accent1">
                <a:tint val="60000"/>
                <a:hueOff val="0"/>
                <a:satOff val="0"/>
                <a:lumOff val="0"/>
                <a:alphaOff val="0"/>
              </a:schemeClr>
            </a:fillRef>
            <a:effectRef idx="2">
              <a:schemeClr val="accent1">
                <a:tint val="60000"/>
                <a:hueOff val="0"/>
                <a:satOff val="0"/>
                <a:lumOff val="0"/>
                <a:alphaOff val="0"/>
              </a:schemeClr>
            </a:effectRef>
            <a:fontRef idx="minor">
              <a:schemeClr val="lt1"/>
            </a:fontRef>
          </p:style>
          <p:txBody>
            <a:bodyPr spcFirstLastPara="0" vert="horz" wrap="square" lIns="101402" tIns="0" rIns="101402" bIns="126752" numCol="1" spcCol="1270" anchor="ctr" anchorCtr="0">
              <a:noAutofit/>
            </a:bodyPr>
            <a:lstStyle/>
            <a:p>
              <a:pPr lvl="0" algn="ctr" defTabSz="622300">
                <a:lnSpc>
                  <a:spcPct val="90000"/>
                </a:lnSpc>
                <a:spcBef>
                  <a:spcPct val="0"/>
                </a:spcBef>
                <a:spcAft>
                  <a:spcPct val="35000"/>
                </a:spcAft>
              </a:pPr>
              <a:endParaRPr kumimoji="1" lang="ja-JP" altLang="en-US" sz="2000" kern="1200"/>
            </a:p>
          </p:txBody>
        </p:sp>
        <p:sp>
          <p:nvSpPr>
            <p:cNvPr id="10" name="フリーフォーム 9"/>
            <p:cNvSpPr/>
            <p:nvPr/>
          </p:nvSpPr>
          <p:spPr>
            <a:xfrm>
              <a:off x="4269179" y="3302325"/>
              <a:ext cx="2028040" cy="1145974"/>
            </a:xfrm>
            <a:custGeom>
              <a:avLst/>
              <a:gdLst>
                <a:gd name="connsiteX0" fmla="*/ 0 w 2028040"/>
                <a:gd name="connsiteY0" fmla="*/ 112669 h 1126689"/>
                <a:gd name="connsiteX1" fmla="*/ 112669 w 2028040"/>
                <a:gd name="connsiteY1" fmla="*/ 0 h 1126689"/>
                <a:gd name="connsiteX2" fmla="*/ 1915371 w 2028040"/>
                <a:gd name="connsiteY2" fmla="*/ 0 h 1126689"/>
                <a:gd name="connsiteX3" fmla="*/ 2028040 w 2028040"/>
                <a:gd name="connsiteY3" fmla="*/ 112669 h 1126689"/>
                <a:gd name="connsiteX4" fmla="*/ 2028040 w 2028040"/>
                <a:gd name="connsiteY4" fmla="*/ 1014020 h 1126689"/>
                <a:gd name="connsiteX5" fmla="*/ 1915371 w 2028040"/>
                <a:gd name="connsiteY5" fmla="*/ 1126689 h 1126689"/>
                <a:gd name="connsiteX6" fmla="*/ 112669 w 2028040"/>
                <a:gd name="connsiteY6" fmla="*/ 1126689 h 1126689"/>
                <a:gd name="connsiteX7" fmla="*/ 0 w 2028040"/>
                <a:gd name="connsiteY7" fmla="*/ 1014020 h 1126689"/>
                <a:gd name="connsiteX8" fmla="*/ 0 w 2028040"/>
                <a:gd name="connsiteY8" fmla="*/ 112669 h 1126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28040" h="1126689">
                  <a:moveTo>
                    <a:pt x="0" y="112669"/>
                  </a:moveTo>
                  <a:cubicBezTo>
                    <a:pt x="0" y="50444"/>
                    <a:pt x="50444" y="0"/>
                    <a:pt x="112669" y="0"/>
                  </a:cubicBezTo>
                  <a:lnTo>
                    <a:pt x="1915371" y="0"/>
                  </a:lnTo>
                  <a:cubicBezTo>
                    <a:pt x="1977596" y="0"/>
                    <a:pt x="2028040" y="50444"/>
                    <a:pt x="2028040" y="112669"/>
                  </a:cubicBezTo>
                  <a:lnTo>
                    <a:pt x="2028040" y="1014020"/>
                  </a:lnTo>
                  <a:cubicBezTo>
                    <a:pt x="2028040" y="1076245"/>
                    <a:pt x="1977596" y="1126689"/>
                    <a:pt x="1915371" y="1126689"/>
                  </a:cubicBezTo>
                  <a:lnTo>
                    <a:pt x="112669" y="1126689"/>
                  </a:lnTo>
                  <a:cubicBezTo>
                    <a:pt x="50444" y="1126689"/>
                    <a:pt x="0" y="1076245"/>
                    <a:pt x="0" y="1014020"/>
                  </a:cubicBezTo>
                  <a:lnTo>
                    <a:pt x="0" y="112669"/>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97770" tIns="97770" rIns="97770" bIns="97770" numCol="1" spcCol="1270" anchor="ctr" anchorCtr="0">
              <a:noAutofit/>
            </a:bodyPr>
            <a:lstStyle/>
            <a:p>
              <a:pPr lvl="0" algn="ctr" defTabSz="755650">
                <a:lnSpc>
                  <a:spcPct val="90000"/>
                </a:lnSpc>
                <a:spcBef>
                  <a:spcPct val="0"/>
                </a:spcBef>
                <a:spcAft>
                  <a:spcPct val="35000"/>
                </a:spcAft>
              </a:pPr>
              <a:r>
                <a:rPr kumimoji="1" lang="ja-JP" altLang="en-US" sz="2000" kern="1200" dirty="0" smtClean="0"/>
                <a:t>デュアルネットワークの学習</a:t>
              </a:r>
              <a:endParaRPr kumimoji="1" lang="ja-JP" altLang="en-US" sz="2000" kern="1200" dirty="0"/>
            </a:p>
          </p:txBody>
        </p:sp>
        <p:sp>
          <p:nvSpPr>
            <p:cNvPr id="11" name="フリーフォーム 10"/>
            <p:cNvSpPr/>
            <p:nvPr/>
          </p:nvSpPr>
          <p:spPr>
            <a:xfrm>
              <a:off x="5029694" y="4518717"/>
              <a:ext cx="507010" cy="422508"/>
            </a:xfrm>
            <a:custGeom>
              <a:avLst/>
              <a:gdLst>
                <a:gd name="connsiteX0" fmla="*/ 0 w 422508"/>
                <a:gd name="connsiteY0" fmla="*/ 101402 h 507010"/>
                <a:gd name="connsiteX1" fmla="*/ 211254 w 422508"/>
                <a:gd name="connsiteY1" fmla="*/ 101402 h 507010"/>
                <a:gd name="connsiteX2" fmla="*/ 211254 w 422508"/>
                <a:gd name="connsiteY2" fmla="*/ 0 h 507010"/>
                <a:gd name="connsiteX3" fmla="*/ 422508 w 422508"/>
                <a:gd name="connsiteY3" fmla="*/ 253505 h 507010"/>
                <a:gd name="connsiteX4" fmla="*/ 211254 w 422508"/>
                <a:gd name="connsiteY4" fmla="*/ 507010 h 507010"/>
                <a:gd name="connsiteX5" fmla="*/ 211254 w 422508"/>
                <a:gd name="connsiteY5" fmla="*/ 405608 h 507010"/>
                <a:gd name="connsiteX6" fmla="*/ 0 w 422508"/>
                <a:gd name="connsiteY6" fmla="*/ 405608 h 507010"/>
                <a:gd name="connsiteX7" fmla="*/ 0 w 422508"/>
                <a:gd name="connsiteY7" fmla="*/ 101402 h 507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508" h="507010">
                  <a:moveTo>
                    <a:pt x="338006" y="1"/>
                  </a:moveTo>
                  <a:lnTo>
                    <a:pt x="338006" y="253505"/>
                  </a:lnTo>
                  <a:lnTo>
                    <a:pt x="422508" y="253505"/>
                  </a:lnTo>
                  <a:lnTo>
                    <a:pt x="211254" y="507009"/>
                  </a:lnTo>
                  <a:lnTo>
                    <a:pt x="0" y="253505"/>
                  </a:lnTo>
                  <a:lnTo>
                    <a:pt x="84502" y="253505"/>
                  </a:lnTo>
                  <a:lnTo>
                    <a:pt x="84502" y="1"/>
                  </a:lnTo>
                  <a:lnTo>
                    <a:pt x="338006" y="1"/>
                  </a:lnTo>
                  <a:close/>
                </a:path>
              </a:pathLst>
            </a:custGeom>
          </p:spPr>
          <p:style>
            <a:lnRef idx="0">
              <a:schemeClr val="accent1">
                <a:tint val="60000"/>
                <a:hueOff val="0"/>
                <a:satOff val="0"/>
                <a:lumOff val="0"/>
                <a:alphaOff val="0"/>
              </a:schemeClr>
            </a:lnRef>
            <a:fillRef idx="3">
              <a:schemeClr val="accent1">
                <a:tint val="60000"/>
                <a:hueOff val="0"/>
                <a:satOff val="0"/>
                <a:lumOff val="0"/>
                <a:alphaOff val="0"/>
              </a:schemeClr>
            </a:fillRef>
            <a:effectRef idx="2">
              <a:schemeClr val="accent1">
                <a:tint val="60000"/>
                <a:hueOff val="0"/>
                <a:satOff val="0"/>
                <a:lumOff val="0"/>
                <a:alphaOff val="0"/>
              </a:schemeClr>
            </a:effectRef>
            <a:fontRef idx="minor">
              <a:schemeClr val="lt1"/>
            </a:fontRef>
          </p:style>
          <p:txBody>
            <a:bodyPr spcFirstLastPara="0" vert="horz" wrap="square" lIns="101402" tIns="0" rIns="101402" bIns="126752" numCol="1" spcCol="1270" anchor="ctr" anchorCtr="0">
              <a:noAutofit/>
            </a:bodyPr>
            <a:lstStyle/>
            <a:p>
              <a:pPr lvl="0" algn="ctr" defTabSz="622300">
                <a:lnSpc>
                  <a:spcPct val="90000"/>
                </a:lnSpc>
                <a:spcBef>
                  <a:spcPct val="0"/>
                </a:spcBef>
                <a:spcAft>
                  <a:spcPct val="35000"/>
                </a:spcAft>
              </a:pPr>
              <a:endParaRPr kumimoji="1" lang="ja-JP" altLang="en-US" sz="2000" kern="1200"/>
            </a:p>
          </p:txBody>
        </p:sp>
        <p:sp>
          <p:nvSpPr>
            <p:cNvPr id="12" name="フリーフォーム 11"/>
            <p:cNvSpPr/>
            <p:nvPr/>
          </p:nvSpPr>
          <p:spPr>
            <a:xfrm>
              <a:off x="4269179" y="5011643"/>
              <a:ext cx="2028040" cy="1126689"/>
            </a:xfrm>
            <a:custGeom>
              <a:avLst/>
              <a:gdLst>
                <a:gd name="connsiteX0" fmla="*/ 0 w 2028040"/>
                <a:gd name="connsiteY0" fmla="*/ 112669 h 1126689"/>
                <a:gd name="connsiteX1" fmla="*/ 112669 w 2028040"/>
                <a:gd name="connsiteY1" fmla="*/ 0 h 1126689"/>
                <a:gd name="connsiteX2" fmla="*/ 1915371 w 2028040"/>
                <a:gd name="connsiteY2" fmla="*/ 0 h 1126689"/>
                <a:gd name="connsiteX3" fmla="*/ 2028040 w 2028040"/>
                <a:gd name="connsiteY3" fmla="*/ 112669 h 1126689"/>
                <a:gd name="connsiteX4" fmla="*/ 2028040 w 2028040"/>
                <a:gd name="connsiteY4" fmla="*/ 1014020 h 1126689"/>
                <a:gd name="connsiteX5" fmla="*/ 1915371 w 2028040"/>
                <a:gd name="connsiteY5" fmla="*/ 1126689 h 1126689"/>
                <a:gd name="connsiteX6" fmla="*/ 112669 w 2028040"/>
                <a:gd name="connsiteY6" fmla="*/ 1126689 h 1126689"/>
                <a:gd name="connsiteX7" fmla="*/ 0 w 2028040"/>
                <a:gd name="connsiteY7" fmla="*/ 1014020 h 1126689"/>
                <a:gd name="connsiteX8" fmla="*/ 0 w 2028040"/>
                <a:gd name="connsiteY8" fmla="*/ 112669 h 1126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28040" h="1126689">
                  <a:moveTo>
                    <a:pt x="0" y="112669"/>
                  </a:moveTo>
                  <a:cubicBezTo>
                    <a:pt x="0" y="50444"/>
                    <a:pt x="50444" y="0"/>
                    <a:pt x="112669" y="0"/>
                  </a:cubicBezTo>
                  <a:lnTo>
                    <a:pt x="1915371" y="0"/>
                  </a:lnTo>
                  <a:cubicBezTo>
                    <a:pt x="1977596" y="0"/>
                    <a:pt x="2028040" y="50444"/>
                    <a:pt x="2028040" y="112669"/>
                  </a:cubicBezTo>
                  <a:lnTo>
                    <a:pt x="2028040" y="1014020"/>
                  </a:lnTo>
                  <a:cubicBezTo>
                    <a:pt x="2028040" y="1076245"/>
                    <a:pt x="1977596" y="1126689"/>
                    <a:pt x="1915371" y="1126689"/>
                  </a:cubicBezTo>
                  <a:lnTo>
                    <a:pt x="112669" y="1126689"/>
                  </a:lnTo>
                  <a:cubicBezTo>
                    <a:pt x="50444" y="1126689"/>
                    <a:pt x="0" y="1076245"/>
                    <a:pt x="0" y="1014020"/>
                  </a:cubicBezTo>
                  <a:lnTo>
                    <a:pt x="0" y="112669"/>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97770" tIns="97770" rIns="97770" bIns="97770" numCol="1" spcCol="1270" anchor="ctr" anchorCtr="0">
              <a:noAutofit/>
            </a:bodyPr>
            <a:lstStyle/>
            <a:p>
              <a:pPr lvl="0" algn="ctr" defTabSz="755650">
                <a:lnSpc>
                  <a:spcPct val="90000"/>
                </a:lnSpc>
                <a:spcBef>
                  <a:spcPct val="0"/>
                </a:spcBef>
                <a:spcAft>
                  <a:spcPct val="35000"/>
                </a:spcAft>
              </a:pPr>
              <a:r>
                <a:rPr kumimoji="1" lang="ja-JP" altLang="en-US" sz="2000" kern="1200" dirty="0" smtClean="0"/>
                <a:t>モデル同士の</a:t>
              </a:r>
            </a:p>
            <a:p>
              <a:pPr lvl="0" algn="ctr" defTabSz="755650">
                <a:lnSpc>
                  <a:spcPct val="90000"/>
                </a:lnSpc>
                <a:spcBef>
                  <a:spcPct val="0"/>
                </a:spcBef>
                <a:spcAft>
                  <a:spcPct val="35000"/>
                </a:spcAft>
              </a:pPr>
              <a:r>
                <a:rPr kumimoji="1" lang="ja-JP" altLang="en-US" sz="2000" kern="1200" dirty="0" smtClean="0"/>
                <a:t>対戦による更新</a:t>
              </a:r>
              <a:endParaRPr kumimoji="1" lang="en-US" altLang="ja-JP" sz="2000" kern="1200" dirty="0" smtClean="0"/>
            </a:p>
          </p:txBody>
        </p:sp>
      </p:grpSp>
      <p:sp>
        <p:nvSpPr>
          <p:cNvPr id="28" name="上カーブ矢印 27"/>
          <p:cNvSpPr/>
          <p:nvPr/>
        </p:nvSpPr>
        <p:spPr>
          <a:xfrm rot="16200000">
            <a:off x="5829031" y="3285432"/>
            <a:ext cx="3688414" cy="116111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9" name="フリーフォーム 28"/>
          <p:cNvSpPr/>
          <p:nvPr/>
        </p:nvSpPr>
        <p:spPr>
          <a:xfrm>
            <a:off x="1541929" y="1631575"/>
            <a:ext cx="2293054" cy="1126689"/>
          </a:xfrm>
          <a:custGeom>
            <a:avLst/>
            <a:gdLst>
              <a:gd name="connsiteX0" fmla="*/ 0 w 2028040"/>
              <a:gd name="connsiteY0" fmla="*/ 112669 h 1126689"/>
              <a:gd name="connsiteX1" fmla="*/ 112669 w 2028040"/>
              <a:gd name="connsiteY1" fmla="*/ 0 h 1126689"/>
              <a:gd name="connsiteX2" fmla="*/ 1915371 w 2028040"/>
              <a:gd name="connsiteY2" fmla="*/ 0 h 1126689"/>
              <a:gd name="connsiteX3" fmla="*/ 2028040 w 2028040"/>
              <a:gd name="connsiteY3" fmla="*/ 112669 h 1126689"/>
              <a:gd name="connsiteX4" fmla="*/ 2028040 w 2028040"/>
              <a:gd name="connsiteY4" fmla="*/ 1014020 h 1126689"/>
              <a:gd name="connsiteX5" fmla="*/ 1915371 w 2028040"/>
              <a:gd name="connsiteY5" fmla="*/ 1126689 h 1126689"/>
              <a:gd name="connsiteX6" fmla="*/ 112669 w 2028040"/>
              <a:gd name="connsiteY6" fmla="*/ 1126689 h 1126689"/>
              <a:gd name="connsiteX7" fmla="*/ 0 w 2028040"/>
              <a:gd name="connsiteY7" fmla="*/ 1014020 h 1126689"/>
              <a:gd name="connsiteX8" fmla="*/ 0 w 2028040"/>
              <a:gd name="connsiteY8" fmla="*/ 112669 h 1126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28040" h="1126689">
                <a:moveTo>
                  <a:pt x="0" y="112669"/>
                </a:moveTo>
                <a:cubicBezTo>
                  <a:pt x="0" y="50444"/>
                  <a:pt x="50444" y="0"/>
                  <a:pt x="112669" y="0"/>
                </a:cubicBezTo>
                <a:lnTo>
                  <a:pt x="1915371" y="0"/>
                </a:lnTo>
                <a:cubicBezTo>
                  <a:pt x="1977596" y="0"/>
                  <a:pt x="2028040" y="50444"/>
                  <a:pt x="2028040" y="112669"/>
                </a:cubicBezTo>
                <a:lnTo>
                  <a:pt x="2028040" y="1014020"/>
                </a:lnTo>
                <a:cubicBezTo>
                  <a:pt x="2028040" y="1076245"/>
                  <a:pt x="1977596" y="1126689"/>
                  <a:pt x="1915371" y="1126689"/>
                </a:cubicBezTo>
                <a:lnTo>
                  <a:pt x="112669" y="1126689"/>
                </a:lnTo>
                <a:cubicBezTo>
                  <a:pt x="50444" y="1126689"/>
                  <a:pt x="0" y="1076245"/>
                  <a:pt x="0" y="1014020"/>
                </a:cubicBezTo>
                <a:lnTo>
                  <a:pt x="0" y="112669"/>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97770" tIns="97770" rIns="97770" bIns="97770" numCol="1" spcCol="1270" anchor="ctr" anchorCtr="0">
            <a:noAutofit/>
          </a:bodyPr>
          <a:lstStyle/>
          <a:p>
            <a:pPr lvl="0" algn="ctr" defTabSz="755650">
              <a:lnSpc>
                <a:spcPct val="90000"/>
              </a:lnSpc>
              <a:spcBef>
                <a:spcPct val="0"/>
              </a:spcBef>
              <a:spcAft>
                <a:spcPct val="35000"/>
              </a:spcAft>
            </a:pPr>
            <a:r>
              <a:rPr kumimoji="1" lang="ja-JP" altLang="en-US" sz="2000" dirty="0" smtClean="0"/>
              <a:t>強化学習の開始</a:t>
            </a:r>
            <a:endParaRPr kumimoji="1" lang="ja-JP" altLang="en-US" sz="2000" kern="1200" dirty="0"/>
          </a:p>
        </p:txBody>
      </p:sp>
      <p:sp>
        <p:nvSpPr>
          <p:cNvPr id="30" name="フリーフォーム 29"/>
          <p:cNvSpPr/>
          <p:nvPr/>
        </p:nvSpPr>
        <p:spPr>
          <a:xfrm>
            <a:off x="1516157" y="3302323"/>
            <a:ext cx="2318826" cy="1145976"/>
          </a:xfrm>
          <a:custGeom>
            <a:avLst/>
            <a:gdLst>
              <a:gd name="connsiteX0" fmla="*/ 0 w 2028040"/>
              <a:gd name="connsiteY0" fmla="*/ 112669 h 1126689"/>
              <a:gd name="connsiteX1" fmla="*/ 112669 w 2028040"/>
              <a:gd name="connsiteY1" fmla="*/ 0 h 1126689"/>
              <a:gd name="connsiteX2" fmla="*/ 1915371 w 2028040"/>
              <a:gd name="connsiteY2" fmla="*/ 0 h 1126689"/>
              <a:gd name="connsiteX3" fmla="*/ 2028040 w 2028040"/>
              <a:gd name="connsiteY3" fmla="*/ 112669 h 1126689"/>
              <a:gd name="connsiteX4" fmla="*/ 2028040 w 2028040"/>
              <a:gd name="connsiteY4" fmla="*/ 1014020 h 1126689"/>
              <a:gd name="connsiteX5" fmla="*/ 1915371 w 2028040"/>
              <a:gd name="connsiteY5" fmla="*/ 1126689 h 1126689"/>
              <a:gd name="connsiteX6" fmla="*/ 112669 w 2028040"/>
              <a:gd name="connsiteY6" fmla="*/ 1126689 h 1126689"/>
              <a:gd name="connsiteX7" fmla="*/ 0 w 2028040"/>
              <a:gd name="connsiteY7" fmla="*/ 1014020 h 1126689"/>
              <a:gd name="connsiteX8" fmla="*/ 0 w 2028040"/>
              <a:gd name="connsiteY8" fmla="*/ 112669 h 1126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28040" h="1126689">
                <a:moveTo>
                  <a:pt x="0" y="112669"/>
                </a:moveTo>
                <a:cubicBezTo>
                  <a:pt x="0" y="50444"/>
                  <a:pt x="50444" y="0"/>
                  <a:pt x="112669" y="0"/>
                </a:cubicBezTo>
                <a:lnTo>
                  <a:pt x="1915371" y="0"/>
                </a:lnTo>
                <a:cubicBezTo>
                  <a:pt x="1977596" y="0"/>
                  <a:pt x="2028040" y="50444"/>
                  <a:pt x="2028040" y="112669"/>
                </a:cubicBezTo>
                <a:lnTo>
                  <a:pt x="2028040" y="1014020"/>
                </a:lnTo>
                <a:cubicBezTo>
                  <a:pt x="2028040" y="1076245"/>
                  <a:pt x="1977596" y="1126689"/>
                  <a:pt x="1915371" y="1126689"/>
                </a:cubicBezTo>
                <a:lnTo>
                  <a:pt x="112669" y="1126689"/>
                </a:lnTo>
                <a:cubicBezTo>
                  <a:pt x="50444" y="1126689"/>
                  <a:pt x="0" y="1076245"/>
                  <a:pt x="0" y="1014020"/>
                </a:cubicBezTo>
                <a:lnTo>
                  <a:pt x="0" y="112669"/>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97770" tIns="97770" rIns="97770" bIns="97770" numCol="1" spcCol="1270" anchor="ctr" anchorCtr="0">
            <a:noAutofit/>
          </a:bodyPr>
          <a:lstStyle/>
          <a:p>
            <a:pPr lvl="0" algn="ctr" defTabSz="755650">
              <a:lnSpc>
                <a:spcPct val="90000"/>
              </a:lnSpc>
              <a:spcBef>
                <a:spcPct val="0"/>
              </a:spcBef>
              <a:spcAft>
                <a:spcPct val="35000"/>
              </a:spcAft>
            </a:pPr>
            <a:r>
              <a:rPr kumimoji="1" lang="ja-JP" altLang="en-US" sz="2000" dirty="0" smtClean="0"/>
              <a:t>デュアルネットワーク</a:t>
            </a:r>
            <a:r>
              <a:rPr kumimoji="1" lang="ja-JP" altLang="en-US" sz="1700" dirty="0" smtClean="0"/>
              <a:t>の作成</a:t>
            </a:r>
            <a:endParaRPr kumimoji="1" lang="ja-JP" altLang="en-US" sz="1700" kern="1200" dirty="0"/>
          </a:p>
        </p:txBody>
      </p:sp>
      <p:sp>
        <p:nvSpPr>
          <p:cNvPr id="31" name="フリーフォーム 30"/>
          <p:cNvSpPr/>
          <p:nvPr/>
        </p:nvSpPr>
        <p:spPr>
          <a:xfrm>
            <a:off x="2600009" y="2879815"/>
            <a:ext cx="507010" cy="422508"/>
          </a:xfrm>
          <a:custGeom>
            <a:avLst/>
            <a:gdLst>
              <a:gd name="connsiteX0" fmla="*/ 0 w 422508"/>
              <a:gd name="connsiteY0" fmla="*/ 101402 h 507010"/>
              <a:gd name="connsiteX1" fmla="*/ 211254 w 422508"/>
              <a:gd name="connsiteY1" fmla="*/ 101402 h 507010"/>
              <a:gd name="connsiteX2" fmla="*/ 211254 w 422508"/>
              <a:gd name="connsiteY2" fmla="*/ 0 h 507010"/>
              <a:gd name="connsiteX3" fmla="*/ 422508 w 422508"/>
              <a:gd name="connsiteY3" fmla="*/ 253505 h 507010"/>
              <a:gd name="connsiteX4" fmla="*/ 211254 w 422508"/>
              <a:gd name="connsiteY4" fmla="*/ 507010 h 507010"/>
              <a:gd name="connsiteX5" fmla="*/ 211254 w 422508"/>
              <a:gd name="connsiteY5" fmla="*/ 405608 h 507010"/>
              <a:gd name="connsiteX6" fmla="*/ 0 w 422508"/>
              <a:gd name="connsiteY6" fmla="*/ 405608 h 507010"/>
              <a:gd name="connsiteX7" fmla="*/ 0 w 422508"/>
              <a:gd name="connsiteY7" fmla="*/ 101402 h 507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508" h="507010">
                <a:moveTo>
                  <a:pt x="338006" y="1"/>
                </a:moveTo>
                <a:lnTo>
                  <a:pt x="338006" y="253505"/>
                </a:lnTo>
                <a:lnTo>
                  <a:pt x="422508" y="253505"/>
                </a:lnTo>
                <a:lnTo>
                  <a:pt x="211254" y="507009"/>
                </a:lnTo>
                <a:lnTo>
                  <a:pt x="0" y="253505"/>
                </a:lnTo>
                <a:lnTo>
                  <a:pt x="84502" y="253505"/>
                </a:lnTo>
                <a:lnTo>
                  <a:pt x="84502" y="1"/>
                </a:lnTo>
                <a:lnTo>
                  <a:pt x="338006" y="1"/>
                </a:lnTo>
                <a:close/>
              </a:path>
            </a:pathLst>
          </a:custGeom>
        </p:spPr>
        <p:style>
          <a:lnRef idx="0">
            <a:schemeClr val="accent1">
              <a:tint val="60000"/>
              <a:hueOff val="0"/>
              <a:satOff val="0"/>
              <a:lumOff val="0"/>
              <a:alphaOff val="0"/>
            </a:schemeClr>
          </a:lnRef>
          <a:fillRef idx="3">
            <a:schemeClr val="accent1">
              <a:tint val="60000"/>
              <a:hueOff val="0"/>
              <a:satOff val="0"/>
              <a:lumOff val="0"/>
              <a:alphaOff val="0"/>
            </a:schemeClr>
          </a:fillRef>
          <a:effectRef idx="2">
            <a:schemeClr val="accent1">
              <a:tint val="60000"/>
              <a:hueOff val="0"/>
              <a:satOff val="0"/>
              <a:lumOff val="0"/>
              <a:alphaOff val="0"/>
            </a:schemeClr>
          </a:effectRef>
          <a:fontRef idx="minor">
            <a:schemeClr val="lt1"/>
          </a:fontRef>
        </p:style>
        <p:txBody>
          <a:bodyPr spcFirstLastPara="0" vert="horz" wrap="square" lIns="101402" tIns="0" rIns="101402" bIns="126752" numCol="1" spcCol="1270" anchor="ctr" anchorCtr="0">
            <a:noAutofit/>
          </a:bodyPr>
          <a:lstStyle/>
          <a:p>
            <a:pPr lvl="0" algn="ctr" defTabSz="622300">
              <a:lnSpc>
                <a:spcPct val="90000"/>
              </a:lnSpc>
              <a:spcBef>
                <a:spcPct val="0"/>
              </a:spcBef>
              <a:spcAft>
                <a:spcPct val="35000"/>
              </a:spcAft>
            </a:pPr>
            <a:endParaRPr kumimoji="1" lang="ja-JP" altLang="en-US" sz="1400" kern="1200"/>
          </a:p>
        </p:txBody>
      </p:sp>
      <p:sp>
        <p:nvSpPr>
          <p:cNvPr id="32" name="フリーフォーム 31"/>
          <p:cNvSpPr/>
          <p:nvPr/>
        </p:nvSpPr>
        <p:spPr>
          <a:xfrm rot="13732943">
            <a:off x="3938056" y="2916814"/>
            <a:ext cx="507010" cy="422508"/>
          </a:xfrm>
          <a:custGeom>
            <a:avLst/>
            <a:gdLst>
              <a:gd name="connsiteX0" fmla="*/ 0 w 422508"/>
              <a:gd name="connsiteY0" fmla="*/ 101402 h 507010"/>
              <a:gd name="connsiteX1" fmla="*/ 211254 w 422508"/>
              <a:gd name="connsiteY1" fmla="*/ 101402 h 507010"/>
              <a:gd name="connsiteX2" fmla="*/ 211254 w 422508"/>
              <a:gd name="connsiteY2" fmla="*/ 0 h 507010"/>
              <a:gd name="connsiteX3" fmla="*/ 422508 w 422508"/>
              <a:gd name="connsiteY3" fmla="*/ 253505 h 507010"/>
              <a:gd name="connsiteX4" fmla="*/ 211254 w 422508"/>
              <a:gd name="connsiteY4" fmla="*/ 507010 h 507010"/>
              <a:gd name="connsiteX5" fmla="*/ 211254 w 422508"/>
              <a:gd name="connsiteY5" fmla="*/ 405608 h 507010"/>
              <a:gd name="connsiteX6" fmla="*/ 0 w 422508"/>
              <a:gd name="connsiteY6" fmla="*/ 405608 h 507010"/>
              <a:gd name="connsiteX7" fmla="*/ 0 w 422508"/>
              <a:gd name="connsiteY7" fmla="*/ 101402 h 507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508" h="507010">
                <a:moveTo>
                  <a:pt x="338006" y="1"/>
                </a:moveTo>
                <a:lnTo>
                  <a:pt x="338006" y="253505"/>
                </a:lnTo>
                <a:lnTo>
                  <a:pt x="422508" y="253505"/>
                </a:lnTo>
                <a:lnTo>
                  <a:pt x="211254" y="507009"/>
                </a:lnTo>
                <a:lnTo>
                  <a:pt x="0" y="253505"/>
                </a:lnTo>
                <a:lnTo>
                  <a:pt x="84502" y="253505"/>
                </a:lnTo>
                <a:lnTo>
                  <a:pt x="84502" y="1"/>
                </a:lnTo>
                <a:lnTo>
                  <a:pt x="338006" y="1"/>
                </a:lnTo>
                <a:close/>
              </a:path>
            </a:pathLst>
          </a:custGeom>
        </p:spPr>
        <p:style>
          <a:lnRef idx="0">
            <a:schemeClr val="accent1">
              <a:tint val="60000"/>
              <a:hueOff val="0"/>
              <a:satOff val="0"/>
              <a:lumOff val="0"/>
              <a:alphaOff val="0"/>
            </a:schemeClr>
          </a:lnRef>
          <a:fillRef idx="3">
            <a:schemeClr val="accent1">
              <a:tint val="60000"/>
              <a:hueOff val="0"/>
              <a:satOff val="0"/>
              <a:lumOff val="0"/>
              <a:alphaOff val="0"/>
            </a:schemeClr>
          </a:fillRef>
          <a:effectRef idx="2">
            <a:schemeClr val="accent1">
              <a:tint val="60000"/>
              <a:hueOff val="0"/>
              <a:satOff val="0"/>
              <a:lumOff val="0"/>
              <a:alphaOff val="0"/>
            </a:schemeClr>
          </a:effectRef>
          <a:fontRef idx="minor">
            <a:schemeClr val="lt1"/>
          </a:fontRef>
        </p:style>
        <p:txBody>
          <a:bodyPr spcFirstLastPara="0" vert="horz" wrap="square" lIns="101402" tIns="0" rIns="101402" bIns="126752" numCol="1" spcCol="1270" anchor="ctr" anchorCtr="0">
            <a:noAutofit/>
          </a:bodyPr>
          <a:lstStyle/>
          <a:p>
            <a:pPr lvl="0" algn="ctr" defTabSz="622300">
              <a:lnSpc>
                <a:spcPct val="90000"/>
              </a:lnSpc>
              <a:spcBef>
                <a:spcPct val="0"/>
              </a:spcBef>
              <a:spcAft>
                <a:spcPct val="35000"/>
              </a:spcAft>
            </a:pPr>
            <a:endParaRPr kumimoji="1" lang="ja-JP" altLang="en-US" sz="1400" kern="1200"/>
          </a:p>
        </p:txBody>
      </p:sp>
    </p:spTree>
    <p:extLst>
      <p:ext uri="{BB962C8B-B14F-4D97-AF65-F5344CB8AC3E}">
        <p14:creationId xmlns:p14="http://schemas.microsoft.com/office/powerpoint/2010/main" val="3904722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ランダムな</a:t>
            </a:r>
            <a:r>
              <a:rPr lang="en-US" altLang="ja-JP" dirty="0" smtClean="0"/>
              <a:t>AI</a:t>
            </a:r>
            <a:r>
              <a:rPr lang="ja-JP" altLang="en-US" dirty="0" smtClean="0"/>
              <a:t>との対戦結果</a:t>
            </a:r>
            <a:endParaRPr kumimoji="1" lang="ja-JP" altLang="en-US" dirty="0"/>
          </a:p>
        </p:txBody>
      </p:sp>
      <p:sp>
        <p:nvSpPr>
          <p:cNvPr id="3" name="コンテンツ プレースホルダー 2"/>
          <p:cNvSpPr>
            <a:spLocks noGrp="1"/>
          </p:cNvSpPr>
          <p:nvPr>
            <p:ph idx="1"/>
          </p:nvPr>
        </p:nvSpPr>
        <p:spPr/>
        <p:txBody>
          <a:bodyPr>
            <a:normAutofit/>
          </a:bodyPr>
          <a:lstStyle/>
          <a:p>
            <a:endParaRPr kumimoji="1" lang="en-US" altLang="ja-JP" sz="2800" dirty="0" smtClean="0"/>
          </a:p>
          <a:p>
            <a:endParaRPr kumimoji="1" lang="en-US" altLang="ja-JP" sz="2800" dirty="0"/>
          </a:p>
          <a:p>
            <a:pPr>
              <a:buFont typeface="Wingdings" charset="2"/>
              <a:buChar char="l"/>
            </a:pPr>
            <a:endParaRPr kumimoji="1" lang="ja-JP" altLang="en-US" sz="2800" dirty="0"/>
          </a:p>
        </p:txBody>
      </p:sp>
      <p:graphicFrame>
        <p:nvGraphicFramePr>
          <p:cNvPr id="4" name="表 3"/>
          <p:cNvGraphicFramePr>
            <a:graphicFrameLocks noGrp="1"/>
          </p:cNvGraphicFramePr>
          <p:nvPr>
            <p:extLst>
              <p:ext uri="{D42A27DB-BD31-4B8C-83A1-F6EECF244321}">
                <p14:modId xmlns:p14="http://schemas.microsoft.com/office/powerpoint/2010/main" val="1932451524"/>
              </p:ext>
            </p:extLst>
          </p:nvPr>
        </p:nvGraphicFramePr>
        <p:xfrm>
          <a:off x="677334" y="1978212"/>
          <a:ext cx="7444689" cy="2605740"/>
        </p:xfrm>
        <a:graphic>
          <a:graphicData uri="http://schemas.openxmlformats.org/drawingml/2006/table">
            <a:tbl>
              <a:tblPr firstRow="1" bandRow="1">
                <a:tableStyleId>{5C22544A-7EE6-4342-B048-85BDC9FD1C3A}</a:tableStyleId>
              </a:tblPr>
              <a:tblGrid>
                <a:gridCol w="2481563"/>
                <a:gridCol w="2481563"/>
                <a:gridCol w="2481563"/>
              </a:tblGrid>
              <a:tr h="868580">
                <a:tc>
                  <a:txBody>
                    <a:bodyPr/>
                    <a:lstStyle/>
                    <a:p>
                      <a:endParaRPr kumimoji="1" lang="ja-JP" altLang="en-US" dirty="0"/>
                    </a:p>
                  </a:txBody>
                  <a:tcPr/>
                </a:tc>
                <a:tc>
                  <a:txBody>
                    <a:bodyPr/>
                    <a:lstStyle/>
                    <a:p>
                      <a:pPr algn="ctr"/>
                      <a:r>
                        <a:rPr kumimoji="1" lang="en-US" altLang="ja-JP" sz="3600" b="0" dirty="0" err="1" smtClean="0">
                          <a:solidFill>
                            <a:schemeClr val="tx2"/>
                          </a:solidFill>
                        </a:rPr>
                        <a:t>bestAI</a:t>
                      </a:r>
                      <a:r>
                        <a:rPr kumimoji="1" lang="ja-JP" altLang="en-US" sz="3600" b="0" dirty="0" smtClean="0">
                          <a:solidFill>
                            <a:schemeClr val="tx2"/>
                          </a:solidFill>
                        </a:rPr>
                        <a:t>先手</a:t>
                      </a:r>
                      <a:endParaRPr kumimoji="1" lang="ja-JP" altLang="en-US" sz="3600" b="0" dirty="0">
                        <a:solidFill>
                          <a:schemeClr val="tx2"/>
                        </a:solidFill>
                      </a:endParaRPr>
                    </a:p>
                  </a:txBody>
                  <a:tcPr/>
                </a:tc>
                <a:tc>
                  <a:txBody>
                    <a:bodyPr/>
                    <a:lstStyle/>
                    <a:p>
                      <a:pPr algn="ctr"/>
                      <a:r>
                        <a:rPr kumimoji="1" lang="en-US" altLang="ja-JP" sz="3600" b="0" dirty="0" err="1" smtClean="0">
                          <a:solidFill>
                            <a:schemeClr val="tx2"/>
                          </a:solidFill>
                        </a:rPr>
                        <a:t>bestAI</a:t>
                      </a:r>
                      <a:r>
                        <a:rPr kumimoji="1" lang="ja-JP" altLang="en-US" sz="3600" b="0" dirty="0" smtClean="0">
                          <a:solidFill>
                            <a:schemeClr val="tx2"/>
                          </a:solidFill>
                        </a:rPr>
                        <a:t>後手</a:t>
                      </a:r>
                      <a:endParaRPr kumimoji="1" lang="ja-JP" altLang="en-US" sz="3600" b="0" dirty="0">
                        <a:solidFill>
                          <a:schemeClr val="tx2"/>
                        </a:solidFill>
                      </a:endParaRPr>
                    </a:p>
                  </a:txBody>
                  <a:tcPr/>
                </a:tc>
              </a:tr>
              <a:tr h="868580">
                <a:tc>
                  <a:txBody>
                    <a:bodyPr/>
                    <a:lstStyle/>
                    <a:p>
                      <a:pPr algn="ctr"/>
                      <a:r>
                        <a:rPr kumimoji="1" lang="ja-JP" altLang="en-US" sz="3600" dirty="0" smtClean="0"/>
                        <a:t>勝</a:t>
                      </a:r>
                      <a:endParaRPr kumimoji="1" lang="ja-JP" altLang="en-US" sz="3600" dirty="0"/>
                    </a:p>
                  </a:txBody>
                  <a:tcPr>
                    <a:solidFill>
                      <a:schemeClr val="accent1">
                        <a:lumMod val="20000"/>
                        <a:lumOff val="80000"/>
                      </a:schemeClr>
                    </a:solidFill>
                  </a:tcPr>
                </a:tc>
                <a:tc>
                  <a:txBody>
                    <a:bodyPr/>
                    <a:lstStyle/>
                    <a:p>
                      <a:pPr algn="ctr"/>
                      <a:r>
                        <a:rPr kumimoji="1" lang="en-US" altLang="ja-JP" sz="3600" dirty="0" smtClean="0"/>
                        <a:t>100</a:t>
                      </a:r>
                      <a:endParaRPr kumimoji="1" lang="ja-JP" altLang="en-US" sz="3600" dirty="0"/>
                    </a:p>
                  </a:txBody>
                  <a:tcPr>
                    <a:solidFill>
                      <a:schemeClr val="accent1">
                        <a:lumMod val="20000"/>
                        <a:lumOff val="80000"/>
                      </a:schemeClr>
                    </a:solidFill>
                  </a:tcPr>
                </a:tc>
                <a:tc>
                  <a:txBody>
                    <a:bodyPr/>
                    <a:lstStyle/>
                    <a:p>
                      <a:pPr algn="ctr"/>
                      <a:r>
                        <a:rPr kumimoji="1" lang="en-US" altLang="ja-JP" sz="3600" dirty="0" smtClean="0"/>
                        <a:t>100</a:t>
                      </a:r>
                      <a:endParaRPr kumimoji="1" lang="ja-JP" altLang="en-US" sz="3600" dirty="0"/>
                    </a:p>
                  </a:txBody>
                  <a:tcPr>
                    <a:solidFill>
                      <a:schemeClr val="accent1">
                        <a:lumMod val="20000"/>
                        <a:lumOff val="80000"/>
                      </a:schemeClr>
                    </a:solidFill>
                  </a:tcPr>
                </a:tc>
              </a:tr>
              <a:tr h="868580">
                <a:tc>
                  <a:txBody>
                    <a:bodyPr/>
                    <a:lstStyle/>
                    <a:p>
                      <a:pPr algn="ctr"/>
                      <a:r>
                        <a:rPr kumimoji="1" lang="ja-JP" altLang="en-US" sz="3600" dirty="0" smtClean="0"/>
                        <a:t>負</a:t>
                      </a:r>
                      <a:endParaRPr kumimoji="1" lang="ja-JP" altLang="en-US" sz="3600" dirty="0"/>
                    </a:p>
                  </a:txBody>
                  <a:tcPr>
                    <a:solidFill>
                      <a:schemeClr val="accent1">
                        <a:lumMod val="20000"/>
                        <a:lumOff val="80000"/>
                      </a:schemeClr>
                    </a:solidFill>
                  </a:tcPr>
                </a:tc>
                <a:tc>
                  <a:txBody>
                    <a:bodyPr/>
                    <a:lstStyle/>
                    <a:p>
                      <a:pPr algn="ctr"/>
                      <a:r>
                        <a:rPr kumimoji="1" lang="en-US" altLang="ja-JP" sz="3600" dirty="0" smtClean="0"/>
                        <a:t>0</a:t>
                      </a:r>
                      <a:endParaRPr kumimoji="1" lang="ja-JP" altLang="en-US" sz="3600" dirty="0"/>
                    </a:p>
                  </a:txBody>
                  <a:tcPr>
                    <a:solidFill>
                      <a:schemeClr val="accent1">
                        <a:lumMod val="20000"/>
                        <a:lumOff val="80000"/>
                      </a:schemeClr>
                    </a:solidFill>
                  </a:tcPr>
                </a:tc>
                <a:tc>
                  <a:txBody>
                    <a:bodyPr/>
                    <a:lstStyle/>
                    <a:p>
                      <a:pPr algn="ctr"/>
                      <a:r>
                        <a:rPr kumimoji="1" lang="en-US" altLang="ja-JP" sz="3600" dirty="0" smtClean="0"/>
                        <a:t>0</a:t>
                      </a:r>
                      <a:endParaRPr kumimoji="1" lang="ja-JP" altLang="en-US" sz="3600" dirty="0"/>
                    </a:p>
                  </a:txBody>
                  <a:tcPr>
                    <a:solidFill>
                      <a:schemeClr val="accent1">
                        <a:lumMod val="20000"/>
                        <a:lumOff val="80000"/>
                      </a:schemeClr>
                    </a:solidFill>
                  </a:tcPr>
                </a:tc>
              </a:tr>
            </a:tbl>
          </a:graphicData>
        </a:graphic>
      </p:graphicFrame>
      <p:sp>
        <p:nvSpPr>
          <p:cNvPr id="8" name="テキスト ボックス 7"/>
          <p:cNvSpPr txBox="1"/>
          <p:nvPr/>
        </p:nvSpPr>
        <p:spPr>
          <a:xfrm>
            <a:off x="677334" y="5181600"/>
            <a:ext cx="7570195" cy="461665"/>
          </a:xfrm>
          <a:prstGeom prst="rect">
            <a:avLst/>
          </a:prstGeom>
          <a:noFill/>
        </p:spPr>
        <p:txBody>
          <a:bodyPr wrap="square" rtlCol="0">
            <a:spAutoFit/>
          </a:bodyPr>
          <a:lstStyle/>
          <a:p>
            <a:r>
              <a:rPr kumimoji="1" lang="ja-JP" altLang="en-US" sz="2400" dirty="0" smtClean="0"/>
              <a:t>ランダムな</a:t>
            </a:r>
            <a:r>
              <a:rPr kumimoji="1" lang="en-US" altLang="ja-JP" sz="2400" dirty="0" smtClean="0"/>
              <a:t>AI</a:t>
            </a:r>
            <a:r>
              <a:rPr kumimoji="1" lang="ja-JP" altLang="en-US" sz="2400" dirty="0" smtClean="0"/>
              <a:t>相手には必ず勝てる</a:t>
            </a:r>
            <a:r>
              <a:rPr kumimoji="1" lang="en-US" altLang="ja-JP" sz="2400" dirty="0" smtClean="0"/>
              <a:t>AI</a:t>
            </a:r>
            <a:r>
              <a:rPr kumimoji="1" lang="ja-JP" altLang="en-US" sz="2400" dirty="0" smtClean="0"/>
              <a:t>が作成された</a:t>
            </a:r>
            <a:endParaRPr kumimoji="1" lang="ja-JP" altLang="en-US" sz="2400" dirty="0"/>
          </a:p>
        </p:txBody>
      </p:sp>
    </p:spTree>
    <p:extLst>
      <p:ext uri="{BB962C8B-B14F-4D97-AF65-F5344CB8AC3E}">
        <p14:creationId xmlns:p14="http://schemas.microsoft.com/office/powerpoint/2010/main" val="19657390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ウェブアプリケーションとの対戦結果</a:t>
            </a:r>
            <a:endParaRPr kumimoji="1" lang="ja-JP" altLang="en-US" dirty="0"/>
          </a:p>
        </p:txBody>
      </p:sp>
      <p:sp>
        <p:nvSpPr>
          <p:cNvPr id="3" name="コンテンツ プレースホルダー 2"/>
          <p:cNvSpPr>
            <a:spLocks noGrp="1"/>
          </p:cNvSpPr>
          <p:nvPr>
            <p:ph idx="1"/>
          </p:nvPr>
        </p:nvSpPr>
        <p:spPr/>
        <p:txBody>
          <a:bodyPr>
            <a:normAutofit/>
          </a:bodyPr>
          <a:lstStyle/>
          <a:p>
            <a:endParaRPr kumimoji="1" lang="en-US" altLang="ja-JP" sz="2800" dirty="0" smtClean="0"/>
          </a:p>
          <a:p>
            <a:endParaRPr kumimoji="1" lang="en-US" altLang="ja-JP" sz="2800" dirty="0"/>
          </a:p>
          <a:p>
            <a:pPr>
              <a:buFont typeface="Wingdings" charset="2"/>
              <a:buChar char="l"/>
            </a:pPr>
            <a:endParaRPr kumimoji="1" lang="ja-JP" altLang="en-US" sz="2800" dirty="0"/>
          </a:p>
        </p:txBody>
      </p:sp>
      <p:graphicFrame>
        <p:nvGraphicFramePr>
          <p:cNvPr id="4" name="表 3"/>
          <p:cNvGraphicFramePr>
            <a:graphicFrameLocks noGrp="1"/>
          </p:cNvGraphicFramePr>
          <p:nvPr>
            <p:extLst>
              <p:ext uri="{D42A27DB-BD31-4B8C-83A1-F6EECF244321}">
                <p14:modId xmlns:p14="http://schemas.microsoft.com/office/powerpoint/2010/main" val="1225234483"/>
              </p:ext>
            </p:extLst>
          </p:nvPr>
        </p:nvGraphicFramePr>
        <p:xfrm>
          <a:off x="677334" y="1567339"/>
          <a:ext cx="7444689" cy="2423364"/>
        </p:xfrm>
        <a:graphic>
          <a:graphicData uri="http://schemas.openxmlformats.org/drawingml/2006/table">
            <a:tbl>
              <a:tblPr firstRow="1" bandRow="1">
                <a:tableStyleId>{5C22544A-7EE6-4342-B048-85BDC9FD1C3A}</a:tableStyleId>
              </a:tblPr>
              <a:tblGrid>
                <a:gridCol w="2481563"/>
                <a:gridCol w="2481563"/>
                <a:gridCol w="2481563"/>
              </a:tblGrid>
              <a:tr h="887716">
                <a:tc>
                  <a:txBody>
                    <a:bodyPr/>
                    <a:lstStyle/>
                    <a:p>
                      <a:endParaRPr kumimoji="1" lang="ja-JP" altLang="en-US" dirty="0"/>
                    </a:p>
                  </a:txBody>
                  <a:tcPr>
                    <a:solidFill>
                      <a:schemeClr val="accent1"/>
                    </a:solidFill>
                  </a:tcPr>
                </a:tc>
                <a:tc>
                  <a:txBody>
                    <a:bodyPr/>
                    <a:lstStyle/>
                    <a:p>
                      <a:pPr algn="ctr"/>
                      <a:r>
                        <a:rPr kumimoji="1" lang="en-US" altLang="ja-JP" sz="3600" b="0" dirty="0" err="1" smtClean="0">
                          <a:solidFill>
                            <a:schemeClr val="tx1"/>
                          </a:solidFill>
                        </a:rPr>
                        <a:t>bestAI</a:t>
                      </a:r>
                      <a:r>
                        <a:rPr kumimoji="1" lang="ja-JP" altLang="en-US" sz="3600" b="0" dirty="0" smtClean="0">
                          <a:solidFill>
                            <a:schemeClr val="tx1"/>
                          </a:solidFill>
                        </a:rPr>
                        <a:t>先手</a:t>
                      </a:r>
                      <a:endParaRPr kumimoji="1" lang="ja-JP" altLang="en-US" sz="3600" b="0" dirty="0">
                        <a:solidFill>
                          <a:schemeClr val="tx1"/>
                        </a:solidFill>
                      </a:endParaRPr>
                    </a:p>
                  </a:txBody>
                  <a:tcPr>
                    <a:solidFill>
                      <a:schemeClr val="accent1"/>
                    </a:solidFill>
                  </a:tcPr>
                </a:tc>
                <a:tc>
                  <a:txBody>
                    <a:bodyPr/>
                    <a:lstStyle/>
                    <a:p>
                      <a:pPr algn="ctr"/>
                      <a:r>
                        <a:rPr kumimoji="1" lang="en-US" altLang="ja-JP" sz="3600" b="0" dirty="0" err="1" smtClean="0">
                          <a:solidFill>
                            <a:schemeClr val="tx1"/>
                          </a:solidFill>
                        </a:rPr>
                        <a:t>bestAI</a:t>
                      </a:r>
                      <a:r>
                        <a:rPr kumimoji="1" lang="ja-JP" altLang="en-US" sz="3600" b="0" dirty="0" smtClean="0">
                          <a:solidFill>
                            <a:schemeClr val="tx1"/>
                          </a:solidFill>
                        </a:rPr>
                        <a:t>後手</a:t>
                      </a:r>
                      <a:endParaRPr kumimoji="1" lang="ja-JP" altLang="en-US" sz="3600" b="0" dirty="0">
                        <a:solidFill>
                          <a:schemeClr val="tx1"/>
                        </a:solidFill>
                      </a:endParaRPr>
                    </a:p>
                  </a:txBody>
                  <a:tcPr>
                    <a:solidFill>
                      <a:schemeClr val="accent1"/>
                    </a:solidFill>
                  </a:tcPr>
                </a:tc>
              </a:tr>
              <a:tr h="767824">
                <a:tc>
                  <a:txBody>
                    <a:bodyPr/>
                    <a:lstStyle/>
                    <a:p>
                      <a:pPr algn="ctr"/>
                      <a:r>
                        <a:rPr kumimoji="1" lang="ja-JP" altLang="en-US" sz="3600" dirty="0" smtClean="0"/>
                        <a:t>勝</a:t>
                      </a:r>
                      <a:endParaRPr kumimoji="1" lang="ja-JP" altLang="en-US" sz="3600" dirty="0"/>
                    </a:p>
                  </a:txBody>
                  <a:tcPr>
                    <a:solidFill>
                      <a:schemeClr val="accent1">
                        <a:lumMod val="20000"/>
                        <a:lumOff val="80000"/>
                      </a:schemeClr>
                    </a:solidFill>
                  </a:tcPr>
                </a:tc>
                <a:tc>
                  <a:txBody>
                    <a:bodyPr/>
                    <a:lstStyle/>
                    <a:p>
                      <a:pPr algn="ctr"/>
                      <a:r>
                        <a:rPr kumimoji="1" lang="en-US" altLang="ja-JP" sz="3600" dirty="0" smtClean="0"/>
                        <a:t>0</a:t>
                      </a:r>
                      <a:endParaRPr kumimoji="1" lang="ja-JP" altLang="en-US" sz="3600" dirty="0"/>
                    </a:p>
                  </a:txBody>
                  <a:tcPr>
                    <a:solidFill>
                      <a:schemeClr val="accent1">
                        <a:lumMod val="20000"/>
                        <a:lumOff val="80000"/>
                      </a:schemeClr>
                    </a:solidFill>
                  </a:tcPr>
                </a:tc>
                <a:tc>
                  <a:txBody>
                    <a:bodyPr/>
                    <a:lstStyle/>
                    <a:p>
                      <a:pPr algn="ctr"/>
                      <a:r>
                        <a:rPr kumimoji="1" lang="en-US" altLang="ja-JP" sz="3600" dirty="0" smtClean="0"/>
                        <a:t>0</a:t>
                      </a:r>
                      <a:endParaRPr kumimoji="1" lang="ja-JP" altLang="en-US" sz="3600" dirty="0"/>
                    </a:p>
                  </a:txBody>
                  <a:tcPr>
                    <a:solidFill>
                      <a:schemeClr val="accent1">
                        <a:lumMod val="20000"/>
                        <a:lumOff val="80000"/>
                      </a:schemeClr>
                    </a:solidFill>
                  </a:tcPr>
                </a:tc>
              </a:tr>
              <a:tr h="767824">
                <a:tc>
                  <a:txBody>
                    <a:bodyPr/>
                    <a:lstStyle/>
                    <a:p>
                      <a:pPr algn="ctr"/>
                      <a:r>
                        <a:rPr kumimoji="1" lang="ja-JP" altLang="en-US" sz="3600" dirty="0" smtClean="0"/>
                        <a:t>負</a:t>
                      </a:r>
                      <a:endParaRPr kumimoji="1" lang="ja-JP" altLang="en-US" sz="3600" dirty="0"/>
                    </a:p>
                  </a:txBody>
                  <a:tcPr>
                    <a:solidFill>
                      <a:schemeClr val="accent1">
                        <a:lumMod val="20000"/>
                        <a:lumOff val="80000"/>
                      </a:schemeClr>
                    </a:solidFill>
                  </a:tcPr>
                </a:tc>
                <a:tc>
                  <a:txBody>
                    <a:bodyPr/>
                    <a:lstStyle/>
                    <a:p>
                      <a:pPr algn="ctr"/>
                      <a:r>
                        <a:rPr kumimoji="1" lang="en-US" altLang="ja-JP" sz="3600" dirty="0" smtClean="0"/>
                        <a:t>29</a:t>
                      </a:r>
                      <a:endParaRPr kumimoji="1" lang="ja-JP" altLang="en-US" sz="3600" dirty="0"/>
                    </a:p>
                  </a:txBody>
                  <a:tcPr>
                    <a:solidFill>
                      <a:schemeClr val="accent1">
                        <a:lumMod val="20000"/>
                        <a:lumOff val="80000"/>
                      </a:schemeClr>
                    </a:solidFill>
                  </a:tcPr>
                </a:tc>
                <a:tc>
                  <a:txBody>
                    <a:bodyPr/>
                    <a:lstStyle/>
                    <a:p>
                      <a:pPr algn="ctr"/>
                      <a:r>
                        <a:rPr kumimoji="1" lang="en-US" altLang="ja-JP" sz="3600" dirty="0" smtClean="0"/>
                        <a:t>28</a:t>
                      </a:r>
                      <a:endParaRPr kumimoji="1" lang="ja-JP" altLang="en-US" sz="3600" dirty="0"/>
                    </a:p>
                  </a:txBody>
                  <a:tcPr>
                    <a:solidFill>
                      <a:schemeClr val="accent1">
                        <a:lumMod val="20000"/>
                        <a:lumOff val="80000"/>
                      </a:schemeClr>
                    </a:solidFill>
                  </a:tcP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898229330"/>
              </p:ext>
            </p:extLst>
          </p:nvPr>
        </p:nvGraphicFramePr>
        <p:xfrm>
          <a:off x="677334" y="3990703"/>
          <a:ext cx="7444689" cy="670944"/>
        </p:xfrm>
        <a:graphic>
          <a:graphicData uri="http://schemas.openxmlformats.org/drawingml/2006/table">
            <a:tbl>
              <a:tblPr firstRow="1" bandRow="1">
                <a:tableStyleId>{5C22544A-7EE6-4342-B048-85BDC9FD1C3A}</a:tableStyleId>
              </a:tblPr>
              <a:tblGrid>
                <a:gridCol w="2481563"/>
                <a:gridCol w="2481563"/>
                <a:gridCol w="2481563"/>
              </a:tblGrid>
              <a:tr h="670944">
                <a:tc>
                  <a:txBody>
                    <a:bodyPr/>
                    <a:lstStyle/>
                    <a:p>
                      <a:pPr algn="ctr"/>
                      <a:r>
                        <a:rPr kumimoji="1" lang="ja-JP" altLang="en-US" sz="3600" b="0" dirty="0" smtClean="0">
                          <a:solidFill>
                            <a:schemeClr val="tx2"/>
                          </a:solidFill>
                        </a:rPr>
                        <a:t>引分</a:t>
                      </a:r>
                      <a:endParaRPr kumimoji="1" lang="ja-JP" altLang="en-US" sz="3600" b="0" dirty="0">
                        <a:solidFill>
                          <a:schemeClr val="tx2"/>
                        </a:solidFill>
                      </a:endParaRPr>
                    </a:p>
                  </a:txBody>
                  <a:tcPr>
                    <a:solidFill>
                      <a:schemeClr val="accent1">
                        <a:lumMod val="20000"/>
                        <a:lumOff val="80000"/>
                      </a:schemeClr>
                    </a:solidFill>
                  </a:tcPr>
                </a:tc>
                <a:tc>
                  <a:txBody>
                    <a:bodyPr/>
                    <a:lstStyle/>
                    <a:p>
                      <a:pPr algn="ctr"/>
                      <a:r>
                        <a:rPr kumimoji="1" lang="en-US" altLang="ja-JP" sz="3600" b="0" dirty="0" smtClean="0">
                          <a:solidFill>
                            <a:schemeClr val="tx2"/>
                          </a:solidFill>
                        </a:rPr>
                        <a:t>1</a:t>
                      </a:r>
                      <a:endParaRPr kumimoji="1" lang="ja-JP" altLang="en-US" sz="3600" b="0" dirty="0">
                        <a:solidFill>
                          <a:schemeClr val="tx2"/>
                        </a:solidFill>
                      </a:endParaRPr>
                    </a:p>
                  </a:txBody>
                  <a:tcPr>
                    <a:solidFill>
                      <a:schemeClr val="accent1">
                        <a:lumMod val="20000"/>
                        <a:lumOff val="8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en-US" altLang="ja-JP" sz="3600" b="0" dirty="0" smtClean="0">
                          <a:solidFill>
                            <a:schemeClr val="tx2"/>
                          </a:solidFill>
                        </a:rPr>
                        <a:t>2</a:t>
                      </a:r>
                      <a:endParaRPr kumimoji="1" lang="ja-JP" altLang="en-US" sz="3600" b="0" dirty="0" smtClean="0">
                        <a:solidFill>
                          <a:schemeClr val="tx2"/>
                        </a:solidFill>
                      </a:endParaRPr>
                    </a:p>
                  </a:txBody>
                  <a:tcPr>
                    <a:solidFill>
                      <a:schemeClr val="accent1">
                        <a:lumMod val="20000"/>
                        <a:lumOff val="80000"/>
                      </a:schemeClr>
                    </a:solidFill>
                  </a:tcPr>
                </a:tc>
              </a:tr>
            </a:tbl>
          </a:graphicData>
        </a:graphic>
      </p:graphicFrame>
      <p:sp>
        <p:nvSpPr>
          <p:cNvPr id="7" name="テキスト ボックス 6"/>
          <p:cNvSpPr txBox="1"/>
          <p:nvPr/>
        </p:nvSpPr>
        <p:spPr>
          <a:xfrm>
            <a:off x="677334" y="5058714"/>
            <a:ext cx="7444689" cy="830997"/>
          </a:xfrm>
          <a:prstGeom prst="rect">
            <a:avLst/>
          </a:prstGeom>
          <a:noFill/>
          <a:ln>
            <a:noFill/>
          </a:ln>
        </p:spPr>
        <p:txBody>
          <a:bodyPr wrap="square" rtlCol="0">
            <a:spAutoFit/>
          </a:bodyPr>
          <a:lstStyle/>
          <a:p>
            <a:r>
              <a:rPr kumimoji="1" lang="ja-JP" altLang="en-US" sz="2400" dirty="0" smtClean="0"/>
              <a:t>王手を回避しない・逆王手になる手を選択するなど脆弱な部分が確認された</a:t>
            </a:r>
            <a:endParaRPr kumimoji="1" lang="ja-JP" altLang="en-US" sz="2400" dirty="0"/>
          </a:p>
        </p:txBody>
      </p:sp>
    </p:spTree>
    <p:extLst>
      <p:ext uri="{BB962C8B-B14F-4D97-AF65-F5344CB8AC3E}">
        <p14:creationId xmlns:p14="http://schemas.microsoft.com/office/powerpoint/2010/main" val="2677265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まとめと今後の課題</a:t>
            </a:r>
            <a:endParaRPr kumimoji="1" lang="ja-JP" altLang="en-US" dirty="0"/>
          </a:p>
        </p:txBody>
      </p:sp>
      <p:sp>
        <p:nvSpPr>
          <p:cNvPr id="3" name="コンテンツ プレースホルダー 2"/>
          <p:cNvSpPr>
            <a:spLocks noGrp="1"/>
          </p:cNvSpPr>
          <p:nvPr>
            <p:ph idx="1"/>
          </p:nvPr>
        </p:nvSpPr>
        <p:spPr>
          <a:xfrm>
            <a:off x="677334" y="1930401"/>
            <a:ext cx="8596668" cy="4506258"/>
          </a:xfrm>
        </p:spPr>
        <p:txBody>
          <a:bodyPr>
            <a:normAutofit/>
          </a:bodyPr>
          <a:lstStyle/>
          <a:p>
            <a:pPr>
              <a:buFont typeface="Wingdings" charset="2"/>
              <a:buChar char="l"/>
            </a:pPr>
            <a:r>
              <a:rPr lang="ja-JP" altLang="en-US" sz="2800" dirty="0" smtClean="0"/>
              <a:t>作成した</a:t>
            </a:r>
            <a:r>
              <a:rPr lang="en-US" altLang="ja-JP" sz="2800" dirty="0" smtClean="0"/>
              <a:t>AI</a:t>
            </a:r>
            <a:r>
              <a:rPr lang="ja-JP" altLang="en-US" sz="2800" dirty="0" smtClean="0"/>
              <a:t>は非常に弱い</a:t>
            </a:r>
            <a:endParaRPr lang="en-US" altLang="ja-JP" sz="2600" dirty="0"/>
          </a:p>
          <a:p>
            <a:pPr lvl="1">
              <a:buFont typeface="Wingdings" charset="2"/>
              <a:buChar char="l"/>
            </a:pPr>
            <a:r>
              <a:rPr lang="ja-JP" altLang="en-US" sz="2200" dirty="0" smtClean="0"/>
              <a:t>王手を回避しない</a:t>
            </a:r>
            <a:endParaRPr lang="en-US" altLang="ja-JP" sz="2200" dirty="0"/>
          </a:p>
          <a:p>
            <a:pPr lvl="1">
              <a:buFont typeface="Wingdings" charset="2"/>
              <a:buChar char="l"/>
            </a:pPr>
            <a:r>
              <a:rPr lang="ja-JP" altLang="en-US" sz="2400" dirty="0" smtClean="0"/>
              <a:t>逆王手になる手を選択</a:t>
            </a:r>
            <a:endParaRPr lang="en-US" altLang="ja-JP" sz="2400" dirty="0"/>
          </a:p>
          <a:p>
            <a:pPr lvl="1">
              <a:buFont typeface="Wingdings" charset="2"/>
              <a:buChar char="l"/>
            </a:pPr>
            <a:r>
              <a:rPr kumimoji="1" lang="ja-JP" altLang="en-US" sz="2400" dirty="0" smtClean="0"/>
              <a:t>駒損になる手を選択</a:t>
            </a:r>
            <a:endParaRPr kumimoji="1" lang="en-US" altLang="ja-JP" sz="2400" dirty="0"/>
          </a:p>
          <a:p>
            <a:pPr>
              <a:buFont typeface="Wingdings" charset="2"/>
              <a:buChar char="l"/>
            </a:pPr>
            <a:endParaRPr lang="en-US" altLang="ja-JP" sz="2600" dirty="0"/>
          </a:p>
          <a:p>
            <a:pPr>
              <a:buFont typeface="Wingdings" charset="2"/>
              <a:buChar char="l"/>
            </a:pPr>
            <a:r>
              <a:rPr kumimoji="1" lang="ja-JP" altLang="en-US" sz="2800" dirty="0" smtClean="0"/>
              <a:t>解決方法</a:t>
            </a:r>
            <a:endParaRPr kumimoji="1" lang="en-US" altLang="ja-JP" sz="2800" dirty="0" smtClean="0"/>
          </a:p>
          <a:p>
            <a:pPr lvl="1">
              <a:buFont typeface="Wingdings" charset="2"/>
              <a:buChar char="l"/>
            </a:pPr>
            <a:r>
              <a:rPr kumimoji="1" lang="ja-JP" altLang="en-US" sz="2600" dirty="0" smtClean="0"/>
              <a:t>学習回数を増やす</a:t>
            </a:r>
            <a:endParaRPr lang="en-US" altLang="ja-JP" sz="2600" dirty="0"/>
          </a:p>
          <a:p>
            <a:pPr lvl="1">
              <a:buFont typeface="Wingdings" charset="2"/>
              <a:buChar char="l"/>
            </a:pPr>
            <a:r>
              <a:rPr kumimoji="1" lang="ja-JP" altLang="en-US" sz="2600" dirty="0" smtClean="0"/>
              <a:t>モンテカルロ木探索のシミュレーション回数を増やす</a:t>
            </a:r>
            <a:endParaRPr kumimoji="1" lang="en-US" altLang="ja-JP" sz="2600" dirty="0" smtClean="0"/>
          </a:p>
          <a:p>
            <a:endParaRPr kumimoji="1" lang="en-US" altLang="ja-JP" sz="2800" dirty="0" smtClean="0"/>
          </a:p>
          <a:p>
            <a:endParaRPr kumimoji="1" lang="ja-JP" altLang="en-US" sz="2800" dirty="0"/>
          </a:p>
        </p:txBody>
      </p:sp>
    </p:spTree>
    <p:extLst>
      <p:ext uri="{BB962C8B-B14F-4D97-AF65-F5344CB8AC3E}">
        <p14:creationId xmlns:p14="http://schemas.microsoft.com/office/powerpoint/2010/main" val="7764218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800" dirty="0" smtClean="0"/>
              <a:t>参考文献</a:t>
            </a:r>
            <a:r>
              <a:rPr kumimoji="1" lang="en-US" altLang="ja-JP" sz="4800" dirty="0" smtClean="0"/>
              <a:t>(1/2)</a:t>
            </a:r>
            <a:endParaRPr kumimoji="1" lang="ja-JP" altLang="en-US" sz="4800" dirty="0"/>
          </a:p>
        </p:txBody>
      </p:sp>
      <p:sp>
        <p:nvSpPr>
          <p:cNvPr id="3" name="コンテンツ プレースホルダー 2"/>
          <p:cNvSpPr>
            <a:spLocks noGrp="1"/>
          </p:cNvSpPr>
          <p:nvPr>
            <p:ph idx="1"/>
          </p:nvPr>
        </p:nvSpPr>
        <p:spPr>
          <a:xfrm>
            <a:off x="677333" y="2160589"/>
            <a:ext cx="10205819" cy="3880773"/>
          </a:xfrm>
        </p:spPr>
        <p:txBody>
          <a:bodyPr>
            <a:normAutofit fontScale="92500"/>
          </a:bodyPr>
          <a:lstStyle/>
          <a:p>
            <a:r>
              <a:rPr lang="ja-JP" altLang="en-US" sz="2400" dirty="0"/>
              <a:t>布留川 英一：</a:t>
            </a:r>
            <a:r>
              <a:rPr lang="en-US" altLang="ja-JP" sz="2400" dirty="0"/>
              <a:t>Alpha Zero </a:t>
            </a:r>
            <a:r>
              <a:rPr lang="ja-JP" altLang="en-US" sz="2400" dirty="0"/>
              <a:t>深層学習・強化学習・探索 人工知能プログラミング実践入門</a:t>
            </a:r>
            <a:r>
              <a:rPr lang="en-US" altLang="ja-JP" sz="2400" dirty="0"/>
              <a:t>, </a:t>
            </a:r>
            <a:r>
              <a:rPr lang="ja-JP" altLang="en-US" sz="2400" dirty="0"/>
              <a:t>株式会社ボーンデジタル</a:t>
            </a:r>
            <a:r>
              <a:rPr lang="en-US" altLang="ja-JP" sz="2400" dirty="0"/>
              <a:t>(2019</a:t>
            </a:r>
            <a:r>
              <a:rPr lang="en-US" altLang="ja-JP" sz="2400" dirty="0" smtClean="0"/>
              <a:t>)</a:t>
            </a:r>
            <a:endParaRPr lang="ja-JP" altLang="en-US" sz="2400" dirty="0"/>
          </a:p>
          <a:p>
            <a:r>
              <a:rPr lang="ja-JP" altLang="en-US" sz="2400" dirty="0"/>
              <a:t>将棋ゲームの時間</a:t>
            </a:r>
            <a:r>
              <a:rPr lang="en-US" altLang="ja-JP" sz="2400" dirty="0"/>
              <a:t>, (2012) </a:t>
            </a:r>
            <a:r>
              <a:rPr lang="en-US" altLang="ja-JP" sz="2400" dirty="0">
                <a:hlinkClick r:id="rId2"/>
              </a:rPr>
              <a:t>https://</a:t>
            </a:r>
            <a:r>
              <a:rPr lang="en-US" altLang="ja-JP" sz="2400" dirty="0" smtClean="0">
                <a:hlinkClick r:id="rId2"/>
              </a:rPr>
              <a:t>syouginojikan.web.fc2.com/kyouto.html</a:t>
            </a:r>
            <a:endParaRPr lang="en-US" altLang="ja-JP" sz="2400" dirty="0" smtClean="0"/>
          </a:p>
          <a:p>
            <a:r>
              <a:rPr lang="ja-JP" altLang="en-US" sz="2400" dirty="0"/>
              <a:t>京都将棋，</a:t>
            </a:r>
            <a:r>
              <a:rPr lang="en-US" altLang="ja-JP" sz="2400" dirty="0" err="1"/>
              <a:t>Nekomado</a:t>
            </a:r>
            <a:r>
              <a:rPr lang="en-US" altLang="ja-JP" sz="2400" dirty="0"/>
              <a:t> </a:t>
            </a:r>
            <a:r>
              <a:rPr lang="en-US" altLang="ja-JP" sz="2400" dirty="0" err="1"/>
              <a:t>Co.Ltd</a:t>
            </a:r>
            <a:r>
              <a:rPr lang="ja-JP" altLang="en-US" sz="2400" dirty="0"/>
              <a:t>，</a:t>
            </a:r>
            <a:r>
              <a:rPr lang="en-US" altLang="ja-JP" sz="2400" dirty="0"/>
              <a:t>(2015)</a:t>
            </a:r>
            <a:r>
              <a:rPr lang="ja-JP" altLang="en-US" sz="2400" dirty="0"/>
              <a:t>，</a:t>
            </a:r>
            <a:r>
              <a:rPr lang="en-US" altLang="ja-JP" sz="2400" dirty="0"/>
              <a:t>https://</a:t>
            </a:r>
            <a:r>
              <a:rPr lang="en-US" altLang="ja-JP" sz="2400" dirty="0" err="1"/>
              <a:t>itunes.apple.com</a:t>
            </a:r>
            <a:r>
              <a:rPr lang="en-US" altLang="ja-JP" sz="2400" dirty="0"/>
              <a:t>/</a:t>
            </a:r>
            <a:r>
              <a:rPr lang="en-US" altLang="ja-JP" sz="2400" dirty="0" err="1"/>
              <a:t>jp</a:t>
            </a:r>
            <a:r>
              <a:rPr lang="en-US" altLang="ja-JP" sz="2400" dirty="0"/>
              <a:t>/app/</a:t>
            </a:r>
            <a:r>
              <a:rPr lang="ja-JP" altLang="en-US" sz="2400" dirty="0"/>
              <a:t>京都将棋</a:t>
            </a:r>
            <a:r>
              <a:rPr lang="en-US" altLang="ja-JP" sz="2400" dirty="0"/>
              <a:t>/id1037596970?mt=8 </a:t>
            </a:r>
            <a:endParaRPr lang="en-US" altLang="ja-JP" sz="2400" dirty="0" smtClean="0"/>
          </a:p>
          <a:p>
            <a:r>
              <a:rPr lang="ja-JP" altLang="en-US" sz="2400" dirty="0"/>
              <a:t>京都将棋</a:t>
            </a:r>
            <a:r>
              <a:rPr lang="en-US" altLang="ja-JP" sz="2400" dirty="0"/>
              <a:t>, </a:t>
            </a:r>
            <a:r>
              <a:rPr lang="ja-JP" altLang="en-US" sz="2400" dirty="0"/>
              <a:t>株式会社幻冬舎エデュケーション</a:t>
            </a:r>
            <a:r>
              <a:rPr lang="en-US" altLang="ja-JP" sz="2400" dirty="0"/>
              <a:t>, (2014</a:t>
            </a:r>
            <a:r>
              <a:rPr lang="en-US" altLang="ja-JP" sz="2400" dirty="0" smtClean="0"/>
              <a:t>)</a:t>
            </a:r>
          </a:p>
          <a:p>
            <a:r>
              <a:rPr lang="en-US" altLang="ja-JP" sz="2400" dirty="0" smtClean="0"/>
              <a:t>Alpha Go                                                    </a:t>
            </a:r>
            <a:r>
              <a:rPr lang="en-US" altLang="ja-JP" sz="2400" dirty="0" smtClean="0">
                <a:hlinkClick r:id="rId3"/>
              </a:rPr>
              <a:t>https</a:t>
            </a:r>
            <a:r>
              <a:rPr lang="en-US" altLang="ja-JP" sz="2400" dirty="0">
                <a:hlinkClick r:id="rId3"/>
              </a:rPr>
              <a:t>://</a:t>
            </a:r>
            <a:r>
              <a:rPr lang="en-US" altLang="ja-JP" sz="2400" dirty="0" smtClean="0">
                <a:hlinkClick r:id="rId3"/>
              </a:rPr>
              <a:t>deepmind.com/research/case-studies/alphago-the-story-so-far</a:t>
            </a:r>
            <a:endParaRPr lang="en-US" altLang="ja-JP" sz="2400" dirty="0" smtClean="0"/>
          </a:p>
          <a:p>
            <a:endParaRPr lang="pt-BR" altLang="ja-JP" sz="2400" dirty="0"/>
          </a:p>
          <a:p>
            <a:endParaRPr lang="pt-BR" altLang="ja-JP" dirty="0"/>
          </a:p>
          <a:p>
            <a:endParaRPr kumimoji="1" lang="ja-JP" altLang="en-US" dirty="0"/>
          </a:p>
        </p:txBody>
      </p:sp>
    </p:spTree>
    <p:extLst>
      <p:ext uri="{BB962C8B-B14F-4D97-AF65-F5344CB8AC3E}">
        <p14:creationId xmlns:p14="http://schemas.microsoft.com/office/powerpoint/2010/main" val="1521746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800" dirty="0" smtClean="0"/>
              <a:t>参考文献</a:t>
            </a:r>
            <a:r>
              <a:rPr kumimoji="1" lang="en-US" altLang="ja-JP" sz="4800" dirty="0" smtClean="0"/>
              <a:t>(2/2</a:t>
            </a:r>
            <a:r>
              <a:rPr kumimoji="1" lang="en-US" altLang="ja-JP" sz="4800" dirty="0" smtClean="0"/>
              <a:t>)</a:t>
            </a:r>
            <a:endParaRPr kumimoji="1" lang="ja-JP" altLang="en-US" sz="4800" dirty="0"/>
          </a:p>
        </p:txBody>
      </p:sp>
      <p:sp>
        <p:nvSpPr>
          <p:cNvPr id="3" name="コンテンツ プレースホルダー 2"/>
          <p:cNvSpPr>
            <a:spLocks noGrp="1"/>
          </p:cNvSpPr>
          <p:nvPr>
            <p:ph idx="1"/>
          </p:nvPr>
        </p:nvSpPr>
        <p:spPr>
          <a:xfrm>
            <a:off x="677333" y="2160589"/>
            <a:ext cx="10205819" cy="3880773"/>
          </a:xfrm>
        </p:spPr>
        <p:txBody>
          <a:bodyPr>
            <a:normAutofit/>
          </a:bodyPr>
          <a:lstStyle/>
          <a:p>
            <a:r>
              <a:rPr lang="en-US" altLang="ja-JP" sz="2400" dirty="0"/>
              <a:t>Mastering the game of Go with deep neural networks and tree search</a:t>
            </a:r>
            <a:r>
              <a:rPr lang="ja-JP" altLang="en-US" sz="2400" dirty="0"/>
              <a:t>（深層ニューラルネットワークと木探索により囲碁を究める）</a:t>
            </a:r>
            <a:r>
              <a:rPr lang="en-US" altLang="ja-JP" sz="2400" dirty="0"/>
              <a:t>』</a:t>
            </a:r>
            <a:r>
              <a:rPr lang="en-US" altLang="ja-JP" sz="2400" dirty="0">
                <a:hlinkClick r:id="rId2"/>
              </a:rPr>
              <a:t>https://</a:t>
            </a:r>
            <a:r>
              <a:rPr lang="en-US" altLang="ja-JP" sz="2400" dirty="0" smtClean="0">
                <a:hlinkClick r:id="rId2"/>
              </a:rPr>
              <a:t>storage.googleapis.com/deepmind-media/alphago/AlphaGoNaturePaper.pdf</a:t>
            </a:r>
            <a:endParaRPr lang="en-US" altLang="ja-JP" sz="2400" dirty="0" smtClean="0"/>
          </a:p>
          <a:p>
            <a:r>
              <a:rPr lang="en-US" altLang="ja-JP" sz="2400" dirty="0"/>
              <a:t>Deep Residual Learning for Image Recognition </a:t>
            </a:r>
            <a:r>
              <a:rPr lang="en-US" altLang="ja-JP" sz="2400" dirty="0">
                <a:hlinkClick r:id="rId3"/>
              </a:rPr>
              <a:t>https://</a:t>
            </a:r>
            <a:r>
              <a:rPr lang="en-US" altLang="ja-JP" sz="2400" dirty="0" smtClean="0">
                <a:hlinkClick r:id="rId3"/>
              </a:rPr>
              <a:t>arxiv.org/abs/1512.03385</a:t>
            </a:r>
            <a:endParaRPr lang="en-US" altLang="ja-JP" sz="2400" dirty="0"/>
          </a:p>
          <a:p>
            <a:r>
              <a:rPr lang="en-US" altLang="ja-JP" sz="2400" dirty="0"/>
              <a:t>Multiple Policy Value Monte Carlo Tree Search </a:t>
            </a:r>
            <a:r>
              <a:rPr lang="en-US" altLang="ja-JP" sz="2400" dirty="0">
                <a:hlinkClick r:id="rId4"/>
              </a:rPr>
              <a:t>https://</a:t>
            </a:r>
            <a:r>
              <a:rPr lang="en-US" altLang="ja-JP" sz="2400" dirty="0" smtClean="0">
                <a:hlinkClick r:id="rId4"/>
              </a:rPr>
              <a:t>arxiv.org/abs/1905.13521</a:t>
            </a:r>
            <a:endParaRPr lang="en-US" altLang="ja-JP" sz="2400" dirty="0" smtClean="0"/>
          </a:p>
          <a:p>
            <a:endParaRPr lang="pt-BR" altLang="ja-JP" sz="2400" dirty="0"/>
          </a:p>
          <a:p>
            <a:endParaRPr lang="pt-BR" altLang="ja-JP" dirty="0"/>
          </a:p>
          <a:p>
            <a:endParaRPr kumimoji="1" lang="ja-JP" altLang="en-US" dirty="0"/>
          </a:p>
        </p:txBody>
      </p:sp>
    </p:spTree>
    <p:extLst>
      <p:ext uri="{BB962C8B-B14F-4D97-AF65-F5344CB8AC3E}">
        <p14:creationId xmlns:p14="http://schemas.microsoft.com/office/powerpoint/2010/main" val="202890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800" dirty="0" smtClean="0"/>
              <a:t>発表の流れ</a:t>
            </a:r>
            <a:endParaRPr kumimoji="1" lang="ja-JP" altLang="en-US" sz="4800" dirty="0"/>
          </a:p>
        </p:txBody>
      </p:sp>
      <p:sp>
        <p:nvSpPr>
          <p:cNvPr id="3" name="コンテンツ プレースホルダー 2"/>
          <p:cNvSpPr>
            <a:spLocks noGrp="1"/>
          </p:cNvSpPr>
          <p:nvPr>
            <p:ph idx="1"/>
          </p:nvPr>
        </p:nvSpPr>
        <p:spPr>
          <a:xfrm>
            <a:off x="677334" y="1595718"/>
            <a:ext cx="8596668" cy="4265765"/>
          </a:xfrm>
        </p:spPr>
        <p:txBody>
          <a:bodyPr>
            <a:normAutofit fontScale="92500" lnSpcReduction="20000"/>
          </a:bodyPr>
          <a:lstStyle/>
          <a:p>
            <a:pPr>
              <a:buFont typeface="Wingdings" charset="2"/>
              <a:buChar char="l"/>
            </a:pPr>
            <a:r>
              <a:rPr kumimoji="1" lang="ja-JP" altLang="en-US" sz="2800" dirty="0" smtClean="0"/>
              <a:t>京都</a:t>
            </a:r>
            <a:r>
              <a:rPr kumimoji="1" lang="ja-JP" altLang="en-US" sz="2800" dirty="0" smtClean="0"/>
              <a:t>将棋</a:t>
            </a:r>
            <a:endParaRPr kumimoji="1" lang="en-US" altLang="ja-JP" sz="2800" dirty="0" smtClean="0"/>
          </a:p>
          <a:p>
            <a:pPr>
              <a:buFont typeface="Wingdings" charset="2"/>
              <a:buChar char="l"/>
            </a:pPr>
            <a:r>
              <a:rPr lang="ja-JP" altLang="en-US" sz="2800" dirty="0" smtClean="0"/>
              <a:t>研究背景</a:t>
            </a:r>
            <a:endParaRPr lang="en-US" altLang="ja-JP" sz="2800" dirty="0" smtClean="0"/>
          </a:p>
          <a:p>
            <a:pPr>
              <a:buFont typeface="Wingdings" charset="2"/>
              <a:buChar char="l"/>
            </a:pPr>
            <a:r>
              <a:rPr lang="ja-JP" altLang="en-US" sz="2800" dirty="0" smtClean="0"/>
              <a:t>研究</a:t>
            </a:r>
            <a:r>
              <a:rPr lang="ja-JP" altLang="en-US" sz="2800" dirty="0" smtClean="0"/>
              <a:t>目的</a:t>
            </a:r>
            <a:endParaRPr lang="en-US" altLang="ja-JP" sz="2800" dirty="0" smtClean="0"/>
          </a:p>
          <a:p>
            <a:pPr>
              <a:buFont typeface="Wingdings" charset="2"/>
              <a:buChar char="l"/>
            </a:pPr>
            <a:r>
              <a:rPr lang="en-US" altLang="ja-JP" sz="2800" dirty="0" smtClean="0"/>
              <a:t>Alpha Zero</a:t>
            </a:r>
          </a:p>
          <a:p>
            <a:pPr>
              <a:buFont typeface="Wingdings" charset="2"/>
              <a:buChar char="l"/>
            </a:pPr>
            <a:r>
              <a:rPr lang="ja-JP" altLang="en-US" sz="2800" dirty="0" smtClean="0"/>
              <a:t>モンテカルロ木探索</a:t>
            </a:r>
            <a:endParaRPr lang="en-US" altLang="ja-JP" sz="2800" dirty="0" smtClean="0"/>
          </a:p>
          <a:p>
            <a:pPr>
              <a:buFont typeface="Wingdings" charset="2"/>
              <a:buChar char="l"/>
            </a:pPr>
            <a:r>
              <a:rPr lang="en-US" altLang="ja-JP" sz="2800" dirty="0" smtClean="0"/>
              <a:t>Alpha Zero</a:t>
            </a:r>
            <a:r>
              <a:rPr lang="ja-JP" altLang="en-US" sz="2800" dirty="0" smtClean="0"/>
              <a:t>の強化学習サイクル</a:t>
            </a:r>
            <a:endParaRPr lang="en-US" altLang="ja-JP" sz="2800" dirty="0" smtClean="0"/>
          </a:p>
          <a:p>
            <a:pPr>
              <a:buFont typeface="Wingdings" charset="2"/>
              <a:buChar char="l"/>
            </a:pPr>
            <a:r>
              <a:rPr lang="ja-JP" altLang="en-US" sz="2800" dirty="0" smtClean="0"/>
              <a:t>結果</a:t>
            </a:r>
            <a:endParaRPr lang="en-US" altLang="ja-JP" sz="2800" dirty="0" smtClean="0"/>
          </a:p>
          <a:p>
            <a:pPr>
              <a:buFont typeface="Wingdings" charset="2"/>
              <a:buChar char="l"/>
            </a:pPr>
            <a:r>
              <a:rPr kumimoji="1" lang="ja-JP" altLang="en-US" sz="2800" dirty="0" smtClean="0"/>
              <a:t>まとめと今後の課題</a:t>
            </a:r>
            <a:endParaRPr kumimoji="1" lang="en-US" altLang="ja-JP" sz="2800" dirty="0" smtClean="0"/>
          </a:p>
          <a:p>
            <a:pPr>
              <a:buFont typeface="Wingdings" charset="2"/>
              <a:buChar char="l"/>
            </a:pPr>
            <a:r>
              <a:rPr lang="ja-JP" altLang="en-US" sz="2800" dirty="0" smtClean="0"/>
              <a:t>参考文献</a:t>
            </a:r>
            <a:endParaRPr kumimoji="1" lang="en-US" altLang="ja-JP" sz="2800" dirty="0" smtClean="0"/>
          </a:p>
          <a:p>
            <a:endParaRPr kumimoji="1" lang="ja-JP" altLang="en-US" sz="2800" dirty="0"/>
          </a:p>
        </p:txBody>
      </p:sp>
    </p:spTree>
    <p:extLst>
      <p:ext uri="{BB962C8B-B14F-4D97-AF65-F5344CB8AC3E}">
        <p14:creationId xmlns:p14="http://schemas.microsoft.com/office/powerpoint/2010/main" val="15068954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800" dirty="0" smtClean="0"/>
              <a:t>京都</a:t>
            </a:r>
            <a:r>
              <a:rPr kumimoji="1" lang="ja-JP" altLang="en-US" sz="4800" dirty="0" smtClean="0"/>
              <a:t>将棋</a:t>
            </a:r>
            <a:endParaRPr kumimoji="1" lang="ja-JP" altLang="en-US" sz="4800" dirty="0"/>
          </a:p>
        </p:txBody>
      </p:sp>
      <p:pic>
        <p:nvPicPr>
          <p:cNvPr id="4" name="コンテンツ プレースホルダー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77334" y="1930400"/>
            <a:ext cx="4010818" cy="3881437"/>
          </a:xfrm>
        </p:spPr>
      </p:pic>
      <p:sp>
        <p:nvSpPr>
          <p:cNvPr id="7" name="テキスト ボックス 6"/>
          <p:cNvSpPr txBox="1"/>
          <p:nvPr/>
        </p:nvSpPr>
        <p:spPr>
          <a:xfrm>
            <a:off x="1316736" y="5811837"/>
            <a:ext cx="2262158" cy="369332"/>
          </a:xfrm>
          <a:prstGeom prst="rect">
            <a:avLst/>
          </a:prstGeom>
          <a:noFill/>
        </p:spPr>
        <p:txBody>
          <a:bodyPr wrap="none" rtlCol="0">
            <a:spAutoFit/>
          </a:bodyPr>
          <a:lstStyle/>
          <a:p>
            <a:r>
              <a:rPr kumimoji="1" lang="ja-JP" altLang="en-US" smtClean="0"/>
              <a:t>京都将棋の初期盤面</a:t>
            </a:r>
            <a:endParaRPr kumimoji="1" lang="ja-JP" altLang="en-US"/>
          </a:p>
        </p:txBody>
      </p:sp>
      <p:sp>
        <p:nvSpPr>
          <p:cNvPr id="9" name="テキスト ボックス 8"/>
          <p:cNvSpPr txBox="1"/>
          <p:nvPr/>
        </p:nvSpPr>
        <p:spPr>
          <a:xfrm>
            <a:off x="5074025" y="2151529"/>
            <a:ext cx="5020234" cy="3046988"/>
          </a:xfrm>
          <a:prstGeom prst="rect">
            <a:avLst/>
          </a:prstGeom>
          <a:solidFill>
            <a:schemeClr val="bg1"/>
          </a:solidFill>
          <a:ln>
            <a:noFill/>
          </a:ln>
        </p:spPr>
        <p:txBody>
          <a:bodyPr wrap="square" rtlCol="0">
            <a:spAutoFit/>
          </a:bodyPr>
          <a:lstStyle/>
          <a:p>
            <a:pPr marL="342900" indent="-342900">
              <a:buFont typeface="Wingdings" charset="2"/>
              <a:buChar char="l"/>
            </a:pPr>
            <a:r>
              <a:rPr kumimoji="1" lang="ja-JP" altLang="en-US" sz="2400" dirty="0" smtClean="0"/>
              <a:t>京都将棋のルール</a:t>
            </a:r>
            <a:endParaRPr kumimoji="1" lang="en-US" altLang="ja-JP" sz="2400" dirty="0" smtClean="0"/>
          </a:p>
          <a:p>
            <a:pPr marL="800100" lvl="1" indent="-342900">
              <a:buFont typeface="Wingdings" charset="2"/>
              <a:buChar char="l"/>
            </a:pPr>
            <a:r>
              <a:rPr kumimoji="1" lang="ja-JP" altLang="en-US" sz="2400" dirty="0" smtClean="0"/>
              <a:t>王以外の駒は</a:t>
            </a:r>
            <a:r>
              <a:rPr kumimoji="1" lang="en-US" altLang="ja-JP" sz="2400" dirty="0" smtClean="0"/>
              <a:t>1</a:t>
            </a:r>
            <a:r>
              <a:rPr kumimoji="1" lang="ja-JP" altLang="en-US" sz="2400" dirty="0" smtClean="0"/>
              <a:t>手ごとに裏返す</a:t>
            </a:r>
            <a:endParaRPr kumimoji="1" lang="en-US" altLang="ja-JP" sz="2400" dirty="0" smtClean="0"/>
          </a:p>
          <a:p>
            <a:pPr marL="800100" lvl="1" indent="-342900">
              <a:buFont typeface="Wingdings" charset="2"/>
              <a:buChar char="l"/>
            </a:pPr>
            <a:r>
              <a:rPr kumimoji="1" lang="ja-JP" altLang="en-US" sz="2400" dirty="0" smtClean="0"/>
              <a:t>二歩・行き所のない駒を打つ・打ち歩詰めは禁止されていない</a:t>
            </a:r>
            <a:endParaRPr kumimoji="1" lang="en-US" altLang="ja-JP" sz="2400" dirty="0" smtClean="0"/>
          </a:p>
          <a:p>
            <a:pPr marL="800100" lvl="1" indent="-342900">
              <a:buFont typeface="Wingdings" charset="2"/>
              <a:buChar char="l"/>
            </a:pPr>
            <a:r>
              <a:rPr kumimoji="1" lang="ja-JP" altLang="en-US" sz="2400" dirty="0" smtClean="0"/>
              <a:t>持ち駒は裏表どちらで打つことも可能</a:t>
            </a:r>
            <a:endParaRPr kumimoji="1" lang="ja-JP" altLang="en-US" sz="2400" dirty="0"/>
          </a:p>
        </p:txBody>
      </p:sp>
    </p:spTree>
    <p:extLst>
      <p:ext uri="{BB962C8B-B14F-4D97-AF65-F5344CB8AC3E}">
        <p14:creationId xmlns:p14="http://schemas.microsoft.com/office/powerpoint/2010/main" val="151098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研究背景</a:t>
            </a:r>
            <a:endParaRPr kumimoji="1" lang="ja-JP" altLang="en-US" dirty="0"/>
          </a:p>
        </p:txBody>
      </p:sp>
      <p:sp>
        <p:nvSpPr>
          <p:cNvPr id="3" name="コンテンツ プレースホルダー 2"/>
          <p:cNvSpPr>
            <a:spLocks noGrp="1"/>
          </p:cNvSpPr>
          <p:nvPr>
            <p:ph idx="1"/>
          </p:nvPr>
        </p:nvSpPr>
        <p:spPr>
          <a:xfrm>
            <a:off x="677334" y="1631577"/>
            <a:ext cx="8596668" cy="4409786"/>
          </a:xfrm>
        </p:spPr>
        <p:txBody>
          <a:bodyPr numCol="1">
            <a:normAutofit/>
          </a:bodyPr>
          <a:lstStyle/>
          <a:p>
            <a:pPr>
              <a:buFont typeface="Wingdings" charset="2"/>
              <a:buChar char="l"/>
            </a:pPr>
            <a:r>
              <a:rPr lang="ja-JP" altLang="en-US" sz="3200" dirty="0" smtClean="0"/>
              <a:t>本将棋</a:t>
            </a:r>
            <a:endParaRPr lang="en-US" altLang="ja-JP" sz="3200" dirty="0"/>
          </a:p>
          <a:p>
            <a:pPr lvl="1">
              <a:buFont typeface="Wingdings" charset="2"/>
              <a:buChar char="l"/>
            </a:pPr>
            <a:r>
              <a:rPr lang="ja-JP" altLang="en-US" sz="2600" dirty="0" smtClean="0"/>
              <a:t>プロ棋士の棋譜データが公開されている</a:t>
            </a:r>
            <a:endParaRPr lang="en-US" altLang="ja-JP" sz="2600" dirty="0" smtClean="0"/>
          </a:p>
          <a:p>
            <a:pPr lvl="1">
              <a:buFont typeface="Wingdings" charset="2"/>
              <a:buChar char="l"/>
            </a:pPr>
            <a:r>
              <a:rPr lang="ja-JP" altLang="en-US" sz="2600" dirty="0" smtClean="0"/>
              <a:t>棋譜データを用いる事で機械学習に利用できる</a:t>
            </a:r>
            <a:endParaRPr lang="en-US" altLang="ja-JP" sz="2600" dirty="0" smtClean="0"/>
          </a:p>
          <a:p>
            <a:pPr lvl="1">
              <a:buFont typeface="Wingdings" charset="2"/>
              <a:buChar char="l"/>
            </a:pPr>
            <a:r>
              <a:rPr lang="ja-JP" altLang="en-US" sz="2600" dirty="0" smtClean="0"/>
              <a:t>数多くの研究がされている</a:t>
            </a:r>
            <a:endParaRPr lang="en-US" altLang="ja-JP" sz="2600" dirty="0" smtClean="0"/>
          </a:p>
          <a:p>
            <a:pPr lvl="1"/>
            <a:endParaRPr lang="en-US" altLang="ja-JP" sz="2800" dirty="0"/>
          </a:p>
          <a:p>
            <a:pPr marL="514350" indent="-457200">
              <a:buFont typeface="Wingdings" charset="2"/>
              <a:buChar char="l"/>
            </a:pPr>
            <a:r>
              <a:rPr lang="ja-JP" altLang="en-US" sz="3000" dirty="0" smtClean="0"/>
              <a:t>京都将棋</a:t>
            </a:r>
            <a:endParaRPr lang="en-US" altLang="ja-JP" sz="3000" dirty="0" smtClean="0"/>
          </a:p>
          <a:p>
            <a:pPr marL="914400" lvl="1" indent="-457200">
              <a:buFont typeface="Wingdings" charset="2"/>
              <a:buChar char="l"/>
            </a:pPr>
            <a:r>
              <a:rPr lang="ja-JP" altLang="en-US" sz="2600" dirty="0" smtClean="0"/>
              <a:t>プロ棋士の棋譜データが存在しない</a:t>
            </a:r>
            <a:endParaRPr lang="en-US" altLang="ja-JP" sz="2600" dirty="0" smtClean="0"/>
          </a:p>
          <a:p>
            <a:pPr marL="914400" lvl="1" indent="-457200">
              <a:buFont typeface="Wingdings" charset="2"/>
              <a:buChar char="l"/>
            </a:pPr>
            <a:r>
              <a:rPr lang="en-US" altLang="ja-JP" sz="2600" dirty="0" smtClean="0"/>
              <a:t>AI</a:t>
            </a:r>
            <a:r>
              <a:rPr lang="ja-JP" altLang="en-US" sz="2600" dirty="0" smtClean="0"/>
              <a:t>に関する研究が少ない</a:t>
            </a:r>
            <a:endParaRPr lang="en-US" altLang="ja-JP" sz="2600" dirty="0"/>
          </a:p>
          <a:p>
            <a:pPr marL="57150" indent="0">
              <a:buNone/>
            </a:pPr>
            <a:endParaRPr lang="en-US" altLang="ja-JP" sz="3000" dirty="0"/>
          </a:p>
          <a:p>
            <a:pPr lvl="1"/>
            <a:endParaRPr lang="en-US" altLang="ja-JP" sz="3000" dirty="0" smtClean="0"/>
          </a:p>
          <a:p>
            <a:pPr lvl="1">
              <a:buFont typeface="Wingdings" charset="2"/>
              <a:buChar char="l"/>
            </a:pPr>
            <a:endParaRPr lang="en-US" altLang="ja-JP" sz="2600" dirty="0" smtClean="0"/>
          </a:p>
        </p:txBody>
      </p:sp>
    </p:spTree>
    <p:extLst>
      <p:ext uri="{BB962C8B-B14F-4D97-AF65-F5344CB8AC3E}">
        <p14:creationId xmlns:p14="http://schemas.microsoft.com/office/powerpoint/2010/main" val="1898017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研究目的</a:t>
            </a:r>
            <a:endParaRPr kumimoji="1" lang="ja-JP" altLang="en-US" dirty="0"/>
          </a:p>
        </p:txBody>
      </p:sp>
      <p:sp>
        <p:nvSpPr>
          <p:cNvPr id="3" name="コンテンツ プレースホルダー 2"/>
          <p:cNvSpPr>
            <a:spLocks noGrp="1"/>
          </p:cNvSpPr>
          <p:nvPr>
            <p:ph idx="1"/>
          </p:nvPr>
        </p:nvSpPr>
        <p:spPr/>
        <p:txBody>
          <a:bodyPr>
            <a:normAutofit/>
          </a:bodyPr>
          <a:lstStyle/>
          <a:p>
            <a:pPr>
              <a:buFont typeface="Wingdings" charset="2"/>
              <a:buChar char="l"/>
            </a:pPr>
            <a:r>
              <a:rPr lang="ja-JP" altLang="en-US" sz="2800" dirty="0" smtClean="0"/>
              <a:t>学習データに利用できる棋譜データが存在しない</a:t>
            </a:r>
            <a:endParaRPr lang="en-US" altLang="ja-JP" sz="2800" dirty="0" smtClean="0"/>
          </a:p>
          <a:p>
            <a:pPr lvl="1">
              <a:buFont typeface="Wingdings" charset="2"/>
              <a:buChar char="l"/>
            </a:pPr>
            <a:r>
              <a:rPr kumimoji="1" lang="ja-JP" altLang="en-US" sz="2800" dirty="0" smtClean="0"/>
              <a:t>自己対戦による学習データでの</a:t>
            </a:r>
            <a:r>
              <a:rPr kumimoji="1" lang="en-US" altLang="ja-JP" sz="2800" dirty="0" smtClean="0"/>
              <a:t>AI</a:t>
            </a:r>
            <a:r>
              <a:rPr lang="ja-JP" altLang="en-US" sz="2800" dirty="0" smtClean="0"/>
              <a:t>開発</a:t>
            </a:r>
            <a:endParaRPr lang="en-US" altLang="ja-JP" sz="2800" dirty="0" smtClean="0"/>
          </a:p>
          <a:p>
            <a:pPr>
              <a:buFont typeface="Wingdings" charset="2"/>
              <a:buChar char="l"/>
            </a:pPr>
            <a:endParaRPr kumimoji="1" lang="en-US" altLang="ja-JP" sz="2800" dirty="0" smtClean="0"/>
          </a:p>
          <a:p>
            <a:pPr lvl="1">
              <a:buFont typeface="Wingdings" charset="2"/>
              <a:buChar char="l"/>
            </a:pPr>
            <a:endParaRPr lang="en-US" altLang="ja-JP" sz="2800" dirty="0"/>
          </a:p>
          <a:p>
            <a:pPr lvl="1">
              <a:buFont typeface="Wingdings" charset="2"/>
              <a:buChar char="l"/>
            </a:pPr>
            <a:endParaRPr lang="en-US" altLang="ja-JP" sz="2800" dirty="0" smtClean="0"/>
          </a:p>
          <a:p>
            <a:pPr lvl="1">
              <a:buFont typeface="Wingdings" charset="2"/>
              <a:buChar char="l"/>
            </a:pPr>
            <a:r>
              <a:rPr lang="ja-JP" altLang="en-US" sz="2800" dirty="0" smtClean="0"/>
              <a:t>機械</a:t>
            </a:r>
            <a:r>
              <a:rPr lang="ja-JP" altLang="en-US" sz="2800" dirty="0"/>
              <a:t>学習には</a:t>
            </a:r>
            <a:r>
              <a:rPr lang="en-US" altLang="ja-JP" sz="2800" dirty="0"/>
              <a:t>Alpha Zero</a:t>
            </a:r>
            <a:r>
              <a:rPr lang="ja-JP" altLang="en-US" sz="2800" dirty="0"/>
              <a:t>の強化学習サイクルを利用</a:t>
            </a:r>
            <a:endParaRPr lang="en-US" altLang="ja-JP" sz="2800" dirty="0"/>
          </a:p>
          <a:p>
            <a:pPr lvl="1">
              <a:buFont typeface="Wingdings" charset="2"/>
              <a:buChar char="l"/>
            </a:pPr>
            <a:endParaRPr lang="en-US" altLang="ja-JP" sz="2600" dirty="0"/>
          </a:p>
          <a:p>
            <a:pPr>
              <a:buFont typeface="Wingdings" charset="2"/>
              <a:buChar char="l"/>
            </a:pPr>
            <a:endParaRPr kumimoji="1" lang="ja-JP" altLang="en-US" sz="2800" dirty="0"/>
          </a:p>
        </p:txBody>
      </p:sp>
      <p:sp>
        <p:nvSpPr>
          <p:cNvPr id="4" name="下矢印 3"/>
          <p:cNvSpPr/>
          <p:nvPr/>
        </p:nvSpPr>
        <p:spPr>
          <a:xfrm>
            <a:off x="4303059" y="3406587"/>
            <a:ext cx="699247" cy="11964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78684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Alpha Zero</a:t>
            </a:r>
            <a:endParaRPr kumimoji="1" lang="ja-JP" altLang="en-US" dirty="0"/>
          </a:p>
        </p:txBody>
      </p:sp>
      <p:sp>
        <p:nvSpPr>
          <p:cNvPr id="3" name="コンテンツ プレースホルダー 2"/>
          <p:cNvSpPr>
            <a:spLocks noGrp="1"/>
          </p:cNvSpPr>
          <p:nvPr>
            <p:ph idx="1"/>
          </p:nvPr>
        </p:nvSpPr>
        <p:spPr/>
        <p:txBody>
          <a:bodyPr>
            <a:normAutofit/>
          </a:bodyPr>
          <a:lstStyle/>
          <a:p>
            <a:pPr>
              <a:buFont typeface="Wingdings" charset="2"/>
              <a:buChar char="l"/>
            </a:pPr>
            <a:r>
              <a:rPr lang="en-US" altLang="ja-JP" sz="2800" dirty="0" smtClean="0"/>
              <a:t>2017</a:t>
            </a:r>
            <a:r>
              <a:rPr lang="ja-JP" altLang="en-US" sz="2800" dirty="0" smtClean="0"/>
              <a:t>年に</a:t>
            </a:r>
            <a:r>
              <a:rPr lang="en-US" altLang="ja-JP" sz="2800" dirty="0" smtClean="0"/>
              <a:t>DeepMind</a:t>
            </a:r>
            <a:r>
              <a:rPr lang="ja-JP" altLang="en-US" sz="2800" dirty="0" smtClean="0"/>
              <a:t>社によって開発</a:t>
            </a:r>
            <a:endParaRPr lang="en-US" altLang="ja-JP" sz="2800" dirty="0" smtClean="0"/>
          </a:p>
          <a:p>
            <a:pPr>
              <a:buFont typeface="Wingdings" charset="2"/>
              <a:buChar char="l"/>
            </a:pPr>
            <a:endParaRPr lang="en-US" altLang="ja-JP" sz="2800" dirty="0"/>
          </a:p>
          <a:p>
            <a:pPr>
              <a:buFont typeface="Wingdings" charset="2"/>
              <a:buChar char="l"/>
            </a:pPr>
            <a:r>
              <a:rPr lang="ja-JP" altLang="en-US" sz="2800" dirty="0" smtClean="0"/>
              <a:t>囲碁・将棋・チェスの学習が可能</a:t>
            </a:r>
            <a:endParaRPr lang="en-US" altLang="ja-JP" sz="2800" dirty="0" smtClean="0"/>
          </a:p>
          <a:p>
            <a:endParaRPr kumimoji="1" lang="en-US" altLang="ja-JP" sz="2800" dirty="0" smtClean="0"/>
          </a:p>
          <a:p>
            <a:pPr>
              <a:buFont typeface="Wingdings" charset="2"/>
              <a:buChar char="l"/>
            </a:pPr>
            <a:r>
              <a:rPr lang="ja-JP" altLang="en-US" sz="2800" dirty="0" smtClean="0"/>
              <a:t>モンテカルロ木探索による自己</a:t>
            </a:r>
            <a:r>
              <a:rPr lang="ja-JP" altLang="en-US" sz="2800" dirty="0"/>
              <a:t>対戦により学習データを作成</a:t>
            </a:r>
            <a:endParaRPr lang="en-US" altLang="ja-JP" sz="2800" dirty="0"/>
          </a:p>
          <a:p>
            <a:pPr>
              <a:buFont typeface="Wingdings" charset="2"/>
              <a:buChar char="l"/>
            </a:pPr>
            <a:endParaRPr kumimoji="1" lang="en-US" altLang="ja-JP" sz="2800" dirty="0"/>
          </a:p>
          <a:p>
            <a:pPr>
              <a:buFont typeface="Wingdings" charset="2"/>
              <a:buChar char="l"/>
            </a:pPr>
            <a:endParaRPr kumimoji="1" lang="ja-JP" altLang="en-US" sz="2800" dirty="0"/>
          </a:p>
        </p:txBody>
      </p:sp>
    </p:spTree>
    <p:extLst>
      <p:ext uri="{BB962C8B-B14F-4D97-AF65-F5344CB8AC3E}">
        <p14:creationId xmlns:p14="http://schemas.microsoft.com/office/powerpoint/2010/main" val="10551825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モンテカルロ木探索</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sz="2800" dirty="0" smtClean="0"/>
              <a:t>複数回のシミュレーションを行い最も選択された手を選択する</a:t>
            </a:r>
            <a:endParaRPr lang="en-US" altLang="ja-JP" sz="2800" dirty="0" smtClean="0"/>
          </a:p>
          <a:p>
            <a:endParaRPr kumimoji="1" lang="en-US" altLang="ja-JP" sz="2800" dirty="0" smtClean="0"/>
          </a:p>
          <a:p>
            <a:r>
              <a:rPr lang="ja-JP" altLang="en-US" sz="2800" dirty="0" smtClean="0"/>
              <a:t>局面の方策と価値を取得する際にデュアルネットワークを利用</a:t>
            </a:r>
            <a:endParaRPr lang="en-US" altLang="ja-JP" sz="2800" dirty="0" smtClean="0"/>
          </a:p>
          <a:p>
            <a:endParaRPr kumimoji="1" lang="en-US" altLang="ja-JP" sz="2800" dirty="0" smtClean="0"/>
          </a:p>
          <a:p>
            <a:r>
              <a:rPr lang="ja-JP" altLang="en-US" sz="2800" dirty="0" smtClean="0"/>
              <a:t>アーク評価値を利用しゲーム木降りる</a:t>
            </a:r>
            <a:endParaRPr kumimoji="1" lang="en-US" altLang="ja-JP" sz="2800" dirty="0" smtClean="0"/>
          </a:p>
          <a:p>
            <a:endParaRPr kumimoji="1" lang="en-US" altLang="ja-JP" sz="2800" dirty="0" smtClean="0"/>
          </a:p>
          <a:p>
            <a:endParaRPr kumimoji="1" lang="ja-JP" altLang="en-US" sz="2800" dirty="0"/>
          </a:p>
        </p:txBody>
      </p:sp>
    </p:spTree>
    <p:extLst>
      <p:ext uri="{BB962C8B-B14F-4D97-AF65-F5344CB8AC3E}">
        <p14:creationId xmlns:p14="http://schemas.microsoft.com/office/powerpoint/2010/main" val="18637741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27529"/>
            <a:ext cx="8596668" cy="1320800"/>
          </a:xfrm>
        </p:spPr>
        <p:txBody>
          <a:bodyPr/>
          <a:lstStyle/>
          <a:p>
            <a:r>
              <a:rPr kumimoji="1" lang="ja-JP" altLang="en-US" dirty="0" smtClean="0"/>
              <a:t>アーク評価値</a:t>
            </a:r>
            <a:endParaRPr kumimoji="1" lang="ja-JP" altLang="en-US" dirty="0"/>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1"/>
              </p:nvPr>
            </p:nvSpPr>
            <p:spPr/>
            <p:txBody>
              <a:bodyPr>
                <a:normAutofit fontScale="92500" lnSpcReduction="10000"/>
              </a:bodyPr>
              <a:lstStyle/>
              <a:p>
                <a:pPr marL="0" indent="0">
                  <a:buNone/>
                </a:pPr>
                <a:r>
                  <a:rPr lang="en-US" altLang="ja-JP" sz="4000" dirty="0" smtClean="0"/>
                  <a:t>(Z)</a:t>
                </a:r>
                <a14:m>
                  <m:oMath xmlns:m="http://schemas.openxmlformats.org/officeDocument/2006/math">
                    <m:r>
                      <a:rPr lang="en-US" altLang="ja-JP" sz="4000" b="0" i="0" smtClean="0">
                        <a:latin typeface="Cambria Math" charset="0"/>
                      </a:rPr>
                      <m:t>=</m:t>
                    </m:r>
                    <m:f>
                      <m:fPr>
                        <m:ctrlPr>
                          <a:rPr lang="mr-IN" altLang="ja-JP" sz="4000" i="1">
                            <a:latin typeface="Cambria Math" charset="0"/>
                          </a:rPr>
                        </m:ctrlPr>
                      </m:fPr>
                      <m:num>
                        <m:r>
                          <a:rPr lang="en-US" altLang="ja-JP" sz="4000" i="1">
                            <a:latin typeface="Cambria Math" charset="0"/>
                          </a:rPr>
                          <m:t>𝑤</m:t>
                        </m:r>
                      </m:num>
                      <m:den>
                        <m:r>
                          <a:rPr lang="en-US" altLang="ja-JP" sz="4000" i="1">
                            <a:latin typeface="Cambria Math" charset="0"/>
                          </a:rPr>
                          <m:t>𝑛</m:t>
                        </m:r>
                      </m:den>
                    </m:f>
                    <m:r>
                      <a:rPr lang="en-US" altLang="ja-JP" sz="4000" i="1">
                        <a:latin typeface="Cambria Math" charset="0"/>
                      </a:rPr>
                      <m:t>+</m:t>
                    </m:r>
                    <m:r>
                      <a:rPr lang="en-US" altLang="ja-JP" sz="4000" i="1">
                        <a:latin typeface="Cambria Math" charset="0"/>
                      </a:rPr>
                      <m:t>𝑝</m:t>
                    </m:r>
                    <m:r>
                      <a:rPr lang="en-US" altLang="ja-JP" sz="4000" i="1">
                        <a:latin typeface="Cambria Math" charset="0"/>
                      </a:rPr>
                      <m:t>∗</m:t>
                    </m:r>
                    <m:f>
                      <m:fPr>
                        <m:ctrlPr>
                          <a:rPr lang="mr-IN" altLang="ja-JP" sz="4000" i="1">
                            <a:latin typeface="Cambria Math" charset="0"/>
                          </a:rPr>
                        </m:ctrlPr>
                      </m:fPr>
                      <m:num>
                        <m:rad>
                          <m:radPr>
                            <m:degHide m:val="on"/>
                            <m:ctrlPr>
                              <a:rPr lang="mr-IN" altLang="ja-JP" sz="4000" i="1">
                                <a:latin typeface="Cambria Math" charset="0"/>
                              </a:rPr>
                            </m:ctrlPr>
                          </m:radPr>
                          <m:deg/>
                          <m:e>
                            <m:r>
                              <a:rPr lang="en-US" altLang="ja-JP" sz="4000" i="1">
                                <a:latin typeface="Cambria Math" charset="0"/>
                              </a:rPr>
                              <m:t>𝑡</m:t>
                            </m:r>
                          </m:e>
                        </m:rad>
                      </m:num>
                      <m:den>
                        <m:r>
                          <a:rPr lang="en-US" altLang="ja-JP" sz="4000" i="1">
                            <a:latin typeface="Cambria Math" charset="0"/>
                          </a:rPr>
                          <m:t>(1+</m:t>
                        </m:r>
                        <m:r>
                          <a:rPr lang="en-US" altLang="ja-JP" sz="4000" i="1">
                            <a:latin typeface="Cambria Math" charset="0"/>
                          </a:rPr>
                          <m:t>𝑛</m:t>
                        </m:r>
                        <m:r>
                          <a:rPr lang="en-US" altLang="ja-JP" sz="4000" i="1">
                            <a:latin typeface="Cambria Math" charset="0"/>
                          </a:rPr>
                          <m:t>)</m:t>
                        </m:r>
                      </m:den>
                    </m:f>
                  </m:oMath>
                </a14:m>
                <a:endParaRPr lang="en-US" altLang="ja-JP" sz="4000" dirty="0"/>
              </a:p>
              <a:p>
                <a:endParaRPr kumimoji="1" lang="en-US" altLang="ja-JP" dirty="0" smtClean="0"/>
              </a:p>
              <a:p>
                <a:pPr marL="0" indent="0">
                  <a:buNone/>
                </a:pPr>
                <a:r>
                  <a:rPr lang="en-US" altLang="ja-JP" sz="2800" dirty="0" smtClean="0"/>
                  <a:t>n</a:t>
                </a:r>
                <a:r>
                  <a:rPr lang="ja-JP" altLang="en-US" sz="2800" dirty="0" smtClean="0"/>
                  <a:t>：ノードの試行回数</a:t>
                </a:r>
                <a:r>
                  <a:rPr lang="en-US" altLang="ja-JP" sz="2800" dirty="0" smtClean="0"/>
                  <a:t>    w</a:t>
                </a:r>
                <a:r>
                  <a:rPr lang="ja-JP" altLang="en-US" sz="2800" dirty="0" smtClean="0"/>
                  <a:t>：ノードの累計価値</a:t>
                </a:r>
                <a:r>
                  <a:rPr lang="en-US" altLang="ja-JP" sz="2800" dirty="0" smtClean="0"/>
                  <a:t>  </a:t>
                </a:r>
              </a:p>
              <a:p>
                <a:pPr marL="0" indent="0">
                  <a:buNone/>
                </a:pPr>
                <a:endParaRPr lang="en-US" altLang="ja-JP" sz="2800" dirty="0"/>
              </a:p>
              <a:p>
                <a:pPr marL="0" indent="0">
                  <a:buNone/>
                </a:pPr>
                <a:r>
                  <a:rPr lang="en-US" altLang="ja-JP" sz="2800" dirty="0" smtClean="0"/>
                  <a:t>p</a:t>
                </a:r>
                <a:r>
                  <a:rPr lang="ja-JP" altLang="en-US" sz="2800" dirty="0" smtClean="0"/>
                  <a:t>：手の確率分布</a:t>
                </a:r>
                <a:endParaRPr lang="en-US" altLang="ja-JP" sz="2800" dirty="0" smtClean="0"/>
              </a:p>
              <a:p>
                <a:pPr marL="0" indent="0">
                  <a:buNone/>
                </a:pPr>
                <a:endParaRPr kumimoji="1" lang="en-US" altLang="ja-JP" sz="2800" dirty="0"/>
              </a:p>
              <a:p>
                <a:pPr marL="0" indent="0">
                  <a:buNone/>
                </a:pPr>
                <a:r>
                  <a:rPr lang="en-US" altLang="ja-JP" sz="2800" dirty="0" smtClean="0"/>
                  <a:t>t</a:t>
                </a:r>
                <a:r>
                  <a:rPr lang="ja-JP" altLang="en-US" sz="2800" dirty="0" smtClean="0"/>
                  <a:t>：累計試行回数</a:t>
                </a:r>
                <a:r>
                  <a:rPr lang="en-US" altLang="ja-JP" sz="2800" dirty="0" smtClean="0"/>
                  <a:t>   Z : </a:t>
                </a:r>
                <a:r>
                  <a:rPr lang="ja-JP" altLang="en-US" sz="2800" dirty="0" smtClean="0"/>
                  <a:t>アーク評価値</a:t>
                </a:r>
                <a:r>
                  <a:rPr lang="en-US" altLang="ja-JP" sz="2800" dirty="0" smtClean="0"/>
                  <a:t> </a:t>
                </a:r>
              </a:p>
            </p:txBody>
          </p:sp>
        </mc:Choice>
        <mc:Fallback>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0">
                <a:blip r:embed="rId3"/>
                <a:stretch>
                  <a:fillRect l="-2199" b="-942"/>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3328526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手順</a:t>
            </a:r>
            <a:r>
              <a:rPr kumimoji="1" lang="en-US" altLang="ja-JP" dirty="0" smtClean="0"/>
              <a:t>1</a:t>
            </a:r>
            <a:br>
              <a:rPr kumimoji="1" lang="en-US" altLang="ja-JP" dirty="0" smtClean="0"/>
            </a:br>
            <a:r>
              <a:rPr kumimoji="1" lang="ja-JP" altLang="en-US" dirty="0" smtClean="0"/>
              <a:t>アーク</a:t>
            </a:r>
            <a:r>
              <a:rPr lang="ja-JP" altLang="en-US" dirty="0" smtClean="0"/>
              <a:t>評価値を元に木を降りる</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633207318"/>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4960932"/>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ファセット</Template>
  <TotalTime>8452</TotalTime>
  <Words>1733</Words>
  <Application>Microsoft Macintosh PowerPoint</Application>
  <PresentationFormat>ワイド画面</PresentationFormat>
  <Paragraphs>166</Paragraphs>
  <Slides>17</Slides>
  <Notes>14</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17</vt:i4>
      </vt:variant>
    </vt:vector>
  </HeadingPairs>
  <TitlesOfParts>
    <vt:vector size="26" baseType="lpstr">
      <vt:lpstr>Cambria Math</vt:lpstr>
      <vt:lpstr>Mangal</vt:lpstr>
      <vt:lpstr>Trebuchet MS</vt:lpstr>
      <vt:lpstr>Wingdings</vt:lpstr>
      <vt:lpstr>Wingdings 3</vt:lpstr>
      <vt:lpstr>Yu Gothic</vt:lpstr>
      <vt:lpstr>メイリオ</vt:lpstr>
      <vt:lpstr>Arial</vt:lpstr>
      <vt:lpstr>ファセット</vt:lpstr>
      <vt:lpstr>機械学習を用いた AI 開発  </vt:lpstr>
      <vt:lpstr>発表の流れ</vt:lpstr>
      <vt:lpstr>京都将棋</vt:lpstr>
      <vt:lpstr>研究背景</vt:lpstr>
      <vt:lpstr>研究目的</vt:lpstr>
      <vt:lpstr>Alpha Zero</vt:lpstr>
      <vt:lpstr>モンテカルロ木探索</vt:lpstr>
      <vt:lpstr>アーク評価値</vt:lpstr>
      <vt:lpstr>手順1 アーク評価値を元に木を降りる</vt:lpstr>
      <vt:lpstr>手順2 ノードの追加・方策と価値を取得</vt:lpstr>
      <vt:lpstr>手順3 ノードの価値と試行回数を更新しながら木を昇る</vt:lpstr>
      <vt:lpstr>Alpha Zeroの強化学習サイクル</vt:lpstr>
      <vt:lpstr>ランダムなAIとの対戦結果</vt:lpstr>
      <vt:lpstr>ウェブアプリケーションとの対戦結果</vt:lpstr>
      <vt:lpstr>まとめと今後の課題</vt:lpstr>
      <vt:lpstr>参考文献(1/2)</vt:lpstr>
      <vt:lpstr>参考文献(2/2)</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森田和樹</dc:creator>
  <cp:lastModifiedBy>新堀穂高</cp:lastModifiedBy>
  <cp:revision>90</cp:revision>
  <dcterms:created xsi:type="dcterms:W3CDTF">2020-01-30T07:15:57Z</dcterms:created>
  <dcterms:modified xsi:type="dcterms:W3CDTF">2021-02-03T05:35:02Z</dcterms:modified>
</cp:coreProperties>
</file>