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saki Kosei" initials="TK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67A87-4839-6F42-8FA7-C9E1C81DF222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CD404-D4B7-B64F-9B15-107643E70A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83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897DE1B-36F0-41C8-A6DD-DA5696820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9A8D5F49-FD45-4DC1-A6DF-6C370532E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2DA82D0-3577-471D-B25B-AD15DEA17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D8D9FF7-AC7C-44F6-A17F-9A961096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56F26671-9C65-4851-BA6D-EA78777DD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97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5F82394-63B4-48E8-945E-78BFB51C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4656009A-DD48-46E2-B7FC-E575ECFBA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5F6CC1C-0911-47C5-9A2C-BD6D82E6F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0322DF05-82F5-4775-9667-EB071BC0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3270B9E-23F8-4B66-8A96-2E3645D5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94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F29E27F3-61A1-4FB9-A2F4-20F8BF3F26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06C83EB-EC4B-4F11-8B20-C8DDD1239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C23D507-4461-474D-8F18-5CDBEEDA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BE682683-9D25-4297-9096-91DA28BBE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8C689A4-5E02-457C-A079-5EDA7E831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46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9942E6C-E98F-4983-9C5C-5956FD44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887F779-734A-4DF9-93E4-F1339F305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DDF3E93-F75A-40D6-8A27-EFAF852C2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D55E94E-925A-44E5-A75D-9717D86A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A44791C-58C3-4F95-AFD6-926F2AF7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42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32ED342-D18C-4A90-8D64-F55C782EF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4F46B8F7-B7D8-45E6-8F95-634F54C5F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B9FD6E3-80CC-4D2B-8EC2-A39F4589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B0A65D0-BBBF-4A96-BECA-978D208A7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1319849-AA5E-4220-B1E6-03D228D2E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08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EAA72C9-1A42-46A2-992A-A30FFCD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34BA819-0BF9-4CA0-950E-058EAD612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90D21DE7-8B1C-4A60-A655-CFCEA8D64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73006B89-8935-414D-82C4-FF07E57E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03F0D117-585E-4946-AE99-8C10671F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4A3F852-152F-4975-B65C-42F35712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32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0343478-2398-4CD7-B5B2-B594BDD3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F5AD22A-359E-4137-9425-00FC8211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DB67803F-7F21-406B-8E41-A61F299C1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DCED2372-89DA-427A-B29C-5BC9FE286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C74D1F30-8A64-4609-8834-C84EA7247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13F7B870-0877-4239-8743-A688FD02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992BA878-25A5-4814-8553-36BF7D64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30DFFB4A-F2A3-4F84-8407-FAAAF754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13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E88E8F6-4A80-45DA-B64D-2B06F39BF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0FDD6551-0CAC-4ABE-BD58-194E1841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6050F6E0-1396-4C5F-9709-D0C2D4AA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9A20FDE0-A5D0-4D43-BB1A-72C8B8FB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18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4340076D-E95D-471F-9B59-FAB09305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892350B2-E1B6-49B9-8015-7BF729DE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65305911-175A-4E4A-85A9-CCB842FE3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24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48D983-2C41-4A26-888A-6F4D02B7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10DFEC5-D720-4B1A-B7BE-55AD4E9F2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ED3CA360-ABF1-4992-A1B1-204635357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1AA877B9-951A-48CA-B320-8384437A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7C2331F2-86AC-4E2D-B894-865FE408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DE0652B8-9D6D-4172-9268-64E41ADD9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91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93BD345-45B6-4340-829C-4BBCCD94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D0C7CF21-3EE7-466F-9989-A12E888EF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59FD7E88-4179-4959-ADF6-1FF959678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61EF4A6-284E-4704-955A-BB8DA1A2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13107408-51F0-44BD-A41D-F4AA8C88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3F497481-161D-4F81-8B6F-799E21D2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5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7206D0EA-C119-4F24-B44F-8891EB80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08185F5B-D189-4DFE-BC38-15AC52050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46D480F-444F-4EC6-873C-7FD8FD62F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4FF36-75C7-43BC-9278-37684A8F208E}" type="datetimeFigureOut">
              <a:rPr kumimoji="1" lang="ja-JP" altLang="en-US" smtClean="0"/>
              <a:t>2021/2/3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D9AC081-820A-442A-9D24-428ACB40C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B99FBF2-7B95-4D04-8932-3492AE296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80BE-BE62-4824-BFF3-791671C76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8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20B2116-F831-48A5-8EB3-5C76BB87C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3061"/>
            <a:ext cx="9144000" cy="2576901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テトリスにおける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サポート機能の開発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9C1E4ADD-F120-4407-BA1E-4EE352E6EF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en-US" altLang="ja-JP" dirty="0"/>
          </a:p>
          <a:p>
            <a:r>
              <a:rPr lang="ja-JP" altLang="en-US" dirty="0" smtClean="0"/>
              <a:t>情報</a:t>
            </a:r>
            <a:r>
              <a:rPr lang="ja-JP" altLang="en-US" dirty="0" smtClean="0"/>
              <a:t>論理工学研究室</a:t>
            </a:r>
            <a:endParaRPr kumimoji="1" lang="en-US" altLang="ja-JP" dirty="0"/>
          </a:p>
          <a:p>
            <a:r>
              <a:rPr lang="en-US" altLang="ja-JP" dirty="0" smtClean="0"/>
              <a:t>17-1-037-0028</a:t>
            </a:r>
            <a:endParaRPr lang="en-US" altLang="ja-JP" dirty="0"/>
          </a:p>
          <a:p>
            <a:r>
              <a:rPr lang="ja-JP" altLang="en-US" dirty="0" smtClean="0"/>
              <a:t>割石　皓太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8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ご静聴ありがとうございました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15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F06AA27-B987-47DC-90CF-B95FF646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20ECE01-373B-49E8-872E-38E5FA0C4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研究背景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既知の結果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サポート機能の仕様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結果・</a:t>
            </a:r>
            <a:r>
              <a:rPr lang="ja-JP" altLang="en-US" dirty="0" smtClean="0"/>
              <a:t>考察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結論</a:t>
            </a:r>
            <a:r>
              <a:rPr lang="ja-JP" altLang="en-US" dirty="0" smtClean="0"/>
              <a:t>・</a:t>
            </a:r>
            <a:r>
              <a:rPr kumimoji="1" lang="ja-JP" altLang="en-US" dirty="0" smtClean="0"/>
              <a:t>課題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参考文献</a:t>
            </a:r>
          </a:p>
        </p:txBody>
      </p:sp>
    </p:spTree>
    <p:extLst>
      <p:ext uri="{BB962C8B-B14F-4D97-AF65-F5344CB8AC3E}">
        <p14:creationId xmlns:p14="http://schemas.microsoft.com/office/powerpoint/2010/main" val="63404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AD472C8-3519-432F-9E77-75FF1B033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研究背景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B557CD31-DC96-4318-8188-D485B412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テトリスは</a:t>
            </a:r>
            <a:r>
              <a:rPr lang="en-US" altLang="ja-JP" dirty="0" smtClean="0"/>
              <a:t>e</a:t>
            </a:r>
            <a:r>
              <a:rPr lang="ja-JP" altLang="en-US" dirty="0" smtClean="0"/>
              <a:t>スポーツ競技種目としても採用</a:t>
            </a:r>
            <a:endParaRPr lang="en-US" altLang="ja-JP" dirty="0"/>
          </a:p>
          <a:p>
            <a:r>
              <a:rPr lang="ja-JP" altLang="en-US" dirty="0" smtClean="0"/>
              <a:t>初心者には難しい</a:t>
            </a:r>
            <a:endParaRPr lang="en-US" altLang="ja-JP" dirty="0"/>
          </a:p>
          <a:p>
            <a:pPr lvl="1"/>
            <a:r>
              <a:rPr lang="ja-JP" altLang="en-US" dirty="0" smtClean="0"/>
              <a:t>初心者向けのサポート機能を開発</a:t>
            </a:r>
            <a:endParaRPr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579" y="3484983"/>
            <a:ext cx="4223657" cy="316774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3676260"/>
            <a:ext cx="4242318" cy="31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4F2EACE-E432-4DAC-AF9B-CC4D4880B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既知の結果</a:t>
            </a:r>
            <a:endParaRPr lang="en-US" altLang="ja-JP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AE1E46B-4CA4-4839-B453-8855137E6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テトリスは</a:t>
            </a:r>
            <a:r>
              <a:rPr lang="en-US" altLang="ja-JP" dirty="0" smtClean="0"/>
              <a:t>NP</a:t>
            </a:r>
            <a:r>
              <a:rPr lang="ja-JP" altLang="en-US" dirty="0" smtClean="0"/>
              <a:t>完全</a:t>
            </a:r>
            <a:r>
              <a:rPr lang="en-US" altLang="ja-JP" dirty="0" smtClean="0"/>
              <a:t>[1]</a:t>
            </a:r>
            <a:endParaRPr kumimoji="1" lang="en-US" altLang="ja-JP" dirty="0"/>
          </a:p>
          <a:p>
            <a:pPr lvl="1"/>
            <a:r>
              <a:rPr lang="ja-JP" altLang="en-US" dirty="0" smtClean="0"/>
              <a:t>与えられたテトリミノの順番に対して積み方の解を求めるのは，難しいとされている問題のクラスである</a:t>
            </a:r>
            <a:endParaRPr lang="en-US" altLang="ja-JP" dirty="0"/>
          </a:p>
          <a:p>
            <a:r>
              <a:rPr lang="ja-JP" altLang="en-US" dirty="0" smtClean="0"/>
              <a:t>テトリスの永久プレイは不可能</a:t>
            </a:r>
            <a:r>
              <a:rPr lang="en-US" altLang="ja-JP" dirty="0" smtClean="0"/>
              <a:t>[2]</a:t>
            </a:r>
            <a:endParaRPr kumimoji="1" lang="en-US" altLang="ja-JP" dirty="0"/>
          </a:p>
          <a:p>
            <a:pPr lvl="1"/>
            <a:r>
              <a:rPr lang="ja-JP" altLang="en-US" dirty="0" smtClean="0"/>
              <a:t>いつか必ずゲームオーバーになる</a:t>
            </a:r>
            <a:endParaRPr lang="en-US" altLang="ja-JP" dirty="0"/>
          </a:p>
          <a:p>
            <a:r>
              <a:rPr lang="ja-JP" altLang="en-US" dirty="0" smtClean="0"/>
              <a:t>テトリミノお勧め配置位置表示機能</a:t>
            </a:r>
            <a:r>
              <a:rPr lang="en-US" altLang="ja-JP" dirty="0" smtClean="0"/>
              <a:t>[3]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[1]E,D,Domaine,2002 [2]H.Burgel,1997 [3]</a:t>
            </a:r>
            <a:r>
              <a:rPr lang="ja-JP" altLang="en-US" dirty="0" smtClean="0"/>
              <a:t>川原翔太</a:t>
            </a:r>
            <a:r>
              <a:rPr lang="en-US" altLang="ja-JP" dirty="0" smtClean="0"/>
              <a:t>,2017</a:t>
            </a:r>
          </a:p>
        </p:txBody>
      </p:sp>
    </p:spTree>
    <p:extLst>
      <p:ext uri="{BB962C8B-B14F-4D97-AF65-F5344CB8AC3E}">
        <p14:creationId xmlns:p14="http://schemas.microsoft.com/office/powerpoint/2010/main" val="3618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286EB4A-613C-49D6-A48E-6B2289E83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サポート機能の仕様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3A92622-09D4-4F73-A076-59807F65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候補を一つに絞り，初心者でも見やすいようにする</a:t>
            </a:r>
            <a:endParaRPr kumimoji="1" lang="en-US" altLang="ja-JP" dirty="0"/>
          </a:p>
          <a:p>
            <a:r>
              <a:rPr lang="ja-JP" altLang="en-US" dirty="0" smtClean="0"/>
              <a:t>候補の検索方法は，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配置可能場所を検索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配置可能場所を見つけたら評価計算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計算結果比較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68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F03FE85-BD70-485A-B603-A707E5B47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サポート機能の仕様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B22299B-366F-4A5E-A08B-51D994AB3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70306" cy="4351338"/>
          </a:xfrm>
        </p:spPr>
        <p:txBody>
          <a:bodyPr/>
          <a:lstStyle/>
          <a:p>
            <a:r>
              <a:rPr lang="ja-JP" altLang="en-US" dirty="0" smtClean="0"/>
              <a:t>評価計算方法は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テトリミノ</a:t>
            </a:r>
            <a:r>
              <a:rPr kumimoji="1" lang="ja-JP" altLang="en-US" dirty="0" smtClean="0"/>
              <a:t>の高さによって加点する</a:t>
            </a:r>
            <a:r>
              <a:rPr lang="ja-JP" altLang="en-US" dirty="0" smtClean="0"/>
              <a:t>低ければ高得点，高ければ低得点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隙間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■の真下に□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の数</a:t>
            </a:r>
            <a:r>
              <a:rPr lang="en-US" altLang="ja-JP" dirty="0" smtClean="0"/>
              <a:t>1</a:t>
            </a:r>
            <a:r>
              <a:rPr lang="ja-JP" altLang="en-US" dirty="0" smtClean="0"/>
              <a:t>減点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穴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■の左右どちらかに</a:t>
            </a:r>
            <a:r>
              <a:rPr lang="ja-JP" altLang="en-US" dirty="0" smtClean="0"/>
              <a:t>□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の数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減点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■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積まれたテトリミノ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□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空白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245" y="3312167"/>
            <a:ext cx="3049555" cy="304955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4245" y="261921"/>
            <a:ext cx="3127408" cy="31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9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7297905-3023-4512-9E2C-DE632AC70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結果・考察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432A678-FD56-4789-B906-BD975C9D8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56" y="1825626"/>
            <a:ext cx="7358743" cy="2877004"/>
          </a:xfrm>
        </p:spPr>
        <p:txBody>
          <a:bodyPr>
            <a:noAutofit/>
          </a:bodyPr>
          <a:lstStyle/>
          <a:p>
            <a:r>
              <a:rPr lang="ja-JP" altLang="en-US" dirty="0"/>
              <a:t>結果は図のよう</a:t>
            </a:r>
            <a:r>
              <a:rPr lang="ja-JP" altLang="en-US" dirty="0" smtClean="0"/>
              <a:t>にお勧め配置位置を表示</a:t>
            </a:r>
            <a:endParaRPr lang="en-US" altLang="ja-JP" dirty="0" smtClean="0"/>
          </a:p>
          <a:p>
            <a:r>
              <a:rPr lang="ja-JP" altLang="en-US" dirty="0" smtClean="0"/>
              <a:t>お勧め通りに積んでも次第に積み上がる</a:t>
            </a:r>
            <a:endParaRPr lang="en-US" altLang="ja-JP" dirty="0" smtClean="0"/>
          </a:p>
          <a:p>
            <a:pPr lvl="1"/>
            <a:r>
              <a:rPr kumimoji="1" lang="ja-JP" altLang="en-US" sz="2800" dirty="0" smtClean="0"/>
              <a:t>評価計算の改良の必要性あり</a:t>
            </a:r>
            <a:endParaRPr kumimoji="1" lang="en-US" altLang="ja-JP" sz="2800" dirty="0" smtClean="0"/>
          </a:p>
          <a:p>
            <a:r>
              <a:rPr lang="ja-JP" altLang="en-US" dirty="0" smtClean="0"/>
              <a:t>テトリスとは別に起動する必要がある</a:t>
            </a:r>
            <a:endParaRPr lang="en-US" altLang="ja-JP" dirty="0" smtClean="0"/>
          </a:p>
          <a:p>
            <a:pPr lvl="1"/>
            <a:r>
              <a:rPr kumimoji="1" lang="ja-JP" altLang="en-US" sz="2800" dirty="0" smtClean="0"/>
              <a:t>テトリス自体にサポート機能を組み込む</a:t>
            </a:r>
            <a:endParaRPr kumimoji="1" lang="en-US" altLang="ja-JP" sz="2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7689" r="60253" b="9815"/>
          <a:stretch/>
        </p:blipFill>
        <p:spPr>
          <a:xfrm>
            <a:off x="-354565" y="1511706"/>
            <a:ext cx="5187821" cy="520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9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A5AAA44-D8CE-4754-9463-E271A26C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結論・課題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F4D131CF-4463-44E9-9D09-3ABBC361A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600" dirty="0" smtClean="0"/>
              <a:t>テトリスのお勧め配置位置を表示</a:t>
            </a:r>
            <a:endParaRPr lang="en-US" altLang="ja-JP" sz="3600" dirty="0" smtClean="0"/>
          </a:p>
          <a:p>
            <a:pPr lvl="1"/>
            <a:r>
              <a:rPr lang="ja-JP" altLang="en-US" sz="3600" dirty="0" smtClean="0"/>
              <a:t>ゲームオーバーになる</a:t>
            </a:r>
            <a:endParaRPr lang="en-US" altLang="ja-JP" sz="3600" dirty="0" smtClean="0"/>
          </a:p>
          <a:p>
            <a:pPr lvl="1"/>
            <a:r>
              <a:rPr lang="ja-JP" altLang="en-US" sz="3600" dirty="0" smtClean="0"/>
              <a:t>テトリスとは別に起動する必要がある</a:t>
            </a:r>
            <a:endParaRPr lang="en-US" altLang="ja-JP" sz="3600" dirty="0" smtClean="0"/>
          </a:p>
          <a:p>
            <a:r>
              <a:rPr lang="ja-JP" altLang="en-US" sz="3600" dirty="0" smtClean="0"/>
              <a:t>今後の課題</a:t>
            </a:r>
            <a:endParaRPr lang="en-US" altLang="ja-JP" sz="3600" dirty="0" smtClean="0"/>
          </a:p>
          <a:p>
            <a:pPr lvl="1"/>
            <a:r>
              <a:rPr lang="ja-JP" altLang="en-US" sz="3600" dirty="0" smtClean="0"/>
              <a:t>評価方法を改良する</a:t>
            </a:r>
            <a:endParaRPr lang="en-US" altLang="ja-JP" sz="3600" dirty="0" smtClean="0"/>
          </a:p>
          <a:p>
            <a:pPr lvl="1"/>
            <a:r>
              <a:rPr lang="ja-JP" altLang="en-US" sz="3600" dirty="0" smtClean="0"/>
              <a:t>テトリス自体にサポート機能を組み込む</a:t>
            </a:r>
            <a:r>
              <a:rPr lang="ja-JP" altLang="en-US" dirty="0" smtClean="0"/>
              <a:t>．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8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66E2435-3D10-4C09-A8FA-54D9E3A20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3187ADCD-1BF8-48D2-AFA0-7F0D88DAD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ja-JP" altLang="ja-JP" dirty="0"/>
              <a:t>村山要司</a:t>
            </a:r>
            <a:r>
              <a:rPr lang="en-US" altLang="ja-JP" dirty="0"/>
              <a:t>, </a:t>
            </a:r>
            <a:r>
              <a:rPr lang="ja-JP" altLang="ja-JP" dirty="0"/>
              <a:t>楽しく学べる</a:t>
            </a:r>
            <a:r>
              <a:rPr lang="en-US" altLang="ja-JP" dirty="0"/>
              <a:t>Java</a:t>
            </a:r>
            <a:r>
              <a:rPr lang="ja-JP" altLang="ja-JP" dirty="0"/>
              <a:t>ゲーム・アプレット，工学社，</a:t>
            </a:r>
            <a:r>
              <a:rPr lang="en-US" altLang="ja-JP" dirty="0"/>
              <a:t>(2002)</a:t>
            </a:r>
            <a:r>
              <a:rPr lang="ja-JP" altLang="ja-JP" dirty="0"/>
              <a:t>．</a:t>
            </a:r>
          </a:p>
          <a:p>
            <a:pPr lvl="0"/>
            <a:r>
              <a:rPr lang="ja-JP" altLang="ja-JP" dirty="0"/>
              <a:t>長久勝，</a:t>
            </a:r>
            <a:r>
              <a:rPr lang="en-US" altLang="ja-JP" dirty="0"/>
              <a:t>Java</a:t>
            </a:r>
            <a:r>
              <a:rPr lang="ja-JP" altLang="ja-JP" dirty="0"/>
              <a:t>ゲームプログラミング，</a:t>
            </a:r>
            <a:r>
              <a:rPr lang="en-US" altLang="ja-JP" dirty="0"/>
              <a:t>SB</a:t>
            </a:r>
            <a:r>
              <a:rPr lang="ja-JP" altLang="ja-JP" dirty="0"/>
              <a:t>クリエイティブ，</a:t>
            </a:r>
            <a:r>
              <a:rPr lang="en-US" altLang="ja-JP" dirty="0"/>
              <a:t>(2007)</a:t>
            </a:r>
            <a:r>
              <a:rPr lang="ja-JP" altLang="ja-JP" dirty="0"/>
              <a:t>．</a:t>
            </a:r>
          </a:p>
          <a:p>
            <a:pPr lvl="0"/>
            <a:r>
              <a:rPr lang="ja-JP" altLang="ja-JP" dirty="0"/>
              <a:t>トモカズ，コンピュータにテトリスをプレイさせる，</a:t>
            </a:r>
            <a:r>
              <a:rPr lang="en-US" altLang="ja-JP" dirty="0"/>
              <a:t>(2014)</a:t>
            </a:r>
            <a:r>
              <a:rPr lang="ja-JP" altLang="ja-JP" dirty="0"/>
              <a:t>，</a:t>
            </a:r>
            <a:r>
              <a:rPr lang="en-US" altLang="ja-JP" dirty="0"/>
              <a:t>http://85data.world.coocan.jp/02-info-tetris03.html</a:t>
            </a:r>
            <a:endParaRPr lang="ja-JP" altLang="ja-JP" dirty="0"/>
          </a:p>
          <a:p>
            <a:pPr lvl="0"/>
            <a:r>
              <a:rPr lang="en-US" altLang="ja-JP" dirty="0" err="1"/>
              <a:t>E.D.Demaine</a:t>
            </a:r>
            <a:r>
              <a:rPr lang="en-US" altLang="ja-JP" dirty="0"/>
              <a:t>, </a:t>
            </a:r>
            <a:r>
              <a:rPr lang="en-US" altLang="ja-JP" dirty="0" err="1"/>
              <a:t>S.Hohenberger</a:t>
            </a:r>
            <a:r>
              <a:rPr lang="en-US" altLang="ja-JP" dirty="0"/>
              <a:t>, </a:t>
            </a:r>
            <a:r>
              <a:rPr lang="en-US" altLang="ja-JP" dirty="0" err="1"/>
              <a:t>D.Liben-Nowell</a:t>
            </a:r>
            <a:r>
              <a:rPr lang="en-US" altLang="ja-JP" dirty="0"/>
              <a:t>, Tetris is Hard, Even to Approximate, Computer Science Vol.2002, No.20 pp,1-56,Cornell University Library,(2002)</a:t>
            </a:r>
            <a:endParaRPr lang="ja-JP" altLang="ja-JP" dirty="0"/>
          </a:p>
          <a:p>
            <a:pPr lvl="0"/>
            <a:r>
              <a:rPr lang="en-US" altLang="ja-JP" dirty="0" err="1"/>
              <a:t>H.Burgiel:How</a:t>
            </a:r>
            <a:r>
              <a:rPr lang="en-US" altLang="ja-JP" dirty="0"/>
              <a:t> to lose at Tetris, The Mathematical Gazette, Vol.81, No.491, pp.194-200, (1997)</a:t>
            </a:r>
            <a:endParaRPr lang="ja-JP" altLang="ja-JP" dirty="0"/>
          </a:p>
          <a:p>
            <a:pPr lvl="0"/>
            <a:r>
              <a:rPr lang="ja-JP" altLang="ja-JP" dirty="0"/>
              <a:t>川原翔太，テトリスにおけるＡＩの開発，近畿大学理工学部情報学科</a:t>
            </a:r>
            <a:r>
              <a:rPr lang="en-US" altLang="ja-JP" dirty="0"/>
              <a:t>  2016 </a:t>
            </a:r>
            <a:r>
              <a:rPr lang="ja-JP" altLang="ja-JP" dirty="0"/>
              <a:t>年度卒業論文</a:t>
            </a:r>
            <a:r>
              <a:rPr lang="en-US" altLang="ja-JP" dirty="0"/>
              <a:t>  (2017), </a:t>
            </a:r>
            <a:r>
              <a:rPr lang="en-US" altLang="ja-JP" dirty="0" smtClean="0"/>
              <a:t>https</a:t>
            </a:r>
            <a:r>
              <a:rPr lang="en-US" altLang="ja-JP" dirty="0"/>
              <a:t>://</a:t>
            </a:r>
            <a:r>
              <a:rPr lang="en-US" altLang="ja-JP" dirty="0" err="1"/>
              <a:t>www.info.kindai.ac.jp</a:t>
            </a:r>
            <a:r>
              <a:rPr lang="en-US" altLang="ja-JP" dirty="0"/>
              <a:t>/~</a:t>
            </a:r>
            <a:r>
              <a:rPr lang="en-US" altLang="ja-JP" dirty="0" err="1"/>
              <a:t>takasi-i</a:t>
            </a:r>
            <a:r>
              <a:rPr lang="en-US" altLang="ja-JP" dirty="0"/>
              <a:t>/thesis/2016_13-1-037-0113_S_Kawahara_thesis.pdf </a:t>
            </a:r>
            <a:endParaRPr lang="ja-JP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510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413</Words>
  <Application>Microsoft Macintosh PowerPoint</Application>
  <PresentationFormat>ワイド画面</PresentationFormat>
  <Paragraphs>59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Yu Gothic</vt:lpstr>
      <vt:lpstr>游ゴシック</vt:lpstr>
      <vt:lpstr>游ゴシック Light</vt:lpstr>
      <vt:lpstr>Arial</vt:lpstr>
      <vt:lpstr>Office テーマ</vt:lpstr>
      <vt:lpstr>テトリスにおける サポート機能の開発</vt:lpstr>
      <vt:lpstr>目次</vt:lpstr>
      <vt:lpstr>研究背景</vt:lpstr>
      <vt:lpstr>既知の結果</vt:lpstr>
      <vt:lpstr>サポート機能の仕様</vt:lpstr>
      <vt:lpstr>サポート機能の仕様</vt:lpstr>
      <vt:lpstr>結果・考察</vt:lpstr>
      <vt:lpstr>結論・課題</vt:lpstr>
      <vt:lpstr>参考文献</vt:lpstr>
      <vt:lpstr>ご静聴ありがとうございました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テトリスにおける サポート機能の開発</dc:title>
  <cp:lastModifiedBy>割石皓太</cp:lastModifiedBy>
  <cp:revision>28</cp:revision>
  <dcterms:created xsi:type="dcterms:W3CDTF">2020-02-05T04:48:50Z</dcterms:created>
  <dcterms:modified xsi:type="dcterms:W3CDTF">2021-02-03T02:17:15Z</dcterms:modified>
</cp:coreProperties>
</file>