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5" r:id="rId11"/>
    <p:sldId id="266" r:id="rId12"/>
    <p:sldId id="270" r:id="rId13"/>
    <p:sldId id="267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D2557-922C-44DA-BB07-AC557CF20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9AF5B2-B3F3-4DC6-A541-28BE215B8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9962F4-38B9-4D66-80C9-B4BD996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A2717A-0AA1-44D7-901D-E498D481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A0CAF-7748-4004-B89E-AD314161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D60D1-1F14-46EC-8B97-83E62D99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CF4498-5113-4019-B929-4CAC4BCD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6CFD9D-DE5B-49CC-B442-AC71FB24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E7CA15-2312-4243-82AB-377F59E7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3A0F02-FD41-44F3-A01B-9B01DF7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64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DE7466-03D5-4B46-B107-B3C02AE5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FF84C4-D88D-4EFE-B09F-26DDF90F5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6DEC83-299C-43A0-B1B1-5C076B7E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B4CB9-EE34-4637-97C6-333D5471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2B847-52BC-4886-8AC5-EC73F7D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646DA-779A-41C9-A1BD-28C3E596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A6A660-EEF6-442E-A23A-AAC8B2C4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C0E0-A970-48A1-A1A3-D0C51990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4C9B7A-1E01-4E83-99CE-72C7D9EB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27B878-AD35-47B6-B40A-0F10C5A1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9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516335-2A40-404D-A723-787C106D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4FF7BD-00F8-40AB-9BE8-5E65DA98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0CB74-0E1C-49A6-8F90-3F5D831B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AFF73-99D0-430A-83DD-15B2FCA1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74B35-F0E0-49C7-A8FE-1695DFFD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BBFDF-6852-41B7-8BC2-97668266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3C412-176F-4D4B-B073-8D43E5C7B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06A59C-78CF-482A-922A-46CE0AE34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0F3ABA-1F6F-46E0-9F6A-9306A711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913EDB-FED2-4CF7-8686-1B806BB3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106FC-43C4-4D4B-BB12-0B5E7EC6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9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DFFCC-3AB1-4881-96FF-75D0E789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BEF50D-9A40-45DB-B038-726078A9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4F0A80-0F75-4366-B6E6-529AD56B8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41FC54-758C-4D7D-ACFE-E062745A6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6453F0-EA29-48A6-95C2-54E178E4E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90E414-A4A9-451C-BFED-61C94C79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55EB7B3-8788-42E7-B0DB-ADE10D48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78CFC43-398B-4610-A1ED-7A7C8341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0C7243-3111-404B-BA3C-59AD51E1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6E4EB0-12AF-4EE6-A164-346ED420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5C9595-BB6B-4C82-A2F9-CDE72E68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FF1581-C979-48B5-8798-FE8D8580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30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439FB4-CA82-4601-B4CC-ACE66639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099393-9A43-48D2-9493-06DBA106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A699BF-61FF-4BCD-9B3D-72CFAAFF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5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BF885-1F4E-474A-B697-6A64DCDA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B200CD-198D-4CCB-A03A-B93CAD40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E49D9C-14AA-40B8-8D1E-D093D7D6F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E7D4EB-48B2-4225-97B0-C1F5B9DB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4223A1-9CE1-4C46-A67D-E1D95EC8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05404B-4C56-44AC-8B69-CED052B3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8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DDAB3-0D68-4428-AEDA-010DBE8F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501F05-1F91-4EBA-B26B-1A72AF0F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61BD6-18CB-497F-A2D5-752198731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FAFF8D-C38D-4978-BECB-502CC0F0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16090-1F6F-4627-990B-4CF5746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105D2D-9720-4E52-941B-2A2D6E36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7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61790AC-7E6B-49B4-89DA-8706C35E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D16780-D779-4FEC-B206-E9F6B07A7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2B335C-9AA8-4C5C-8A3D-A1E1E561B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D80D-EEF8-492C-B75F-225B666FBD2F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74FED5-7B16-4965-82D2-4ADBDE73E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C6D9E2-4FAB-49FB-BFCA-5C4C8A22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2BF-C9CE-456C-954B-3528E30BA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14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.com/nanyapmem/n/nb1186a839490" TargetMode="External"/><Relationship Id="rId2" Type="http://schemas.openxmlformats.org/officeDocument/2006/relationships/hyperlink" Target="https://note.com/fladdict/n/n7939e60fdf2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F0F586-B32A-4A23-AFF6-7396191B3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ポケモンカードデッキ作成補助</a:t>
            </a:r>
            <a:br>
              <a:rPr kumimoji="1"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プログラムの開発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EA89BB-4BD6-466B-BC9F-AB9F049E7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情報論理工学研究室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黒瀬友梧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46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272D395C-3AA1-4EEC-8B44-8FC626CD7AB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5236121"/>
              </p:ext>
            </p:extLst>
          </p:nvPr>
        </p:nvGraphicFramePr>
        <p:xfrm>
          <a:off x="762000" y="1901825"/>
          <a:ext cx="10426701" cy="335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567">
                  <a:extLst>
                    <a:ext uri="{9D8B030D-6E8A-4147-A177-3AD203B41FA5}">
                      <a16:colId xmlns:a16="http://schemas.microsoft.com/office/drawing/2014/main" val="3420012918"/>
                    </a:ext>
                  </a:extLst>
                </a:gridCol>
                <a:gridCol w="3475567">
                  <a:extLst>
                    <a:ext uri="{9D8B030D-6E8A-4147-A177-3AD203B41FA5}">
                      <a16:colId xmlns:a16="http://schemas.microsoft.com/office/drawing/2014/main" val="720024870"/>
                    </a:ext>
                  </a:extLst>
                </a:gridCol>
                <a:gridCol w="3475567">
                  <a:extLst>
                    <a:ext uri="{9D8B030D-6E8A-4147-A177-3AD203B41FA5}">
                      <a16:colId xmlns:a16="http://schemas.microsoft.com/office/drawing/2014/main" val="3238495327"/>
                    </a:ext>
                  </a:extLst>
                </a:gridCol>
              </a:tblGrid>
              <a:tr h="83899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山札</a:t>
                      </a:r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枚</a:t>
                      </a:r>
                      <a:r>
                        <a:rPr kumimoji="1" lang="en-US" altLang="ja-JP" dirty="0"/>
                        <a:t>,</a:t>
                      </a:r>
                      <a:r>
                        <a:rPr kumimoji="1" lang="ja-JP" altLang="en-US" dirty="0"/>
                        <a:t>入力したカードは</a:t>
                      </a:r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作成したプログラムでの算出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試行回数</a:t>
                      </a:r>
                      <a:r>
                        <a:rPr kumimoji="1" lang="en-US" altLang="ja-JP" dirty="0"/>
                        <a:t>1000000</a:t>
                      </a:r>
                      <a:r>
                        <a:rPr kumimoji="1" lang="ja-JP" altLang="en-US" dirty="0"/>
                        <a:t>回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理論値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232582"/>
                  </a:ext>
                </a:extLst>
              </a:tr>
              <a:tr h="83899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初手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枚に入力カードが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含まれる確率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39.94%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39.94%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59632"/>
                  </a:ext>
                </a:extLst>
              </a:tr>
              <a:tr h="83899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サイドの</a:t>
                      </a:r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枚に入力したカードが含まれてる確率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35.15%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35.14%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27715"/>
                  </a:ext>
                </a:extLst>
              </a:tr>
              <a:tr h="83899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初手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枚と最初のドローに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入力したカードが含まれる確率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43.73%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44.48%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4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5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0EB93-8708-47D7-BFC1-45FDBAD9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801AFF-FE16-4485-9969-B60DDB31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Java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を用いてプログラムを作成した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回数を重ねれば理論値に近づく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問題なく使用できる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4BB4D830-5C93-4EAA-9166-27C5393224DE}"/>
              </a:ext>
            </a:extLst>
          </p:cNvPr>
          <p:cNvSpPr/>
          <p:nvPr/>
        </p:nvSpPr>
        <p:spPr>
          <a:xfrm>
            <a:off x="2590800" y="2895600"/>
            <a:ext cx="7874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984DE-E7A4-4A7D-91B7-C2EEBBFC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47AD1A-A0FD-48B9-954C-19D1DE35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より複雑な条件の実装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ユーザインタフェースの改善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他のカードゲームへの対応</a:t>
            </a:r>
          </a:p>
        </p:txBody>
      </p:sp>
    </p:spTree>
    <p:extLst>
      <p:ext uri="{BB962C8B-B14F-4D97-AF65-F5344CB8AC3E}">
        <p14:creationId xmlns:p14="http://schemas.microsoft.com/office/powerpoint/2010/main" val="212528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8D305-F70E-4740-B3C1-39CB5485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参考文献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48ADF-56B7-49F1-B9D3-30CF17CE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深津貴之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MTG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カードゲーム汎用の確率計算シート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,note(2020)</a:t>
            </a:r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https://note.com/fladdict/n/n7939e60fdf2f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ピーエム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ポケモンの枚数を増やすと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ポケモンを引く確率がどれだけあがるか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|note(2020)</a:t>
            </a:r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https://note.com/nanyapmem/n/nb1186a839490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530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9D334-3964-4EB8-96FF-1BD295A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26684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70A92-E762-403D-A77C-456F1191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あらまし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7844C6-61D1-43F2-906B-FBB424572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研究背景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研究内容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結果と既存のものと比較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まとめと今後の課題</a:t>
            </a:r>
          </a:p>
        </p:txBody>
      </p:sp>
    </p:spTree>
    <p:extLst>
      <p:ext uri="{BB962C8B-B14F-4D97-AF65-F5344CB8AC3E}">
        <p14:creationId xmlns:p14="http://schemas.microsoft.com/office/powerpoint/2010/main" val="275725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E717F-F68C-4965-8201-ED50856D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FB792-B177-4369-A290-E7E4ADDAC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デジタルカードゲーム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デジタル機器で操作するカードゲーム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4990F1-D9EF-4710-B245-108C5D6A8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60" y="3086454"/>
            <a:ext cx="3650103" cy="30737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4704B8-1539-48B6-8A84-7ABED47B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23" y="2942998"/>
            <a:ext cx="3157977" cy="31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FA9FAD-8051-49F5-80DD-DB68208F5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D9610-D749-4E8F-9505-3FB5055D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8FDA66-B6D8-4537-9EC1-3E03AC2D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トレーディングカードゲーム向けのプログラムを作成する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デッキ作成を補助するプログラムを作成する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FE6DE37C-D9B0-4352-A710-F8F5B52C20E3}"/>
              </a:ext>
            </a:extLst>
          </p:cNvPr>
          <p:cNvSpPr/>
          <p:nvPr/>
        </p:nvSpPr>
        <p:spPr>
          <a:xfrm>
            <a:off x="4470400" y="2324100"/>
            <a:ext cx="15367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B0AA84-9F48-4180-B381-5E2D195C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09" y="2469533"/>
            <a:ext cx="3484791" cy="37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D6056-60C8-4C96-8B5E-5A40579A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ポケモンカード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AC157A-6BF4-4FD9-B405-6988B599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02" y="2028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ゲームのポケモンバトルをカードゲームで表現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1DE30A-C2D1-4AE9-9AA7-27AB3FC0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2" y="2709325"/>
            <a:ext cx="2616796" cy="25659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49E8CA-7BE9-4238-9859-408E49A6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8" y="4073327"/>
            <a:ext cx="3061594" cy="23878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D99281-3825-46E4-BA21-51837298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58" y="2423097"/>
            <a:ext cx="1809750" cy="25241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179AAA-FD92-4501-8EE2-B0CEA846E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2" y="3968750"/>
            <a:ext cx="1809750" cy="2524125"/>
          </a:xfrm>
          <a:prstGeom prst="rect">
            <a:avLst/>
          </a:prstGeom>
        </p:spPr>
      </p:pic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36DECBFE-358A-425A-929A-84431374A7C5}"/>
              </a:ext>
            </a:extLst>
          </p:cNvPr>
          <p:cNvSpPr/>
          <p:nvPr/>
        </p:nvSpPr>
        <p:spPr>
          <a:xfrm>
            <a:off x="4813002" y="2784672"/>
            <a:ext cx="2133600" cy="101262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F4A43-F4A5-4BB9-97E0-A3EF2C2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デッキ作成時の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06814-0B99-48A8-9D6C-9C56AA87F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デッキは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たねポケモンは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枚以上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同名カードは原則種類問わず計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枚まで</a:t>
            </a:r>
          </a:p>
        </p:txBody>
      </p:sp>
    </p:spTree>
    <p:extLst>
      <p:ext uri="{BB962C8B-B14F-4D97-AF65-F5344CB8AC3E}">
        <p14:creationId xmlns:p14="http://schemas.microsoft.com/office/powerpoint/2010/main" val="32264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91CB1-52E4-4400-B445-A4A6EA68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ゲームの準備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A69984-BDC5-4B5D-A36C-8FB2F36C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デッキを混ぜ裏向きで置く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上からカードを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枚引き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たねポケモンがあれば裏向きで出す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なければ相手に確認してもらい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からやり直す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上からカードを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枚サイドに置く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両プレイヤーが完了したらゲーム開始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03719F3-669F-4E5A-9F6B-F476EEC4260A}"/>
              </a:ext>
            </a:extLst>
          </p:cNvPr>
          <p:cNvSpPr/>
          <p:nvPr/>
        </p:nvSpPr>
        <p:spPr>
          <a:xfrm>
            <a:off x="8204200" y="3733800"/>
            <a:ext cx="2912976" cy="1371600"/>
          </a:xfrm>
          <a:prstGeom prst="wedgeEllipseCallout">
            <a:avLst>
              <a:gd name="adj1" fmla="val -57246"/>
              <a:gd name="adj2" fmla="val -47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003A1E-5F3B-4061-AE0C-4A0C06037E62}"/>
              </a:ext>
            </a:extLst>
          </p:cNvPr>
          <p:cNvSpPr txBox="1"/>
          <p:nvPr/>
        </p:nvSpPr>
        <p:spPr>
          <a:xfrm>
            <a:off x="8701931" y="4001294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を行い</a:t>
            </a:r>
            <a:endParaRPr lang="en-US" altLang="ja-JP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集計する</a:t>
            </a:r>
            <a:endParaRPr kumimoji="1" lang="ja-JP" altLang="en-US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1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2AE24-2A36-4173-B214-F17B62F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結果と既存のものとの比較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88FA8-1F8B-4CA6-87C5-41D4F197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既存のもののデメリット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理論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値しか求められない</a:t>
            </a:r>
            <a:r>
              <a:rPr lang="en-US" altLang="ja-JP" dirty="0"/>
              <a:t>	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4D80D090-B371-4627-BBEB-413E7AF80DF6}"/>
              </a:ext>
            </a:extLst>
          </p:cNvPr>
          <p:cNvSpPr/>
          <p:nvPr/>
        </p:nvSpPr>
        <p:spPr>
          <a:xfrm>
            <a:off x="2425700" y="20987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E99CB7-E6C2-40E1-ADA0-B5141D6EFF7D}"/>
                  </a:ext>
                </a:extLst>
              </p:cNvPr>
              <p:cNvSpPr txBox="1"/>
              <p:nvPr/>
            </p:nvSpPr>
            <p:spPr>
              <a:xfrm>
                <a:off x="5926582" y="2400300"/>
                <a:ext cx="3568700" cy="148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kumimoji="1" lang="en-US" altLang="ja-JP" sz="3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Pre>
                                <m:sPrePr>
                                  <m:ctrlP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60−</m:t>
                                  </m:r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ja-JP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3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kumimoji="1" lang="en-US" altLang="ja-JP" sz="3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E99CB7-E6C2-40E1-ADA0-B5141D6EF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82" y="2400300"/>
                <a:ext cx="3568700" cy="1485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B69E1D-D0D2-4056-8C14-FE0DF2E655E3}"/>
              </a:ext>
            </a:extLst>
          </p:cNvPr>
          <p:cNvSpPr txBox="1"/>
          <p:nvPr/>
        </p:nvSpPr>
        <p:spPr>
          <a:xfrm>
            <a:off x="6096000" y="3886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入力したカードの枚数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調べる場所のカードの枚数</a:t>
            </a: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BEDE57FD-4B5B-4544-831F-872674B6353A}"/>
              </a:ext>
            </a:extLst>
          </p:cNvPr>
          <p:cNvSpPr/>
          <p:nvPr/>
        </p:nvSpPr>
        <p:spPr>
          <a:xfrm>
            <a:off x="2248948" y="4470949"/>
            <a:ext cx="3677634" cy="1921462"/>
          </a:xfrm>
          <a:prstGeom prst="cloudCallout">
            <a:avLst>
              <a:gd name="adj1" fmla="val -48752"/>
              <a:gd name="adj2" fmla="val -555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3E9933-B2DE-4F53-957F-B87DC281118F}"/>
              </a:ext>
            </a:extLst>
          </p:cNvPr>
          <p:cNvSpPr txBox="1"/>
          <p:nvPr/>
        </p:nvSpPr>
        <p:spPr>
          <a:xfrm>
            <a:off x="2547806" y="4790114"/>
            <a:ext cx="327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少ない回数での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データが集まらない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5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/>
      <p:bldP spid="9" grpId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354</Words>
  <Application>Microsoft Office PowerPoint</Application>
  <PresentationFormat>ワイド画面</PresentationFormat>
  <Paragraphs>73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游ゴシック</vt:lpstr>
      <vt:lpstr>游ゴシック Light</vt:lpstr>
      <vt:lpstr>Arial</vt:lpstr>
      <vt:lpstr>Arial Black</vt:lpstr>
      <vt:lpstr>Cambria Math</vt:lpstr>
      <vt:lpstr>Office テーマ</vt:lpstr>
      <vt:lpstr>ポケモンカードデッキ作成補助 プログラムの開発</vt:lpstr>
      <vt:lpstr>あらまし</vt:lpstr>
      <vt:lpstr>研究背景</vt:lpstr>
      <vt:lpstr>PowerPoint プレゼンテーション</vt:lpstr>
      <vt:lpstr>研究内容</vt:lpstr>
      <vt:lpstr>ポケモンカード</vt:lpstr>
      <vt:lpstr>デッキ作成時のルール</vt:lpstr>
      <vt:lpstr>ゲームの準備</vt:lpstr>
      <vt:lpstr>結果と既存のものとの比較</vt:lpstr>
      <vt:lpstr>PowerPoint プレゼンテーション</vt:lpstr>
      <vt:lpstr>まとめ</vt:lpstr>
      <vt:lpstr>今後の課題</vt:lpstr>
      <vt:lpstr>参考文献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ポケモンカードデッキ作成補助プログラムの開発</dc:title>
  <dc:creator>黒瀬 友梧</dc:creator>
  <cp:lastModifiedBy>黒瀬 友梧</cp:lastModifiedBy>
  <cp:revision>34</cp:revision>
  <dcterms:created xsi:type="dcterms:W3CDTF">2021-01-31T14:50:53Z</dcterms:created>
  <dcterms:modified xsi:type="dcterms:W3CDTF">2021-02-03T04:07:36Z</dcterms:modified>
</cp:coreProperties>
</file>