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media/image1.jpeg" ContentType="image/jpe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</p:sldIdLst>
  <p:sldSz cx="13004800" cy="9753600"/>
  <p:notesSz cx="6858000" cy="9144000"/>
  <p:defaultTextStyle>
    <a:lvl1pPr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1pPr>
    <a:lvl2pPr indent="2286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2pPr>
    <a:lvl3pPr indent="4572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3pPr>
    <a:lvl4pPr indent="6858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4pPr>
    <a:lvl5pPr indent="9144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5pPr>
    <a:lvl6pPr indent="11430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6pPr>
    <a:lvl7pPr indent="13716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7pPr>
    <a:lvl8pPr indent="16002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8pPr>
    <a:lvl9pPr indent="1828800" algn="ctr" defTabSz="584200">
      <a:defRPr sz="3600">
        <a:solidFill>
          <a:srgbClr val="606060"/>
        </a:solidFill>
        <a:latin typeface="Gill Sans"/>
        <a:ea typeface="Gill Sans"/>
        <a:cs typeface="Gill Sans"/>
        <a:sym typeface="Gill San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7E3D2">
              <a:alpha val="50000"/>
            </a:srgbClr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DF6DA"/>
              </a:solidFill>
              <a:prstDash val="solid"/>
              <a:miter lim="400000"/>
            </a:ln>
          </a:right>
          <a:top>
            <a:ln w="12700" cap="flat">
              <a:solidFill>
                <a:srgbClr val="FDF6DA"/>
              </a:solidFill>
              <a:prstDash val="solid"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A5C69B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DF6DA"/>
              </a:solidFill>
              <a:prstDash val="solid"/>
              <a:miter lim="400000"/>
            </a:ln>
          </a:bottom>
          <a:insideH>
            <a:ln w="12700" cap="flat">
              <a:solidFill>
                <a:srgbClr val="FDF6DA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C9D69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BDBBB3"/>
              </a:solidFill>
              <a:prstDash val="solid"/>
              <a:miter lim="400000"/>
            </a:ln>
          </a:left>
          <a:right>
            <a:ln w="12700" cap="flat">
              <a:solidFill>
                <a:srgbClr val="BDBBB3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rgbClr val="BDBBB3"/>
              </a:solidFill>
              <a:prstDash val="solid"/>
              <a:miter lim="400000"/>
            </a:ln>
          </a:insideV>
        </a:tcBdr>
        <a:fill>
          <a:solidFill>
            <a:srgbClr val="E7E3D2"/>
          </a:solidFill>
        </a:fill>
      </a:tcStyle>
    </a:wholeTbl>
    <a:band2H>
      <a:tcTxStyle b="def" i="def"/>
      <a:tcStyle>
        <a:tcBdr/>
        <a:fill>
          <a:solidFill>
            <a:srgbClr val="F6F2E5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solidFill>
            <a:srgbClr val="D3CDB7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solidFill>
                <a:srgbClr val="A5A59F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solidFill>
                <a:srgbClr val="8E755A"/>
              </a:solidFill>
              <a:prstDash val="solid"/>
              <a:miter lim="400000"/>
            </a:ln>
          </a:left>
          <a:right>
            <a:ln w="12700" cap="flat">
              <a:solidFill>
                <a:srgbClr val="8E755A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8E755A"/>
              </a:solidFill>
              <a:prstDash val="solid"/>
              <a:miter lim="400000"/>
            </a:ln>
          </a:insideH>
          <a:insideV>
            <a:ln w="12700" cap="flat">
              <a:solidFill>
                <a:srgbClr val="8E755A"/>
              </a:solidFill>
              <a:prstDash val="solid"/>
              <a:miter lim="400000"/>
            </a:ln>
          </a:insideV>
        </a:tcBdr>
      </a:tcStyle>
    </a:firstRow>
  </a:tblStyle>
  <a:tblStyle styleId="{EEE7283C-3CF3-47DC-8721-378D4A62B228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BDBBB3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3DA"/>
          </a:solidFill>
        </a:fill>
      </a:tcStyle>
    </a:wholeTbl>
    <a:band2H>
      <a:tcTxStyle b="def" i="def"/>
      <a:tcStyle>
        <a:tcBdr/>
        <a:fill>
          <a:solidFill>
            <a:srgbClr val="F9F5E8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A5A59F"/>
              </a:solidFill>
              <a:prstDash val="solid"/>
              <a:miter lim="400000"/>
            </a:ln>
          </a:left>
          <a:right>
            <a:ln w="12700" cap="flat">
              <a:solidFill>
                <a:srgbClr val="A5A59F"/>
              </a:solidFill>
              <a:prstDash val="solid"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A5A59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5D0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BDBBB3"/>
              </a:solidFill>
              <a:prstDash val="solid"/>
              <a:miter lim="400000"/>
            </a:ln>
          </a:top>
          <a:bottom>
            <a:ln w="12700" cap="flat">
              <a:solidFill>
                <a:srgbClr val="A5A59F"/>
              </a:solidFill>
              <a:prstDash val="solid"/>
              <a:miter lim="400000"/>
            </a:ln>
          </a:bottom>
          <a:insideH>
            <a:ln w="12700" cap="flat">
              <a:solidFill>
                <a:srgbClr val="4D6166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5A59F"/>
              </a:solidFill>
              <a:prstDash val="solid"/>
              <a:miter lim="400000"/>
            </a:ln>
          </a:top>
          <a:bottom>
            <a:ln w="12700" cap="flat">
              <a:solidFill>
                <a:srgbClr val="BDBBB3"/>
              </a:solidFill>
              <a:prstDash val="solid"/>
              <a:miter lim="400000"/>
            </a:ln>
          </a:bottom>
          <a:insideH>
            <a:ln w="12700" cap="flat">
              <a:solidFill>
                <a:srgbClr val="657477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CF821DB8-F4EB-4A41-A1BA-3FCAFE7338EE}" styleName="">
    <a:tblBg/>
    <a:wholeTb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FECE2"/>
          </a:solidFill>
        </a:fill>
      </a:tcStyle>
    </a:wholeTbl>
    <a:band2H>
      <a:tcTxStyle b="def" i="def"/>
      <a:tcStyle>
        <a:tcBdr/>
        <a:fill>
          <a:solidFill>
            <a:srgbClr val="FFFBF1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A29A85"/>
              </a:solidFill>
              <a:prstDash val="solid"/>
              <a:miter lim="400000"/>
            </a:ln>
          </a:right>
          <a:top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AAA6A6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8E4D8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A29A85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A29A85"/>
              </a:solidFill>
              <a:prstDash val="solid"/>
              <a:miter lim="400000"/>
            </a:ln>
          </a:bottom>
          <a:insideH>
            <a:ln w="12700" cap="flat">
              <a:solidFill>
                <a:srgbClr val="A29A85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</a:tcStyle>
    </a:firstRow>
  </a:tblStyle>
  <a:tblStyle styleId="{33BA23B1-9221-436E-865A-0063620EA4FD}" styleName="">
    <a:tblBg/>
    <a:wholeTb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50000"/>
            </a:srgbClr>
          </a:solidFill>
        </a:fill>
      </a:tcStyle>
    </a:wholeTbl>
    <a:band2H>
      <a:tcTxStyle b="def" i="def"/>
      <a:tcStyle>
        <a:tcBdr/>
        <a:fill>
          <a:solidFill>
            <a:srgbClr val="E9E7DC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254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5BEAA"/>
          </a:solidFill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D6D2C0">
              <a:alpha val="25000"/>
            </a:srgbClr>
          </a:solidFill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254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28C7D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606060"/>
        </a:fontRef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DF9ED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25400" cap="flat">
              <a:solidFill>
                <a:srgbClr val="C6BB94"/>
              </a:solidFill>
              <a:prstDash val="solid"/>
              <a:miter lim="400000"/>
            </a:ln>
          </a:left>
          <a:right>
            <a:ln w="25400" cap="flat">
              <a:solidFill>
                <a:srgbClr val="C6BB94"/>
              </a:solidFill>
              <a:prstDash val="solid"/>
              <a:miter lim="400000"/>
            </a:ln>
          </a:right>
          <a:top>
            <a:ln w="12700" cap="flat">
              <a:solidFill>
                <a:srgbClr val="DBD2B2"/>
              </a:solidFill>
              <a:prstDash val="solid"/>
              <a:miter lim="400000"/>
            </a:ln>
          </a:top>
          <a:bottom>
            <a:ln w="12700" cap="flat">
              <a:solidFill>
                <a:srgbClr val="DBD2B2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solidFill>
                <a:srgbClr val="DBD2B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ill Sans"/>
          <a:ea typeface="Gill Sans"/>
          <a:cs typeface="Gill Sans"/>
        </a:font>
        <a:srgbClr val="60606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C6BB94"/>
              </a:solidFill>
              <a:prstDash val="solid"/>
              <a:miter lim="400000"/>
            </a:ln>
          </a:top>
          <a:bottom>
            <a:ln w="25400" cap="flat">
              <a:solidFill>
                <a:srgbClr val="C6BB94"/>
              </a:solidFill>
              <a:prstDash val="solid"/>
              <a:miter lim="400000"/>
            </a:ln>
          </a:bottom>
          <a:insideH>
            <a:ln w="12700" cap="flat">
              <a:solidFill>
                <a:srgbClr val="DBD2B2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55" name="Shape 55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1pPr>
    <a:lvl2pPr indent="228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2pPr>
    <a:lvl3pPr indent="457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3pPr>
    <a:lvl4pPr indent="685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4pPr>
    <a:lvl5pPr indent="9144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5pPr>
    <a:lvl6pPr indent="11430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6pPr>
    <a:lvl7pPr indent="13716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7pPr>
    <a:lvl8pPr indent="16002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8pPr>
    <a:lvl9pPr indent="1828800" defTabSz="457200">
      <a:lnSpc>
        <a:spcPct val="125000"/>
      </a:lnSpc>
      <a:defRPr sz="2400">
        <a:latin typeface="Avenir Roman"/>
        <a:ea typeface="Avenir Roman"/>
        <a:cs typeface="Avenir Roman"/>
        <a:sym typeface="Avenir Roman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 &amp; サブ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9" name="Shape 9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10" name="Shape 10"/>
          <p:cNvSpPr/>
          <p:nvPr/>
        </p:nvSpPr>
        <p:spPr>
          <a:xfrm>
            <a:off x="508000" y="51816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11" name="Shape 11"/>
          <p:cNvSpPr/>
          <p:nvPr>
            <p:ph type="title"/>
          </p:nvPr>
        </p:nvSpPr>
        <p:spPr>
          <a:xfrm>
            <a:off x="508000" y="3009900"/>
            <a:ext cx="11988800" cy="2032000"/>
          </a:xfrm>
          <a:prstGeom prst="rect">
            <a:avLst/>
          </a:prstGeom>
        </p:spPr>
        <p:txBody>
          <a:bodyPr anchor="b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タイトルテキスト</a:t>
            </a:r>
          </a:p>
        </p:txBody>
      </p:sp>
      <p:sp>
        <p:nvSpPr>
          <p:cNvPr id="12" name="Shape 12"/>
          <p:cNvSpPr/>
          <p:nvPr>
            <p:ph type="body" idx="1"/>
          </p:nvPr>
        </p:nvSpPr>
        <p:spPr>
          <a:xfrm>
            <a:off x="508000" y="5562600"/>
            <a:ext cx="11988800" cy="8255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本文レベル1</a:t>
            </a:r>
            <a:endParaRPr sz="2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本文レベル2</a:t>
            </a:r>
            <a:endParaRPr sz="2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本文レベル3</a:t>
            </a:r>
            <a:endParaRPr sz="2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本文レベル4</a:t>
            </a:r>
            <a:endParaRPr sz="2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引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47" name="Shape 47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写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50" name="Shape 5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53" name="Shape 53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画像（横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15" name="Shape 15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16" name="Shape 16"/>
          <p:cNvSpPr/>
          <p:nvPr>
            <p:ph type="title"/>
          </p:nvPr>
        </p:nvSpPr>
        <p:spPr>
          <a:xfrm>
            <a:off x="508000" y="7099300"/>
            <a:ext cx="11988800" cy="1117600"/>
          </a:xfrm>
          <a:prstGeom prst="rect">
            <a:avLst/>
          </a:prstGeom>
        </p:spPr>
        <p:txBody>
          <a:bodyPr anchor="b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タイトルテキスト</a:t>
            </a:r>
          </a:p>
        </p:txBody>
      </p:sp>
      <p:sp>
        <p:nvSpPr>
          <p:cNvPr id="17" name="Shape 17"/>
          <p:cNvSpPr/>
          <p:nvPr>
            <p:ph type="body" idx="1"/>
          </p:nvPr>
        </p:nvSpPr>
        <p:spPr>
          <a:xfrm>
            <a:off x="508000" y="8267700"/>
            <a:ext cx="119888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本文レベル1</a:t>
            </a:r>
            <a:endParaRPr sz="2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本文レベル2</a:t>
            </a:r>
            <a:endParaRPr sz="2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本文レベル3</a:t>
            </a:r>
            <a:endParaRPr sz="2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本文レベル4</a:t>
            </a:r>
            <a:endParaRPr sz="2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（中央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20" name="Shape 2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21" name="Shape 21"/>
          <p:cNvSpPr/>
          <p:nvPr>
            <p:ph type="title"/>
          </p:nvPr>
        </p:nvSpPr>
        <p:spPr>
          <a:xfrm>
            <a:off x="508000" y="3860800"/>
            <a:ext cx="11988800" cy="2032000"/>
          </a:xfrm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画像（縦長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24" name="Shape 2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25" name="Shape 25"/>
          <p:cNvSpPr/>
          <p:nvPr>
            <p:ph type="title"/>
          </p:nvPr>
        </p:nvSpPr>
        <p:spPr>
          <a:xfrm>
            <a:off x="508000" y="2400300"/>
            <a:ext cx="5829300" cy="6070600"/>
          </a:xfrm>
          <a:prstGeom prst="rect">
            <a:avLst/>
          </a:prstGeom>
        </p:spPr>
        <p:txBody>
          <a:bodyPr anchor="t"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タイトルテキスト</a:t>
            </a:r>
          </a:p>
        </p:txBody>
      </p:sp>
      <p:sp>
        <p:nvSpPr>
          <p:cNvPr id="26" name="Shape 26"/>
          <p:cNvSpPr/>
          <p:nvPr>
            <p:ph type="body" idx="1"/>
          </p:nvPr>
        </p:nvSpPr>
        <p:spPr>
          <a:xfrm>
            <a:off x="508000" y="1168400"/>
            <a:ext cx="5829300" cy="8382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1pPr>
            <a:lvl2pPr marL="0" indent="2286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2pPr>
            <a:lvl3pPr marL="0" indent="4572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3pPr>
            <a:lvl4pPr marL="0" indent="6858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4pPr>
            <a:lvl5pPr marL="0" indent="914400">
              <a:lnSpc>
                <a:spcPct val="120000"/>
              </a:lnSpc>
              <a:spcBef>
                <a:spcPts val="0"/>
              </a:spcBef>
              <a:buSzTx/>
              <a:buNone/>
              <a:defRPr sz="24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本文レベル1</a:t>
            </a:r>
            <a:endParaRPr sz="2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本文レベル2</a:t>
            </a:r>
            <a:endParaRPr sz="2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本文レベル3</a:t>
            </a:r>
            <a:endParaRPr sz="2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本文レベル4</a:t>
            </a:r>
            <a:endParaRPr sz="2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2400">
                <a:solidFill>
                  <a:srgbClr val="606060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タイトル（上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508000" y="2578100"/>
            <a:ext cx="11997292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29" name="Shape 2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30" name="Shape 3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タイトルテキスト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&amp;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タイトルテキスト</a:t>
            </a:r>
          </a:p>
        </p:txBody>
      </p:sp>
      <p:sp>
        <p:nvSpPr>
          <p:cNvPr id="34" name="Shape 3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本文レベル1</a:t>
            </a:r>
            <a:endParaRPr sz="3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本文レベル2</a:t>
            </a:r>
            <a:endParaRPr sz="3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本文レベル3</a:t>
            </a:r>
            <a:endParaRPr sz="3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本文レベル4</a:t>
            </a:r>
            <a:endParaRPr sz="3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タイトル、箇条書き、画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タイトルテキスト</a:t>
            </a:r>
          </a:p>
        </p:txBody>
      </p:sp>
      <p:sp>
        <p:nvSpPr>
          <p:cNvPr id="37" name="Shape 37"/>
          <p:cNvSpPr/>
          <p:nvPr>
            <p:ph type="body" idx="1"/>
          </p:nvPr>
        </p:nvSpPr>
        <p:spPr>
          <a:xfrm>
            <a:off x="6781800" y="2971800"/>
            <a:ext cx="5727700" cy="5524500"/>
          </a:xfrm>
          <a:prstGeom prst="rect">
            <a:avLst/>
          </a:prstGeom>
        </p:spPr>
        <p:txBody>
          <a:bodyPr/>
          <a:lstStyle>
            <a:lvl1pPr marL="3683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1pPr>
            <a:lvl2pPr marL="7366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2pPr>
            <a:lvl3pPr marL="11049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3pPr>
            <a:lvl4pPr marL="14732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4pPr>
            <a:lvl5pPr marL="1841500" indent="-368300">
              <a:spcBef>
                <a:spcPts val="3200"/>
              </a:spcBef>
              <a:buSzPct val="30000"/>
              <a:buFont typeface="Zapf Dingbats"/>
              <a:buBlip>
                <a:blip r:embed="rId2"/>
              </a:buBlip>
              <a:defRPr sz="3000"/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本文レベル1</a:t>
            </a:r>
            <a:endParaRPr sz="30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本文レベル2</a:t>
            </a:r>
            <a:endParaRPr sz="30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本文レベル3</a:t>
            </a:r>
            <a:endParaRPr sz="30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本文レベル4</a:t>
            </a:r>
            <a:endParaRPr sz="30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606060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箇条書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40" name="Shape 40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41" name="Shape 41"/>
          <p:cNvSpPr/>
          <p:nvPr>
            <p:ph type="body" idx="1"/>
          </p:nvPr>
        </p:nvSpPr>
        <p:spPr>
          <a:xfrm>
            <a:off x="508000" y="977900"/>
            <a:ext cx="11988800" cy="7785100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  <a:lvl2pPr>
              <a:buBlip>
                <a:blip r:embed="rId2"/>
              </a:buBlip>
            </a:lvl2pPr>
            <a:lvl3pPr>
              <a:buBlip>
                <a:blip r:embed="rId2"/>
              </a:buBlip>
            </a:lvl3pPr>
            <a:lvl4pPr>
              <a:buBlip>
                <a:blip r:embed="rId2"/>
              </a:buBlip>
            </a:lvl4pPr>
            <a:lvl5pPr>
              <a:buBlip>
                <a:blip r:embed="rId2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本文レベル1</a:t>
            </a:r>
            <a:endParaRPr sz="3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本文レベル2</a:t>
            </a:r>
            <a:endParaRPr sz="3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本文レベル3</a:t>
            </a:r>
            <a:endParaRPr sz="3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本文レベル4</a:t>
            </a:r>
            <a:endParaRPr sz="3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0" showMasterPhAnim="1">
  <p:cSld name="画像（3点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44" name="Shape 4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1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 l="0" t="0" r="0" b="0"/>
          <a:tile tx="0" ty="0" sx="100000" sy="100000" flip="none" algn="tl"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508000" y="25781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3" name="Shape 3"/>
          <p:cNvSpPr/>
          <p:nvPr/>
        </p:nvSpPr>
        <p:spPr>
          <a:xfrm>
            <a:off x="508000" y="9245597"/>
            <a:ext cx="11988800" cy="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762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4" name="Shape 4"/>
          <p:cNvSpPr/>
          <p:nvPr/>
        </p:nvSpPr>
        <p:spPr>
          <a:xfrm>
            <a:off x="508000" y="508000"/>
            <a:ext cx="11988800" cy="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0" fill="norm" stroke="1" extrusionOk="0">
                <a:moveTo>
                  <a:pt x="0" y="0"/>
                </a:moveTo>
                <a:lnTo>
                  <a:pt x="21600" y="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ln w="12700">
            <a:solidFill>
              <a:srgbClr val="444444">
                <a:alpha val="30000"/>
              </a:srgbClr>
            </a:solidFill>
            <a:miter lim="400000"/>
          </a:ln>
        </p:spPr>
        <p:txBody>
          <a:bodyPr lIns="0" tIns="0" rIns="0" bIns="0" anchor="ctr"/>
          <a:lstStyle/>
          <a:p>
            <a:pPr lvl="0" algn="l" defTabSz="457200">
              <a:defRPr sz="1200">
                <a:solidFill>
                  <a:srgbClr val="000000"/>
                </a:solidFill>
                <a:latin typeface="ヒラギノ角ゴ ProN W3"/>
                <a:ea typeface="ヒラギノ角ゴ ProN W3"/>
                <a:cs typeface="ヒラギノ角ゴ ProN W3"/>
                <a:sym typeface="ヒラギノ角ゴ ProN W3"/>
              </a:defRPr>
            </a:pPr>
          </a:p>
        </p:txBody>
      </p:sp>
      <p:sp>
        <p:nvSpPr>
          <p:cNvPr id="5" name="Shape 5"/>
          <p:cNvSpPr/>
          <p:nvPr>
            <p:ph type="title"/>
          </p:nvPr>
        </p:nvSpPr>
        <p:spPr>
          <a:xfrm>
            <a:off x="508000" y="596900"/>
            <a:ext cx="11988800" cy="1905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/>
          <a:p>
            <a:pPr lvl="0">
              <a:defRPr cap="none" sz="1800">
                <a:solidFill>
                  <a:srgbClr val="000000"/>
                </a:solidFill>
              </a:defRPr>
            </a:pPr>
            <a:r>
              <a:rPr cap="all" sz="6400">
                <a:solidFill>
                  <a:srgbClr val="606060"/>
                </a:solidFill>
              </a:rPr>
              <a:t>タイトルテキスト</a:t>
            </a:r>
          </a:p>
        </p:txBody>
      </p:sp>
      <p:sp>
        <p:nvSpPr>
          <p:cNvPr id="6" name="Shape 6"/>
          <p:cNvSpPr/>
          <p:nvPr>
            <p:ph type="body" idx="1"/>
          </p:nvPr>
        </p:nvSpPr>
        <p:spPr>
          <a:xfrm>
            <a:off x="508000" y="3035300"/>
            <a:ext cx="11988800" cy="5727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ctr">
            <a:normAutofit fontScale="100000" lnSpcReduction="0"/>
          </a:bodyPr>
          <a:lstStyle>
            <a:lvl1pPr>
              <a:buBlip>
                <a:blip r:embed="rId3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3"/>
              </a:buBlip>
            </a:lvl3pPr>
            <a:lvl4pPr>
              <a:buBlip>
                <a:blip r:embed="rId3"/>
              </a:buBlip>
            </a:lvl4pPr>
            <a:lvl5pPr>
              <a:buBlip>
                <a:blip r:embed="rId3"/>
              </a:buBlip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本文レベル1</a:t>
            </a:r>
            <a:endParaRPr sz="3400">
              <a:solidFill>
                <a:srgbClr val="606060"/>
              </a:solidFill>
            </a:endParaRP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本文レベル2</a:t>
            </a:r>
            <a:endParaRPr sz="3400">
              <a:solidFill>
                <a:srgbClr val="606060"/>
              </a:solidFill>
            </a:endParaRP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本文レベル3</a:t>
            </a:r>
            <a:endParaRPr sz="3400">
              <a:solidFill>
                <a:srgbClr val="606060"/>
              </a:solidFill>
            </a:endParaRP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本文レベル4</a:t>
            </a:r>
            <a:endParaRPr sz="3400">
              <a:solidFill>
                <a:srgbClr val="606060"/>
              </a:solidFill>
            </a:endParaRP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本文レベル 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  <p:transition spd="med" advClick="1"/>
  <p:txStyles>
    <p:titleStyle>
      <a:lvl1pPr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1pPr>
      <a:lvl2pPr indent="2286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2pPr>
      <a:lvl3pPr indent="4572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3pPr>
      <a:lvl4pPr indent="6858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4pPr>
      <a:lvl5pPr indent="9144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5pPr>
      <a:lvl6pPr indent="11430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6pPr>
      <a:lvl7pPr indent="13716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7pPr>
      <a:lvl8pPr indent="16002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8pPr>
      <a:lvl9pPr indent="1828800" defTabSz="584200">
        <a:lnSpc>
          <a:spcPct val="90000"/>
        </a:lnSpc>
        <a:defRPr cap="all" sz="6400">
          <a:solidFill>
            <a:srgbClr val="606060"/>
          </a:solidFill>
          <a:latin typeface="+mn-lt"/>
          <a:ea typeface="+mn-ea"/>
          <a:cs typeface="+mn-cs"/>
          <a:sym typeface="Gill Sans Light"/>
        </a:defRPr>
      </a:lvl9pPr>
    </p:titleStyle>
    <p:bodyStyle>
      <a:lvl1pPr marL="4191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1pPr>
      <a:lvl2pPr marL="8382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2pPr>
      <a:lvl3pPr marL="12573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3pPr>
      <a:lvl4pPr marL="16764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4pPr>
      <a:lvl5pPr marL="20955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5pPr>
      <a:lvl6pPr marL="25146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6pPr>
      <a:lvl7pPr marL="29337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7pPr>
      <a:lvl8pPr marL="33528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8pPr>
      <a:lvl9pPr marL="3771900" indent="-419100" defTabSz="584200">
        <a:spcBef>
          <a:spcPts val="4200"/>
        </a:spcBef>
        <a:buSzPct val="30000"/>
        <a:buBlip>
          <a:blip r:embed="rId3"/>
        </a:buBlip>
        <a:defRPr sz="3400">
          <a:solidFill>
            <a:srgbClr val="606060"/>
          </a:solidFill>
          <a:latin typeface="Gill Sans"/>
          <a:ea typeface="Gill Sans"/>
          <a:cs typeface="Gill Sans"/>
          <a:sym typeface="Gill Sans"/>
        </a:defRPr>
      </a:lvl9pPr>
    </p:bodyStyle>
    <p:otherStyle>
      <a:lvl1pPr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1pPr>
      <a:lvl2pPr indent="228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2pPr>
      <a:lvl3pPr indent="457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3pPr>
      <a:lvl4pPr indent="685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4pPr>
      <a:lvl5pPr indent="9144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5pPr>
      <a:lvl6pPr indent="11430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6pPr>
      <a:lvl7pPr indent="13716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7pPr>
      <a:lvl8pPr indent="16002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8pPr>
      <a:lvl9pPr indent="1828800" algn="ctr" defTabSz="584200">
        <a:defRPr>
          <a:solidFill>
            <a:schemeClr val="tx1"/>
          </a:solidFill>
          <a:latin typeface="+mn-lt"/>
          <a:ea typeface="+mn-ea"/>
          <a:cs typeface="+mn-cs"/>
          <a:sym typeface="Gill San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7.png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8.png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9.png"/><Relationship Id="rId4" Type="http://schemas.openxmlformats.org/officeDocument/2006/relationships/image" Target="../media/image10.png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4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Relationship Id="rId3" Type="http://schemas.openxmlformats.org/officeDocument/2006/relationships/image" Target="../media/image5.png"/><Relationship Id="rId4" Type="http://schemas.openxmlformats.org/officeDocument/2006/relationships/image" Target="../media/image6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title"/>
          </p:nvPr>
        </p:nvSpPr>
        <p:spPr>
          <a:xfrm>
            <a:off x="508000" y="2768600"/>
            <a:ext cx="11988800" cy="2032000"/>
          </a:xfrm>
          <a:prstGeom prst="rect">
            <a:avLst/>
          </a:prstGeom>
        </p:spPr>
        <p:txBody>
          <a:bodyPr/>
          <a:lstStyle/>
          <a:p>
            <a:pPr lvl="0" defTabSz="572516">
              <a:defRPr cap="none" sz="1800">
                <a:solidFill>
                  <a:srgbClr val="000000"/>
                </a:solidFill>
              </a:defRPr>
            </a:pPr>
            <a:r>
              <a:rPr b="1" cap="all" sz="6272">
                <a:solidFill>
                  <a:srgbClr val="606060"/>
                </a:solidFill>
              </a:rPr>
              <a:t>京都将棋における</a:t>
            </a:r>
            <a:endParaRPr b="1" cap="all" sz="6272">
              <a:solidFill>
                <a:srgbClr val="606060"/>
              </a:solidFill>
            </a:endParaRPr>
          </a:p>
          <a:p>
            <a:pPr lvl="0" defTabSz="572516">
              <a:defRPr cap="none" sz="1800">
                <a:solidFill>
                  <a:srgbClr val="000000"/>
                </a:solidFill>
              </a:defRPr>
            </a:pPr>
            <a:r>
              <a:rPr b="1" cap="all" sz="6272">
                <a:solidFill>
                  <a:srgbClr val="606060"/>
                </a:solidFill>
              </a:rPr>
              <a:t>適切な評価関数について</a:t>
            </a:r>
          </a:p>
        </p:txBody>
      </p:sp>
      <p:sp>
        <p:nvSpPr>
          <p:cNvPr id="58" name="Shape 58"/>
          <p:cNvSpPr/>
          <p:nvPr>
            <p:ph type="body" idx="1"/>
          </p:nvPr>
        </p:nvSpPr>
        <p:spPr>
          <a:xfrm>
            <a:off x="508000" y="5562600"/>
            <a:ext cx="11753840" cy="22579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200">
                <a:solidFill>
                  <a:srgbClr val="606060"/>
                </a:solidFill>
              </a:rPr>
              <a:t>情報論理工学研究室　14-1-037-0142 油井千雅</a:t>
            </a:r>
          </a:p>
        </p:txBody>
      </p:sp>
    </p:spTree>
  </p:cSld>
  <p:clrMapOvr>
    <a:masterClrMapping/>
  </p:clrMapOvr>
  <p:transition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評価方法</a:t>
            </a:r>
          </a:p>
        </p:txBody>
      </p:sp>
      <p:sp>
        <p:nvSpPr>
          <p:cNvPr id="89" name="Shape 89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 marL="410718" indent="-410718" defTabSz="572516">
              <a:spcBef>
                <a:spcPts val="41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332">
                <a:solidFill>
                  <a:srgbClr val="606060"/>
                </a:solidFill>
              </a:rPr>
              <a:t>評価関数</a:t>
            </a:r>
            <a:endParaRPr sz="3332">
              <a:solidFill>
                <a:srgbClr val="606060"/>
              </a:solidFill>
            </a:endParaRPr>
          </a:p>
          <a:p>
            <a:pPr lvl="0" marL="0" indent="0" defTabSz="572516">
              <a:spcBef>
                <a:spcPts val="4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332">
              <a:solidFill>
                <a:srgbClr val="606060"/>
              </a:solidFill>
            </a:endParaRPr>
          </a:p>
          <a:p>
            <a:pPr lvl="0" marL="0" indent="0" defTabSz="572516">
              <a:lnSpc>
                <a:spcPct val="10000"/>
              </a:lnSpc>
              <a:spcBef>
                <a:spcPts val="4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endParaRPr sz="3332">
              <a:solidFill>
                <a:srgbClr val="606060"/>
              </a:solidFill>
            </a:endParaRPr>
          </a:p>
          <a:p>
            <a:pPr lvl="0" marL="0" indent="0" defTabSz="572516">
              <a:lnSpc>
                <a:spcPct val="10000"/>
              </a:lnSpc>
              <a:spcBef>
                <a:spcPts val="4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32">
                <a:solidFill>
                  <a:srgbClr val="606060"/>
                </a:solidFill>
              </a:rPr>
              <a:t>V</a:t>
            </a:r>
            <a:r>
              <a:rPr sz="2744">
                <a:solidFill>
                  <a:srgbClr val="606060"/>
                </a:solidFill>
              </a:rPr>
              <a:t>p</a:t>
            </a:r>
            <a:r>
              <a:rPr sz="3332">
                <a:solidFill>
                  <a:srgbClr val="606060"/>
                </a:solidFill>
              </a:rPr>
              <a:t>：駒{香と，銀角，金桂，飛歩}の価値</a:t>
            </a:r>
            <a:endParaRPr sz="3332">
              <a:solidFill>
                <a:srgbClr val="606060"/>
              </a:solidFill>
            </a:endParaRPr>
          </a:p>
          <a:p>
            <a:pPr lvl="0" marL="0" indent="0" defTabSz="572516">
              <a:lnSpc>
                <a:spcPct val="10000"/>
              </a:lnSpc>
              <a:spcBef>
                <a:spcPts val="4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32">
                <a:solidFill>
                  <a:srgbClr val="606060"/>
                </a:solidFill>
              </a:rPr>
              <a:t>N</a:t>
            </a:r>
            <a:r>
              <a:rPr sz="2744">
                <a:solidFill>
                  <a:srgbClr val="606060"/>
                </a:solidFill>
              </a:rPr>
              <a:t>1,p</a:t>
            </a:r>
            <a:r>
              <a:rPr sz="3332">
                <a:solidFill>
                  <a:srgbClr val="606060"/>
                </a:solidFill>
              </a:rPr>
              <a:t>：先手の駒の枚数　　N</a:t>
            </a:r>
            <a:r>
              <a:rPr sz="2744">
                <a:solidFill>
                  <a:srgbClr val="606060"/>
                </a:solidFill>
              </a:rPr>
              <a:t>2,p：</a:t>
            </a:r>
            <a:r>
              <a:rPr sz="3332">
                <a:solidFill>
                  <a:srgbClr val="606060"/>
                </a:solidFill>
              </a:rPr>
              <a:t>後手の駒の枚数</a:t>
            </a:r>
            <a:endParaRPr sz="3332">
              <a:solidFill>
                <a:srgbClr val="606060"/>
              </a:solidFill>
            </a:endParaRPr>
          </a:p>
          <a:p>
            <a:pPr lvl="0" marL="0" indent="0" defTabSz="572516">
              <a:lnSpc>
                <a:spcPct val="10000"/>
              </a:lnSpc>
              <a:spcBef>
                <a:spcPts val="4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32">
                <a:solidFill>
                  <a:srgbClr val="606060"/>
                </a:solidFill>
              </a:rPr>
              <a:t>D</a:t>
            </a:r>
            <a:r>
              <a:rPr sz="2744">
                <a:solidFill>
                  <a:srgbClr val="606060"/>
                </a:solidFill>
              </a:rPr>
              <a:t>1</a:t>
            </a:r>
            <a:r>
              <a:rPr sz="3332">
                <a:solidFill>
                  <a:srgbClr val="606060"/>
                </a:solidFill>
              </a:rPr>
              <a:t>：先手玉の危険度　　D</a:t>
            </a:r>
            <a:r>
              <a:rPr sz="2744">
                <a:solidFill>
                  <a:srgbClr val="606060"/>
                </a:solidFill>
              </a:rPr>
              <a:t>2</a:t>
            </a:r>
            <a:r>
              <a:rPr sz="3332">
                <a:solidFill>
                  <a:srgbClr val="606060"/>
                </a:solidFill>
              </a:rPr>
              <a:t>：後手玉の危険度</a:t>
            </a:r>
            <a:endParaRPr sz="3332">
              <a:solidFill>
                <a:srgbClr val="606060"/>
              </a:solidFill>
            </a:endParaRPr>
          </a:p>
          <a:p>
            <a:pPr lvl="0" marL="0" indent="0" defTabSz="572516">
              <a:lnSpc>
                <a:spcPct val="10000"/>
              </a:lnSpc>
              <a:spcBef>
                <a:spcPts val="4100"/>
              </a:spcBef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332">
                <a:solidFill>
                  <a:srgbClr val="606060"/>
                </a:solidFill>
              </a:rPr>
              <a:t>M</a:t>
            </a:r>
            <a:r>
              <a:rPr sz="2744">
                <a:solidFill>
                  <a:srgbClr val="606060"/>
                </a:solidFill>
              </a:rPr>
              <a:t>1</a:t>
            </a:r>
            <a:r>
              <a:rPr sz="3332">
                <a:solidFill>
                  <a:srgbClr val="606060"/>
                </a:solidFill>
              </a:rPr>
              <a:t>：先手の着手可能数　　M</a:t>
            </a:r>
            <a:r>
              <a:rPr sz="2744">
                <a:solidFill>
                  <a:srgbClr val="606060"/>
                </a:solidFill>
              </a:rPr>
              <a:t>2</a:t>
            </a:r>
            <a:r>
              <a:rPr sz="3332">
                <a:solidFill>
                  <a:srgbClr val="606060"/>
                </a:solidFill>
              </a:rPr>
              <a:t>：後手の着手可能数</a:t>
            </a:r>
          </a:p>
        </p:txBody>
      </p:sp>
      <p:pic>
        <p:nvPicPr>
          <p:cNvPr id="90" name="スクリーンショット 2020-02-02 17.39.29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10220" y="3924539"/>
            <a:ext cx="11384372" cy="136402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type="body" idx="1"/>
          </p:nvPr>
        </p:nvSpPr>
        <p:spPr>
          <a:xfrm>
            <a:off x="508000" y="977900"/>
            <a:ext cx="11988800" cy="630461"/>
          </a:xfrm>
          <a:prstGeom prst="rect">
            <a:avLst/>
          </a:prstGeom>
        </p:spPr>
        <p:txBody>
          <a:bodyPr anchor="t"/>
          <a:lstStyle>
            <a:lvl1pPr marL="419099" indent="-419099">
              <a:buBlip>
                <a:blip r:embed="rId2"/>
              </a:buBlip>
              <a:defRPr b="1" sz="40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606060"/>
                </a:solidFill>
              </a:rPr>
              <a:t>着手可能数</a:t>
            </a:r>
          </a:p>
        </p:txBody>
      </p:sp>
      <p:sp>
        <p:nvSpPr>
          <p:cNvPr id="93" name="Shape 93"/>
          <p:cNvSpPr/>
          <p:nvPr/>
        </p:nvSpPr>
        <p:spPr>
          <a:xfrm>
            <a:off x="8049973" y="2563429"/>
            <a:ext cx="4172294" cy="316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 marL="443752" indent="-443752" algn="l"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606060"/>
                </a:solidFill>
              </a:rPr>
              <a:t>４四</a:t>
            </a:r>
            <a:r>
              <a:rPr sz="3900">
                <a:solidFill>
                  <a:srgbClr val="5B5854"/>
                </a:solidFill>
              </a:rPr>
              <a:t>角</a:t>
            </a:r>
            <a:r>
              <a:rPr sz="3600">
                <a:solidFill>
                  <a:srgbClr val="606060"/>
                </a:solidFill>
              </a:rPr>
              <a:t>　３</a:t>
            </a:r>
            <a:endParaRPr sz="3600">
              <a:solidFill>
                <a:srgbClr val="606060"/>
              </a:solidFill>
            </a:endParaRPr>
          </a:p>
          <a:p>
            <a:pPr lvl="0" marL="443752" indent="-443752" algn="l"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606060"/>
                </a:solidFill>
              </a:rPr>
              <a:t>５二</a:t>
            </a:r>
            <a:r>
              <a:rPr sz="3900">
                <a:solidFill>
                  <a:srgbClr val="5B5854"/>
                </a:solidFill>
              </a:rPr>
              <a:t>飛</a:t>
            </a:r>
            <a:r>
              <a:rPr sz="3600">
                <a:solidFill>
                  <a:srgbClr val="606060"/>
                </a:solidFill>
              </a:rPr>
              <a:t>　５</a:t>
            </a:r>
            <a:endParaRPr sz="3600">
              <a:solidFill>
                <a:srgbClr val="606060"/>
              </a:solidFill>
            </a:endParaRPr>
          </a:p>
          <a:p>
            <a:pPr lvl="0" marL="443752" indent="-443752" algn="l"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endParaRPr sz="3600">
              <a:solidFill>
                <a:srgbClr val="606060"/>
              </a:solidFill>
            </a:endParaRPr>
          </a:p>
          <a:p>
            <a:pPr lvl="0">
              <a:defRPr sz="1800">
                <a:solidFill>
                  <a:srgbClr val="000000"/>
                </a:solidFill>
              </a:defRPr>
            </a:pPr>
            <a:endParaRPr sz="3600">
              <a:solidFill>
                <a:srgbClr val="606060"/>
              </a:solidFill>
            </a:endParaRPr>
          </a:p>
        </p:txBody>
      </p:sp>
      <p:pic>
        <p:nvPicPr>
          <p:cNvPr id="94" name="スクリーンショット 2020-02-02 19.15.46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288590" y="2256230"/>
            <a:ext cx="6064973" cy="597004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body" idx="1"/>
          </p:nvPr>
        </p:nvSpPr>
        <p:spPr>
          <a:xfrm>
            <a:off x="508000" y="977900"/>
            <a:ext cx="11988800" cy="765420"/>
          </a:xfrm>
          <a:prstGeom prst="rect">
            <a:avLst/>
          </a:prstGeom>
        </p:spPr>
        <p:txBody>
          <a:bodyPr anchor="t"/>
          <a:lstStyle>
            <a:lvl1pPr marL="419099" indent="-419099">
              <a:buBlip>
                <a:blip r:embed="rId2"/>
              </a:buBlip>
              <a:defRPr b="1" sz="4000"/>
            </a:lvl1pPr>
          </a:lstStyle>
          <a:p>
            <a:pPr lvl="0">
              <a:defRPr b="0" sz="1800">
                <a:solidFill>
                  <a:srgbClr val="000000"/>
                </a:solidFill>
              </a:defRPr>
            </a:pPr>
            <a:r>
              <a:rPr b="1" sz="4000">
                <a:solidFill>
                  <a:srgbClr val="606060"/>
                </a:solidFill>
              </a:rPr>
              <a:t>玉の危険度</a:t>
            </a:r>
          </a:p>
        </p:txBody>
      </p:sp>
      <p:pic>
        <p:nvPicPr>
          <p:cNvPr id="97" name="スクリーンショット 2020-02-02 18.21.19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6810" y="1899457"/>
            <a:ext cx="5695855" cy="5636213"/>
          </a:xfrm>
          <a:prstGeom prst="rect">
            <a:avLst/>
          </a:prstGeom>
          <a:ln w="12700">
            <a:miter lim="400000"/>
          </a:ln>
        </p:spPr>
      </p:pic>
      <p:pic>
        <p:nvPicPr>
          <p:cNvPr id="98" name="スクリーンショット 2020-02-02 18.20.02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594619" y="1899457"/>
            <a:ext cx="5715877" cy="5636213"/>
          </a:xfrm>
          <a:prstGeom prst="rect">
            <a:avLst/>
          </a:prstGeom>
          <a:ln w="12700">
            <a:miter lim="400000"/>
          </a:ln>
        </p:spPr>
      </p:pic>
      <p:sp>
        <p:nvSpPr>
          <p:cNvPr id="99" name="Shape 99"/>
          <p:cNvSpPr/>
          <p:nvPr/>
        </p:nvSpPr>
        <p:spPr>
          <a:xfrm>
            <a:off x="2326817" y="8060433"/>
            <a:ext cx="8351166" cy="622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606060"/>
                </a:solidFill>
              </a:rPr>
              <a:t>D ＝（自駒の利き）ー（敵駒の利き）</a:t>
            </a:r>
          </a:p>
        </p:txBody>
      </p:sp>
    </p:spTree>
  </p:cSld>
  <p:clrMapOvr>
    <a:masterClrMapping/>
  </p:clrMapOvr>
  <p:transition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検証</a:t>
            </a:r>
          </a:p>
        </p:txBody>
      </p:sp>
      <p:sp>
        <p:nvSpPr>
          <p:cNvPr id="102" name="Shape 102"/>
          <p:cNvSpPr/>
          <p:nvPr>
            <p:ph type="body" idx="1"/>
          </p:nvPr>
        </p:nvSpPr>
        <p:spPr>
          <a:xfrm>
            <a:off x="508000" y="3032123"/>
            <a:ext cx="11988800" cy="5727701"/>
          </a:xfrm>
          <a:prstGeom prst="rect">
            <a:avLst/>
          </a:prstGeom>
        </p:spPr>
        <p:txBody>
          <a:bodyPr anchor="t"/>
          <a:lstStyle/>
          <a:p>
            <a:pPr lvl="0">
              <a:lnSpc>
                <a:spcPct val="10000"/>
              </a:lnSpc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異なった評価値のAI同士を対戦させ，</a:t>
            </a:r>
            <a:endParaRPr sz="3400">
              <a:solidFill>
                <a:srgbClr val="606060"/>
              </a:solidFill>
            </a:endParaRPr>
          </a:p>
          <a:p>
            <a:pPr lvl="0" marL="0" indent="0">
              <a:lnSpc>
                <a:spcPct val="1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負けた方の評価値の一部を勝った方に近づける</a:t>
            </a:r>
            <a:endParaRPr sz="3400">
              <a:solidFill>
                <a:srgbClr val="606060"/>
              </a:solidFill>
            </a:endParaRPr>
          </a:p>
          <a:p>
            <a:pPr lvl="0">
              <a:lnSpc>
                <a:spcPct val="10000"/>
              </a:lnSpc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初期の評価値一覧</a:t>
            </a:r>
          </a:p>
        </p:txBody>
      </p:sp>
      <p:graphicFrame>
        <p:nvGraphicFramePr>
          <p:cNvPr id="103" name="Table 103"/>
          <p:cNvGraphicFramePr/>
          <p:nvPr/>
        </p:nvGraphicFramePr>
        <p:xfrm>
          <a:off x="752339" y="5370019"/>
          <a:ext cx="11512821" cy="363569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{33BA23B1-9221-436E-865A-0063620EA4FD}</a:tableStyleId>
              </a:tblPr>
              <a:tblGrid>
                <a:gridCol w="1438308"/>
                <a:gridCol w="1438308"/>
                <a:gridCol w="1438308"/>
                <a:gridCol w="1438308"/>
                <a:gridCol w="1438308"/>
                <a:gridCol w="1438308"/>
                <a:gridCol w="1438308"/>
                <a:gridCol w="1438308"/>
              </a:tblGrid>
              <a:tr h="603831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 sz="3500">
                          <a:solidFill>
                            <a:srgbClr val="424C66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香と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銀角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金桂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飛歩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v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m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</a:tr>
              <a:tr h="603831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A1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1000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1000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1000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1000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03831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A2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500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2000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1500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03831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A3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1500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2000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500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03831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A4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2000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1500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500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03831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A5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500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1500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2000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5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結果</a:t>
            </a:r>
          </a:p>
        </p:txBody>
      </p:sp>
      <p:sp>
        <p:nvSpPr>
          <p:cNvPr id="106" name="Shape 106"/>
          <p:cNvSpPr/>
          <p:nvPr>
            <p:ph type="body" idx="1"/>
          </p:nvPr>
        </p:nvSpPr>
        <p:spPr>
          <a:xfrm>
            <a:off x="508000" y="3341620"/>
            <a:ext cx="11988800" cy="2881183"/>
          </a:xfrm>
          <a:prstGeom prst="rect">
            <a:avLst/>
          </a:prstGeom>
        </p:spPr>
        <p:txBody>
          <a:bodyPr anchor="t"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香と，金桂を重視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玉の危険度を重視</a:t>
            </a:r>
          </a:p>
        </p:txBody>
      </p:sp>
      <p:graphicFrame>
        <p:nvGraphicFramePr>
          <p:cNvPr id="107" name="Table 107"/>
          <p:cNvGraphicFramePr/>
          <p:nvPr/>
        </p:nvGraphicFramePr>
        <p:xfrm>
          <a:off x="656798" y="5973050"/>
          <a:ext cx="11703904" cy="2595781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0" rtl="0">
                <a:tableStyleId>{33BA23B1-9221-436E-865A-0063620EA4FD}</a:tableStyleId>
              </a:tblPr>
              <a:tblGrid>
                <a:gridCol w="1461400"/>
                <a:gridCol w="1461400"/>
                <a:gridCol w="1461400"/>
                <a:gridCol w="1461400"/>
                <a:gridCol w="1461400"/>
                <a:gridCol w="1461400"/>
                <a:gridCol w="1461400"/>
                <a:gridCol w="1461400"/>
              </a:tblGrid>
              <a:tr h="645770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 sz="3500">
                          <a:solidFill>
                            <a:srgbClr val="424C66"/>
                          </a:solidFill>
                        </a:defRPr>
                      </a:pP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香と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銀角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金桂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飛歩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v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d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m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</a:tr>
              <a:tr h="645770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W1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1100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700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1100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800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45770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W2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900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800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1200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900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  <a:tr h="645770"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W3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EBEBEB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1100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900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1000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900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1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4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spcBef>
                          <a:spcPts val="4200"/>
                        </a:spcBef>
                        <a:defRPr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rgbClr val="424C66"/>
                          </a:solidFill>
                        </a:rPr>
                        <a:t>2</a:t>
                      </a:r>
                    </a:p>
                  </a:txBody>
                  <a:tcPr marL="50800" marR="50800" marT="50800" marB="50800" anchor="ctr" anchorCtr="0" horzOverflow="overflow">
                    <a:lnL w="12700">
                      <a:solidFill>
                        <a:srgbClr val="4D4D4D"/>
                      </a:solidFill>
                      <a:prstDash val="sysDot"/>
                      <a:miter lim="400000"/>
                    </a:lnL>
                    <a:lnR w="12700">
                      <a:solidFill>
                        <a:srgbClr val="4D4D4D"/>
                      </a:solidFill>
                      <a:prstDash val="sysDot"/>
                      <a:miter lim="400000"/>
                    </a:lnR>
                    <a:lnT w="12700">
                      <a:solidFill>
                        <a:srgbClr val="4D4D4D"/>
                      </a:solidFill>
                      <a:prstDash val="sysDot"/>
                      <a:miter lim="400000"/>
                    </a:lnT>
                    <a:lnB w="12700">
                      <a:solidFill>
                        <a:srgbClr val="4D4D4D"/>
                      </a:solidFill>
                      <a:prstDash val="sysDot"/>
                      <a:miter lim="400000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今後の課題</a:t>
            </a:r>
          </a:p>
        </p:txBody>
      </p:sp>
      <p:sp>
        <p:nvSpPr>
          <p:cNvPr id="110" name="Shape 110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得られた評価値がどの程度の強さであるかの検証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αβ法による計算時間の短縮・より深い探索</a:t>
            </a:r>
            <a:endParaRPr sz="3400">
              <a:solidFill>
                <a:srgbClr val="606060"/>
              </a:solidFill>
            </a:endParaRPr>
          </a:p>
          <a:p>
            <a:pPr lvl="0"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評価値調整の自動化</a:t>
            </a:r>
          </a:p>
        </p:txBody>
      </p:sp>
    </p:spTree>
  </p:cSld>
  <p:clrMapOvr>
    <a:masterClrMapping/>
  </p:clrMapOvr>
  <p:transition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algn="ctr">
              <a:defRPr b="1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400">
                <a:solidFill>
                  <a:srgbClr val="606060"/>
                </a:solidFill>
              </a:rPr>
              <a:t>ご静聴ありがとうございました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/>
          </p:nvPr>
        </p:nvSpPr>
        <p:spPr>
          <a:xfrm>
            <a:off x="508000" y="1011589"/>
            <a:ext cx="11988800" cy="1062922"/>
          </a:xfrm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発表の流れ</a:t>
            </a:r>
          </a:p>
        </p:txBody>
      </p:sp>
      <p:sp>
        <p:nvSpPr>
          <p:cNvPr id="61" name="Shape 61"/>
          <p:cNvSpPr/>
          <p:nvPr>
            <p:ph type="body" idx="1"/>
          </p:nvPr>
        </p:nvSpPr>
        <p:spPr>
          <a:xfrm>
            <a:off x="508000" y="3035300"/>
            <a:ext cx="11988800" cy="5211408"/>
          </a:xfrm>
          <a:prstGeom prst="rect">
            <a:avLst/>
          </a:prstGeom>
        </p:spPr>
        <p:txBody>
          <a:bodyPr/>
          <a:lstStyle/>
          <a:p>
            <a:pPr lvl="0" marL="402335" indent="-402335" defTabSz="560831">
              <a:lnSpc>
                <a:spcPct val="50000"/>
              </a:lnSpc>
              <a:spcBef>
                <a:spcPts val="4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64">
                <a:solidFill>
                  <a:srgbClr val="606060"/>
                </a:solidFill>
              </a:rPr>
              <a:t>本研究の目的</a:t>
            </a:r>
            <a:endParaRPr sz="3264">
              <a:solidFill>
                <a:srgbClr val="606060"/>
              </a:solidFill>
            </a:endParaRPr>
          </a:p>
          <a:p>
            <a:pPr lvl="0" marL="402335" indent="-402335" defTabSz="560831">
              <a:lnSpc>
                <a:spcPct val="50000"/>
              </a:lnSpc>
              <a:spcBef>
                <a:spcPts val="4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64">
                <a:solidFill>
                  <a:srgbClr val="606060"/>
                </a:solidFill>
              </a:rPr>
              <a:t>将棋AIの手法</a:t>
            </a:r>
            <a:endParaRPr sz="3264">
              <a:solidFill>
                <a:srgbClr val="606060"/>
              </a:solidFill>
            </a:endParaRPr>
          </a:p>
          <a:p>
            <a:pPr lvl="0" marL="402335" indent="-402335" defTabSz="560831">
              <a:lnSpc>
                <a:spcPct val="50000"/>
              </a:lnSpc>
              <a:spcBef>
                <a:spcPts val="4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64">
                <a:solidFill>
                  <a:srgbClr val="606060"/>
                </a:solidFill>
              </a:rPr>
              <a:t>京都将棋とは</a:t>
            </a:r>
            <a:endParaRPr sz="3264">
              <a:solidFill>
                <a:srgbClr val="606060"/>
              </a:solidFill>
            </a:endParaRPr>
          </a:p>
          <a:p>
            <a:pPr lvl="0" marL="402335" indent="-402335" defTabSz="560831">
              <a:lnSpc>
                <a:spcPct val="50000"/>
              </a:lnSpc>
              <a:spcBef>
                <a:spcPts val="4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64">
                <a:solidFill>
                  <a:srgbClr val="606060"/>
                </a:solidFill>
              </a:rPr>
              <a:t>研究内容・評価方法</a:t>
            </a:r>
            <a:endParaRPr sz="3264">
              <a:solidFill>
                <a:srgbClr val="606060"/>
              </a:solidFill>
            </a:endParaRPr>
          </a:p>
          <a:p>
            <a:pPr lvl="0" marL="402335" indent="-402335" defTabSz="560831">
              <a:lnSpc>
                <a:spcPct val="50000"/>
              </a:lnSpc>
              <a:spcBef>
                <a:spcPts val="4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64">
                <a:solidFill>
                  <a:srgbClr val="606060"/>
                </a:solidFill>
              </a:rPr>
              <a:t>研究結果・考察</a:t>
            </a:r>
            <a:endParaRPr sz="3264">
              <a:solidFill>
                <a:srgbClr val="606060"/>
              </a:solidFill>
            </a:endParaRPr>
          </a:p>
          <a:p>
            <a:pPr lvl="0" marL="402335" indent="-402335" defTabSz="560831">
              <a:lnSpc>
                <a:spcPct val="50000"/>
              </a:lnSpc>
              <a:spcBef>
                <a:spcPts val="4000"/>
              </a:spcBef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264">
                <a:solidFill>
                  <a:srgbClr val="606060"/>
                </a:solidFill>
              </a:rPr>
              <a:t>今後の課題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本研究の目的</a:t>
            </a:r>
          </a:p>
        </p:txBody>
      </p:sp>
      <p:sp>
        <p:nvSpPr>
          <p:cNvPr id="64" name="Shape 64"/>
          <p:cNvSpPr/>
          <p:nvPr>
            <p:ph type="body" idx="1"/>
          </p:nvPr>
        </p:nvSpPr>
        <p:spPr>
          <a:xfrm>
            <a:off x="508000" y="2654300"/>
            <a:ext cx="11988800" cy="2511301"/>
          </a:xfrm>
          <a:prstGeom prst="rect">
            <a:avLst/>
          </a:prstGeom>
        </p:spPr>
        <p:txBody>
          <a:bodyPr/>
          <a:lstStyle>
            <a:lvl1pPr>
              <a:buBlip>
                <a:blip r:embed="rId2"/>
              </a:buBlip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京都将棋において強いAIを作成するために最適な評価関数について考える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将棋AIの手法</a:t>
            </a:r>
          </a:p>
        </p:txBody>
      </p:sp>
      <p:sp>
        <p:nvSpPr>
          <p:cNvPr id="67" name="Shape 67"/>
          <p:cNvSpPr/>
          <p:nvPr>
            <p:ph type="body" idx="1"/>
          </p:nvPr>
        </p:nvSpPr>
        <p:spPr>
          <a:xfrm>
            <a:off x="508000" y="3199139"/>
            <a:ext cx="11988800" cy="4890101"/>
          </a:xfrm>
          <a:prstGeom prst="rect">
            <a:avLst/>
          </a:prstGeom>
        </p:spPr>
        <p:txBody>
          <a:bodyPr anchor="t"/>
          <a:lstStyle/>
          <a:p>
            <a:pPr lvl="0">
              <a:lnSpc>
                <a:spcPct val="8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局面の評価値計算</a:t>
            </a:r>
            <a:endParaRPr sz="3400">
              <a:solidFill>
                <a:srgbClr val="606060"/>
              </a:solidFill>
            </a:endParaRPr>
          </a:p>
          <a:p>
            <a:pPr lvl="0">
              <a:lnSpc>
                <a:spcPct val="8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一定数の先読み</a:t>
            </a:r>
            <a:endParaRPr sz="3400">
              <a:solidFill>
                <a:srgbClr val="606060"/>
              </a:solidFill>
            </a:endParaRPr>
          </a:p>
          <a:p>
            <a:pPr lvl="0">
              <a:lnSpc>
                <a:spcPct val="8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定跡データベース</a:t>
            </a:r>
            <a:endParaRPr sz="3400">
              <a:solidFill>
                <a:srgbClr val="606060"/>
              </a:solidFill>
            </a:endParaRPr>
          </a:p>
          <a:p>
            <a:pPr lvl="0">
              <a:lnSpc>
                <a:spcPct val="8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機械学習</a:t>
            </a:r>
          </a:p>
        </p:txBody>
      </p:sp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将棋AIの手法</a:t>
            </a:r>
          </a:p>
        </p:txBody>
      </p:sp>
      <p:sp>
        <p:nvSpPr>
          <p:cNvPr id="70" name="Shape 70"/>
          <p:cNvSpPr/>
          <p:nvPr>
            <p:ph type="body" idx="1"/>
          </p:nvPr>
        </p:nvSpPr>
        <p:spPr>
          <a:xfrm>
            <a:off x="508000" y="3123458"/>
            <a:ext cx="11988800" cy="5175762"/>
          </a:xfrm>
          <a:prstGeom prst="rect">
            <a:avLst/>
          </a:prstGeom>
        </p:spPr>
        <p:txBody>
          <a:bodyPr anchor="t"/>
          <a:lstStyle/>
          <a:p>
            <a:pPr lvl="0">
              <a:lnSpc>
                <a:spcPct val="3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本将棋では，膨大な棋譜データから</a:t>
            </a:r>
            <a:endParaRPr sz="3400">
              <a:solidFill>
                <a:srgbClr val="606060"/>
              </a:solidFill>
            </a:endParaRPr>
          </a:p>
          <a:p>
            <a:pPr lvl="2">
              <a:lnSpc>
                <a:spcPct val="30000"/>
              </a:lnSpc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駒に割り当てる評価値が大方定まっている</a:t>
            </a:r>
            <a:endParaRPr sz="3400">
              <a:solidFill>
                <a:srgbClr val="606060"/>
              </a:solidFill>
            </a:endParaRPr>
          </a:p>
          <a:p>
            <a:pPr lvl="2">
              <a:lnSpc>
                <a:spcPct val="30000"/>
              </a:lnSpc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定跡が存在する</a:t>
            </a:r>
          </a:p>
        </p:txBody>
      </p:sp>
      <p:sp>
        <p:nvSpPr>
          <p:cNvPr id="71" name="Shape 71"/>
          <p:cNvSpPr/>
          <p:nvPr/>
        </p:nvSpPr>
        <p:spPr>
          <a:xfrm>
            <a:off x="465525" y="6838018"/>
            <a:ext cx="12073750" cy="533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marL="443752" indent="-443752" algn="l">
              <a:buSzPct val="30000"/>
              <a:buBlip>
                <a:blip r:embed="rId2"/>
              </a:buBlip>
              <a:defRPr sz="3400"/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京都将棋でそのまま利用することはできない</a:t>
            </a:r>
          </a:p>
        </p:txBody>
      </p:sp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京都将棋とは</a:t>
            </a:r>
          </a:p>
        </p:txBody>
      </p:sp>
      <p:sp>
        <p:nvSpPr>
          <p:cNvPr id="74" name="Shape 74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lnSpc>
                <a:spcPct val="1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１９７６年に田宮克哉氏が考案</a:t>
            </a:r>
            <a:endParaRPr sz="3400">
              <a:solidFill>
                <a:srgbClr val="606060"/>
              </a:solidFill>
            </a:endParaRPr>
          </a:p>
          <a:p>
            <a:pPr lvl="0">
              <a:lnSpc>
                <a:spcPct val="1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５×５マスのミニ将棋</a:t>
            </a:r>
            <a:endParaRPr sz="3400">
              <a:solidFill>
                <a:srgbClr val="606060"/>
              </a:solidFill>
            </a:endParaRPr>
          </a:p>
          <a:p>
            <a:pPr lvl="0">
              <a:lnSpc>
                <a:spcPct val="1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駒は５種類</a:t>
            </a:r>
          </a:p>
        </p:txBody>
      </p:sp>
      <p:pic>
        <p:nvPicPr>
          <p:cNvPr id="75" name="スクリーンショット 2020-02-02 16.28.38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5875359" y="4368429"/>
            <a:ext cx="6274660" cy="448433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京都将棋とは</a:t>
            </a:r>
          </a:p>
        </p:txBody>
      </p:sp>
      <p:sp>
        <p:nvSpPr>
          <p:cNvPr id="78" name="Shape 78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lvl="0">
              <a:lnSpc>
                <a:spcPct val="1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基本的なルールは本将棋と同じ</a:t>
            </a:r>
            <a:endParaRPr sz="3400">
              <a:solidFill>
                <a:srgbClr val="606060"/>
              </a:solidFill>
            </a:endParaRPr>
          </a:p>
          <a:p>
            <a:pPr lvl="0">
              <a:lnSpc>
                <a:spcPct val="1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一手ごとに駒を必ず裏返す</a:t>
            </a:r>
            <a:endParaRPr sz="3400">
              <a:solidFill>
                <a:srgbClr val="606060"/>
              </a:solidFill>
            </a:endParaRPr>
          </a:p>
          <a:p>
            <a:pPr lvl="0">
              <a:lnSpc>
                <a:spcPct val="1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玉，香と，銀角，金桂，飛歩</a:t>
            </a:r>
          </a:p>
        </p:txBody>
      </p:sp>
      <p:pic>
        <p:nvPicPr>
          <p:cNvPr id="79" name="スクリーンショット 2020-02-02 16.23.1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28609" y="3171188"/>
            <a:ext cx="4061971" cy="536702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body" idx="1"/>
          </p:nvPr>
        </p:nvSpPr>
        <p:spPr>
          <a:xfrm>
            <a:off x="508000" y="799930"/>
            <a:ext cx="11988800" cy="1948809"/>
          </a:xfrm>
          <a:prstGeom prst="rect">
            <a:avLst/>
          </a:prstGeom>
        </p:spPr>
        <p:txBody>
          <a:bodyPr/>
          <a:lstStyle/>
          <a:p>
            <a:pPr lvl="0" marL="419099" indent="-419099">
              <a:lnSpc>
                <a:spcPct val="3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606060"/>
                </a:solidFill>
              </a:rPr>
              <a:t>京都将棋の初期盤面</a:t>
            </a:r>
            <a:endParaRPr sz="3600">
              <a:solidFill>
                <a:srgbClr val="606060"/>
              </a:solidFill>
            </a:endParaRPr>
          </a:p>
          <a:p>
            <a:pPr lvl="0" marL="419099" indent="-419099">
              <a:lnSpc>
                <a:spcPct val="30000"/>
              </a:lnSpc>
              <a:buBlip>
                <a:blip r:embed="rId2"/>
              </a:buBlip>
              <a:defRPr sz="1800">
                <a:solidFill>
                  <a:srgbClr val="000000"/>
                </a:solidFill>
              </a:defRPr>
            </a:pPr>
            <a:r>
              <a:rPr sz="3600">
                <a:solidFill>
                  <a:srgbClr val="606060"/>
                </a:solidFill>
              </a:rPr>
              <a:t>２五の金を一手進めると，</a:t>
            </a:r>
          </a:p>
        </p:txBody>
      </p:sp>
      <p:pic>
        <p:nvPicPr>
          <p:cNvPr id="82" name="スクリーンショット 2020-02-02 16.53.13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95329" y="3034318"/>
            <a:ext cx="5285534" cy="5213412"/>
          </a:xfrm>
          <a:prstGeom prst="rect">
            <a:avLst/>
          </a:prstGeom>
          <a:ln w="12700">
            <a:miter lim="400000"/>
          </a:ln>
        </p:spPr>
      </p:pic>
      <p:pic>
        <p:nvPicPr>
          <p:cNvPr id="83" name="スクリーンショット 2020-02-02 16.56.48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726029" y="3034318"/>
            <a:ext cx="5286969" cy="521341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b="1" sz="6000"/>
            </a:lvl1pPr>
          </a:lstStyle>
          <a:p>
            <a:pPr lvl="0">
              <a:defRPr b="0" cap="none" sz="1800">
                <a:solidFill>
                  <a:srgbClr val="000000"/>
                </a:solidFill>
              </a:defRPr>
            </a:pPr>
            <a:r>
              <a:rPr b="1" cap="all" sz="6000">
                <a:solidFill>
                  <a:srgbClr val="606060"/>
                </a:solidFill>
              </a:rPr>
              <a:t>研究内容</a:t>
            </a:r>
          </a:p>
        </p:txBody>
      </p:sp>
      <p:sp>
        <p:nvSpPr>
          <p:cNvPr id="86" name="Shape 86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 marL="0" indent="0">
              <a:lnSpc>
                <a:spcPct val="1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評価関数の値を調整しながら対戦を繰り返し，</a:t>
            </a:r>
            <a:endParaRPr sz="3400">
              <a:solidFill>
                <a:srgbClr val="606060"/>
              </a:solidFill>
            </a:endParaRPr>
          </a:p>
          <a:p>
            <a:pPr lvl="0" marL="0" indent="0">
              <a:lnSpc>
                <a:spcPct val="1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適切な値を検証する．</a:t>
            </a:r>
            <a:endParaRPr sz="3400">
              <a:solidFill>
                <a:srgbClr val="606060"/>
              </a:solidFill>
            </a:endParaRPr>
          </a:p>
          <a:p>
            <a:pPr lvl="0" marL="0" indent="0">
              <a:lnSpc>
                <a:spcPct val="1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endParaRPr sz="3400">
              <a:solidFill>
                <a:srgbClr val="606060"/>
              </a:solidFill>
            </a:endParaRPr>
          </a:p>
          <a:p>
            <a:pPr lvl="4" marL="0" indent="914400">
              <a:lnSpc>
                <a:spcPct val="20000"/>
              </a:lnSpc>
              <a:buSzTx/>
              <a:buNone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＜評価項目＞</a:t>
            </a:r>
            <a:endParaRPr sz="3400">
              <a:solidFill>
                <a:srgbClr val="606060"/>
              </a:solidFill>
            </a:endParaRPr>
          </a:p>
          <a:p>
            <a:pPr lvl="5">
              <a:lnSpc>
                <a:spcPct val="20000"/>
              </a:lnSpc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駒の価値：Vp</a:t>
            </a:r>
            <a:endParaRPr sz="3400">
              <a:solidFill>
                <a:srgbClr val="606060"/>
              </a:solidFill>
            </a:endParaRPr>
          </a:p>
          <a:p>
            <a:pPr lvl="5">
              <a:lnSpc>
                <a:spcPct val="20000"/>
              </a:lnSpc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玉の危険度：D</a:t>
            </a:r>
            <a:endParaRPr sz="3400">
              <a:solidFill>
                <a:srgbClr val="606060"/>
              </a:solidFill>
            </a:endParaRPr>
          </a:p>
          <a:p>
            <a:pPr lvl="5">
              <a:lnSpc>
                <a:spcPct val="20000"/>
              </a:lnSpc>
              <a:buClr>
                <a:srgbClr val="BEBEBE"/>
              </a:buClr>
              <a:buSzPct val="125000"/>
              <a:buChar char="•"/>
              <a:defRPr sz="1800">
                <a:solidFill>
                  <a:srgbClr val="000000"/>
                </a:solidFill>
              </a:defRPr>
            </a:pPr>
            <a:r>
              <a:rPr sz="3400">
                <a:solidFill>
                  <a:srgbClr val="606060"/>
                </a:solidFill>
              </a:rPr>
              <a:t>着手可能数：M</a:t>
            </a:r>
          </a:p>
        </p:txBody>
      </p:sp>
    </p:spTree>
  </p:cSld>
  <p:clrMapOvr>
    <a:masterClrMapping/>
  </p:clrMapOvr>
  <p:transition spd="med" advClick="1"/>
</p:sld>
</file>

<file path=ppt/theme/_rels/theme1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_rels/theme2.xml.rels><?xml version="1.0" encoding="UTF-8" standalone="yes"?><Relationships xmlns="http://schemas.openxmlformats.org/package/2006/relationships"><Relationship Id="rId1" Type="http://schemas.openxmlformats.org/officeDocument/2006/relationships/image" Target="../media/image2.png"/></Relationships>

</file>

<file path=ppt/theme/theme1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606060"/>
      </a:dk1>
      <a:lt1>
        <a:srgbClr val="000060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12700" dir="540000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New_Template3">
  <a:themeElements>
    <a:clrScheme name="New_Template3">
      <a:dk1>
        <a:srgbClr val="000000"/>
      </a:dk1>
      <a:lt1>
        <a:srgbClr val="FFFFFF"/>
      </a:lt1>
      <a:dk2>
        <a:srgbClr val="5B5854"/>
      </a:dk2>
      <a:lt2>
        <a:srgbClr val="C9C3BA"/>
      </a:lt2>
      <a:accent1>
        <a:srgbClr val="708CA5"/>
      </a:accent1>
      <a:accent2>
        <a:srgbClr val="80A7A7"/>
      </a:accent2>
      <a:accent3>
        <a:srgbClr val="98A66D"/>
      </a:accent3>
      <a:accent4>
        <a:srgbClr val="CF9E5B"/>
      </a:accent4>
      <a:accent5>
        <a:srgbClr val="C87C6D"/>
      </a:accent5>
      <a:accent6>
        <a:srgbClr val="837B9A"/>
      </a:accent6>
      <a:hlink>
        <a:srgbClr val="0000FF"/>
      </a:hlink>
      <a:folHlink>
        <a:srgbClr val="FF00FF"/>
      </a:folHlink>
    </a:clrScheme>
    <a:fontScheme name="New_Template3">
      <a:majorFont>
        <a:latin typeface="Gill Sans Light"/>
        <a:ea typeface="Gill Sans Light"/>
        <a:cs typeface="Gill Sans Light"/>
      </a:majorFont>
      <a:minorFont>
        <a:latin typeface="Gill Sans Light"/>
        <a:ea typeface="Gill Sans Light"/>
        <a:cs typeface="Gill Sans Light"/>
      </a:minorFont>
    </a:fontScheme>
    <a:fmtScheme name="New_Templat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  <a:effectStyle>
          <a:effectLst>
            <a:outerShdw sx="100000" sy="100000" kx="0" ky="0" algn="b" rotWithShape="0" blurRad="50800" dist="25400" dir="540000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r:embed="rId1"/>
          <a:srcRect l="0" t="0" r="0" b="0"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000" u="none" kumimoji="0" normalizeH="0">
            <a:ln>
              <a:noFill/>
            </a:ln>
            <a:solidFill>
              <a:srgbClr val="FFFFFF"/>
            </a:solidFill>
            <a:effectLst>
              <a:outerShdw sx="100000" sy="100000" kx="0" ky="0" algn="b" rotWithShape="0" blurRad="25400" dist="12700" dir="5400000">
                <a:srgbClr val="000000">
                  <a:alpha val="50000"/>
                </a:srgbClr>
              </a:outerShdw>
            </a:effectLst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38100" cap="flat">
          <a:solidFill>
            <a:srgbClr val="6F6A5A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606060"/>
            </a:solidFill>
            <a:effectLst/>
            <a:uFillTx/>
            <a:latin typeface="Gill Sans"/>
            <a:ea typeface="Gill Sans"/>
            <a:cs typeface="Gill San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