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Lst>
  <p:sldSz cx="10071100" cy="75565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
          <a:latin typeface="Calibri"/>
          <a:ea typeface="Calibri"/>
          <a:cs typeface="Calibri"/>
        </a:font>
        <a:srgbClr val="000000"/>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rgbClr val="D0DEEF"/>
          </a:solidFill>
        </a:fill>
      </a:tcStyle>
    </a:wholeTbl>
    <a:band2H>
      <a:tcTxStyle b="def" i="def"/>
      <a:tcStyle>
        <a:tcBdr/>
        <a:fill>
          <a:solidFill>
            <a:srgbClr val="E9EFF7"/>
          </a:solidFill>
        </a:fill>
      </a:tcStyle>
    </a:band2H>
    <a:firstCol>
      <a:tcTxStyle b="on" i="on">
        <a:font>
          <a:latin typeface="Calibri"/>
          <a:ea typeface="Calibri"/>
          <a:cs typeface="Calibri"/>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1"/>
          </a:solidFill>
        </a:fill>
      </a:tcStyle>
    </a:firstCol>
    <a:lastRow>
      <a:tcTxStyle b="on" i="on">
        <a:font>
          <a:latin typeface="Calibri"/>
          <a:ea typeface="Calibri"/>
          <a:cs typeface="Calibri"/>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381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1"/>
          </a:solidFill>
        </a:fill>
      </a:tcStyle>
    </a:lastRow>
    <a:firstRow>
      <a:tcTxStyle b="on" i="on">
        <a:font>
          <a:latin typeface="Calibri"/>
          <a:ea typeface="Calibri"/>
          <a:cs typeface="Calibri"/>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381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1"/>
          </a:solidFill>
        </a:fill>
      </a:tcStyle>
    </a:firstRow>
  </a:tblStyle>
  <a:tblStyle styleId="{C7B018BB-80A7-4F77-B60F-C8B233D01FF8}" styleName="">
    <a:tblBg/>
    <a:wholeTbl>
      <a:tcTxStyle b="on" i="on">
        <a:font>
          <a:latin typeface="Calibri"/>
          <a:ea typeface="Calibri"/>
          <a:cs typeface="Calibri"/>
        </a:font>
        <a:srgbClr val="000000"/>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3">
              <a:lumOff val="44000"/>
            </a:schemeClr>
          </a:solidFill>
        </a:fill>
      </a:tcStyle>
    </a:wholeTbl>
    <a:band2H>
      <a:tcTxStyle b="def" i="def"/>
      <a:tcStyle>
        <a:tcBdr/>
        <a:fill>
          <a:solidFill>
            <a:schemeClr val="accent3">
              <a:lumOff val="44000"/>
            </a:schemeClr>
          </a:solidFill>
        </a:fill>
      </a:tcStyle>
    </a:band2H>
    <a:firstCol>
      <a:tcTxStyle b="on" i="on">
        <a:font>
          <a:latin typeface="Calibri"/>
          <a:ea typeface="Calibri"/>
          <a:cs typeface="Calibri"/>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3">
              <a:lumOff val="44000"/>
            </a:schemeClr>
          </a:solidFill>
        </a:fill>
      </a:tcStyle>
    </a:firstCol>
    <a:lastRow>
      <a:tcTxStyle b="on" i="on">
        <a:font>
          <a:latin typeface="Calibri"/>
          <a:ea typeface="Calibri"/>
          <a:cs typeface="Calibri"/>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381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3">
              <a:lumOff val="44000"/>
            </a:schemeClr>
          </a:solidFill>
        </a:fill>
      </a:tcStyle>
    </a:lastRow>
    <a:firstRow>
      <a:tcTxStyle b="on" i="on">
        <a:font>
          <a:latin typeface="Calibri"/>
          <a:ea typeface="Calibri"/>
          <a:cs typeface="Calibri"/>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381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3">
              <a:lumOff val="44000"/>
            </a:schemeClr>
          </a:solidFill>
        </a:fill>
      </a:tcStyle>
    </a:firstRow>
  </a:tblStyle>
  <a:tblStyle styleId="{EEE7283C-3CF3-47DC-8721-378D4A62B228}" styleName="">
    <a:tblBg/>
    <a:wholeTbl>
      <a:tcTxStyle b="on" i="on">
        <a:font>
          <a:latin typeface="Calibri"/>
          <a:ea typeface="Calibri"/>
          <a:cs typeface="Calibri"/>
        </a:font>
        <a:srgbClr val="000000"/>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rgbClr val="F0D4CB"/>
          </a:solidFill>
        </a:fill>
      </a:tcStyle>
    </a:wholeTbl>
    <a:band2H>
      <a:tcTxStyle b="def" i="def"/>
      <a:tcStyle>
        <a:tcBdr/>
        <a:fill>
          <a:solidFill>
            <a:srgbClr val="F8EBE7"/>
          </a:solidFill>
        </a:fill>
      </a:tcStyle>
    </a:band2H>
    <a:firstCol>
      <a:tcTxStyle b="on" i="on">
        <a:font>
          <a:latin typeface="Calibri"/>
          <a:ea typeface="Calibri"/>
          <a:cs typeface="Calibri"/>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6"/>
          </a:solidFill>
        </a:fill>
      </a:tcStyle>
    </a:firstCol>
    <a:lastRow>
      <a:tcTxStyle b="on" i="on">
        <a:font>
          <a:latin typeface="Calibri"/>
          <a:ea typeface="Calibri"/>
          <a:cs typeface="Calibri"/>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381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6"/>
          </a:solidFill>
        </a:fill>
      </a:tcStyle>
    </a:lastRow>
    <a:firstRow>
      <a:tcTxStyle b="on" i="on">
        <a:font>
          <a:latin typeface="Calibri"/>
          <a:ea typeface="Calibri"/>
          <a:cs typeface="Calibri"/>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381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chemeClr val="accent6"/>
          </a:solidFill>
        </a:fill>
      </a:tcStyle>
    </a:firstRow>
  </a:tblStyle>
  <a:tblStyle styleId="{CF821DB8-F4EB-4A41-A1BA-3FCAFE7338EE}" styleName="">
    <a:tblBg/>
    <a:wholeTbl>
      <a:tcTxStyle b="on" i="on">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chemeClr val="accent3">
              <a:lumOff val="44000"/>
            </a:schemeClr>
          </a:solidFill>
        </a:fill>
      </a:tcStyle>
    </a:band2H>
    <a:firstCol>
      <a:tcTxStyle b="on" i="on">
        <a:font>
          <a:latin typeface="Calibri"/>
          <a:ea typeface="Calibri"/>
          <a:cs typeface="Calibri"/>
        </a:font>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n">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n">
        <a:font>
          <a:latin typeface="Calibri"/>
          <a:ea typeface="Calibri"/>
          <a:cs typeface="Calibri"/>
        </a:font>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n" i="on">
        <a:font>
          <a:latin typeface="Calibri"/>
          <a:ea typeface="Calibri"/>
          <a:cs typeface="Calibri"/>
        </a:font>
        <a:srgbClr val="000000"/>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rgbClr val="CACACA"/>
          </a:solidFill>
        </a:fill>
      </a:tcStyle>
    </a:wholeTbl>
    <a:band2H>
      <a:tcTxStyle b="def" i="def"/>
      <a:tcStyle>
        <a:tcBdr/>
        <a:fill>
          <a:solidFill>
            <a:srgbClr val="E6E6E6"/>
          </a:solidFill>
        </a:fill>
      </a:tcStyle>
    </a:band2H>
    <a:firstCol>
      <a:tcTxStyle b="on" i="on">
        <a:font>
          <a:latin typeface="Calibri"/>
          <a:ea typeface="Calibri"/>
          <a:cs typeface="Calibri"/>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rgbClr val="000000"/>
          </a:solidFill>
        </a:fill>
      </a:tcStyle>
    </a:firstCol>
    <a:lastRow>
      <a:tcTxStyle b="on" i="on">
        <a:font>
          <a:latin typeface="Calibri"/>
          <a:ea typeface="Calibri"/>
          <a:cs typeface="Calibri"/>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38100" cap="flat">
              <a:solidFill>
                <a:schemeClr val="accent3">
                  <a:lumOff val="44000"/>
                </a:schemeClr>
              </a:solidFill>
              <a:prstDash val="solid"/>
              <a:bevel/>
            </a:ln>
          </a:top>
          <a:bottom>
            <a:ln w="127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rgbClr val="000000"/>
          </a:solidFill>
        </a:fill>
      </a:tcStyle>
    </a:lastRow>
    <a:firstRow>
      <a:tcTxStyle b="on" i="on">
        <a:font>
          <a:latin typeface="Calibri"/>
          <a:ea typeface="Calibri"/>
          <a:cs typeface="Calibri"/>
        </a:font>
        <a:schemeClr val="accent3">
          <a:lumOff val="44000"/>
        </a:schemeClr>
      </a:tcTxStyle>
      <a:tcStyle>
        <a:tcBdr>
          <a:left>
            <a:ln w="12700" cap="flat">
              <a:solidFill>
                <a:schemeClr val="accent3">
                  <a:lumOff val="44000"/>
                </a:schemeClr>
              </a:solidFill>
              <a:prstDash val="solid"/>
              <a:bevel/>
            </a:ln>
          </a:left>
          <a:right>
            <a:ln w="12700" cap="flat">
              <a:solidFill>
                <a:schemeClr val="accent3">
                  <a:lumOff val="44000"/>
                </a:schemeClr>
              </a:solidFill>
              <a:prstDash val="solid"/>
              <a:bevel/>
            </a:ln>
          </a:right>
          <a:top>
            <a:ln w="12700" cap="flat">
              <a:solidFill>
                <a:schemeClr val="accent3">
                  <a:lumOff val="44000"/>
                </a:schemeClr>
              </a:solidFill>
              <a:prstDash val="solid"/>
              <a:bevel/>
            </a:ln>
          </a:top>
          <a:bottom>
            <a:ln w="38100" cap="flat">
              <a:solidFill>
                <a:schemeClr val="accent3">
                  <a:lumOff val="44000"/>
                </a:schemeClr>
              </a:solidFill>
              <a:prstDash val="solid"/>
              <a:bevel/>
            </a:ln>
          </a:bottom>
          <a:insideH>
            <a:ln w="12700" cap="flat">
              <a:solidFill>
                <a:schemeClr val="accent3">
                  <a:lumOff val="44000"/>
                </a:schemeClr>
              </a:solidFill>
              <a:prstDash val="solid"/>
              <a:bevel/>
            </a:ln>
          </a:insideH>
          <a:insideV>
            <a:ln w="12700" cap="flat">
              <a:solidFill>
                <a:schemeClr val="accent3">
                  <a:lumOff val="44000"/>
                </a:schemeClr>
              </a:solidFill>
              <a:prstDash val="solid"/>
              <a:bevel/>
            </a:ln>
          </a:insideV>
        </a:tcBdr>
        <a:fill>
          <a:solidFill>
            <a:srgbClr val="000000"/>
          </a:solidFill>
        </a:fill>
      </a:tcStyle>
    </a:firstRow>
  </a:tblStyle>
  <a:tblStyle styleId="{2708684C-4D16-4618-839F-0558EEFCDFE6}" styleName="">
    <a:tblBg/>
    <a:wholeTb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b="def" i="def"/>
      <a:tcStyle>
        <a:tcBdr/>
        <a:fill>
          <a:solidFill>
            <a:schemeClr val="accent3">
              <a:lumOff val="44000"/>
            </a:schemeClr>
          </a:solidFill>
        </a:fill>
      </a:tcStyle>
    </a:band2H>
    <a:firstCo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41" name="Shape 41"/>
          <p:cNvSpPr/>
          <p:nvPr>
            <p:ph type="sldImg"/>
          </p:nvPr>
        </p:nvSpPr>
        <p:spPr>
          <a:xfrm>
            <a:off x="1143000" y="685800"/>
            <a:ext cx="4572000" cy="3429000"/>
          </a:xfrm>
          <a:prstGeom prst="rect">
            <a:avLst/>
          </a:prstGeom>
        </p:spPr>
        <p:txBody>
          <a:bodyPr/>
          <a:lstStyle/>
          <a:p>
            <a:pPr/>
          </a:p>
        </p:txBody>
      </p:sp>
      <p:sp>
        <p:nvSpPr>
          <p:cNvPr id="42" name="Shape 4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25000"/>
      </a:lnSpc>
      <a:defRPr sz="2400">
        <a:latin typeface="+mj-lt"/>
        <a:ea typeface="+mj-ea"/>
        <a:cs typeface="+mj-cs"/>
        <a:sym typeface="Avenir Roman"/>
      </a:defRPr>
    </a:lvl1pPr>
    <a:lvl2pPr indent="228600" defTabSz="457200" latinLnBrk="0">
      <a:lnSpc>
        <a:spcPct val="125000"/>
      </a:lnSpc>
      <a:defRPr sz="2400">
        <a:latin typeface="+mj-lt"/>
        <a:ea typeface="+mj-ea"/>
        <a:cs typeface="+mj-cs"/>
        <a:sym typeface="Avenir Roman"/>
      </a:defRPr>
    </a:lvl2pPr>
    <a:lvl3pPr indent="457200" defTabSz="457200" latinLnBrk="0">
      <a:lnSpc>
        <a:spcPct val="125000"/>
      </a:lnSpc>
      <a:defRPr sz="2400">
        <a:latin typeface="+mj-lt"/>
        <a:ea typeface="+mj-ea"/>
        <a:cs typeface="+mj-cs"/>
        <a:sym typeface="Avenir Roman"/>
      </a:defRPr>
    </a:lvl3pPr>
    <a:lvl4pPr indent="685800" defTabSz="457200" latinLnBrk="0">
      <a:lnSpc>
        <a:spcPct val="125000"/>
      </a:lnSpc>
      <a:defRPr sz="2400">
        <a:latin typeface="+mj-lt"/>
        <a:ea typeface="+mj-ea"/>
        <a:cs typeface="+mj-cs"/>
        <a:sym typeface="Avenir Roman"/>
      </a:defRPr>
    </a:lvl4pPr>
    <a:lvl5pPr indent="914400" defTabSz="457200" latinLnBrk="0">
      <a:lnSpc>
        <a:spcPct val="125000"/>
      </a:lnSpc>
      <a:defRPr sz="2400">
        <a:latin typeface="+mj-lt"/>
        <a:ea typeface="+mj-ea"/>
        <a:cs typeface="+mj-cs"/>
        <a:sym typeface="Avenir Roman"/>
      </a:defRPr>
    </a:lvl5pPr>
    <a:lvl6pPr indent="1143000" defTabSz="457200" latinLnBrk="0">
      <a:lnSpc>
        <a:spcPct val="125000"/>
      </a:lnSpc>
      <a:defRPr sz="2400">
        <a:latin typeface="+mj-lt"/>
        <a:ea typeface="+mj-ea"/>
        <a:cs typeface="+mj-cs"/>
        <a:sym typeface="Avenir Roman"/>
      </a:defRPr>
    </a:lvl6pPr>
    <a:lvl7pPr indent="1371600" defTabSz="457200" latinLnBrk="0">
      <a:lnSpc>
        <a:spcPct val="125000"/>
      </a:lnSpc>
      <a:defRPr sz="2400">
        <a:latin typeface="+mj-lt"/>
        <a:ea typeface="+mj-ea"/>
        <a:cs typeface="+mj-cs"/>
        <a:sym typeface="Avenir Roman"/>
      </a:defRPr>
    </a:lvl7pPr>
    <a:lvl8pPr indent="1600200" defTabSz="457200" latinLnBrk="0">
      <a:lnSpc>
        <a:spcPct val="125000"/>
      </a:lnSpc>
      <a:defRPr sz="2400">
        <a:latin typeface="+mj-lt"/>
        <a:ea typeface="+mj-ea"/>
        <a:cs typeface="+mj-cs"/>
        <a:sym typeface="Avenir Roman"/>
      </a:defRPr>
    </a:lvl8pPr>
    <a:lvl9pPr indent="1828800" defTabSz="457200" latinLnBrk="0">
      <a:lnSpc>
        <a:spcPct val="125000"/>
      </a:lnSpc>
      <a:defRPr sz="2400">
        <a:latin typeface="+mj-lt"/>
        <a:ea typeface="+mj-ea"/>
        <a:cs typeface="+mj-cs"/>
        <a:sym typeface="Avenir Roman"/>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11" name="タイトルテキスト"/>
          <p:cNvSpPr txBox="1"/>
          <p:nvPr>
            <p:ph type="title"/>
          </p:nvPr>
        </p:nvSpPr>
        <p:spPr>
          <a:prstGeom prst="rect">
            <a:avLst/>
          </a:prstGeom>
        </p:spPr>
        <p:txBody>
          <a:bodyPr/>
          <a:lstStyle/>
          <a:p>
            <a:pPr/>
            <a:r>
              <a:t>タイトルテキスト</a:t>
            </a:r>
          </a:p>
        </p:txBody>
      </p:sp>
      <p:sp>
        <p:nvSpPr>
          <p:cNvPr id="12" name="本文レベル1…"/>
          <p:cNvSpPr txBox="1"/>
          <p:nvPr>
            <p:ph type="body" idx="1"/>
          </p:nvPr>
        </p:nvSpPr>
        <p:spPr>
          <a:prstGeom prst="rect">
            <a:avLst/>
          </a:prstGeom>
        </p:spPr>
        <p:txBody>
          <a:bodyPr/>
          <a:lstStyle/>
          <a:p>
            <a:pPr/>
            <a:r>
              <a:t>本文レベル1</a:t>
            </a:r>
          </a:p>
          <a:p>
            <a:pPr lvl="1"/>
            <a:r>
              <a:t>本文レベル2</a:t>
            </a:r>
          </a:p>
          <a:p>
            <a:pPr lvl="2"/>
            <a:r>
              <a:t>本文レベル3</a:t>
            </a:r>
          </a:p>
          <a:p>
            <a:pPr lvl="3"/>
            <a:r>
              <a:t>本文レベル4</a:t>
            </a:r>
          </a:p>
          <a:p>
            <a:pPr lvl="4"/>
            <a:r>
              <a:t>本文レベル5</a:t>
            </a:r>
          </a:p>
        </p:txBody>
      </p:sp>
      <p:sp>
        <p:nvSpPr>
          <p:cNvPr id="13"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bg>
      <p:bgPr>
        <a:solidFill>
          <a:srgbClr val="BABED6"/>
        </a:solidFill>
      </p:bgPr>
    </p:bg>
    <p:spTree>
      <p:nvGrpSpPr>
        <p:cNvPr id="1" name=""/>
        <p:cNvGrpSpPr/>
        <p:nvPr/>
      </p:nvGrpSpPr>
      <p:grpSpPr>
        <a:xfrm>
          <a:off x="0" y="0"/>
          <a:ext cx="0" cy="0"/>
          <a:chOff x="0" y="0"/>
          <a:chExt cx="0" cy="0"/>
        </a:xfrm>
      </p:grpSpPr>
      <p:sp>
        <p:nvSpPr>
          <p:cNvPr id="20" name="四角形"/>
          <p:cNvSpPr/>
          <p:nvPr/>
        </p:nvSpPr>
        <p:spPr>
          <a:xfrm>
            <a:off x="404812" y="1893887"/>
            <a:ext cx="9675813" cy="5665788"/>
          </a:xfrm>
          <a:prstGeom prst="rect">
            <a:avLst/>
          </a:prstGeom>
          <a:solidFill>
            <a:srgbClr val="DDDDDD"/>
          </a:solidFill>
          <a:ln w="25400">
            <a:solidFill>
              <a:srgbClr val="C0C0C0"/>
            </a:solidFill>
          </a:ln>
        </p:spPr>
        <p:txBody>
          <a:bodyPr lIns="45719" rIns="45719" anchor="ctr"/>
          <a:lstStyle/>
          <a:p>
            <a:pPr algn="ctr">
              <a:defRPr sz="2400">
                <a:latin typeface="HG-MinchoL-Sun"/>
                <a:ea typeface="HG-MinchoL-Sun"/>
                <a:cs typeface="HG-MinchoL-Sun"/>
                <a:sym typeface="HG-MinchoL-Sun"/>
              </a:defRPr>
            </a:pPr>
          </a:p>
        </p:txBody>
      </p:sp>
      <p:sp>
        <p:nvSpPr>
          <p:cNvPr id="21" name="四角形"/>
          <p:cNvSpPr/>
          <p:nvPr/>
        </p:nvSpPr>
        <p:spPr>
          <a:xfrm>
            <a:off x="0" y="0"/>
            <a:ext cx="180975" cy="917575"/>
          </a:xfrm>
          <a:prstGeom prst="rect">
            <a:avLst/>
          </a:prstGeom>
          <a:solidFill>
            <a:srgbClr val="125C8D"/>
          </a:solidFill>
          <a:ln w="25400">
            <a:solidFill>
              <a:srgbClr val="41719C"/>
            </a:solidFill>
          </a:ln>
        </p:spPr>
        <p:txBody>
          <a:bodyPr lIns="45719" rIns="45719" anchor="ctr"/>
          <a:lstStyle/>
          <a:p>
            <a:pPr algn="ctr">
              <a:defRPr sz="2400">
                <a:latin typeface="HG-MinchoL-Sun"/>
                <a:ea typeface="HG-MinchoL-Sun"/>
                <a:cs typeface="HG-MinchoL-Sun"/>
                <a:sym typeface="HG-MinchoL-Sun"/>
              </a:defRPr>
            </a:pPr>
          </a:p>
        </p:txBody>
      </p:sp>
      <p:sp>
        <p:nvSpPr>
          <p:cNvPr id="22" name="四角形"/>
          <p:cNvSpPr/>
          <p:nvPr/>
        </p:nvSpPr>
        <p:spPr>
          <a:xfrm>
            <a:off x="0" y="2381250"/>
            <a:ext cx="180975" cy="919163"/>
          </a:xfrm>
          <a:prstGeom prst="rect">
            <a:avLst/>
          </a:prstGeom>
          <a:solidFill>
            <a:srgbClr val="125C8D"/>
          </a:solidFill>
          <a:ln w="25400">
            <a:solidFill>
              <a:srgbClr val="41719C"/>
            </a:solidFill>
          </a:ln>
        </p:spPr>
        <p:txBody>
          <a:bodyPr lIns="45719" rIns="45719" anchor="ctr"/>
          <a:lstStyle/>
          <a:p>
            <a:pPr algn="ctr">
              <a:defRPr sz="2400">
                <a:latin typeface="HG-MinchoL-Sun"/>
                <a:ea typeface="HG-MinchoL-Sun"/>
                <a:cs typeface="HG-MinchoL-Sun"/>
                <a:sym typeface="HG-MinchoL-Sun"/>
              </a:defRPr>
            </a:pPr>
          </a:p>
        </p:txBody>
      </p:sp>
      <p:sp>
        <p:nvSpPr>
          <p:cNvPr id="23" name="四角形"/>
          <p:cNvSpPr/>
          <p:nvPr/>
        </p:nvSpPr>
        <p:spPr>
          <a:xfrm>
            <a:off x="0" y="1168400"/>
            <a:ext cx="180975" cy="919163"/>
          </a:xfrm>
          <a:prstGeom prst="rect">
            <a:avLst/>
          </a:prstGeom>
          <a:solidFill>
            <a:srgbClr val="125C8D"/>
          </a:solidFill>
          <a:ln w="25400">
            <a:solidFill>
              <a:srgbClr val="41719C"/>
            </a:solidFill>
          </a:ln>
        </p:spPr>
        <p:txBody>
          <a:bodyPr lIns="45719" rIns="45719" anchor="ctr"/>
          <a:lstStyle/>
          <a:p>
            <a:pPr algn="ctr">
              <a:defRPr sz="2400">
                <a:latin typeface="HG-MinchoL-Sun"/>
                <a:ea typeface="HG-MinchoL-Sun"/>
                <a:cs typeface="HG-MinchoL-Sun"/>
                <a:sym typeface="HG-MinchoL-Sun"/>
              </a:defRPr>
            </a:pPr>
          </a:p>
        </p:txBody>
      </p:sp>
      <p:sp>
        <p:nvSpPr>
          <p:cNvPr id="24" name="スライド番号"/>
          <p:cNvSpPr txBox="1"/>
          <p:nvPr>
            <p:ph type="sldNum" sz="quarter" idx="2"/>
          </p:nvPr>
        </p:nvSpPr>
        <p:spPr>
          <a:xfrm>
            <a:off x="7217621" y="7003756"/>
            <a:ext cx="2349924" cy="40640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bg>
      <p:bgPr>
        <a:solidFill>
          <a:srgbClr val="003366"/>
        </a:solidFill>
      </p:bgPr>
    </p:bg>
    <p:spTree>
      <p:nvGrpSpPr>
        <p:cNvPr id="1" name=""/>
        <p:cNvGrpSpPr/>
        <p:nvPr/>
      </p:nvGrpSpPr>
      <p:grpSpPr>
        <a:xfrm>
          <a:off x="0" y="0"/>
          <a:ext cx="0" cy="0"/>
          <a:chOff x="0" y="0"/>
          <a:chExt cx="0" cy="0"/>
        </a:xfrm>
      </p:grpSpPr>
      <p:sp>
        <p:nvSpPr>
          <p:cNvPr id="31" name="四角形"/>
          <p:cNvSpPr/>
          <p:nvPr/>
        </p:nvSpPr>
        <p:spPr>
          <a:xfrm>
            <a:off x="725487" y="7077075"/>
            <a:ext cx="9355138" cy="96838"/>
          </a:xfrm>
          <a:prstGeom prst="rect">
            <a:avLst/>
          </a:prstGeom>
          <a:solidFill>
            <a:srgbClr val="FF9966"/>
          </a:solidFill>
          <a:ln w="12700">
            <a:miter lim="400000"/>
          </a:ln>
        </p:spPr>
        <p:txBody>
          <a:bodyPr lIns="45719" rIns="45719" anchor="ctr"/>
          <a:lstStyle/>
          <a:p>
            <a:pPr algn="ctr">
              <a:defRPr>
                <a:latin typeface="Arial"/>
                <a:ea typeface="Arial"/>
                <a:cs typeface="Arial"/>
                <a:sym typeface="Arial"/>
              </a:defRPr>
            </a:pPr>
          </a:p>
        </p:txBody>
      </p:sp>
      <p:sp>
        <p:nvSpPr>
          <p:cNvPr id="32" name="四角形"/>
          <p:cNvSpPr/>
          <p:nvPr/>
        </p:nvSpPr>
        <p:spPr>
          <a:xfrm>
            <a:off x="1987550" y="7289800"/>
            <a:ext cx="8093075" cy="95250"/>
          </a:xfrm>
          <a:prstGeom prst="rect">
            <a:avLst/>
          </a:prstGeom>
          <a:solidFill>
            <a:srgbClr val="FF9966"/>
          </a:solidFill>
          <a:ln w="12700">
            <a:miter lim="400000"/>
          </a:ln>
        </p:spPr>
        <p:txBody>
          <a:bodyPr lIns="45719" rIns="45719" anchor="ctr"/>
          <a:lstStyle/>
          <a:p>
            <a:pPr algn="ctr">
              <a:defRPr>
                <a:latin typeface="Arial"/>
                <a:ea typeface="Arial"/>
                <a:cs typeface="Arial"/>
                <a:sym typeface="Arial"/>
              </a:defRPr>
            </a:pPr>
          </a:p>
        </p:txBody>
      </p:sp>
      <p:sp>
        <p:nvSpPr>
          <p:cNvPr id="33" name="タイトルテキスト"/>
          <p:cNvSpPr txBox="1"/>
          <p:nvPr>
            <p:ph type="title"/>
          </p:nvPr>
        </p:nvSpPr>
        <p:spPr>
          <a:xfrm>
            <a:off x="741362" y="0"/>
            <a:ext cx="8607426" cy="1827213"/>
          </a:xfrm>
          <a:prstGeom prst="rect">
            <a:avLst/>
          </a:prstGeom>
        </p:spPr>
        <p:txBody>
          <a:bodyPr/>
          <a:lstStyle>
            <a:lvl1pPr algn="l">
              <a:defRPr b="1" i="1">
                <a:solidFill>
                  <a:srgbClr val="FF9966"/>
                </a:solidFill>
                <a:latin typeface="HG-MinchoL-Sun"/>
                <a:ea typeface="HG-MinchoL-Sun"/>
                <a:cs typeface="HG-MinchoL-Sun"/>
                <a:sym typeface="HG-MinchoL-Sun"/>
              </a:defRPr>
            </a:lvl1pPr>
          </a:lstStyle>
          <a:p>
            <a:pPr/>
            <a:r>
              <a:t>タイトルテキスト</a:t>
            </a:r>
          </a:p>
        </p:txBody>
      </p:sp>
      <p:sp>
        <p:nvSpPr>
          <p:cNvPr id="34" name="本文レベル1…"/>
          <p:cNvSpPr txBox="1"/>
          <p:nvPr>
            <p:ph type="body" idx="1"/>
          </p:nvPr>
        </p:nvSpPr>
        <p:spPr>
          <a:xfrm>
            <a:off x="741362" y="1963737"/>
            <a:ext cx="8772526" cy="5592763"/>
          </a:xfrm>
          <a:prstGeom prst="rect">
            <a:avLst/>
          </a:prstGeom>
        </p:spPr>
        <p:txBody>
          <a:bodyPr/>
          <a:lstStyle>
            <a:lvl1pPr>
              <a:spcBef>
                <a:spcPts val="0"/>
              </a:spcBef>
              <a:defRPr sz="2400">
                <a:solidFill>
                  <a:srgbClr val="E6E6E6"/>
                </a:solidFill>
                <a:latin typeface="HG-MinchoL-Sun"/>
                <a:ea typeface="HG-MinchoL-Sun"/>
                <a:cs typeface="HG-MinchoL-Sun"/>
                <a:sym typeface="HG-MinchoL-Sun"/>
              </a:defRPr>
            </a:lvl1pPr>
            <a:lvl2pPr>
              <a:spcBef>
                <a:spcPts val="0"/>
              </a:spcBef>
              <a:defRPr sz="2400">
                <a:solidFill>
                  <a:srgbClr val="E6E6E6"/>
                </a:solidFill>
                <a:latin typeface="HG-MinchoL-Sun"/>
                <a:ea typeface="HG-MinchoL-Sun"/>
                <a:cs typeface="HG-MinchoL-Sun"/>
                <a:sym typeface="HG-MinchoL-Sun"/>
              </a:defRPr>
            </a:lvl2pPr>
            <a:lvl3pPr marL="1188719" indent="-274319">
              <a:spcBef>
                <a:spcPts val="0"/>
              </a:spcBef>
              <a:defRPr sz="2400">
                <a:solidFill>
                  <a:srgbClr val="E6E6E6"/>
                </a:solidFill>
                <a:latin typeface="HG-MinchoL-Sun"/>
                <a:ea typeface="HG-MinchoL-Sun"/>
                <a:cs typeface="HG-MinchoL-Sun"/>
                <a:sym typeface="HG-MinchoL-Sun"/>
              </a:defRPr>
            </a:lvl3pPr>
            <a:lvl4pPr marL="1676400" indent="-304800">
              <a:spcBef>
                <a:spcPts val="0"/>
              </a:spcBef>
              <a:defRPr sz="2400">
                <a:solidFill>
                  <a:srgbClr val="E6E6E6"/>
                </a:solidFill>
                <a:latin typeface="HG-MinchoL-Sun"/>
                <a:ea typeface="HG-MinchoL-Sun"/>
                <a:cs typeface="HG-MinchoL-Sun"/>
                <a:sym typeface="HG-MinchoL-Sun"/>
              </a:defRPr>
            </a:lvl4pPr>
            <a:lvl5pPr marL="2133600" indent="-304800">
              <a:spcBef>
                <a:spcPts val="0"/>
              </a:spcBef>
              <a:defRPr sz="2400">
                <a:solidFill>
                  <a:srgbClr val="E6E6E6"/>
                </a:solidFill>
                <a:latin typeface="HG-MinchoL-Sun"/>
                <a:ea typeface="HG-MinchoL-Sun"/>
                <a:cs typeface="HG-MinchoL-Sun"/>
                <a:sym typeface="HG-MinchoL-Sun"/>
              </a:defRPr>
            </a:lvl5pPr>
          </a:lstStyle>
          <a:p>
            <a:pPr/>
            <a:r>
              <a:t>本文レベル1</a:t>
            </a:r>
          </a:p>
          <a:p>
            <a:pPr lvl="1"/>
            <a:r>
              <a:t>本文レベル2</a:t>
            </a:r>
          </a:p>
          <a:p>
            <a:pPr lvl="2"/>
            <a:r>
              <a:t>本文レベル3</a:t>
            </a:r>
          </a:p>
          <a:p>
            <a:pPr lvl="3"/>
            <a:r>
              <a:t>本文レベル4</a:t>
            </a:r>
          </a:p>
          <a:p>
            <a:pPr lvl="4"/>
            <a:r>
              <a:t>本文レベル5</a:t>
            </a:r>
          </a:p>
        </p:txBody>
      </p:sp>
      <p:sp>
        <p:nvSpPr>
          <p:cNvPr id="35" name="スライド番号"/>
          <p:cNvSpPr txBox="1"/>
          <p:nvPr>
            <p:ph type="sldNum" sz="quarter" idx="2"/>
          </p:nvPr>
        </p:nvSpPr>
        <p:spPr>
          <a:xfrm>
            <a:off x="7217621" y="7003756"/>
            <a:ext cx="2349924" cy="40640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chemeClr val="accent3">
            <a:lumOff val="44000"/>
          </a:schemeClr>
        </a:solidFill>
      </p:bgPr>
    </p:bg>
    <p:spTree>
      <p:nvGrpSpPr>
        <p:cNvPr id="1" name=""/>
        <p:cNvGrpSpPr/>
        <p:nvPr/>
      </p:nvGrpSpPr>
      <p:grpSpPr>
        <a:xfrm>
          <a:off x="0" y="0"/>
          <a:ext cx="0" cy="0"/>
          <a:chOff x="0" y="0"/>
          <a:chExt cx="0" cy="0"/>
        </a:xfrm>
      </p:grpSpPr>
      <p:sp>
        <p:nvSpPr>
          <p:cNvPr id="2" name="タイトルテキスト"/>
          <p:cNvSpPr txBox="1"/>
          <p:nvPr>
            <p:ph type="title"/>
          </p:nvPr>
        </p:nvSpPr>
        <p:spPr>
          <a:xfrm>
            <a:off x="503237" y="96837"/>
            <a:ext cx="9072563" cy="167163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lstStyle/>
          <a:p>
            <a:pPr/>
            <a:r>
              <a:t>タイトルテキスト</a:t>
            </a:r>
          </a:p>
        </p:txBody>
      </p:sp>
      <p:sp>
        <p:nvSpPr>
          <p:cNvPr id="3" name="本文レベル1…"/>
          <p:cNvSpPr txBox="1"/>
          <p:nvPr>
            <p:ph type="body" idx="1"/>
          </p:nvPr>
        </p:nvSpPr>
        <p:spPr>
          <a:xfrm>
            <a:off x="503237" y="1768475"/>
            <a:ext cx="9072563" cy="5788025"/>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a:r>
              <a:t>本文レベル1</a:t>
            </a:r>
          </a:p>
          <a:p>
            <a:pPr lvl="1"/>
            <a:r>
              <a:t>本文レベル2</a:t>
            </a:r>
          </a:p>
          <a:p>
            <a:pPr lvl="2"/>
            <a:r>
              <a:t>本文レベル3</a:t>
            </a:r>
          </a:p>
          <a:p>
            <a:pPr lvl="3"/>
            <a:r>
              <a:t>本文レベル4</a:t>
            </a:r>
          </a:p>
          <a:p>
            <a:pPr lvl="4"/>
            <a:r>
              <a:t>本文レベル5</a:t>
            </a:r>
          </a:p>
        </p:txBody>
      </p:sp>
      <p:sp>
        <p:nvSpPr>
          <p:cNvPr id="4" name="スライド番号"/>
          <p:cNvSpPr txBox="1"/>
          <p:nvPr>
            <p:ph type="sldNum" sz="quarter" idx="2"/>
          </p:nvPr>
        </p:nvSpPr>
        <p:spPr>
          <a:xfrm>
            <a:off x="7227887" y="6886575"/>
            <a:ext cx="2347913" cy="195647"/>
          </a:xfrm>
          <a:prstGeom prst="rect">
            <a:avLst/>
          </a:prstGeom>
          <a:ln w="12700">
            <a:miter lim="400000"/>
          </a:ln>
        </p:spPr>
        <p:txBody>
          <a:bodyPr lIns="0" tIns="0" rIns="0" bIns="0">
            <a:spAutoFit/>
          </a:bodyPr>
          <a:lstStyle>
            <a:lvl1pPr algn="r">
              <a:defRPr sz="1400">
                <a:latin typeface="Times New Roman"/>
                <a:ea typeface="Times New Roman"/>
                <a:cs typeface="Times New Roman"/>
                <a:sym typeface="Times New Roman"/>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0" baseline="0" cap="none" i="0" spc="0" strike="noStrike" sz="2400" u="none">
          <a:ln>
            <a:noFill/>
          </a:ln>
          <a:solidFill>
            <a:srgbClr val="44546A"/>
          </a:solidFill>
          <a:uFillTx/>
          <a:latin typeface="Arial"/>
          <a:ea typeface="Arial"/>
          <a:cs typeface="Arial"/>
          <a:sym typeface="Arial"/>
        </a:defRPr>
      </a:lvl1pPr>
      <a:lvl2pPr marL="0" marR="0" indent="0" algn="ctr" defTabSz="914400" rtl="0" latinLnBrk="0">
        <a:lnSpc>
          <a:spcPct val="100000"/>
        </a:lnSpc>
        <a:spcBef>
          <a:spcPts val="0"/>
        </a:spcBef>
        <a:spcAft>
          <a:spcPts val="0"/>
        </a:spcAft>
        <a:buClrTx/>
        <a:buSzTx/>
        <a:buFontTx/>
        <a:buNone/>
        <a:tabLst/>
        <a:defRPr b="0" baseline="0" cap="none" i="0" spc="0" strike="noStrike" sz="2400" u="none">
          <a:ln>
            <a:noFill/>
          </a:ln>
          <a:solidFill>
            <a:srgbClr val="44546A"/>
          </a:solidFill>
          <a:uFillTx/>
          <a:latin typeface="Arial"/>
          <a:ea typeface="Arial"/>
          <a:cs typeface="Arial"/>
          <a:sym typeface="Arial"/>
        </a:defRPr>
      </a:lvl2pPr>
      <a:lvl3pPr marL="0" marR="0" indent="0" algn="ctr" defTabSz="914400" rtl="0" latinLnBrk="0">
        <a:lnSpc>
          <a:spcPct val="100000"/>
        </a:lnSpc>
        <a:spcBef>
          <a:spcPts val="0"/>
        </a:spcBef>
        <a:spcAft>
          <a:spcPts val="0"/>
        </a:spcAft>
        <a:buClrTx/>
        <a:buSzTx/>
        <a:buFontTx/>
        <a:buNone/>
        <a:tabLst/>
        <a:defRPr b="0" baseline="0" cap="none" i="0" spc="0" strike="noStrike" sz="2400" u="none">
          <a:ln>
            <a:noFill/>
          </a:ln>
          <a:solidFill>
            <a:srgbClr val="44546A"/>
          </a:solidFill>
          <a:uFillTx/>
          <a:latin typeface="Arial"/>
          <a:ea typeface="Arial"/>
          <a:cs typeface="Arial"/>
          <a:sym typeface="Arial"/>
        </a:defRPr>
      </a:lvl3pPr>
      <a:lvl4pPr marL="0" marR="0" indent="0" algn="ctr" defTabSz="914400" rtl="0" latinLnBrk="0">
        <a:lnSpc>
          <a:spcPct val="100000"/>
        </a:lnSpc>
        <a:spcBef>
          <a:spcPts val="0"/>
        </a:spcBef>
        <a:spcAft>
          <a:spcPts val="0"/>
        </a:spcAft>
        <a:buClrTx/>
        <a:buSzTx/>
        <a:buFontTx/>
        <a:buNone/>
        <a:tabLst/>
        <a:defRPr b="0" baseline="0" cap="none" i="0" spc="0" strike="noStrike" sz="2400" u="none">
          <a:ln>
            <a:noFill/>
          </a:ln>
          <a:solidFill>
            <a:srgbClr val="44546A"/>
          </a:solidFill>
          <a:uFillTx/>
          <a:latin typeface="Arial"/>
          <a:ea typeface="Arial"/>
          <a:cs typeface="Arial"/>
          <a:sym typeface="Arial"/>
        </a:defRPr>
      </a:lvl4pPr>
      <a:lvl5pPr marL="0" marR="0" indent="0" algn="ctr" defTabSz="914400" rtl="0" latinLnBrk="0">
        <a:lnSpc>
          <a:spcPct val="100000"/>
        </a:lnSpc>
        <a:spcBef>
          <a:spcPts val="0"/>
        </a:spcBef>
        <a:spcAft>
          <a:spcPts val="0"/>
        </a:spcAft>
        <a:buClrTx/>
        <a:buSzTx/>
        <a:buFontTx/>
        <a:buNone/>
        <a:tabLst/>
        <a:defRPr b="0" baseline="0" cap="none" i="0" spc="0" strike="noStrike" sz="2400" u="none">
          <a:ln>
            <a:noFill/>
          </a:ln>
          <a:solidFill>
            <a:srgbClr val="44546A"/>
          </a:solidFill>
          <a:uFillTx/>
          <a:latin typeface="Arial"/>
          <a:ea typeface="Arial"/>
          <a:cs typeface="Arial"/>
          <a:sym typeface="Arial"/>
        </a:defRPr>
      </a:lvl5pPr>
      <a:lvl6pPr marL="0" marR="0" indent="457200" algn="ctr" defTabSz="914400" rtl="0" latinLnBrk="0">
        <a:lnSpc>
          <a:spcPct val="100000"/>
        </a:lnSpc>
        <a:spcBef>
          <a:spcPts val="0"/>
        </a:spcBef>
        <a:spcAft>
          <a:spcPts val="0"/>
        </a:spcAft>
        <a:buClrTx/>
        <a:buSzTx/>
        <a:buFontTx/>
        <a:buNone/>
        <a:tabLst/>
        <a:defRPr b="0" baseline="0" cap="none" i="0" spc="0" strike="noStrike" sz="2400" u="none">
          <a:ln>
            <a:noFill/>
          </a:ln>
          <a:solidFill>
            <a:srgbClr val="44546A"/>
          </a:solidFill>
          <a:uFillTx/>
          <a:latin typeface="Arial"/>
          <a:ea typeface="Arial"/>
          <a:cs typeface="Arial"/>
          <a:sym typeface="Arial"/>
        </a:defRPr>
      </a:lvl6pPr>
      <a:lvl7pPr marL="0" marR="0" indent="914400" algn="ctr" defTabSz="914400" rtl="0" latinLnBrk="0">
        <a:lnSpc>
          <a:spcPct val="100000"/>
        </a:lnSpc>
        <a:spcBef>
          <a:spcPts val="0"/>
        </a:spcBef>
        <a:spcAft>
          <a:spcPts val="0"/>
        </a:spcAft>
        <a:buClrTx/>
        <a:buSzTx/>
        <a:buFontTx/>
        <a:buNone/>
        <a:tabLst/>
        <a:defRPr b="0" baseline="0" cap="none" i="0" spc="0" strike="noStrike" sz="2400" u="none">
          <a:ln>
            <a:noFill/>
          </a:ln>
          <a:solidFill>
            <a:srgbClr val="44546A"/>
          </a:solidFill>
          <a:uFillTx/>
          <a:latin typeface="Arial"/>
          <a:ea typeface="Arial"/>
          <a:cs typeface="Arial"/>
          <a:sym typeface="Arial"/>
        </a:defRPr>
      </a:lvl7pPr>
      <a:lvl8pPr marL="0" marR="0" indent="1371600" algn="ctr" defTabSz="914400" rtl="0" latinLnBrk="0">
        <a:lnSpc>
          <a:spcPct val="100000"/>
        </a:lnSpc>
        <a:spcBef>
          <a:spcPts val="0"/>
        </a:spcBef>
        <a:spcAft>
          <a:spcPts val="0"/>
        </a:spcAft>
        <a:buClrTx/>
        <a:buSzTx/>
        <a:buFontTx/>
        <a:buNone/>
        <a:tabLst/>
        <a:defRPr b="0" baseline="0" cap="none" i="0" spc="0" strike="noStrike" sz="2400" u="none">
          <a:ln>
            <a:noFill/>
          </a:ln>
          <a:solidFill>
            <a:srgbClr val="44546A"/>
          </a:solidFill>
          <a:uFillTx/>
          <a:latin typeface="Arial"/>
          <a:ea typeface="Arial"/>
          <a:cs typeface="Arial"/>
          <a:sym typeface="Arial"/>
        </a:defRPr>
      </a:lvl8pPr>
      <a:lvl9pPr marL="0" marR="0" indent="1828800" algn="ctr" defTabSz="914400" rtl="0" latinLnBrk="0">
        <a:lnSpc>
          <a:spcPct val="100000"/>
        </a:lnSpc>
        <a:spcBef>
          <a:spcPts val="0"/>
        </a:spcBef>
        <a:spcAft>
          <a:spcPts val="0"/>
        </a:spcAft>
        <a:buClrTx/>
        <a:buSzTx/>
        <a:buFontTx/>
        <a:buNone/>
        <a:tabLst/>
        <a:defRPr b="0" baseline="0" cap="none" i="0" spc="0" strike="noStrike" sz="2400" u="none">
          <a:ln>
            <a:noFill/>
          </a:ln>
          <a:solidFill>
            <a:srgbClr val="44546A"/>
          </a:solidFill>
          <a:uFillTx/>
          <a:latin typeface="Arial"/>
          <a:ea typeface="Arial"/>
          <a:cs typeface="Arial"/>
          <a:sym typeface="Arial"/>
        </a:defRPr>
      </a:lvl9pPr>
    </p:titleStyle>
    <p:bodyStyle>
      <a:lvl1pPr marL="0" marR="0" indent="0" algn="l" defTabSz="914400" rtl="0" latinLnBrk="0">
        <a:lnSpc>
          <a:spcPct val="100000"/>
        </a:lnSpc>
        <a:spcBef>
          <a:spcPts val="1400"/>
        </a:spcBef>
        <a:spcAft>
          <a:spcPts val="0"/>
        </a:spcAft>
        <a:buClrTx/>
        <a:buSzTx/>
        <a:buFontTx/>
        <a:buNone/>
        <a:tabLst/>
        <a:defRPr b="0" baseline="0" cap="none" i="0" spc="0" strike="noStrike" sz="3200" u="none">
          <a:ln>
            <a:noFill/>
          </a:ln>
          <a:solidFill>
            <a:srgbClr val="000000"/>
          </a:solidFill>
          <a:uFillTx/>
          <a:latin typeface="Arial"/>
          <a:ea typeface="Arial"/>
          <a:cs typeface="Arial"/>
          <a:sym typeface="Arial"/>
        </a:defRPr>
      </a:lvl1pPr>
      <a:lvl2pPr marL="762000" marR="0" indent="-304800" algn="l" defTabSz="914400" rtl="0" latinLnBrk="0">
        <a:lnSpc>
          <a:spcPct val="100000"/>
        </a:lnSpc>
        <a:spcBef>
          <a:spcPts val="1400"/>
        </a:spcBef>
        <a:spcAft>
          <a:spcPts val="0"/>
        </a:spcAft>
        <a:buClrTx/>
        <a:buSzPct val="100000"/>
        <a:buFontTx/>
        <a:buChar char="•"/>
        <a:tabLst/>
        <a:defRPr b="0" baseline="0" cap="none" i="0" spc="0" strike="noStrike" sz="3200" u="none">
          <a:ln>
            <a:noFill/>
          </a:ln>
          <a:solidFill>
            <a:srgbClr val="000000"/>
          </a:solidFill>
          <a:uFillTx/>
          <a:latin typeface="Arial"/>
          <a:ea typeface="Arial"/>
          <a:cs typeface="Arial"/>
          <a:sym typeface="Arial"/>
        </a:defRPr>
      </a:lvl2pPr>
      <a:lvl3pPr marL="1280160" marR="0" indent="-365760" algn="l" defTabSz="914400" rtl="0" latinLnBrk="0">
        <a:lnSpc>
          <a:spcPct val="100000"/>
        </a:lnSpc>
        <a:spcBef>
          <a:spcPts val="1400"/>
        </a:spcBef>
        <a:spcAft>
          <a:spcPts val="0"/>
        </a:spcAft>
        <a:buClrTx/>
        <a:buSzPct val="100000"/>
        <a:buFontTx/>
        <a:buChar char="•"/>
        <a:tabLst/>
        <a:defRPr b="0" baseline="0" cap="none" i="0" spc="0" strike="noStrike" sz="3200" u="none">
          <a:ln>
            <a:noFill/>
          </a:ln>
          <a:solidFill>
            <a:srgbClr val="000000"/>
          </a:solidFill>
          <a:uFillTx/>
          <a:latin typeface="Arial"/>
          <a:ea typeface="Arial"/>
          <a:cs typeface="Arial"/>
          <a:sym typeface="Arial"/>
        </a:defRPr>
      </a:lvl3pPr>
      <a:lvl4pPr marL="1778000" marR="0" indent="-406400" algn="l" defTabSz="914400" rtl="0" latinLnBrk="0">
        <a:lnSpc>
          <a:spcPct val="100000"/>
        </a:lnSpc>
        <a:spcBef>
          <a:spcPts val="1400"/>
        </a:spcBef>
        <a:spcAft>
          <a:spcPts val="0"/>
        </a:spcAft>
        <a:buClrTx/>
        <a:buSzPct val="100000"/>
        <a:buFontTx/>
        <a:buChar char="•"/>
        <a:tabLst/>
        <a:defRPr b="0" baseline="0" cap="none" i="0" spc="0" strike="noStrike" sz="3200" u="none">
          <a:ln>
            <a:noFill/>
          </a:ln>
          <a:solidFill>
            <a:srgbClr val="000000"/>
          </a:solidFill>
          <a:uFillTx/>
          <a:latin typeface="Arial"/>
          <a:ea typeface="Arial"/>
          <a:cs typeface="Arial"/>
          <a:sym typeface="Arial"/>
        </a:defRPr>
      </a:lvl4pPr>
      <a:lvl5pPr marL="2235200" marR="0" indent="-406400" algn="l" defTabSz="914400" rtl="0" latinLnBrk="0">
        <a:lnSpc>
          <a:spcPct val="100000"/>
        </a:lnSpc>
        <a:spcBef>
          <a:spcPts val="1400"/>
        </a:spcBef>
        <a:spcAft>
          <a:spcPts val="0"/>
        </a:spcAft>
        <a:buClrTx/>
        <a:buSzPct val="100000"/>
        <a:buFontTx/>
        <a:buChar char="•"/>
        <a:tabLst/>
        <a:defRPr b="0" baseline="0" cap="none" i="0" spc="0" strike="noStrike" sz="3200" u="none">
          <a:ln>
            <a:noFill/>
          </a:ln>
          <a:solidFill>
            <a:srgbClr val="000000"/>
          </a:solidFill>
          <a:uFillTx/>
          <a:latin typeface="Arial"/>
          <a:ea typeface="Arial"/>
          <a:cs typeface="Arial"/>
          <a:sym typeface="Arial"/>
        </a:defRPr>
      </a:lvl5pPr>
      <a:lvl6pPr marL="2692400" marR="0" indent="-406400" algn="l" defTabSz="914400" rtl="0" latinLnBrk="0">
        <a:lnSpc>
          <a:spcPct val="100000"/>
        </a:lnSpc>
        <a:spcBef>
          <a:spcPts val="1400"/>
        </a:spcBef>
        <a:spcAft>
          <a:spcPts val="0"/>
        </a:spcAft>
        <a:buClrTx/>
        <a:buSzPct val="100000"/>
        <a:buFontTx/>
        <a:buChar char="•"/>
        <a:tabLst/>
        <a:defRPr b="0" baseline="0" cap="none" i="0" spc="0" strike="noStrike" sz="3200" u="none">
          <a:ln>
            <a:noFill/>
          </a:ln>
          <a:solidFill>
            <a:srgbClr val="000000"/>
          </a:solidFill>
          <a:uFillTx/>
          <a:latin typeface="Arial"/>
          <a:ea typeface="Arial"/>
          <a:cs typeface="Arial"/>
          <a:sym typeface="Arial"/>
        </a:defRPr>
      </a:lvl6pPr>
      <a:lvl7pPr marL="3149600" marR="0" indent="-406400" algn="l" defTabSz="914400" rtl="0" latinLnBrk="0">
        <a:lnSpc>
          <a:spcPct val="100000"/>
        </a:lnSpc>
        <a:spcBef>
          <a:spcPts val="1400"/>
        </a:spcBef>
        <a:spcAft>
          <a:spcPts val="0"/>
        </a:spcAft>
        <a:buClrTx/>
        <a:buSzPct val="100000"/>
        <a:buFontTx/>
        <a:buChar char="•"/>
        <a:tabLst/>
        <a:defRPr b="0" baseline="0" cap="none" i="0" spc="0" strike="noStrike" sz="3200" u="none">
          <a:ln>
            <a:noFill/>
          </a:ln>
          <a:solidFill>
            <a:srgbClr val="000000"/>
          </a:solidFill>
          <a:uFillTx/>
          <a:latin typeface="Arial"/>
          <a:ea typeface="Arial"/>
          <a:cs typeface="Arial"/>
          <a:sym typeface="Arial"/>
        </a:defRPr>
      </a:lvl7pPr>
      <a:lvl8pPr marL="3606800" marR="0" indent="-406400" algn="l" defTabSz="914400" rtl="0" latinLnBrk="0">
        <a:lnSpc>
          <a:spcPct val="100000"/>
        </a:lnSpc>
        <a:spcBef>
          <a:spcPts val="1400"/>
        </a:spcBef>
        <a:spcAft>
          <a:spcPts val="0"/>
        </a:spcAft>
        <a:buClrTx/>
        <a:buSzPct val="100000"/>
        <a:buFontTx/>
        <a:buChar char="•"/>
        <a:tabLst/>
        <a:defRPr b="0" baseline="0" cap="none" i="0" spc="0" strike="noStrike" sz="3200" u="none">
          <a:ln>
            <a:noFill/>
          </a:ln>
          <a:solidFill>
            <a:srgbClr val="000000"/>
          </a:solidFill>
          <a:uFillTx/>
          <a:latin typeface="Arial"/>
          <a:ea typeface="Arial"/>
          <a:cs typeface="Arial"/>
          <a:sym typeface="Arial"/>
        </a:defRPr>
      </a:lvl8pPr>
      <a:lvl9pPr marL="4064000" marR="0" indent="-406400" algn="l" defTabSz="914400" rtl="0" latinLnBrk="0">
        <a:lnSpc>
          <a:spcPct val="100000"/>
        </a:lnSpc>
        <a:spcBef>
          <a:spcPts val="1400"/>
        </a:spcBef>
        <a:spcAft>
          <a:spcPts val="0"/>
        </a:spcAft>
        <a:buClrTx/>
        <a:buSzPct val="100000"/>
        <a:buFontTx/>
        <a:buChar char="•"/>
        <a:tabLst/>
        <a:defRPr b="0" baseline="0" cap="none" i="0" spc="0" strike="noStrike" sz="3200" u="none">
          <a:ln>
            <a:noFill/>
          </a:ln>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Times New Roman"/>
        </a:defRPr>
      </a:lvl1pPr>
      <a:lvl2pPr marL="0" marR="0" indent="45720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Times New Roman"/>
        </a:defRPr>
      </a:lvl2pPr>
      <a:lvl3pPr marL="0" marR="0" indent="91440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Times New Roman"/>
        </a:defRPr>
      </a:lvl3pPr>
      <a:lvl4pPr marL="0" marR="0" indent="137160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Times New Roman"/>
        </a:defRPr>
      </a:lvl4pPr>
      <a:lvl5pPr marL="0" marR="0" indent="182880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Times New Roman"/>
        </a:defRPr>
      </a:lvl5pPr>
      <a:lvl6pPr marL="0" marR="0" indent="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Times New Roman"/>
        </a:defRPr>
      </a:lvl6pPr>
      <a:lvl7pPr marL="0" marR="0" indent="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Times New Roman"/>
        </a:defRPr>
      </a:lvl7pPr>
      <a:lvl8pPr marL="0" marR="0" indent="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Times New Roman"/>
        </a:defRPr>
      </a:lvl8pPr>
      <a:lvl9pPr marL="0" marR="0" indent="0" algn="r" defTabSz="914400" rtl="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Times New Roman"/>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id.nii.ac.jp/1001/00009785/" TargetMode="Externa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4" name="将棋における…"/>
          <p:cNvSpPr txBox="1"/>
          <p:nvPr>
            <p:ph type="title" idx="4294967295"/>
          </p:nvPr>
        </p:nvSpPr>
        <p:spPr>
          <a:xfrm>
            <a:off x="752475" y="2338387"/>
            <a:ext cx="8607425" cy="1262063"/>
          </a:xfrm>
          <a:prstGeom prst="rect">
            <a:avLst/>
          </a:prstGeom>
        </p:spPr>
        <p:txBody>
          <a:bodyPr>
            <a:normAutofit fontScale="100000" lnSpcReduction="0"/>
          </a:bodyPr>
          <a:lstStyle/>
          <a:p>
            <a:pPr defTabSz="813816">
              <a:defRPr b="1" sz="2136">
                <a:solidFill>
                  <a:srgbClr val="333333"/>
                </a:solidFill>
                <a:latin typeface="HG-MinchoL-Sun"/>
                <a:ea typeface="HG-MinchoL-Sun"/>
                <a:cs typeface="HG-MinchoL-Sun"/>
                <a:sym typeface="HG-MinchoL-Sun"/>
              </a:defRPr>
            </a:pPr>
            <a:r>
              <a:rPr sz="3916">
                <a:latin typeface="Tahoma"/>
                <a:ea typeface="Tahoma"/>
                <a:cs typeface="Tahoma"/>
                <a:sym typeface="Tahoma"/>
              </a:rPr>
              <a:t>将棋における</a:t>
            </a:r>
            <a:endParaRPr sz="3916">
              <a:latin typeface="Tahoma"/>
              <a:ea typeface="Tahoma"/>
              <a:cs typeface="Tahoma"/>
              <a:sym typeface="Tahoma"/>
            </a:endParaRPr>
          </a:p>
          <a:p>
            <a:pPr defTabSz="813816">
              <a:defRPr b="1" sz="2136">
                <a:solidFill>
                  <a:srgbClr val="333333"/>
                </a:solidFill>
                <a:latin typeface="HG-MinchoL-Sun"/>
                <a:ea typeface="HG-MinchoL-Sun"/>
                <a:cs typeface="HG-MinchoL-Sun"/>
                <a:sym typeface="HG-MinchoL-Sun"/>
              </a:defRPr>
            </a:pPr>
            <a:r>
              <a:rPr sz="3916">
                <a:latin typeface="Tahoma"/>
                <a:ea typeface="Tahoma"/>
                <a:cs typeface="Tahoma"/>
                <a:sym typeface="Tahoma"/>
              </a:rPr>
              <a:t>ライバルＡＩの作成</a:t>
            </a:r>
          </a:p>
        </p:txBody>
      </p:sp>
      <p:sp>
        <p:nvSpPr>
          <p:cNvPr id="45" name="情報論理工学研究室…"/>
          <p:cNvSpPr txBox="1"/>
          <p:nvPr/>
        </p:nvSpPr>
        <p:spPr>
          <a:xfrm>
            <a:off x="5256212" y="5745162"/>
            <a:ext cx="3873212" cy="1575901"/>
          </a:xfrm>
          <a:prstGeom prst="rect">
            <a:avLst/>
          </a:prstGeom>
          <a:ln w="12700">
            <a:miter lim="400000"/>
          </a:ln>
          <a:extLst>
            <a:ext uri="{C572A759-6A51-4108-AA02-DFA0A04FC94B}">
              <ma14:wrappingTextBoxFlag xmlns:ma14="http://schemas.microsoft.com/office/mac/drawingml/2011/main" val="1"/>
            </a:ext>
          </a:extLst>
        </p:spPr>
        <p:txBody>
          <a:bodyPr wrap="none" lIns="44999" tIns="44999" rIns="44999" bIns="44999">
            <a:spAutoFit/>
          </a:bodyPr>
          <a:lstStyle/>
          <a:p>
            <a:pPr algn="just"/>
            <a:r>
              <a:rPr sz="3200">
                <a:latin typeface="ヒラギノ明朝 ProN W3"/>
                <a:ea typeface="ヒラギノ明朝 ProN W3"/>
                <a:cs typeface="ヒラギノ明朝 ProN W3"/>
                <a:sym typeface="ヒラギノ明朝 ProN W3"/>
              </a:rPr>
              <a:t>情報論理工学研究室</a:t>
            </a:r>
            <a:endParaRPr sz="3200">
              <a:latin typeface="Arial"/>
              <a:ea typeface="Arial"/>
              <a:cs typeface="Arial"/>
              <a:sym typeface="Arial"/>
            </a:endParaRPr>
          </a:p>
          <a:p>
            <a:pPr algn="just"/>
            <a:r>
              <a:rPr sz="3200">
                <a:latin typeface="Arial"/>
                <a:ea typeface="Arial"/>
                <a:cs typeface="Arial"/>
                <a:sym typeface="Arial"/>
              </a:rPr>
              <a:t>14-1-037-0095</a:t>
            </a:r>
            <a:endParaRPr sz="3200">
              <a:latin typeface="Arial"/>
              <a:ea typeface="Arial"/>
              <a:cs typeface="Arial"/>
              <a:sym typeface="Arial"/>
            </a:endParaRPr>
          </a:p>
          <a:p>
            <a:pPr algn="just"/>
            <a:r>
              <a:rPr sz="3200">
                <a:latin typeface="Arial"/>
                <a:ea typeface="Arial"/>
                <a:cs typeface="Arial"/>
                <a:sym typeface="Arial"/>
              </a:rPr>
              <a:t>星宮　涼太</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9" name="まとめと今後の課題"/>
          <p:cNvSpPr txBox="1"/>
          <p:nvPr>
            <p:ph type="title" idx="4294967295"/>
          </p:nvPr>
        </p:nvSpPr>
        <p:spPr>
          <a:xfrm>
            <a:off x="741362" y="555625"/>
            <a:ext cx="8607426" cy="1262063"/>
          </a:xfrm>
          <a:prstGeom prst="rect">
            <a:avLst/>
          </a:prstGeom>
        </p:spPr>
        <p:txBody>
          <a:bodyPr>
            <a:normAutofit fontScale="100000" lnSpcReduction="0"/>
          </a:bodyPr>
          <a:lstStyle>
            <a:lvl1pPr>
              <a:defRPr b="1" sz="4400">
                <a:solidFill>
                  <a:srgbClr val="333333"/>
                </a:solidFill>
                <a:latin typeface="Tahoma"/>
                <a:ea typeface="Tahoma"/>
                <a:cs typeface="Tahoma"/>
                <a:sym typeface="Tahoma"/>
              </a:defRPr>
            </a:lvl1pPr>
          </a:lstStyle>
          <a:p>
            <a:pPr>
              <a:defRPr sz="2400">
                <a:latin typeface="HG-MinchoL-Sun"/>
                <a:ea typeface="HG-MinchoL-Sun"/>
                <a:cs typeface="HG-MinchoL-Sun"/>
                <a:sym typeface="HG-MinchoL-Sun"/>
              </a:defRPr>
            </a:pPr>
            <a:r>
              <a:rPr sz="4400">
                <a:latin typeface="Tahoma"/>
                <a:ea typeface="Tahoma"/>
                <a:cs typeface="Tahoma"/>
                <a:sym typeface="Tahoma"/>
              </a:rPr>
              <a:t>まとめと今後の課題</a:t>
            </a:r>
          </a:p>
        </p:txBody>
      </p:sp>
      <p:sp>
        <p:nvSpPr>
          <p:cNvPr id="80" name="今後の課題…"/>
          <p:cNvSpPr txBox="1"/>
          <p:nvPr>
            <p:ph type="body" idx="4294967295"/>
          </p:nvPr>
        </p:nvSpPr>
        <p:spPr>
          <a:xfrm>
            <a:off x="741362" y="2101849"/>
            <a:ext cx="8607426" cy="4762502"/>
          </a:xfrm>
          <a:prstGeom prst="rect">
            <a:avLst/>
          </a:prstGeom>
        </p:spPr>
        <p:txBody>
          <a:bodyPr>
            <a:normAutofit fontScale="100000" lnSpcReduction="0"/>
          </a:bodyPr>
          <a:lstStyle/>
          <a:p>
            <a:pPr>
              <a:spcBef>
                <a:spcPts val="0"/>
              </a:spcBef>
              <a:buClr>
                <a:srgbClr val="0E594D"/>
              </a:buClr>
              <a:buSzPct val="45000"/>
              <a:buFont typeface="Helvetica"/>
              <a:buChar char="●"/>
              <a:defRPr sz="2400">
                <a:latin typeface="HG-MinchoL-Sun"/>
                <a:ea typeface="HG-MinchoL-Sun"/>
                <a:cs typeface="HG-MinchoL-Sun"/>
                <a:sym typeface="HG-MinchoL-Sun"/>
              </a:defRPr>
            </a:pPr>
            <a:r>
              <a:rPr sz="3200">
                <a:latin typeface="Tahoma"/>
                <a:ea typeface="Tahoma"/>
                <a:cs typeface="Tahoma"/>
                <a:sym typeface="Tahoma"/>
              </a:rPr>
              <a:t>今後の課題</a:t>
            </a:r>
            <a:endParaRPr sz="3200">
              <a:latin typeface="Tahoma"/>
              <a:ea typeface="Tahoma"/>
              <a:cs typeface="Tahoma"/>
              <a:sym typeface="Tahoma"/>
            </a:endParaRPr>
          </a:p>
          <a:p>
            <a:pPr>
              <a:spcBef>
                <a:spcPts val="0"/>
              </a:spcBef>
              <a:buClr>
                <a:srgbClr val="0E594D"/>
              </a:buClr>
              <a:buSzPct val="45000"/>
              <a:buFont typeface="Helvetica"/>
              <a:buChar char="●"/>
              <a:defRPr sz="2400">
                <a:latin typeface="HG-MinchoL-Sun"/>
                <a:ea typeface="HG-MinchoL-Sun"/>
                <a:cs typeface="HG-MinchoL-Sun"/>
                <a:sym typeface="HG-MinchoL-Sun"/>
              </a:defRPr>
            </a:pPr>
            <a:endParaRPr sz="3200">
              <a:latin typeface="Tahoma"/>
              <a:ea typeface="Tahoma"/>
              <a:cs typeface="Tahoma"/>
              <a:sym typeface="Tahoma"/>
            </a:endParaRPr>
          </a:p>
          <a:p>
            <a:pPr>
              <a:lnSpc>
                <a:spcPct val="90000"/>
              </a:lnSpc>
              <a:spcBef>
                <a:spcPts val="0"/>
              </a:spcBef>
              <a:buClr>
                <a:srgbClr val="000000"/>
              </a:buClr>
              <a:buSzPct val="100000"/>
              <a:buFont typeface="Helvetica"/>
              <a:buChar char="•"/>
              <a:defRPr sz="1800">
                <a:latin typeface="Calibri"/>
                <a:ea typeface="Calibri"/>
                <a:cs typeface="Calibri"/>
                <a:sym typeface="Calibri"/>
              </a:defRPr>
            </a:pPr>
            <a:r>
              <a:rPr sz="3200">
                <a:latin typeface="Tahoma"/>
                <a:ea typeface="Tahoma"/>
                <a:cs typeface="Tahoma"/>
                <a:sym typeface="Tahoma"/>
              </a:rPr>
              <a:t>自然な弱い手</a:t>
            </a:r>
            <a:endParaRPr sz="3200">
              <a:latin typeface="Tahoma"/>
              <a:ea typeface="Tahoma"/>
              <a:cs typeface="Tahoma"/>
              <a:sym typeface="Tahoma"/>
            </a:endParaRPr>
          </a:p>
          <a:p>
            <a:pPr>
              <a:lnSpc>
                <a:spcPct val="90000"/>
              </a:lnSpc>
              <a:spcBef>
                <a:spcPts val="0"/>
              </a:spcBef>
              <a:buClr>
                <a:srgbClr val="000000"/>
              </a:buClr>
              <a:buSzPct val="100000"/>
              <a:buFont typeface="Helvetica"/>
              <a:buChar char="•"/>
              <a:defRPr sz="1800">
                <a:latin typeface="Calibri"/>
                <a:ea typeface="Calibri"/>
                <a:cs typeface="Calibri"/>
                <a:sym typeface="Calibri"/>
              </a:defRPr>
            </a:pPr>
            <a:r>
              <a:rPr sz="3200">
                <a:latin typeface="Tahoma"/>
                <a:ea typeface="Tahoma"/>
                <a:cs typeface="Tahoma"/>
                <a:sym typeface="Tahoma"/>
              </a:rPr>
              <a:t>緩やかな棋力変動</a:t>
            </a:r>
            <a:endParaRPr>
              <a:latin typeface="HG-MinchoL-Sun"/>
              <a:ea typeface="HG-MinchoL-Sun"/>
              <a:cs typeface="HG-MinchoL-Sun"/>
              <a:sym typeface="HG-MinchoL-Sun"/>
            </a:endParaRPr>
          </a:p>
          <a:p>
            <a:pPr lvl="1" marL="0" indent="0">
              <a:lnSpc>
                <a:spcPct val="90000"/>
              </a:lnSpc>
              <a:spcBef>
                <a:spcPts val="0"/>
              </a:spcBef>
              <a:buClr>
                <a:srgbClr val="000000"/>
              </a:buClr>
              <a:buSzPct val="75000"/>
              <a:buFont typeface="Helvetica"/>
              <a:buChar char="–"/>
              <a:defRPr sz="1800">
                <a:latin typeface="Calibri"/>
                <a:ea typeface="Calibri"/>
                <a:cs typeface="Calibri"/>
                <a:sym typeface="Calibri"/>
              </a:defRPr>
            </a:pPr>
            <a:endParaRPr>
              <a:latin typeface="HG-MinchoL-Sun"/>
              <a:ea typeface="HG-MinchoL-Sun"/>
              <a:cs typeface="HG-MinchoL-Sun"/>
              <a:sym typeface="HG-MinchoL-Sun"/>
            </a:endParaRPr>
          </a:p>
          <a:p>
            <a:pPr>
              <a:spcBef>
                <a:spcPts val="0"/>
              </a:spcBef>
              <a:buClr>
                <a:srgbClr val="0E594D"/>
              </a:buClr>
              <a:buSzPct val="45000"/>
              <a:buFont typeface="Helvetica"/>
              <a:buChar char="●"/>
              <a:defRPr sz="2400">
                <a:latin typeface="HG-MinchoL-Sun"/>
                <a:ea typeface="HG-MinchoL-Sun"/>
                <a:cs typeface="HG-MinchoL-Sun"/>
                <a:sym typeface="HG-MinchoL-Sun"/>
              </a:defRPr>
            </a:pPr>
            <a:r>
              <a:rPr sz="3200">
                <a:latin typeface="Tahoma"/>
                <a:ea typeface="Tahoma"/>
                <a:cs typeface="Tahoma"/>
                <a:sym typeface="Tahoma"/>
              </a:rPr>
              <a:t>改善方法</a:t>
            </a:r>
          </a:p>
          <a:p>
            <a:pPr lvl="1" marL="0" indent="0">
              <a:lnSpc>
                <a:spcPct val="90000"/>
              </a:lnSpc>
              <a:spcBef>
                <a:spcPts val="0"/>
              </a:spcBef>
              <a:buClr>
                <a:srgbClr val="000000"/>
              </a:buClr>
              <a:buSzPct val="75000"/>
              <a:buFont typeface="Helvetica"/>
              <a:buChar char="–"/>
              <a:defRPr sz="1800">
                <a:latin typeface="Calibri"/>
                <a:ea typeface="Calibri"/>
                <a:cs typeface="Calibri"/>
                <a:sym typeface="Calibri"/>
              </a:defRPr>
            </a:pPr>
            <a:r>
              <a:rPr sz="3200">
                <a:latin typeface="Tahoma"/>
                <a:ea typeface="Tahoma"/>
                <a:cs typeface="Tahoma"/>
                <a:sym typeface="Tahoma"/>
              </a:rPr>
              <a:t>DeapLearningの実装</a:t>
            </a:r>
            <a:endParaRPr>
              <a:latin typeface="HG-MinchoL-Sun"/>
              <a:ea typeface="HG-MinchoL-Sun"/>
              <a:cs typeface="HG-MinchoL-Sun"/>
              <a:sym typeface="HG-MinchoL-Sun"/>
            </a:endParaRPr>
          </a:p>
          <a:p>
            <a:pPr lvl="1" marL="0" indent="0">
              <a:lnSpc>
                <a:spcPct val="90000"/>
              </a:lnSpc>
              <a:spcBef>
                <a:spcPts val="0"/>
              </a:spcBef>
              <a:buClr>
                <a:srgbClr val="000000"/>
              </a:buClr>
              <a:buSzPct val="75000"/>
              <a:buFont typeface="Helvetica"/>
              <a:buChar char="–"/>
              <a:defRPr sz="1800">
                <a:latin typeface="Calibri"/>
                <a:ea typeface="Calibri"/>
                <a:cs typeface="Calibri"/>
                <a:sym typeface="Calibri"/>
              </a:defRPr>
            </a:pPr>
            <a:endParaRPr>
              <a:latin typeface="HG-MinchoL-Sun"/>
              <a:ea typeface="HG-MinchoL-Sun"/>
              <a:cs typeface="HG-MinchoL-Sun"/>
              <a:sym typeface="HG-MinchoL-Sun"/>
            </a:endParaRPr>
          </a:p>
          <a:p>
            <a:pPr lvl="1" marL="0" indent="0">
              <a:lnSpc>
                <a:spcPct val="90000"/>
              </a:lnSpc>
              <a:spcBef>
                <a:spcPts val="0"/>
              </a:spcBef>
              <a:buClr>
                <a:srgbClr val="000000"/>
              </a:buClr>
              <a:buSzPct val="75000"/>
              <a:buFont typeface="Helvetica"/>
              <a:buChar char="–"/>
              <a:defRPr sz="1800">
                <a:latin typeface="Calibri"/>
                <a:ea typeface="Calibri"/>
                <a:cs typeface="Calibri"/>
                <a:sym typeface="Calibri"/>
              </a:defRPr>
            </a:pPr>
            <a:r>
              <a:rPr sz="3200">
                <a:latin typeface="Tahoma"/>
                <a:ea typeface="Tahoma"/>
                <a:cs typeface="Tahoma"/>
                <a:sym typeface="Tahoma"/>
              </a:rPr>
              <a:t>定跡の指し方の学習</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2" name="参考文献"/>
          <p:cNvSpPr txBox="1"/>
          <p:nvPr>
            <p:ph type="title" idx="4294967295"/>
          </p:nvPr>
        </p:nvSpPr>
        <p:spPr>
          <a:xfrm>
            <a:off x="741362" y="555625"/>
            <a:ext cx="8607426" cy="1262063"/>
          </a:xfrm>
          <a:prstGeom prst="rect">
            <a:avLst/>
          </a:prstGeom>
        </p:spPr>
        <p:txBody>
          <a:bodyPr>
            <a:normAutofit fontScale="100000" lnSpcReduction="0"/>
          </a:bodyPr>
          <a:lstStyle>
            <a:lvl1pPr>
              <a:defRPr b="1" sz="4400">
                <a:solidFill>
                  <a:srgbClr val="333333"/>
                </a:solidFill>
                <a:latin typeface="Tahoma"/>
                <a:ea typeface="Tahoma"/>
                <a:cs typeface="Tahoma"/>
                <a:sym typeface="Tahoma"/>
              </a:defRPr>
            </a:lvl1pPr>
          </a:lstStyle>
          <a:p>
            <a:pPr>
              <a:defRPr sz="2400">
                <a:latin typeface="HG-MinchoL-Sun"/>
                <a:ea typeface="HG-MinchoL-Sun"/>
                <a:cs typeface="HG-MinchoL-Sun"/>
                <a:sym typeface="HG-MinchoL-Sun"/>
              </a:defRPr>
            </a:pPr>
            <a:r>
              <a:rPr sz="4400">
                <a:latin typeface="Tahoma"/>
                <a:ea typeface="Tahoma"/>
                <a:cs typeface="Tahoma"/>
                <a:sym typeface="Tahoma"/>
              </a:rPr>
              <a:t>参考文献</a:t>
            </a:r>
          </a:p>
        </p:txBody>
      </p:sp>
      <p:sp>
        <p:nvSpPr>
          <p:cNvPr id="83" name=". 池 泰弘:Java 将棋のアルゴリズム, 工学社 (2007).…"/>
          <p:cNvSpPr txBox="1"/>
          <p:nvPr>
            <p:ph type="body" idx="4294967295"/>
          </p:nvPr>
        </p:nvSpPr>
        <p:spPr>
          <a:xfrm>
            <a:off x="939006" y="2345531"/>
            <a:ext cx="8607426" cy="4762501"/>
          </a:xfrm>
          <a:prstGeom prst="rect">
            <a:avLst/>
          </a:prstGeom>
        </p:spPr>
        <p:txBody>
          <a:bodyPr>
            <a:normAutofit fontScale="100000" lnSpcReduction="0"/>
          </a:bodyPr>
          <a:lstStyle/>
          <a:p>
            <a:pPr marL="416052" indent="-416052" defTabSz="416052">
              <a:lnSpc>
                <a:spcPts val="3800"/>
              </a:lnSpc>
              <a:spcBef>
                <a:spcPts val="1000"/>
              </a:spcBef>
              <a:tabLst>
                <a:tab pos="127000" algn="l"/>
                <a:tab pos="406400" algn="l"/>
              </a:tabLst>
              <a:defRPr sz="2184">
                <a:latin typeface="Times"/>
                <a:ea typeface="Times"/>
                <a:cs typeface="Times"/>
                <a:sym typeface="Times"/>
              </a:defRPr>
            </a:pPr>
            <a:r>
              <a:t>	.	池 泰弘:Java 将棋のアルゴリズム, 工学社 (2007). </a:t>
            </a:r>
            <a:br/>
          </a:p>
          <a:p>
            <a:pPr marL="416052" indent="-416052" defTabSz="416052">
              <a:lnSpc>
                <a:spcPts val="3900"/>
              </a:lnSpc>
              <a:spcBef>
                <a:spcPts val="1000"/>
              </a:spcBef>
              <a:tabLst>
                <a:tab pos="127000" algn="l"/>
                <a:tab pos="406400" algn="l"/>
              </a:tabLst>
              <a:defRPr sz="2184">
                <a:latin typeface="Times"/>
                <a:ea typeface="Times"/>
                <a:cs typeface="Times"/>
                <a:sym typeface="Times"/>
              </a:defRPr>
            </a:pPr>
            <a:r>
              <a:t>	.	松村 憲樹:オセロにおけるライバル AI の作成について. 情報学科 2016 年度卒業研究報告書 (2017). </a:t>
            </a:r>
            <a:br/>
          </a:p>
          <a:p>
            <a:pPr marL="416052" indent="-416052" defTabSz="416052">
              <a:lnSpc>
                <a:spcPts val="3900"/>
              </a:lnSpc>
              <a:spcBef>
                <a:spcPts val="1000"/>
              </a:spcBef>
              <a:tabLst>
                <a:tab pos="127000" algn="l"/>
                <a:tab pos="406400" algn="l"/>
              </a:tabLst>
              <a:defRPr sz="1092">
                <a:latin typeface="Times"/>
                <a:ea typeface="Times"/>
                <a:cs typeface="Times"/>
                <a:sym typeface="Times"/>
              </a:defRPr>
            </a:pPr>
            <a:r>
              <a:rPr sz="2184"/>
              <a:t>	.	上田 陽平:遺伝的にアルゴリズムによる人間のレベルに対応する多様なオセロ AI の生成. 研究報告 ゲーム情報 学, Vol.2012-GI-27, No.5, pp.1-8, 情報処理学会 (2012). </a:t>
            </a:r>
            <a:br/>
          </a:p>
          <a:p>
            <a:pPr marL="416052" indent="-416052" defTabSz="416052">
              <a:lnSpc>
                <a:spcPts val="2700"/>
              </a:lnSpc>
              <a:spcBef>
                <a:spcPts val="1000"/>
              </a:spcBef>
              <a:tabLst>
                <a:tab pos="127000" algn="l"/>
                <a:tab pos="406400" algn="l"/>
              </a:tabLst>
              <a:defRPr sz="1183">
                <a:latin typeface="Times"/>
                <a:ea typeface="Times"/>
                <a:cs typeface="Times"/>
                <a:sym typeface="Times"/>
              </a:defRPr>
            </a:pPr>
            <a:r>
              <a:t>	</a:t>
            </a:r>
            <a:br>
              <a:rPr sz="1092"/>
            </a:br>
            <a:endParaRPr sz="1092"/>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5" name="参考文献"/>
          <p:cNvSpPr txBox="1"/>
          <p:nvPr>
            <p:ph type="title" idx="4294967295"/>
          </p:nvPr>
        </p:nvSpPr>
        <p:spPr>
          <a:xfrm>
            <a:off x="741362" y="555625"/>
            <a:ext cx="8607426" cy="1262063"/>
          </a:xfrm>
          <a:prstGeom prst="rect">
            <a:avLst/>
          </a:prstGeom>
        </p:spPr>
        <p:txBody>
          <a:bodyPr>
            <a:normAutofit fontScale="100000" lnSpcReduction="0"/>
          </a:bodyPr>
          <a:lstStyle>
            <a:lvl1pPr>
              <a:defRPr b="1" sz="4400">
                <a:solidFill>
                  <a:srgbClr val="333333"/>
                </a:solidFill>
                <a:latin typeface="Tahoma"/>
                <a:ea typeface="Tahoma"/>
                <a:cs typeface="Tahoma"/>
                <a:sym typeface="Tahoma"/>
              </a:defRPr>
            </a:lvl1pPr>
          </a:lstStyle>
          <a:p>
            <a:pPr>
              <a:defRPr sz="2400">
                <a:latin typeface="HG-MinchoL-Sun"/>
                <a:ea typeface="HG-MinchoL-Sun"/>
                <a:cs typeface="HG-MinchoL-Sun"/>
                <a:sym typeface="HG-MinchoL-Sun"/>
              </a:defRPr>
            </a:pPr>
            <a:r>
              <a:rPr sz="4400">
                <a:latin typeface="Tahoma"/>
                <a:ea typeface="Tahoma"/>
                <a:cs typeface="Tahoma"/>
                <a:sym typeface="Tahoma"/>
              </a:rPr>
              <a:t>参考文献</a:t>
            </a:r>
          </a:p>
        </p:txBody>
      </p:sp>
      <p:sp>
        <p:nvSpPr>
          <p:cNvPr id="86" name=".   仲道 隆史, 伊藤 毅志:プレイヤの技能に動的に合わせるシステムの提案と評価. 情報処理学会論文誌,  Vol.57, No.11, pp.2426-2435, 情報処理学会 (2016).…"/>
          <p:cNvSpPr txBox="1"/>
          <p:nvPr>
            <p:ph type="body" idx="4294967295"/>
          </p:nvPr>
        </p:nvSpPr>
        <p:spPr>
          <a:xfrm>
            <a:off x="741362" y="2101849"/>
            <a:ext cx="8607426" cy="4762502"/>
          </a:xfrm>
          <a:prstGeom prst="rect">
            <a:avLst/>
          </a:prstGeom>
        </p:spPr>
        <p:txBody>
          <a:bodyPr>
            <a:normAutofit fontScale="100000" lnSpcReduction="0"/>
          </a:bodyPr>
          <a:lstStyle/>
          <a:p>
            <a:pPr marL="457200" indent="-457200" defTabSz="457200">
              <a:lnSpc>
                <a:spcPts val="3600"/>
              </a:lnSpc>
              <a:spcBef>
                <a:spcPts val="1200"/>
              </a:spcBef>
              <a:tabLst>
                <a:tab pos="139700" algn="l"/>
                <a:tab pos="457200" algn="l"/>
              </a:tabLst>
              <a:defRPr sz="1800">
                <a:latin typeface="Times"/>
                <a:ea typeface="Times"/>
                <a:cs typeface="Times"/>
                <a:sym typeface="Times"/>
              </a:defRPr>
            </a:pPr>
            <a:r>
              <a:t>.	　 仲道 隆史, 伊藤 毅志:プレイヤの技能に動的に合わせるシステムの提案と評価. 情報処理学会論文誌, </a:t>
            </a:r>
            <a:br/>
            <a:r>
              <a:t>Vol.57, No.11, pp.2426-2435, 情報処理学会 (2016). </a:t>
            </a:r>
            <a:br/>
          </a:p>
          <a:p>
            <a:pPr marL="457200" indent="-457200" defTabSz="457200">
              <a:lnSpc>
                <a:spcPts val="3600"/>
              </a:lnSpc>
              <a:spcBef>
                <a:spcPts val="1200"/>
              </a:spcBef>
              <a:tabLst>
                <a:tab pos="139700" algn="l"/>
                <a:tab pos="457200" algn="l"/>
              </a:tabLst>
              <a:defRPr sz="1800">
                <a:latin typeface="Times"/>
                <a:ea typeface="Times"/>
                <a:cs typeface="Times"/>
                <a:sym typeface="Times"/>
              </a:defRPr>
            </a:pPr>
            <a:r>
              <a:t>	.	斎藤 康毅 ゼロから作る Deep Learning ―Python で学ぶディープラーニングの理論と実装, オライリー </a:t>
            </a:r>
            <a:br/>
            <a:r>
              <a:t>ジャパン (2016) </a:t>
            </a:r>
            <a:br/>
          </a:p>
          <a:p>
            <a:pPr marL="457200" indent="-457200" defTabSz="457200">
              <a:lnSpc>
                <a:spcPts val="3600"/>
              </a:lnSpc>
              <a:spcBef>
                <a:spcPts val="1200"/>
              </a:spcBef>
              <a:tabLst>
                <a:tab pos="139700" algn="l"/>
                <a:tab pos="457200" algn="l"/>
              </a:tabLst>
              <a:defRPr sz="1800">
                <a:latin typeface="Times"/>
                <a:ea typeface="Times"/>
                <a:cs typeface="Times"/>
                <a:sym typeface="Times"/>
              </a:defRPr>
            </a:pPr>
            <a:r>
              <a:t>	.	李 咏謙,Grimbergen, R.:評価特徴によるプレイヤーレベルに合わせるゲーム AI, ゲームプログラミング </a:t>
            </a:r>
            <a:br/>
            <a:r>
              <a:t>ワークショップ 2012,pp.134136, 情報処理学会 (2012). </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8" name="参考文献"/>
          <p:cNvSpPr txBox="1"/>
          <p:nvPr>
            <p:ph type="title" idx="4294967295"/>
          </p:nvPr>
        </p:nvSpPr>
        <p:spPr>
          <a:xfrm>
            <a:off x="741362" y="555625"/>
            <a:ext cx="8607426" cy="1262063"/>
          </a:xfrm>
          <a:prstGeom prst="rect">
            <a:avLst/>
          </a:prstGeom>
        </p:spPr>
        <p:txBody>
          <a:bodyPr>
            <a:normAutofit fontScale="100000" lnSpcReduction="0"/>
          </a:bodyPr>
          <a:lstStyle>
            <a:lvl1pPr>
              <a:defRPr b="1" sz="4400">
                <a:solidFill>
                  <a:srgbClr val="333333"/>
                </a:solidFill>
                <a:latin typeface="Tahoma"/>
                <a:ea typeface="Tahoma"/>
                <a:cs typeface="Tahoma"/>
                <a:sym typeface="Tahoma"/>
              </a:defRPr>
            </a:lvl1pPr>
          </a:lstStyle>
          <a:p>
            <a:pPr>
              <a:defRPr sz="2400">
                <a:latin typeface="HG-MinchoL-Sun"/>
                <a:ea typeface="HG-MinchoL-Sun"/>
                <a:cs typeface="HG-MinchoL-Sun"/>
                <a:sym typeface="HG-MinchoL-Sun"/>
              </a:defRPr>
            </a:pPr>
            <a:r>
              <a:rPr sz="4400">
                <a:latin typeface="Tahoma"/>
                <a:ea typeface="Tahoma"/>
                <a:cs typeface="Tahoma"/>
                <a:sym typeface="Tahoma"/>
              </a:rPr>
              <a:t>参考文献</a:t>
            </a:r>
          </a:p>
        </p:txBody>
      </p:sp>
      <p:sp>
        <p:nvSpPr>
          <p:cNvPr id="89" name=". 史上最強棋士はだれか 将棋 AI が出した答えは — DG Lab Haus https://media.dglab.com/2017/10/25-shogiai-01/…"/>
          <p:cNvSpPr txBox="1"/>
          <p:nvPr>
            <p:ph type="body" idx="4294967295"/>
          </p:nvPr>
        </p:nvSpPr>
        <p:spPr>
          <a:xfrm>
            <a:off x="741362" y="2101849"/>
            <a:ext cx="8607426" cy="4762502"/>
          </a:xfrm>
          <a:prstGeom prst="rect">
            <a:avLst/>
          </a:prstGeom>
        </p:spPr>
        <p:txBody>
          <a:bodyPr>
            <a:normAutofit fontScale="100000" lnSpcReduction="0"/>
          </a:bodyPr>
          <a:lstStyle/>
          <a:p>
            <a:pPr marL="397763" indent="-397763" defTabSz="397763">
              <a:lnSpc>
                <a:spcPts val="3600"/>
              </a:lnSpc>
              <a:spcBef>
                <a:spcPts val="1000"/>
              </a:spcBef>
              <a:tabLst>
                <a:tab pos="114300" algn="l"/>
                <a:tab pos="393700" algn="l"/>
              </a:tabLst>
              <a:defRPr sz="1914">
                <a:latin typeface="Times"/>
                <a:ea typeface="Times"/>
                <a:cs typeface="Times"/>
                <a:sym typeface="Times"/>
              </a:defRPr>
            </a:pPr>
            <a:r>
              <a:t>	.	史上最強棋士はだれか 将棋 AI が出した答えは — DG Lab Haus https://media.dglab.com/2017/10/25-shogiai-01/ </a:t>
            </a:r>
            <a:br/>
          </a:p>
          <a:p>
            <a:pPr marL="397763" indent="-397763" defTabSz="397763">
              <a:lnSpc>
                <a:spcPts val="3600"/>
              </a:lnSpc>
              <a:spcBef>
                <a:spcPts val="1000"/>
              </a:spcBef>
              <a:tabLst>
                <a:tab pos="114300" algn="l"/>
                <a:tab pos="393700" algn="l"/>
              </a:tabLst>
              <a:defRPr sz="1914">
                <a:latin typeface="Times"/>
                <a:ea typeface="Times"/>
                <a:cs typeface="Times"/>
                <a:sym typeface="Times"/>
              </a:defRPr>
            </a:pPr>
            <a:r>
              <a:t>	.	竹内 聖悟, 金子 知適, 山口 和紀, 将棋における, 評価関数を用いたモンテカルロ木探索ゲーム </a:t>
            </a:r>
            <a:br/>
            <a:r>
              <a:t>プログラミングワークショップ 2010 論文集, Vol.2010, No.12, pp.86-89, 情報処理学会, (2010), </a:t>
            </a:r>
            <a:br/>
            <a:r>
              <a:t>http://id.nii.ac.jp/1001/00071322/ </a:t>
            </a:r>
            <a:br/>
          </a:p>
          <a:p>
            <a:pPr marL="397763" indent="-397763" defTabSz="397763">
              <a:lnSpc>
                <a:spcPts val="3600"/>
              </a:lnSpc>
              <a:spcBef>
                <a:spcPts val="1000"/>
              </a:spcBef>
              <a:tabLst>
                <a:tab pos="114300" algn="l"/>
                <a:tab pos="393700" algn="l"/>
              </a:tabLst>
              <a:defRPr sz="1914">
                <a:latin typeface="Times"/>
                <a:ea typeface="Times"/>
                <a:cs typeface="Times"/>
                <a:sym typeface="Times"/>
              </a:defRPr>
            </a:pPr>
            <a:r>
              <a:t>	.	金子 知適 , 田中 哲朗 , 山口 和紀 , 川合 慧駒の関係を利用した将棋の評価関数の学習, 情報処理学会論文 </a:t>
            </a:r>
            <a:br/>
            <a:r>
              <a:t>誌, Vol.48, No.11, pp.3438-3445 (2007), </a:t>
            </a:r>
            <a:r>
              <a:rPr u="sng">
                <a:solidFill>
                  <a:srgbClr val="0563C1"/>
                </a:solidFill>
                <a:uFill>
                  <a:solidFill>
                    <a:srgbClr val="0563C1"/>
                  </a:solidFill>
                </a:uFill>
                <a:hlinkClick r:id="rId2" invalidUrl="" action="" tgtFrame="" tooltip="" history="1" highlightClick="0" endSnd="0"/>
              </a:rPr>
              <a:t>http://id.nii.ac.jp/1001/00009785/</a:t>
            </a:r>
            <a:r>
              <a:t> </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7" name="発表の流れ"/>
          <p:cNvSpPr txBox="1"/>
          <p:nvPr>
            <p:ph type="title" idx="4294967295"/>
          </p:nvPr>
        </p:nvSpPr>
        <p:spPr>
          <a:xfrm>
            <a:off x="741362" y="555625"/>
            <a:ext cx="8607426" cy="1262063"/>
          </a:xfrm>
          <a:prstGeom prst="rect">
            <a:avLst/>
          </a:prstGeom>
        </p:spPr>
        <p:txBody>
          <a:bodyPr>
            <a:normAutofit fontScale="100000" lnSpcReduction="0"/>
          </a:bodyPr>
          <a:lstStyle>
            <a:lvl1pPr>
              <a:defRPr b="1" sz="4400">
                <a:solidFill>
                  <a:srgbClr val="333333"/>
                </a:solidFill>
                <a:latin typeface="Tahoma"/>
                <a:ea typeface="Tahoma"/>
                <a:cs typeface="Tahoma"/>
                <a:sym typeface="Tahoma"/>
              </a:defRPr>
            </a:lvl1pPr>
          </a:lstStyle>
          <a:p>
            <a:pPr>
              <a:defRPr sz="2400">
                <a:latin typeface="HG-MinchoL-Sun"/>
                <a:ea typeface="HG-MinchoL-Sun"/>
                <a:cs typeface="HG-MinchoL-Sun"/>
                <a:sym typeface="HG-MinchoL-Sun"/>
              </a:defRPr>
            </a:pPr>
            <a:r>
              <a:rPr sz="4400">
                <a:latin typeface="Tahoma"/>
                <a:ea typeface="Tahoma"/>
                <a:cs typeface="Tahoma"/>
                <a:sym typeface="Tahoma"/>
              </a:rPr>
              <a:t>発表の流れ</a:t>
            </a:r>
          </a:p>
        </p:txBody>
      </p:sp>
      <p:sp>
        <p:nvSpPr>
          <p:cNvPr id="48" name="研究背景と研究目的…"/>
          <p:cNvSpPr txBox="1"/>
          <p:nvPr>
            <p:ph type="body" idx="4294967295"/>
          </p:nvPr>
        </p:nvSpPr>
        <p:spPr>
          <a:xfrm>
            <a:off x="741362" y="2101849"/>
            <a:ext cx="8607426" cy="4762502"/>
          </a:xfrm>
          <a:prstGeom prst="rect">
            <a:avLst/>
          </a:prstGeom>
        </p:spPr>
        <p:txBody>
          <a:bodyPr>
            <a:normAutofit fontScale="100000" lnSpcReduction="0"/>
          </a:bodyPr>
          <a:lstStyle/>
          <a:p>
            <a:pPr>
              <a:spcBef>
                <a:spcPts val="0"/>
              </a:spcBef>
              <a:buClr>
                <a:srgbClr val="0E594D"/>
              </a:buClr>
              <a:buSzPct val="45000"/>
              <a:buFont typeface="Helvetica"/>
              <a:buChar char="●"/>
              <a:defRPr sz="2400">
                <a:latin typeface="HG-MinchoL-Sun"/>
                <a:ea typeface="HG-MinchoL-Sun"/>
                <a:cs typeface="HG-MinchoL-Sun"/>
                <a:sym typeface="HG-MinchoL-Sun"/>
              </a:defRPr>
            </a:pPr>
            <a:r>
              <a:rPr sz="3200">
                <a:latin typeface="Tahoma"/>
                <a:ea typeface="Tahoma"/>
                <a:cs typeface="Tahoma"/>
                <a:sym typeface="Tahoma"/>
              </a:rPr>
              <a:t>研究背景と研究目的</a:t>
            </a:r>
          </a:p>
          <a:p>
            <a:pPr>
              <a:spcBef>
                <a:spcPts val="0"/>
              </a:spcBef>
              <a:buClr>
                <a:srgbClr val="0E594D"/>
              </a:buClr>
              <a:buSzPct val="45000"/>
              <a:buFont typeface="Helvetica"/>
              <a:buChar char="●"/>
              <a:defRPr sz="2400">
                <a:latin typeface="HG-MinchoL-Sun"/>
                <a:ea typeface="HG-MinchoL-Sun"/>
                <a:cs typeface="HG-MinchoL-Sun"/>
                <a:sym typeface="HG-MinchoL-Sun"/>
              </a:defRPr>
            </a:pPr>
          </a:p>
          <a:p>
            <a:pPr>
              <a:spcBef>
                <a:spcPts val="0"/>
              </a:spcBef>
              <a:buClr>
                <a:srgbClr val="0E594D"/>
              </a:buClr>
              <a:buSzPct val="45000"/>
              <a:buFont typeface="Helvetica"/>
              <a:buChar char="●"/>
              <a:defRPr sz="2400">
                <a:latin typeface="HG-MinchoL-Sun"/>
                <a:ea typeface="HG-MinchoL-Sun"/>
                <a:cs typeface="HG-MinchoL-Sun"/>
                <a:sym typeface="HG-MinchoL-Sun"/>
              </a:defRPr>
            </a:pPr>
          </a:p>
          <a:p>
            <a:pPr>
              <a:spcBef>
                <a:spcPts val="0"/>
              </a:spcBef>
              <a:buClr>
                <a:srgbClr val="0E594D"/>
              </a:buClr>
              <a:buSzPct val="45000"/>
              <a:buFont typeface="Helvetica"/>
              <a:buChar char="●"/>
              <a:defRPr sz="2400">
                <a:latin typeface="HG-MinchoL-Sun"/>
                <a:ea typeface="HG-MinchoL-Sun"/>
                <a:cs typeface="HG-MinchoL-Sun"/>
                <a:sym typeface="HG-MinchoL-Sun"/>
              </a:defRPr>
            </a:pPr>
            <a:r>
              <a:rPr sz="3200">
                <a:latin typeface="Tahoma"/>
                <a:ea typeface="Tahoma"/>
                <a:cs typeface="Tahoma"/>
                <a:sym typeface="Tahoma"/>
              </a:rPr>
              <a:t>提案手法と実験</a:t>
            </a:r>
          </a:p>
          <a:p>
            <a:pPr>
              <a:spcBef>
                <a:spcPts val="0"/>
              </a:spcBef>
              <a:buClr>
                <a:srgbClr val="0E594D"/>
              </a:buClr>
              <a:buSzPct val="45000"/>
              <a:buFont typeface="Helvetica"/>
              <a:buChar char="●"/>
              <a:defRPr sz="2400">
                <a:latin typeface="HG-MinchoL-Sun"/>
                <a:ea typeface="HG-MinchoL-Sun"/>
                <a:cs typeface="HG-MinchoL-Sun"/>
                <a:sym typeface="HG-MinchoL-Sun"/>
              </a:defRPr>
            </a:pPr>
          </a:p>
          <a:p>
            <a:pPr>
              <a:spcBef>
                <a:spcPts val="0"/>
              </a:spcBef>
              <a:buClr>
                <a:srgbClr val="0E594D"/>
              </a:buClr>
              <a:buSzPct val="45000"/>
              <a:buFont typeface="Helvetica"/>
              <a:buChar char="●"/>
              <a:defRPr sz="2400">
                <a:latin typeface="HG-MinchoL-Sun"/>
                <a:ea typeface="HG-MinchoL-Sun"/>
                <a:cs typeface="HG-MinchoL-Sun"/>
                <a:sym typeface="HG-MinchoL-Sun"/>
              </a:defRPr>
            </a:pPr>
          </a:p>
          <a:p>
            <a:pPr>
              <a:spcBef>
                <a:spcPts val="0"/>
              </a:spcBef>
              <a:buClr>
                <a:srgbClr val="0E594D"/>
              </a:buClr>
              <a:buSzPct val="45000"/>
              <a:buFont typeface="Helvetica"/>
              <a:buChar char="●"/>
              <a:defRPr sz="2400">
                <a:latin typeface="HG-MinchoL-Sun"/>
                <a:ea typeface="HG-MinchoL-Sun"/>
                <a:cs typeface="HG-MinchoL-Sun"/>
                <a:sym typeface="HG-MinchoL-Sun"/>
              </a:defRPr>
            </a:pPr>
            <a:r>
              <a:rPr sz="3200">
                <a:latin typeface="Tahoma"/>
                <a:ea typeface="Tahoma"/>
                <a:cs typeface="Tahoma"/>
                <a:sym typeface="Tahoma"/>
              </a:rPr>
              <a:t>まとめと今後の課題</a:t>
            </a:r>
          </a:p>
          <a:p>
            <a:pPr>
              <a:spcBef>
                <a:spcPts val="0"/>
              </a:spcBef>
              <a:buClr>
                <a:srgbClr val="0E594D"/>
              </a:buClr>
              <a:buSzPct val="45000"/>
              <a:buFont typeface="Helvetica"/>
              <a:buChar char="●"/>
              <a:defRPr sz="2400">
                <a:latin typeface="HG-MinchoL-Sun"/>
                <a:ea typeface="HG-MinchoL-Sun"/>
                <a:cs typeface="HG-MinchoL-Sun"/>
                <a:sym typeface="HG-MinchoL-Sun"/>
              </a:defRPr>
            </a:pPr>
          </a:p>
          <a:p>
            <a:pPr>
              <a:spcBef>
                <a:spcPts val="0"/>
              </a:spcBef>
              <a:buClr>
                <a:srgbClr val="0E594D"/>
              </a:buClr>
              <a:buSzPct val="45000"/>
              <a:buFont typeface="Helvetica"/>
              <a:buChar char="●"/>
              <a:defRPr sz="2400">
                <a:latin typeface="HG-MinchoL-Sun"/>
                <a:ea typeface="HG-MinchoL-Sun"/>
                <a:cs typeface="HG-MinchoL-Sun"/>
                <a:sym typeface="HG-MinchoL-Sun"/>
              </a:defRPr>
            </a:pPr>
          </a:p>
          <a:p>
            <a:pPr>
              <a:spcBef>
                <a:spcPts val="0"/>
              </a:spcBef>
              <a:buClr>
                <a:srgbClr val="0E594D"/>
              </a:buClr>
              <a:buSzPct val="45000"/>
              <a:buFont typeface="Helvetica"/>
              <a:buChar char="●"/>
              <a:defRPr sz="2400">
                <a:latin typeface="HG-MinchoL-Sun"/>
                <a:ea typeface="HG-MinchoL-Sun"/>
                <a:cs typeface="HG-MinchoL-Sun"/>
                <a:sym typeface="HG-MinchoL-Sun"/>
              </a:defRPr>
            </a:pPr>
            <a:r>
              <a:rPr sz="3200">
                <a:latin typeface="Tahoma"/>
                <a:ea typeface="Tahoma"/>
                <a:cs typeface="Tahoma"/>
                <a:sym typeface="Tahoma"/>
              </a:rPr>
              <a:t>参考文献</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0" name="研究背景と研究目的"/>
          <p:cNvSpPr txBox="1"/>
          <p:nvPr>
            <p:ph type="title" idx="4294967295"/>
          </p:nvPr>
        </p:nvSpPr>
        <p:spPr>
          <a:xfrm>
            <a:off x="741362" y="555625"/>
            <a:ext cx="8607426" cy="1262063"/>
          </a:xfrm>
          <a:prstGeom prst="rect">
            <a:avLst/>
          </a:prstGeom>
        </p:spPr>
        <p:txBody>
          <a:bodyPr>
            <a:normAutofit fontScale="100000" lnSpcReduction="0"/>
          </a:bodyPr>
          <a:lstStyle>
            <a:lvl1pPr>
              <a:defRPr b="1" sz="4400">
                <a:solidFill>
                  <a:srgbClr val="333333"/>
                </a:solidFill>
                <a:latin typeface="Tahoma"/>
                <a:ea typeface="Tahoma"/>
                <a:cs typeface="Tahoma"/>
                <a:sym typeface="Tahoma"/>
              </a:defRPr>
            </a:lvl1pPr>
          </a:lstStyle>
          <a:p>
            <a:pPr>
              <a:defRPr sz="2400">
                <a:latin typeface="HG-MinchoL-Sun"/>
                <a:ea typeface="HG-MinchoL-Sun"/>
                <a:cs typeface="HG-MinchoL-Sun"/>
                <a:sym typeface="HG-MinchoL-Sun"/>
              </a:defRPr>
            </a:pPr>
            <a:r>
              <a:rPr sz="4400">
                <a:latin typeface="Tahoma"/>
                <a:ea typeface="Tahoma"/>
                <a:cs typeface="Tahoma"/>
                <a:sym typeface="Tahoma"/>
              </a:rPr>
              <a:t>研究背景と研究目的</a:t>
            </a:r>
          </a:p>
        </p:txBody>
      </p:sp>
      <p:sp>
        <p:nvSpPr>
          <p:cNvPr id="51" name="研究背景…"/>
          <p:cNvSpPr txBox="1"/>
          <p:nvPr>
            <p:ph type="body" idx="4294967295"/>
          </p:nvPr>
        </p:nvSpPr>
        <p:spPr>
          <a:xfrm>
            <a:off x="731837" y="2182812"/>
            <a:ext cx="8607426" cy="4065588"/>
          </a:xfrm>
          <a:prstGeom prst="rect">
            <a:avLst/>
          </a:prstGeom>
        </p:spPr>
        <p:txBody>
          <a:bodyPr>
            <a:normAutofit fontScale="100000" lnSpcReduction="0"/>
          </a:bodyPr>
          <a:lstStyle/>
          <a:p>
            <a:pPr defTabSz="658368">
              <a:spcBef>
                <a:spcPts val="0"/>
              </a:spcBef>
              <a:defRPr sz="1728">
                <a:latin typeface="HG-MinchoL-Sun"/>
                <a:ea typeface="HG-MinchoL-Sun"/>
                <a:cs typeface="HG-MinchoL-Sun"/>
                <a:sym typeface="HG-MinchoL-Sun"/>
              </a:defRPr>
            </a:pPr>
            <a:r>
              <a:rPr sz="2880">
                <a:latin typeface="Tahoma"/>
                <a:ea typeface="Tahoma"/>
                <a:cs typeface="Tahoma"/>
                <a:sym typeface="Tahoma"/>
              </a:rPr>
              <a:t>研究背景</a:t>
            </a:r>
            <a:endParaRPr sz="2880"/>
          </a:p>
          <a:p>
            <a:pPr defTabSz="658368">
              <a:spcBef>
                <a:spcPts val="0"/>
              </a:spcBef>
              <a:defRPr sz="1728">
                <a:latin typeface="HG-MinchoL-Sun"/>
                <a:ea typeface="HG-MinchoL-Sun"/>
                <a:cs typeface="HG-MinchoL-Sun"/>
                <a:sym typeface="HG-MinchoL-Sun"/>
              </a:defRPr>
            </a:pPr>
            <a:endParaRPr sz="2880"/>
          </a:p>
          <a:p>
            <a:pPr defTabSz="658368">
              <a:spcBef>
                <a:spcPts val="0"/>
              </a:spcBef>
              <a:defRPr sz="1728">
                <a:latin typeface="HG-MinchoL-Sun"/>
                <a:ea typeface="HG-MinchoL-Sun"/>
                <a:cs typeface="HG-MinchoL-Sun"/>
                <a:sym typeface="HG-MinchoL-Sun"/>
              </a:defRPr>
            </a:pPr>
            <a:r>
              <a:rPr sz="2304">
                <a:latin typeface="Tahoma"/>
                <a:ea typeface="Tahoma"/>
                <a:cs typeface="Tahoma"/>
                <a:sym typeface="Tahoma"/>
              </a:rPr>
              <a:t>昨今の将棋ＡＩは日々進化し，トッププレイヤーにも負けない強いＡＩの作成が可能なレベルになっている</a:t>
            </a:r>
            <a:endParaRPr sz="2304">
              <a:latin typeface="Tahoma"/>
              <a:ea typeface="Tahoma"/>
              <a:cs typeface="Tahoma"/>
              <a:sym typeface="Tahoma"/>
            </a:endParaRPr>
          </a:p>
          <a:p>
            <a:pPr defTabSz="658368">
              <a:spcBef>
                <a:spcPts val="0"/>
              </a:spcBef>
              <a:defRPr sz="1728">
                <a:latin typeface="HG-MinchoL-Sun"/>
                <a:ea typeface="HG-MinchoL-Sun"/>
                <a:cs typeface="HG-MinchoL-Sun"/>
                <a:sym typeface="HG-MinchoL-Sun"/>
              </a:defRPr>
            </a:pPr>
            <a:r>
              <a:rPr sz="2304">
                <a:latin typeface="Tahoma"/>
                <a:ea typeface="Tahoma"/>
                <a:cs typeface="Tahoma"/>
                <a:sym typeface="Tahoma"/>
              </a:rPr>
              <a:t>（PONANZAなど</a:t>
            </a:r>
            <a:r>
              <a:rPr sz="2304"/>
              <a:t>）</a:t>
            </a:r>
          </a:p>
          <a:p>
            <a:pPr algn="ctr" defTabSz="658368">
              <a:spcBef>
                <a:spcPts val="0"/>
              </a:spcBef>
              <a:defRPr sz="1728">
                <a:latin typeface="HG-MinchoL-Sun"/>
                <a:ea typeface="HG-MinchoL-Sun"/>
                <a:cs typeface="HG-MinchoL-Sun"/>
                <a:sym typeface="HG-MinchoL-Sun"/>
              </a:defRPr>
            </a:pPr>
            <a:r>
              <a:rPr sz="2880"/>
              <a:t>↓</a:t>
            </a:r>
            <a:endParaRPr sz="2880"/>
          </a:p>
          <a:p>
            <a:pPr algn="ctr" defTabSz="658368">
              <a:spcBef>
                <a:spcPts val="0"/>
              </a:spcBef>
              <a:defRPr sz="1728">
                <a:latin typeface="HG-MinchoL-Sun"/>
                <a:ea typeface="HG-MinchoL-Sun"/>
                <a:cs typeface="HG-MinchoL-Sun"/>
                <a:sym typeface="HG-MinchoL-Sun"/>
              </a:defRPr>
            </a:pPr>
            <a:endParaRPr sz="2880"/>
          </a:p>
          <a:p>
            <a:pPr defTabSz="658368">
              <a:spcBef>
                <a:spcPts val="0"/>
              </a:spcBef>
              <a:defRPr sz="1728">
                <a:latin typeface="HG-MinchoL-Sun"/>
                <a:ea typeface="HG-MinchoL-Sun"/>
                <a:cs typeface="HG-MinchoL-Sun"/>
                <a:sym typeface="HG-MinchoL-Sun"/>
              </a:defRPr>
            </a:pPr>
            <a:r>
              <a:rPr sz="2304">
                <a:latin typeface="Tahoma"/>
                <a:ea typeface="Tahoma"/>
                <a:cs typeface="Tahoma"/>
                <a:sym typeface="Tahoma"/>
              </a:rPr>
              <a:t>人と対戦するときは強さのレベルを下げる必要があるが，レベルを調整するのは時間がかかる</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3" name="研究背景と研究目的"/>
          <p:cNvSpPr txBox="1"/>
          <p:nvPr>
            <p:ph type="title" idx="4294967295"/>
          </p:nvPr>
        </p:nvSpPr>
        <p:spPr>
          <a:xfrm>
            <a:off x="741362" y="555625"/>
            <a:ext cx="8607426" cy="1262063"/>
          </a:xfrm>
          <a:prstGeom prst="rect">
            <a:avLst/>
          </a:prstGeom>
        </p:spPr>
        <p:txBody>
          <a:bodyPr>
            <a:normAutofit fontScale="100000" lnSpcReduction="0"/>
          </a:bodyPr>
          <a:lstStyle>
            <a:lvl1pPr>
              <a:defRPr b="1" sz="4400">
                <a:solidFill>
                  <a:srgbClr val="333333"/>
                </a:solidFill>
                <a:latin typeface="Tahoma"/>
                <a:ea typeface="Tahoma"/>
                <a:cs typeface="Tahoma"/>
                <a:sym typeface="Tahoma"/>
              </a:defRPr>
            </a:lvl1pPr>
          </a:lstStyle>
          <a:p>
            <a:pPr>
              <a:defRPr sz="2400">
                <a:latin typeface="HG-MinchoL-Sun"/>
                <a:ea typeface="HG-MinchoL-Sun"/>
                <a:cs typeface="HG-MinchoL-Sun"/>
                <a:sym typeface="HG-MinchoL-Sun"/>
              </a:defRPr>
            </a:pPr>
            <a:r>
              <a:rPr sz="4400">
                <a:latin typeface="Tahoma"/>
                <a:ea typeface="Tahoma"/>
                <a:cs typeface="Tahoma"/>
                <a:sym typeface="Tahoma"/>
              </a:rPr>
              <a:t>研究背景と研究目的</a:t>
            </a:r>
          </a:p>
        </p:txBody>
      </p:sp>
      <p:sp>
        <p:nvSpPr>
          <p:cNvPr id="54" name="研究目的…"/>
          <p:cNvSpPr txBox="1"/>
          <p:nvPr>
            <p:ph type="body" idx="4294967295"/>
          </p:nvPr>
        </p:nvSpPr>
        <p:spPr>
          <a:xfrm>
            <a:off x="741362" y="2101849"/>
            <a:ext cx="8607426" cy="4762502"/>
          </a:xfrm>
          <a:prstGeom prst="rect">
            <a:avLst/>
          </a:prstGeom>
        </p:spPr>
        <p:txBody>
          <a:bodyPr>
            <a:normAutofit fontScale="100000" lnSpcReduction="0"/>
          </a:bodyPr>
          <a:lstStyle/>
          <a:p>
            <a:pPr>
              <a:spcBef>
                <a:spcPts val="0"/>
              </a:spcBef>
              <a:defRPr sz="2400">
                <a:latin typeface="HG-MinchoL-Sun"/>
                <a:ea typeface="HG-MinchoL-Sun"/>
                <a:cs typeface="HG-MinchoL-Sun"/>
                <a:sym typeface="HG-MinchoL-Sun"/>
              </a:defRPr>
            </a:pPr>
            <a:r>
              <a:rPr sz="4000">
                <a:latin typeface="Tahoma"/>
                <a:ea typeface="Tahoma"/>
                <a:cs typeface="Tahoma"/>
                <a:sym typeface="Tahoma"/>
              </a:rPr>
              <a:t>研究目的</a:t>
            </a:r>
            <a:endParaRPr sz="4000"/>
          </a:p>
          <a:p>
            <a:pPr>
              <a:spcBef>
                <a:spcPts val="0"/>
              </a:spcBef>
              <a:defRPr sz="2400">
                <a:latin typeface="HG-MinchoL-Sun"/>
                <a:ea typeface="HG-MinchoL-Sun"/>
                <a:cs typeface="HG-MinchoL-Sun"/>
                <a:sym typeface="HG-MinchoL-Sun"/>
              </a:defRPr>
            </a:pPr>
            <a:endParaRPr sz="4000"/>
          </a:p>
          <a:p>
            <a:pPr>
              <a:spcBef>
                <a:spcPts val="0"/>
              </a:spcBef>
              <a:defRPr sz="2400">
                <a:latin typeface="HG-MinchoL-Sun"/>
                <a:ea typeface="HG-MinchoL-Sun"/>
                <a:cs typeface="HG-MinchoL-Sun"/>
                <a:sym typeface="HG-MinchoL-Sun"/>
              </a:defRPr>
            </a:pPr>
            <a:endParaRPr sz="4000"/>
          </a:p>
          <a:p>
            <a:pPr>
              <a:spcBef>
                <a:spcPts val="0"/>
              </a:spcBef>
              <a:defRPr sz="2400">
                <a:latin typeface="HG-MinchoL-Sun"/>
                <a:ea typeface="HG-MinchoL-Sun"/>
                <a:cs typeface="HG-MinchoL-Sun"/>
                <a:sym typeface="HG-MinchoL-Sun"/>
              </a:defRPr>
            </a:pPr>
            <a:r>
              <a:rPr sz="3200">
                <a:latin typeface="Tahoma"/>
                <a:ea typeface="Tahoma"/>
                <a:cs typeface="Tahoma"/>
                <a:sym typeface="Tahoma"/>
              </a:rPr>
              <a:t>対戦相手との対戦中に相手のレベルと同じレベルに調整する</a:t>
            </a:r>
            <a:r>
              <a:rPr sz="3200"/>
              <a:t>”</a:t>
            </a:r>
            <a:r>
              <a:rPr sz="3200">
                <a:latin typeface="Tahoma"/>
                <a:ea typeface="Tahoma"/>
                <a:cs typeface="Tahoma"/>
                <a:sym typeface="Tahoma"/>
              </a:rPr>
              <a:t>ライバルＡＩ</a:t>
            </a:r>
            <a:r>
              <a:rPr sz="3200"/>
              <a:t>”</a:t>
            </a:r>
            <a:r>
              <a:rPr sz="3200">
                <a:latin typeface="Tahoma"/>
                <a:ea typeface="Tahoma"/>
                <a:cs typeface="Tahoma"/>
                <a:sym typeface="Tahoma"/>
              </a:rPr>
              <a:t>を作成し，その性能を検査する</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6" name="研究内容"/>
          <p:cNvSpPr txBox="1"/>
          <p:nvPr>
            <p:ph type="title" idx="4294967295"/>
          </p:nvPr>
        </p:nvSpPr>
        <p:spPr>
          <a:xfrm>
            <a:off x="741362" y="555625"/>
            <a:ext cx="8607426" cy="1262063"/>
          </a:xfrm>
          <a:prstGeom prst="rect">
            <a:avLst/>
          </a:prstGeom>
        </p:spPr>
        <p:txBody>
          <a:bodyPr>
            <a:normAutofit fontScale="100000" lnSpcReduction="0"/>
          </a:bodyPr>
          <a:lstStyle>
            <a:lvl1pPr>
              <a:defRPr b="1" sz="4400">
                <a:solidFill>
                  <a:srgbClr val="333333"/>
                </a:solidFill>
                <a:latin typeface="Tahoma"/>
                <a:ea typeface="Tahoma"/>
                <a:cs typeface="Tahoma"/>
                <a:sym typeface="Tahoma"/>
              </a:defRPr>
            </a:lvl1pPr>
          </a:lstStyle>
          <a:p>
            <a:pPr>
              <a:defRPr sz="2400">
                <a:latin typeface="HG-MinchoL-Sun"/>
                <a:ea typeface="HG-MinchoL-Sun"/>
                <a:cs typeface="HG-MinchoL-Sun"/>
                <a:sym typeface="HG-MinchoL-Sun"/>
              </a:defRPr>
            </a:pPr>
            <a:r>
              <a:rPr sz="4400">
                <a:latin typeface="Tahoma"/>
                <a:ea typeface="Tahoma"/>
                <a:cs typeface="Tahoma"/>
                <a:sym typeface="Tahoma"/>
              </a:rPr>
              <a:t>研究内容</a:t>
            </a:r>
          </a:p>
        </p:txBody>
      </p:sp>
      <p:sp>
        <p:nvSpPr>
          <p:cNvPr id="57" name="ライバルＡＩ…"/>
          <p:cNvSpPr txBox="1"/>
          <p:nvPr>
            <p:ph type="body" sz="half" idx="4294967295"/>
          </p:nvPr>
        </p:nvSpPr>
        <p:spPr>
          <a:xfrm>
            <a:off x="741362" y="2519362"/>
            <a:ext cx="8607426" cy="2708276"/>
          </a:xfrm>
          <a:prstGeom prst="rect">
            <a:avLst/>
          </a:prstGeom>
        </p:spPr>
        <p:txBody>
          <a:bodyPr>
            <a:normAutofit fontScale="100000" lnSpcReduction="0"/>
          </a:bodyPr>
          <a:lstStyle/>
          <a:p>
            <a:pPr>
              <a:spcBef>
                <a:spcPts val="0"/>
              </a:spcBef>
              <a:defRPr sz="2400">
                <a:latin typeface="HG-MinchoL-Sun"/>
                <a:ea typeface="HG-MinchoL-Sun"/>
                <a:cs typeface="HG-MinchoL-Sun"/>
                <a:sym typeface="HG-MinchoL-Sun"/>
              </a:defRPr>
            </a:pPr>
            <a:r>
              <a:rPr sz="3200">
                <a:latin typeface="Tahoma"/>
                <a:ea typeface="Tahoma"/>
                <a:cs typeface="Tahoma"/>
                <a:sym typeface="Tahoma"/>
              </a:rPr>
              <a:t>ライバルＡＩ</a:t>
            </a:r>
          </a:p>
          <a:p>
            <a:pPr>
              <a:spcBef>
                <a:spcPts val="0"/>
              </a:spcBef>
              <a:defRPr sz="2400">
                <a:latin typeface="HG-MinchoL-Sun"/>
                <a:ea typeface="HG-MinchoL-Sun"/>
                <a:cs typeface="HG-MinchoL-Sun"/>
                <a:sym typeface="HG-MinchoL-Sun"/>
              </a:defRPr>
            </a:pPr>
          </a:p>
          <a:p>
            <a:pPr>
              <a:spcBef>
                <a:spcPts val="0"/>
              </a:spcBef>
              <a:defRPr sz="2400">
                <a:latin typeface="HG-MinchoL-Sun"/>
                <a:ea typeface="HG-MinchoL-Sun"/>
                <a:cs typeface="HG-MinchoL-Sun"/>
                <a:sym typeface="HG-MinchoL-Sun"/>
              </a:defRPr>
            </a:pPr>
            <a:r>
              <a:rPr sz="3200">
                <a:latin typeface="Tahoma"/>
                <a:ea typeface="Tahoma"/>
                <a:cs typeface="Tahoma"/>
                <a:sym typeface="Tahoma"/>
              </a:rPr>
              <a:t>　自分と相手の打った手から盤面を評価し，相手の打った手の強さによって自分の打つ手の強さを変えるＡＩ</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9" name="研究内容"/>
          <p:cNvSpPr txBox="1"/>
          <p:nvPr>
            <p:ph type="title" idx="4294967295"/>
          </p:nvPr>
        </p:nvSpPr>
        <p:spPr>
          <a:xfrm>
            <a:off x="741362" y="555625"/>
            <a:ext cx="8607426" cy="1262063"/>
          </a:xfrm>
          <a:prstGeom prst="rect">
            <a:avLst/>
          </a:prstGeom>
        </p:spPr>
        <p:txBody>
          <a:bodyPr>
            <a:normAutofit fontScale="100000" lnSpcReduction="0"/>
          </a:bodyPr>
          <a:lstStyle>
            <a:lvl1pPr>
              <a:defRPr b="1" sz="4400">
                <a:solidFill>
                  <a:srgbClr val="333333"/>
                </a:solidFill>
                <a:latin typeface="Tahoma"/>
                <a:ea typeface="Tahoma"/>
                <a:cs typeface="Tahoma"/>
                <a:sym typeface="Tahoma"/>
              </a:defRPr>
            </a:lvl1pPr>
          </a:lstStyle>
          <a:p>
            <a:pPr>
              <a:defRPr sz="2400">
                <a:latin typeface="HG-MinchoL-Sun"/>
                <a:ea typeface="HG-MinchoL-Sun"/>
                <a:cs typeface="HG-MinchoL-Sun"/>
                <a:sym typeface="HG-MinchoL-Sun"/>
              </a:defRPr>
            </a:pPr>
            <a:r>
              <a:rPr sz="4400">
                <a:latin typeface="Tahoma"/>
                <a:ea typeface="Tahoma"/>
                <a:cs typeface="Tahoma"/>
                <a:sym typeface="Tahoma"/>
              </a:rPr>
              <a:t>研究内容</a:t>
            </a:r>
          </a:p>
        </p:txBody>
      </p:sp>
      <p:sp>
        <p:nvSpPr>
          <p:cNvPr id="60" name="ライバルAIの性能を検査する実験…"/>
          <p:cNvSpPr txBox="1"/>
          <p:nvPr>
            <p:ph type="body" idx="4294967295"/>
          </p:nvPr>
        </p:nvSpPr>
        <p:spPr>
          <a:xfrm>
            <a:off x="741362" y="2101849"/>
            <a:ext cx="8607426" cy="4762502"/>
          </a:xfrm>
          <a:prstGeom prst="rect">
            <a:avLst/>
          </a:prstGeom>
        </p:spPr>
        <p:txBody>
          <a:bodyPr>
            <a:normAutofit fontScale="100000" lnSpcReduction="0"/>
          </a:bodyPr>
          <a:lstStyle/>
          <a:p>
            <a:pPr defTabSz="886968">
              <a:spcBef>
                <a:spcPts val="0"/>
              </a:spcBef>
              <a:defRPr sz="2328">
                <a:latin typeface="HG-MinchoL-Sun"/>
                <a:ea typeface="HG-MinchoL-Sun"/>
                <a:cs typeface="HG-MinchoL-Sun"/>
                <a:sym typeface="HG-MinchoL-Sun"/>
              </a:defRPr>
            </a:pPr>
            <a:r>
              <a:rPr sz="3104">
                <a:latin typeface="Tahoma"/>
                <a:ea typeface="Tahoma"/>
                <a:cs typeface="Tahoma"/>
                <a:sym typeface="Tahoma"/>
              </a:rPr>
              <a:t>ライバル</a:t>
            </a:r>
            <a:r>
              <a:rPr sz="3104"/>
              <a:t>AI</a:t>
            </a:r>
            <a:r>
              <a:rPr sz="3104">
                <a:latin typeface="Tahoma"/>
                <a:ea typeface="Tahoma"/>
                <a:cs typeface="Tahoma"/>
                <a:sym typeface="Tahoma"/>
              </a:rPr>
              <a:t>の性能を検査する実験</a:t>
            </a:r>
          </a:p>
          <a:p>
            <a:pPr defTabSz="886968">
              <a:spcBef>
                <a:spcPts val="0"/>
              </a:spcBef>
              <a:defRPr sz="2328">
                <a:latin typeface="HG-MinchoL-Sun"/>
                <a:ea typeface="HG-MinchoL-Sun"/>
                <a:cs typeface="HG-MinchoL-Sun"/>
                <a:sym typeface="HG-MinchoL-Sun"/>
              </a:defRPr>
            </a:pPr>
          </a:p>
          <a:p>
            <a:pPr defTabSz="886968">
              <a:spcBef>
                <a:spcPts val="0"/>
              </a:spcBef>
              <a:defRPr sz="2328">
                <a:latin typeface="HG-MinchoL-Sun"/>
                <a:ea typeface="HG-MinchoL-Sun"/>
                <a:cs typeface="HG-MinchoL-Sun"/>
                <a:sym typeface="HG-MinchoL-Sun"/>
              </a:defRPr>
            </a:pPr>
            <a:r>
              <a:rPr sz="3104">
                <a:latin typeface="Tahoma"/>
                <a:ea typeface="Tahoma"/>
                <a:cs typeface="Tahoma"/>
                <a:sym typeface="Tahoma"/>
              </a:rPr>
              <a:t>目標：勝率</a:t>
            </a:r>
            <a:r>
              <a:rPr sz="3104"/>
              <a:t>5</a:t>
            </a:r>
            <a:r>
              <a:rPr sz="3104">
                <a:latin typeface="Tahoma"/>
                <a:ea typeface="Tahoma"/>
                <a:cs typeface="Tahoma"/>
                <a:sym typeface="Tahoma"/>
              </a:rPr>
              <a:t>割程度</a:t>
            </a:r>
          </a:p>
          <a:p>
            <a:pPr defTabSz="886968">
              <a:spcBef>
                <a:spcPts val="0"/>
              </a:spcBef>
              <a:buClr>
                <a:srgbClr val="0E594D"/>
              </a:buClr>
              <a:buSzPct val="45000"/>
              <a:buFont typeface="Helvetica"/>
              <a:buChar char="●"/>
              <a:defRPr sz="2328">
                <a:latin typeface="HG-MinchoL-Sun"/>
                <a:ea typeface="HG-MinchoL-Sun"/>
                <a:cs typeface="HG-MinchoL-Sun"/>
                <a:sym typeface="HG-MinchoL-Sun"/>
              </a:defRPr>
            </a:pPr>
            <a:r>
              <a:rPr sz="3104">
                <a:latin typeface="Tahoma"/>
                <a:ea typeface="Tahoma"/>
                <a:cs typeface="Tahoma"/>
                <a:sym typeface="Tahoma"/>
              </a:rPr>
              <a:t>実験</a:t>
            </a:r>
            <a:r>
              <a:rPr sz="3104"/>
              <a:t>1</a:t>
            </a:r>
            <a:endParaRPr sz="3104"/>
          </a:p>
          <a:p>
            <a:pPr defTabSz="886968">
              <a:spcBef>
                <a:spcPts val="0"/>
              </a:spcBef>
              <a:buClr>
                <a:srgbClr val="0E594D"/>
              </a:buClr>
              <a:buSzPct val="45000"/>
              <a:buFont typeface="Helvetica"/>
              <a:buChar char="●"/>
              <a:defRPr sz="2328">
                <a:latin typeface="HG-MinchoL-Sun"/>
                <a:ea typeface="HG-MinchoL-Sun"/>
                <a:cs typeface="HG-MinchoL-Sun"/>
                <a:sym typeface="HG-MinchoL-Sun"/>
              </a:defRPr>
            </a:pPr>
            <a:r>
              <a:rPr sz="3104">
                <a:latin typeface="Tahoma"/>
                <a:ea typeface="Tahoma"/>
                <a:cs typeface="Tahoma"/>
                <a:sym typeface="Tahoma"/>
              </a:rPr>
              <a:t>ライバル</a:t>
            </a:r>
            <a:r>
              <a:rPr sz="3104"/>
              <a:t>AI</a:t>
            </a:r>
            <a:r>
              <a:rPr sz="3104">
                <a:latin typeface="Tahoma"/>
                <a:ea typeface="Tahoma"/>
                <a:cs typeface="Tahoma"/>
                <a:sym typeface="Tahoma"/>
              </a:rPr>
              <a:t>を含めた３つの</a:t>
            </a:r>
            <a:r>
              <a:rPr sz="3104"/>
              <a:t>AI</a:t>
            </a:r>
            <a:r>
              <a:rPr sz="3104">
                <a:latin typeface="Tahoma"/>
                <a:ea typeface="Tahoma"/>
                <a:cs typeface="Tahoma"/>
                <a:sym typeface="Tahoma"/>
              </a:rPr>
              <a:t>と先手後手</a:t>
            </a:r>
            <a:r>
              <a:rPr sz="3104"/>
              <a:t>100</a:t>
            </a:r>
            <a:r>
              <a:rPr sz="3104">
                <a:latin typeface="Tahoma"/>
                <a:ea typeface="Tahoma"/>
                <a:cs typeface="Tahoma"/>
                <a:sym typeface="Tahoma"/>
              </a:rPr>
              <a:t>局ずつ対戦し，勝率を確認する</a:t>
            </a:r>
            <a:endParaRPr sz="1746"/>
          </a:p>
          <a:p>
            <a:pPr defTabSz="886968">
              <a:spcBef>
                <a:spcPts val="0"/>
              </a:spcBef>
              <a:buClr>
                <a:srgbClr val="0E594D"/>
              </a:buClr>
              <a:buSzPct val="45000"/>
              <a:buFont typeface="Helvetica"/>
              <a:buChar char="●"/>
              <a:defRPr sz="2328">
                <a:latin typeface="HG-MinchoL-Sun"/>
                <a:ea typeface="HG-MinchoL-Sun"/>
                <a:cs typeface="HG-MinchoL-Sun"/>
                <a:sym typeface="HG-MinchoL-Sun"/>
              </a:defRPr>
            </a:pPr>
            <a:r>
              <a:rPr sz="3104">
                <a:latin typeface="Tahoma"/>
                <a:ea typeface="Tahoma"/>
                <a:cs typeface="Tahoma"/>
                <a:sym typeface="Tahoma"/>
              </a:rPr>
              <a:t>実験</a:t>
            </a:r>
            <a:r>
              <a:rPr sz="3104"/>
              <a:t>2</a:t>
            </a:r>
          </a:p>
          <a:p>
            <a:pPr defTabSz="886968">
              <a:spcBef>
                <a:spcPts val="0"/>
              </a:spcBef>
              <a:buClr>
                <a:srgbClr val="0E594D"/>
              </a:buClr>
              <a:buSzPct val="45000"/>
              <a:buFont typeface="Helvetica"/>
              <a:buChar char="●"/>
              <a:defRPr sz="3104">
                <a:latin typeface="HG-MinchoL-Sun"/>
                <a:ea typeface="HG-MinchoL-Sun"/>
                <a:cs typeface="HG-MinchoL-Sun"/>
                <a:sym typeface="HG-MinchoL-Sun"/>
              </a:defRPr>
            </a:pPr>
            <a:r>
              <a:t>さらに改良して対戦し,勝率を確認する</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2" name="研究内容"/>
          <p:cNvSpPr txBox="1"/>
          <p:nvPr>
            <p:ph type="title" idx="4294967295"/>
          </p:nvPr>
        </p:nvSpPr>
        <p:spPr>
          <a:xfrm>
            <a:off x="741362" y="555625"/>
            <a:ext cx="8607426" cy="1262063"/>
          </a:xfrm>
          <a:prstGeom prst="rect">
            <a:avLst/>
          </a:prstGeom>
        </p:spPr>
        <p:txBody>
          <a:bodyPr>
            <a:normAutofit fontScale="100000" lnSpcReduction="0"/>
          </a:bodyPr>
          <a:lstStyle>
            <a:lvl1pPr>
              <a:defRPr b="1" sz="4400">
                <a:solidFill>
                  <a:srgbClr val="333333"/>
                </a:solidFill>
                <a:latin typeface="Tahoma"/>
                <a:ea typeface="Tahoma"/>
                <a:cs typeface="Tahoma"/>
                <a:sym typeface="Tahoma"/>
              </a:defRPr>
            </a:lvl1pPr>
          </a:lstStyle>
          <a:p>
            <a:pPr>
              <a:defRPr sz="2400">
                <a:latin typeface="HG-MinchoL-Sun"/>
                <a:ea typeface="HG-MinchoL-Sun"/>
                <a:cs typeface="HG-MinchoL-Sun"/>
                <a:sym typeface="HG-MinchoL-Sun"/>
              </a:defRPr>
            </a:pPr>
            <a:r>
              <a:rPr sz="4400">
                <a:latin typeface="Tahoma"/>
                <a:ea typeface="Tahoma"/>
                <a:cs typeface="Tahoma"/>
                <a:sym typeface="Tahoma"/>
              </a:rPr>
              <a:t>研究内容</a:t>
            </a:r>
          </a:p>
        </p:txBody>
      </p:sp>
      <p:sp>
        <p:nvSpPr>
          <p:cNvPr id="63" name="実験結果(対ＡＩ戦)"/>
          <p:cNvSpPr txBox="1"/>
          <p:nvPr>
            <p:ph type="body" sz="quarter" idx="4294967295"/>
          </p:nvPr>
        </p:nvSpPr>
        <p:spPr>
          <a:xfrm>
            <a:off x="741362" y="2101850"/>
            <a:ext cx="8607426" cy="561975"/>
          </a:xfrm>
          <a:prstGeom prst="rect">
            <a:avLst/>
          </a:prstGeom>
        </p:spPr>
        <p:txBody>
          <a:bodyPr>
            <a:normAutofit fontScale="100000" lnSpcReduction="0"/>
          </a:bodyPr>
          <a:lstStyle/>
          <a:p>
            <a:pPr>
              <a:spcBef>
                <a:spcPts val="0"/>
              </a:spcBef>
              <a:defRPr sz="2400">
                <a:latin typeface="HG-MinchoL-Sun"/>
                <a:ea typeface="HG-MinchoL-Sun"/>
                <a:cs typeface="HG-MinchoL-Sun"/>
                <a:sym typeface="HG-MinchoL-Sun"/>
              </a:defRPr>
            </a:pPr>
            <a:r>
              <a:rPr sz="3200">
                <a:latin typeface="Tahoma"/>
                <a:ea typeface="Tahoma"/>
                <a:cs typeface="Tahoma"/>
                <a:sym typeface="Tahoma"/>
              </a:rPr>
              <a:t>実験結果</a:t>
            </a:r>
            <a:r>
              <a:rPr sz="3200"/>
              <a:t>(</a:t>
            </a:r>
            <a:r>
              <a:rPr sz="3200">
                <a:latin typeface="Tahoma"/>
                <a:ea typeface="Tahoma"/>
                <a:cs typeface="Tahoma"/>
                <a:sym typeface="Tahoma"/>
              </a:rPr>
              <a:t>対ＡＩ戦</a:t>
            </a:r>
            <a:r>
              <a:rPr sz="3200"/>
              <a:t>)</a:t>
            </a:r>
          </a:p>
        </p:txBody>
      </p:sp>
      <p:sp>
        <p:nvSpPr>
          <p:cNvPr id="64" name="実験1"/>
          <p:cNvSpPr txBox="1"/>
          <p:nvPr/>
        </p:nvSpPr>
        <p:spPr>
          <a:xfrm>
            <a:off x="792162" y="3095625"/>
            <a:ext cx="1141521" cy="546605"/>
          </a:xfrm>
          <a:prstGeom prst="rect">
            <a:avLst/>
          </a:prstGeom>
          <a:ln w="12700">
            <a:miter lim="400000"/>
          </a:ln>
          <a:extLst>
            <a:ext uri="{C572A759-6A51-4108-AA02-DFA0A04FC94B}">
              <ma14:wrappingTextBoxFlag xmlns:ma14="http://schemas.microsoft.com/office/mac/drawingml/2011/main" val="1"/>
            </a:ext>
          </a:extLst>
        </p:spPr>
        <p:txBody>
          <a:bodyPr wrap="none" lIns="44999" tIns="44999" rIns="44999" bIns="44999">
            <a:spAutoFit/>
          </a:bodyPr>
          <a:lstStyle/>
          <a:p>
            <a:pPr/>
            <a:r>
              <a:rPr sz="3200">
                <a:latin typeface="ヒラギノ明朝 ProN W3"/>
                <a:ea typeface="ヒラギノ明朝 ProN W3"/>
                <a:cs typeface="ヒラギノ明朝 ProN W3"/>
                <a:sym typeface="ヒラギノ明朝 ProN W3"/>
              </a:rPr>
              <a:t>実験</a:t>
            </a:r>
            <a:r>
              <a:rPr sz="3200">
                <a:latin typeface="Arial"/>
                <a:ea typeface="Arial"/>
                <a:cs typeface="Arial"/>
                <a:sym typeface="Arial"/>
              </a:rPr>
              <a:t>1</a:t>
            </a:r>
          </a:p>
        </p:txBody>
      </p:sp>
      <p:sp>
        <p:nvSpPr>
          <p:cNvPr id="65" name="RvlAI  ：ライバルＡＩ…"/>
          <p:cNvSpPr txBox="1"/>
          <p:nvPr/>
        </p:nvSpPr>
        <p:spPr>
          <a:xfrm>
            <a:off x="2087562" y="2879725"/>
            <a:ext cx="5655441" cy="2055054"/>
          </a:xfrm>
          <a:prstGeom prst="rect">
            <a:avLst/>
          </a:prstGeom>
          <a:ln w="12700">
            <a:miter lim="400000"/>
          </a:ln>
          <a:extLst>
            <a:ext uri="{C572A759-6A51-4108-AA02-DFA0A04FC94B}">
              <ma14:wrappingTextBoxFlag xmlns:ma14="http://schemas.microsoft.com/office/mac/drawingml/2011/main" val="1"/>
            </a:ext>
          </a:extLst>
        </p:spPr>
        <p:txBody>
          <a:bodyPr wrap="none" lIns="44999" tIns="44999" rIns="44999" bIns="44999">
            <a:spAutoFit/>
          </a:bodyPr>
          <a:lstStyle/>
          <a:p>
            <a:pPr/>
            <a:r>
              <a:rPr sz="2600">
                <a:latin typeface="Arial"/>
                <a:ea typeface="Arial"/>
                <a:cs typeface="Arial"/>
                <a:sym typeface="Arial"/>
              </a:rPr>
              <a:t>RvlAI		</a:t>
            </a:r>
            <a:r>
              <a:rPr sz="2600">
                <a:latin typeface="ヒラギノ明朝 ProN W3"/>
                <a:ea typeface="ヒラギノ明朝 ProN W3"/>
                <a:cs typeface="ヒラギノ明朝 ProN W3"/>
                <a:sym typeface="ヒラギノ明朝 ProN W3"/>
              </a:rPr>
              <a:t>：ライバルＡＩ</a:t>
            </a:r>
            <a:endParaRPr sz="2600">
              <a:latin typeface="Arial"/>
              <a:ea typeface="Arial"/>
              <a:cs typeface="Arial"/>
              <a:sym typeface="Arial"/>
            </a:endParaRPr>
          </a:p>
          <a:p>
            <a:pPr/>
            <a:r>
              <a:rPr sz="2600">
                <a:latin typeface="ヒラギノ明朝 ProN W3"/>
                <a:ea typeface="ヒラギノ明朝 ProN W3"/>
                <a:cs typeface="ヒラギノ明朝 ProN W3"/>
                <a:sym typeface="ヒラギノ明朝 ProN W3"/>
              </a:rPr>
              <a:t>強</a:t>
            </a:r>
            <a:r>
              <a:rPr sz="2600">
                <a:latin typeface="Arial"/>
                <a:ea typeface="Arial"/>
                <a:cs typeface="Arial"/>
                <a:sym typeface="Arial"/>
              </a:rPr>
              <a:t>AI		</a:t>
            </a:r>
            <a:r>
              <a:rPr sz="2600">
                <a:latin typeface="ヒラギノ明朝 ProN W3"/>
                <a:ea typeface="ヒラギノ明朝 ProN W3"/>
                <a:cs typeface="ヒラギノ明朝 ProN W3"/>
                <a:sym typeface="ヒラギノ明朝 ProN W3"/>
              </a:rPr>
              <a:t>：常に最善手を打つＡＩ</a:t>
            </a:r>
            <a:endParaRPr sz="2600">
              <a:latin typeface="Arial"/>
              <a:ea typeface="Arial"/>
              <a:cs typeface="Arial"/>
              <a:sym typeface="Arial"/>
            </a:endParaRPr>
          </a:p>
          <a:p>
            <a:pPr/>
            <a:r>
              <a:rPr sz="2600">
                <a:latin typeface="ヒラギノ明朝 ProN W3"/>
                <a:ea typeface="ヒラギノ明朝 ProN W3"/>
                <a:cs typeface="ヒラギノ明朝 ProN W3"/>
                <a:sym typeface="ヒラギノ明朝 ProN W3"/>
              </a:rPr>
              <a:t>弱</a:t>
            </a:r>
            <a:r>
              <a:rPr sz="2600">
                <a:latin typeface="Arial"/>
                <a:ea typeface="Arial"/>
                <a:cs typeface="Arial"/>
                <a:sym typeface="Arial"/>
              </a:rPr>
              <a:t>AI		</a:t>
            </a:r>
            <a:r>
              <a:rPr sz="2600">
                <a:latin typeface="ヒラギノ明朝 ProN W3"/>
                <a:ea typeface="ヒラギノ明朝 ProN W3"/>
                <a:cs typeface="ヒラギノ明朝 ProN W3"/>
                <a:sym typeface="ヒラギノ明朝 ProN W3"/>
              </a:rPr>
              <a:t>：常に最悪手を打つＡＩ</a:t>
            </a:r>
            <a:endParaRPr sz="2200">
              <a:latin typeface="Arial"/>
              <a:ea typeface="Arial"/>
              <a:cs typeface="Arial"/>
              <a:sym typeface="Arial"/>
            </a:endParaRPr>
          </a:p>
        </p:txBody>
      </p:sp>
      <p:graphicFrame>
        <p:nvGraphicFramePr>
          <p:cNvPr id="66" name="表"/>
          <p:cNvGraphicFramePr/>
          <p:nvPr/>
        </p:nvGraphicFramePr>
        <p:xfrm>
          <a:off x="1186303" y="4920167"/>
          <a:ext cx="8112831" cy="2168408"/>
        </p:xfrm>
        <a:graphic xmlns:a="http://schemas.openxmlformats.org/drawingml/2006/main">
          <a:graphicData uri="http://schemas.openxmlformats.org/drawingml/2006/table">
            <a:tbl>
              <a:tblPr firstCol="1" firstRow="1" lastCol="0" lastRow="0" bandCol="0" bandRow="1" rtl="0">
                <a:tableStyleId>{4C3C2611-4C71-4FC5-86AE-919BDF0F9419}</a:tableStyleId>
              </a:tblPr>
              <a:tblGrid>
                <a:gridCol w="1622566"/>
                <a:gridCol w="1622566"/>
                <a:gridCol w="1622566"/>
                <a:gridCol w="1622566"/>
                <a:gridCol w="1622566"/>
              </a:tblGrid>
              <a:tr h="361401">
                <a:tc>
                  <a:txBody>
                    <a:bodyPr/>
                    <a:lstStyle/>
                    <a:p>
                      <a:pPr algn="l">
                        <a:lnSpc>
                          <a:spcPct val="90000"/>
                        </a:lnSpc>
                        <a:spcBef>
                          <a:spcPts val="500"/>
                        </a:spcBef>
                        <a:defRPr b="0" i="0" sz="1800">
                          <a:solidFill>
                            <a:srgbClr val="000000"/>
                          </a:solidFill>
                        </a:defRPr>
                      </a:pPr>
                      <a:r>
                        <a:rPr b="1" i="1" sz="2000">
                          <a:solidFill>
                            <a:schemeClr val="accent3">
                              <a:lumOff val="44000"/>
                            </a:schemeClr>
                          </a:solidFill>
                          <a:sym typeface="Calibri"/>
                        </a:rPr>
                        <a:t>先手</a:t>
                      </a:r>
                    </a:p>
                  </a:txBody>
                  <a:tcPr marL="63500" marR="63500" marT="63500" marB="63500" anchor="t" anchorCtr="0" horzOverflow="overflow"/>
                </a:tc>
                <a:tc>
                  <a:txBody>
                    <a:bodyPr/>
                    <a:lstStyle/>
                    <a:p>
                      <a:pPr algn="l">
                        <a:lnSpc>
                          <a:spcPct val="90000"/>
                        </a:lnSpc>
                        <a:spcBef>
                          <a:spcPts val="500"/>
                        </a:spcBef>
                        <a:defRPr b="0" i="0" sz="1800">
                          <a:solidFill>
                            <a:srgbClr val="000000"/>
                          </a:solidFill>
                        </a:defRPr>
                      </a:pPr>
                      <a:r>
                        <a:rPr b="1" i="1" sz="2000">
                          <a:solidFill>
                            <a:schemeClr val="accent3">
                              <a:lumOff val="44000"/>
                            </a:schemeClr>
                          </a:solidFill>
                          <a:sym typeface="Calibri"/>
                        </a:rPr>
                        <a:t>後手</a:t>
                      </a:r>
                    </a:p>
                  </a:txBody>
                  <a:tcPr marL="63500" marR="63500" marT="63500" marB="63500" anchor="t" anchorCtr="0" horzOverflow="overflow"/>
                </a:tc>
                <a:tc>
                  <a:txBody>
                    <a:bodyPr/>
                    <a:lstStyle/>
                    <a:p>
                      <a:pPr algn="l">
                        <a:lnSpc>
                          <a:spcPct val="90000"/>
                        </a:lnSpc>
                        <a:spcBef>
                          <a:spcPts val="500"/>
                        </a:spcBef>
                        <a:defRPr b="0" i="0" sz="1800">
                          <a:solidFill>
                            <a:srgbClr val="000000"/>
                          </a:solidFill>
                        </a:defRPr>
                      </a:pPr>
                      <a:r>
                        <a:rPr b="1" i="1" sz="2000">
                          <a:solidFill>
                            <a:schemeClr val="accent3">
                              <a:lumOff val="44000"/>
                            </a:schemeClr>
                          </a:solidFill>
                          <a:sym typeface="Calibri"/>
                        </a:rPr>
                        <a:t>先手勝</a:t>
                      </a:r>
                    </a:p>
                  </a:txBody>
                  <a:tcPr marL="63500" marR="63500" marT="63500" marB="63500" anchor="t" anchorCtr="0" horzOverflow="overflow"/>
                </a:tc>
                <a:tc>
                  <a:txBody>
                    <a:bodyPr/>
                    <a:lstStyle/>
                    <a:p>
                      <a:pPr algn="l">
                        <a:lnSpc>
                          <a:spcPct val="90000"/>
                        </a:lnSpc>
                        <a:spcBef>
                          <a:spcPts val="500"/>
                        </a:spcBef>
                        <a:defRPr b="0" i="0" sz="1800">
                          <a:solidFill>
                            <a:srgbClr val="000000"/>
                          </a:solidFill>
                        </a:defRPr>
                      </a:pPr>
                      <a:r>
                        <a:rPr b="1" i="1" sz="2000">
                          <a:solidFill>
                            <a:schemeClr val="accent3">
                              <a:lumOff val="44000"/>
                            </a:schemeClr>
                          </a:solidFill>
                          <a:sym typeface="Calibri"/>
                        </a:rPr>
                        <a:t>引き分け</a:t>
                      </a:r>
                    </a:p>
                  </a:txBody>
                  <a:tcPr marL="63500" marR="63500" marT="63500" marB="63500" anchor="t" anchorCtr="0" horzOverflow="overflow"/>
                </a:tc>
                <a:tc>
                  <a:txBody>
                    <a:bodyPr/>
                    <a:lstStyle/>
                    <a:p>
                      <a:pPr algn="l">
                        <a:lnSpc>
                          <a:spcPct val="90000"/>
                        </a:lnSpc>
                        <a:spcBef>
                          <a:spcPts val="500"/>
                        </a:spcBef>
                        <a:defRPr b="0" i="0" sz="1800">
                          <a:solidFill>
                            <a:srgbClr val="000000"/>
                          </a:solidFill>
                        </a:defRPr>
                      </a:pPr>
                      <a:r>
                        <a:rPr b="1" i="1" sz="2000">
                          <a:solidFill>
                            <a:schemeClr val="accent3">
                              <a:lumOff val="44000"/>
                            </a:schemeClr>
                          </a:solidFill>
                          <a:sym typeface="Calibri"/>
                        </a:rPr>
                        <a:t>後手勝</a:t>
                      </a:r>
                    </a:p>
                  </a:txBody>
                  <a:tcPr marL="63500" marR="63500" marT="63500" marB="63500" anchor="t" anchorCtr="0" horzOverflow="overflow"/>
                </a:tc>
              </a:tr>
              <a:tr h="361401">
                <a:tc>
                  <a:txBody>
                    <a:bodyPr/>
                    <a:lstStyle/>
                    <a:p>
                      <a:pPr algn="l">
                        <a:lnSpc>
                          <a:spcPct val="90000"/>
                        </a:lnSpc>
                        <a:spcBef>
                          <a:spcPts val="500"/>
                        </a:spcBef>
                        <a:defRPr b="0" i="0" sz="1800">
                          <a:solidFill>
                            <a:srgbClr val="000000"/>
                          </a:solidFill>
                        </a:defRPr>
                      </a:pPr>
                      <a:r>
                        <a:rPr b="1" i="1" sz="2000">
                          <a:solidFill>
                            <a:schemeClr val="accent3">
                              <a:lumOff val="44000"/>
                            </a:schemeClr>
                          </a:solidFill>
                          <a:sym typeface="Calibri"/>
                        </a:rPr>
                        <a:t>RvlAI</a:t>
                      </a:r>
                    </a:p>
                  </a:txBody>
                  <a:tcPr marL="63500" marR="63500" marT="63500" marB="63500" anchor="t" anchorCtr="0" horzOverflow="overflow"/>
                </a:tc>
                <a:tc>
                  <a:txBody>
                    <a:bodyPr/>
                    <a:lstStyle/>
                    <a:p>
                      <a:pPr algn="l">
                        <a:lnSpc>
                          <a:spcPct val="90000"/>
                        </a:lnSpc>
                        <a:spcBef>
                          <a:spcPts val="500"/>
                        </a:spcBef>
                        <a:defRPr b="0" i="0" sz="1800"/>
                      </a:pPr>
                      <a:r>
                        <a:rPr b="1" i="1" sz="2000">
                          <a:sym typeface="Calibri"/>
                        </a:rPr>
                        <a:t>強AI</a:t>
                      </a:r>
                    </a:p>
                  </a:txBody>
                  <a:tcPr marL="63500" marR="63500" marT="63500" marB="63500" anchor="t" anchorCtr="0" horzOverflow="overflow"/>
                </a:tc>
                <a:tc>
                  <a:txBody>
                    <a:bodyPr/>
                    <a:lstStyle/>
                    <a:p>
                      <a:pPr algn="l">
                        <a:lnSpc>
                          <a:spcPct val="90000"/>
                        </a:lnSpc>
                        <a:spcBef>
                          <a:spcPts val="500"/>
                        </a:spcBef>
                        <a:defRPr b="0" i="0" sz="1800"/>
                      </a:pPr>
                      <a:r>
                        <a:rPr b="1" i="1" sz="2000">
                          <a:sym typeface="Calibri"/>
                        </a:rPr>
                        <a:t>37</a:t>
                      </a:r>
                    </a:p>
                  </a:txBody>
                  <a:tcPr marL="63500" marR="63500" marT="63500" marB="63500" anchor="t" anchorCtr="0" horzOverflow="overflow"/>
                </a:tc>
                <a:tc>
                  <a:txBody>
                    <a:bodyPr/>
                    <a:lstStyle/>
                    <a:p>
                      <a:pPr algn="l">
                        <a:lnSpc>
                          <a:spcPct val="90000"/>
                        </a:lnSpc>
                        <a:spcBef>
                          <a:spcPts val="500"/>
                        </a:spcBef>
                        <a:defRPr b="0" i="0" sz="1800"/>
                      </a:pPr>
                      <a:r>
                        <a:rPr b="1" i="1" sz="2000">
                          <a:sym typeface="Calibri"/>
                        </a:rPr>
                        <a:t>7</a:t>
                      </a:r>
                    </a:p>
                  </a:txBody>
                  <a:tcPr marL="63500" marR="63500" marT="63500" marB="63500" anchor="t" anchorCtr="0" horzOverflow="overflow"/>
                </a:tc>
                <a:tc>
                  <a:txBody>
                    <a:bodyPr/>
                    <a:lstStyle/>
                    <a:p>
                      <a:pPr algn="l">
                        <a:lnSpc>
                          <a:spcPct val="90000"/>
                        </a:lnSpc>
                        <a:spcBef>
                          <a:spcPts val="500"/>
                        </a:spcBef>
                        <a:defRPr b="0" i="0" sz="1800"/>
                      </a:pPr>
                      <a:r>
                        <a:rPr b="1" i="1" sz="2000">
                          <a:sym typeface="Calibri"/>
                        </a:rPr>
                        <a:t>56</a:t>
                      </a:r>
                    </a:p>
                  </a:txBody>
                  <a:tcPr marL="63500" marR="63500" marT="63500" marB="63500" anchor="t" anchorCtr="0" horzOverflow="overflow"/>
                </a:tc>
              </a:tr>
              <a:tr h="361401">
                <a:tc>
                  <a:txBody>
                    <a:bodyPr/>
                    <a:lstStyle/>
                    <a:p>
                      <a:pPr algn="l">
                        <a:lnSpc>
                          <a:spcPct val="90000"/>
                        </a:lnSpc>
                        <a:spcBef>
                          <a:spcPts val="500"/>
                        </a:spcBef>
                        <a:defRPr b="0" i="0" sz="1800">
                          <a:solidFill>
                            <a:srgbClr val="000000"/>
                          </a:solidFill>
                        </a:defRPr>
                      </a:pPr>
                      <a:r>
                        <a:rPr b="1" i="1" sz="2000">
                          <a:solidFill>
                            <a:schemeClr val="accent3">
                              <a:lumOff val="44000"/>
                            </a:schemeClr>
                          </a:solidFill>
                          <a:sym typeface="Calibri"/>
                        </a:rPr>
                        <a:t>強AI</a:t>
                      </a:r>
                    </a:p>
                  </a:txBody>
                  <a:tcPr marL="63500" marR="63500" marT="63500" marB="63500" anchor="t" anchorCtr="0" horzOverflow="overflow"/>
                </a:tc>
                <a:tc>
                  <a:txBody>
                    <a:bodyPr/>
                    <a:lstStyle/>
                    <a:p>
                      <a:pPr algn="l">
                        <a:lnSpc>
                          <a:spcPct val="90000"/>
                        </a:lnSpc>
                        <a:spcBef>
                          <a:spcPts val="500"/>
                        </a:spcBef>
                        <a:defRPr b="0" i="0" sz="1800"/>
                      </a:pPr>
                      <a:r>
                        <a:rPr b="1" i="1" sz="2000">
                          <a:sym typeface="Calibri"/>
                        </a:rPr>
                        <a:t>RvlAI</a:t>
                      </a:r>
                    </a:p>
                  </a:txBody>
                  <a:tcPr marL="63500" marR="63500" marT="63500" marB="63500" anchor="t" anchorCtr="0" horzOverflow="overflow">
                    <a:solidFill>
                      <a:srgbClr val="E2F7F6"/>
                    </a:solidFill>
                  </a:tcPr>
                </a:tc>
                <a:tc>
                  <a:txBody>
                    <a:bodyPr/>
                    <a:lstStyle/>
                    <a:p>
                      <a:pPr algn="l">
                        <a:lnSpc>
                          <a:spcPct val="90000"/>
                        </a:lnSpc>
                        <a:spcBef>
                          <a:spcPts val="500"/>
                        </a:spcBef>
                        <a:defRPr b="0" i="0" sz="1800"/>
                      </a:pPr>
                      <a:r>
                        <a:rPr b="1" i="1" sz="2000">
                          <a:sym typeface="Calibri"/>
                        </a:rPr>
                        <a:t>60</a:t>
                      </a:r>
                    </a:p>
                  </a:txBody>
                  <a:tcPr marL="63500" marR="63500" marT="63500" marB="63500" anchor="t" anchorCtr="0" horzOverflow="overflow">
                    <a:solidFill>
                      <a:srgbClr val="E2F7F6"/>
                    </a:solidFill>
                  </a:tcPr>
                </a:tc>
                <a:tc>
                  <a:txBody>
                    <a:bodyPr/>
                    <a:lstStyle/>
                    <a:p>
                      <a:pPr algn="l">
                        <a:lnSpc>
                          <a:spcPct val="90000"/>
                        </a:lnSpc>
                        <a:spcBef>
                          <a:spcPts val="500"/>
                        </a:spcBef>
                        <a:defRPr b="0" i="0" sz="1800"/>
                      </a:pPr>
                      <a:r>
                        <a:rPr b="1" i="1" sz="2000">
                          <a:sym typeface="Calibri"/>
                        </a:rPr>
                        <a:t>5</a:t>
                      </a:r>
                    </a:p>
                  </a:txBody>
                  <a:tcPr marL="63500" marR="63500" marT="63500" marB="63500" anchor="t" anchorCtr="0" horzOverflow="overflow">
                    <a:solidFill>
                      <a:srgbClr val="E2F7F6"/>
                    </a:solidFill>
                  </a:tcPr>
                </a:tc>
                <a:tc>
                  <a:txBody>
                    <a:bodyPr/>
                    <a:lstStyle/>
                    <a:p>
                      <a:pPr algn="l">
                        <a:lnSpc>
                          <a:spcPct val="90000"/>
                        </a:lnSpc>
                        <a:spcBef>
                          <a:spcPts val="500"/>
                        </a:spcBef>
                        <a:defRPr b="0" i="0" sz="1800"/>
                      </a:pPr>
                      <a:r>
                        <a:rPr b="1" i="1" sz="2000">
                          <a:sym typeface="Calibri"/>
                        </a:rPr>
                        <a:t>35</a:t>
                      </a:r>
                    </a:p>
                  </a:txBody>
                  <a:tcPr marL="63500" marR="63500" marT="63500" marB="63500" anchor="t" anchorCtr="0" horzOverflow="overflow">
                    <a:solidFill>
                      <a:srgbClr val="E2F7F6"/>
                    </a:solidFill>
                  </a:tcPr>
                </a:tc>
              </a:tr>
              <a:tr h="361401">
                <a:tc>
                  <a:txBody>
                    <a:bodyPr/>
                    <a:lstStyle/>
                    <a:p>
                      <a:pPr algn="l">
                        <a:lnSpc>
                          <a:spcPct val="90000"/>
                        </a:lnSpc>
                        <a:spcBef>
                          <a:spcPts val="500"/>
                        </a:spcBef>
                        <a:defRPr b="0" i="0" sz="1800">
                          <a:solidFill>
                            <a:srgbClr val="000000"/>
                          </a:solidFill>
                        </a:defRPr>
                      </a:pPr>
                      <a:r>
                        <a:rPr b="1" i="1" sz="2000">
                          <a:solidFill>
                            <a:schemeClr val="accent3">
                              <a:lumOff val="44000"/>
                            </a:schemeClr>
                          </a:solidFill>
                          <a:sym typeface="Calibri"/>
                        </a:rPr>
                        <a:t>RvlAI</a:t>
                      </a:r>
                    </a:p>
                  </a:txBody>
                  <a:tcPr marL="63500" marR="63500" marT="63500" marB="63500" anchor="t" anchorCtr="0" horzOverflow="overflow"/>
                </a:tc>
                <a:tc>
                  <a:txBody>
                    <a:bodyPr/>
                    <a:lstStyle/>
                    <a:p>
                      <a:pPr algn="l">
                        <a:lnSpc>
                          <a:spcPct val="90000"/>
                        </a:lnSpc>
                        <a:spcBef>
                          <a:spcPts val="500"/>
                        </a:spcBef>
                        <a:defRPr b="0" i="0" sz="1800"/>
                      </a:pPr>
                      <a:r>
                        <a:rPr b="1" i="1" sz="2000">
                          <a:sym typeface="Calibri"/>
                        </a:rPr>
                        <a:t>弱AI</a:t>
                      </a:r>
                    </a:p>
                  </a:txBody>
                  <a:tcPr marL="63500" marR="63500" marT="63500" marB="63500" anchor="t" anchorCtr="0" horzOverflow="overflow"/>
                </a:tc>
                <a:tc>
                  <a:txBody>
                    <a:bodyPr/>
                    <a:lstStyle/>
                    <a:p>
                      <a:pPr algn="l">
                        <a:lnSpc>
                          <a:spcPct val="90000"/>
                        </a:lnSpc>
                        <a:spcBef>
                          <a:spcPts val="500"/>
                        </a:spcBef>
                        <a:defRPr b="0" i="0" sz="1800"/>
                      </a:pPr>
                      <a:r>
                        <a:rPr b="1" i="1" sz="2000">
                          <a:sym typeface="Calibri"/>
                        </a:rPr>
                        <a:t>90</a:t>
                      </a:r>
                    </a:p>
                  </a:txBody>
                  <a:tcPr marL="63500" marR="63500" marT="63500" marB="63500" anchor="t" anchorCtr="0" horzOverflow="overflow"/>
                </a:tc>
                <a:tc>
                  <a:txBody>
                    <a:bodyPr/>
                    <a:lstStyle/>
                    <a:p>
                      <a:pPr algn="l">
                        <a:lnSpc>
                          <a:spcPct val="90000"/>
                        </a:lnSpc>
                        <a:spcBef>
                          <a:spcPts val="500"/>
                        </a:spcBef>
                        <a:defRPr b="0" i="0" sz="1800"/>
                      </a:pPr>
                      <a:r>
                        <a:rPr b="1" i="1" sz="2000">
                          <a:sym typeface="Calibri"/>
                        </a:rPr>
                        <a:t>6</a:t>
                      </a:r>
                    </a:p>
                  </a:txBody>
                  <a:tcPr marL="63500" marR="63500" marT="63500" marB="63500" anchor="t" anchorCtr="0" horzOverflow="overflow"/>
                </a:tc>
                <a:tc>
                  <a:txBody>
                    <a:bodyPr/>
                    <a:lstStyle/>
                    <a:p>
                      <a:pPr algn="l">
                        <a:lnSpc>
                          <a:spcPct val="90000"/>
                        </a:lnSpc>
                        <a:spcBef>
                          <a:spcPts val="500"/>
                        </a:spcBef>
                        <a:defRPr b="0" i="0" sz="1800"/>
                      </a:pPr>
                      <a:r>
                        <a:rPr b="1" i="1" sz="2000">
                          <a:sym typeface="Calibri"/>
                        </a:rPr>
                        <a:t>4</a:t>
                      </a:r>
                    </a:p>
                  </a:txBody>
                  <a:tcPr marL="63500" marR="63500" marT="63500" marB="63500" anchor="t" anchorCtr="0" horzOverflow="overflow"/>
                </a:tc>
              </a:tr>
              <a:tr h="361401">
                <a:tc>
                  <a:txBody>
                    <a:bodyPr/>
                    <a:lstStyle/>
                    <a:p>
                      <a:pPr algn="l">
                        <a:lnSpc>
                          <a:spcPct val="90000"/>
                        </a:lnSpc>
                        <a:spcBef>
                          <a:spcPts val="500"/>
                        </a:spcBef>
                        <a:defRPr b="0" i="0" sz="1800">
                          <a:solidFill>
                            <a:srgbClr val="000000"/>
                          </a:solidFill>
                        </a:defRPr>
                      </a:pPr>
                      <a:r>
                        <a:rPr b="1" i="1" sz="2000">
                          <a:solidFill>
                            <a:schemeClr val="accent3">
                              <a:lumOff val="44000"/>
                            </a:schemeClr>
                          </a:solidFill>
                          <a:sym typeface="Calibri"/>
                        </a:rPr>
                        <a:t>弱AI</a:t>
                      </a:r>
                    </a:p>
                  </a:txBody>
                  <a:tcPr marL="63500" marR="63500" marT="63500" marB="63500" anchor="t" anchorCtr="0" horzOverflow="overflow"/>
                </a:tc>
                <a:tc>
                  <a:txBody>
                    <a:bodyPr/>
                    <a:lstStyle/>
                    <a:p>
                      <a:pPr algn="l">
                        <a:lnSpc>
                          <a:spcPct val="90000"/>
                        </a:lnSpc>
                        <a:spcBef>
                          <a:spcPts val="500"/>
                        </a:spcBef>
                        <a:defRPr b="0" i="0" sz="1800"/>
                      </a:pPr>
                      <a:r>
                        <a:rPr b="1" i="1" sz="2000">
                          <a:sym typeface="Calibri"/>
                        </a:rPr>
                        <a:t>RvlAI</a:t>
                      </a:r>
                    </a:p>
                  </a:txBody>
                  <a:tcPr marL="63500" marR="63500" marT="63500" marB="63500" anchor="t" anchorCtr="0" horzOverflow="overflow">
                    <a:solidFill>
                      <a:srgbClr val="E2F7F6"/>
                    </a:solidFill>
                  </a:tcPr>
                </a:tc>
                <a:tc>
                  <a:txBody>
                    <a:bodyPr/>
                    <a:lstStyle/>
                    <a:p>
                      <a:pPr algn="l">
                        <a:lnSpc>
                          <a:spcPct val="90000"/>
                        </a:lnSpc>
                        <a:spcBef>
                          <a:spcPts val="500"/>
                        </a:spcBef>
                        <a:defRPr b="0" i="0" sz="1800"/>
                      </a:pPr>
                      <a:r>
                        <a:rPr b="1" i="1" sz="2000">
                          <a:sym typeface="Calibri"/>
                        </a:rPr>
                        <a:t>1</a:t>
                      </a:r>
                    </a:p>
                  </a:txBody>
                  <a:tcPr marL="63500" marR="63500" marT="63500" marB="63500" anchor="t" anchorCtr="0" horzOverflow="overflow">
                    <a:solidFill>
                      <a:srgbClr val="E2F7F6"/>
                    </a:solidFill>
                  </a:tcPr>
                </a:tc>
                <a:tc>
                  <a:txBody>
                    <a:bodyPr/>
                    <a:lstStyle/>
                    <a:p>
                      <a:pPr algn="l">
                        <a:lnSpc>
                          <a:spcPct val="90000"/>
                        </a:lnSpc>
                        <a:spcBef>
                          <a:spcPts val="500"/>
                        </a:spcBef>
                        <a:defRPr b="0" i="0" sz="1800"/>
                      </a:pPr>
                      <a:r>
                        <a:rPr b="1" i="1" sz="2000">
                          <a:sym typeface="Calibri"/>
                        </a:rPr>
                        <a:t>4</a:t>
                      </a:r>
                    </a:p>
                  </a:txBody>
                  <a:tcPr marL="63500" marR="63500" marT="63500" marB="63500" anchor="t" anchorCtr="0" horzOverflow="overflow">
                    <a:solidFill>
                      <a:srgbClr val="E2F7F6"/>
                    </a:solidFill>
                  </a:tcPr>
                </a:tc>
                <a:tc>
                  <a:txBody>
                    <a:bodyPr/>
                    <a:lstStyle/>
                    <a:p>
                      <a:pPr algn="l">
                        <a:lnSpc>
                          <a:spcPct val="90000"/>
                        </a:lnSpc>
                        <a:spcBef>
                          <a:spcPts val="500"/>
                        </a:spcBef>
                        <a:defRPr b="0" i="0" sz="1800"/>
                      </a:pPr>
                      <a:r>
                        <a:rPr b="1" i="1" sz="2000">
                          <a:sym typeface="Calibri"/>
                        </a:rPr>
                        <a:t>95</a:t>
                      </a:r>
                    </a:p>
                  </a:txBody>
                  <a:tcPr marL="63500" marR="63500" marT="63500" marB="63500" anchor="t" anchorCtr="0" horzOverflow="overflow">
                    <a:solidFill>
                      <a:srgbClr val="E2F7F6"/>
                    </a:solidFill>
                  </a:tcPr>
                </a:tc>
              </a:tr>
              <a:tr h="361401">
                <a:tc>
                  <a:txBody>
                    <a:bodyPr/>
                    <a:lstStyle/>
                    <a:p>
                      <a:pPr algn="l">
                        <a:lnSpc>
                          <a:spcPct val="90000"/>
                        </a:lnSpc>
                        <a:spcBef>
                          <a:spcPts val="500"/>
                        </a:spcBef>
                        <a:defRPr b="0" i="0" sz="1800">
                          <a:solidFill>
                            <a:srgbClr val="000000"/>
                          </a:solidFill>
                        </a:defRPr>
                      </a:pPr>
                      <a:r>
                        <a:rPr b="1" i="1" sz="2000">
                          <a:solidFill>
                            <a:schemeClr val="accent3">
                              <a:lumOff val="44000"/>
                            </a:schemeClr>
                          </a:solidFill>
                          <a:sym typeface="Calibri"/>
                        </a:rPr>
                        <a:t>RvlAI</a:t>
                      </a:r>
                    </a:p>
                  </a:txBody>
                  <a:tcPr marL="63500" marR="63500" marT="63500" marB="63500" anchor="t" anchorCtr="0" horzOverflow="overflow"/>
                </a:tc>
                <a:tc>
                  <a:txBody>
                    <a:bodyPr/>
                    <a:lstStyle/>
                    <a:p>
                      <a:pPr algn="l">
                        <a:lnSpc>
                          <a:spcPct val="90000"/>
                        </a:lnSpc>
                        <a:spcBef>
                          <a:spcPts val="500"/>
                        </a:spcBef>
                        <a:defRPr b="0" i="0" sz="1800"/>
                      </a:pPr>
                      <a:r>
                        <a:rPr b="1" i="1" sz="2000">
                          <a:sym typeface="Calibri"/>
                        </a:rPr>
                        <a:t>RvlAI</a:t>
                      </a:r>
                    </a:p>
                  </a:txBody>
                  <a:tcPr marL="63500" marR="63500" marT="63500" marB="63500" anchor="t" anchorCtr="0" horzOverflow="overflow"/>
                </a:tc>
                <a:tc>
                  <a:txBody>
                    <a:bodyPr/>
                    <a:lstStyle/>
                    <a:p>
                      <a:pPr algn="l">
                        <a:lnSpc>
                          <a:spcPct val="90000"/>
                        </a:lnSpc>
                        <a:spcBef>
                          <a:spcPts val="500"/>
                        </a:spcBef>
                        <a:defRPr b="0" i="0" sz="1800"/>
                      </a:pPr>
                      <a:r>
                        <a:rPr b="1" i="1" sz="2000">
                          <a:sym typeface="Calibri"/>
                        </a:rPr>
                        <a:t>54</a:t>
                      </a:r>
                    </a:p>
                  </a:txBody>
                  <a:tcPr marL="63500" marR="63500" marT="63500" marB="63500" anchor="t" anchorCtr="0" horzOverflow="overflow"/>
                </a:tc>
                <a:tc>
                  <a:txBody>
                    <a:bodyPr/>
                    <a:lstStyle/>
                    <a:p>
                      <a:pPr algn="l">
                        <a:lnSpc>
                          <a:spcPct val="90000"/>
                        </a:lnSpc>
                        <a:spcBef>
                          <a:spcPts val="500"/>
                        </a:spcBef>
                        <a:defRPr b="0" i="0" sz="1800"/>
                      </a:pPr>
                      <a:r>
                        <a:rPr b="1" i="1" sz="2000">
                          <a:sym typeface="Calibri"/>
                        </a:rPr>
                        <a:t>0</a:t>
                      </a:r>
                    </a:p>
                  </a:txBody>
                  <a:tcPr marL="63500" marR="63500" marT="63500" marB="63500" anchor="t" anchorCtr="0" horzOverflow="overflow"/>
                </a:tc>
                <a:tc>
                  <a:txBody>
                    <a:bodyPr/>
                    <a:lstStyle/>
                    <a:p>
                      <a:pPr algn="l">
                        <a:lnSpc>
                          <a:spcPct val="90000"/>
                        </a:lnSpc>
                        <a:spcBef>
                          <a:spcPts val="500"/>
                        </a:spcBef>
                        <a:defRPr b="0" i="0" sz="1800"/>
                      </a:pPr>
                      <a:r>
                        <a:rPr b="1" i="1" sz="2000">
                          <a:sym typeface="Calibri"/>
                        </a:rPr>
                        <a:t>46</a:t>
                      </a:r>
                    </a:p>
                  </a:txBody>
                  <a:tcPr marL="63500" marR="63500" marT="63500" marB="63500" anchor="t" anchorCtr="0" horzOverflow="overflow"/>
                </a:tc>
              </a:tr>
            </a:tbl>
          </a:graphicData>
        </a:graphic>
      </p:graphicFrame>
      <p:sp>
        <p:nvSpPr>
          <p:cNvPr id="67" name="表１：RvlAIの各ＡＩに対しての勝利数(試行回数１００回)"/>
          <p:cNvSpPr txBox="1"/>
          <p:nvPr/>
        </p:nvSpPr>
        <p:spPr>
          <a:xfrm>
            <a:off x="1570298" y="4439768"/>
            <a:ext cx="7344841" cy="41250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r>
              <a:rPr sz="2200">
                <a:latin typeface="ヒラギノ明朝 ProN W3"/>
                <a:ea typeface="ヒラギノ明朝 ProN W3"/>
                <a:cs typeface="ヒラギノ明朝 ProN W3"/>
                <a:sym typeface="ヒラギノ明朝 ProN W3"/>
              </a:rPr>
              <a:t>表１：</a:t>
            </a:r>
            <a:r>
              <a:rPr sz="2200">
                <a:latin typeface="Arial"/>
                <a:ea typeface="Arial"/>
                <a:cs typeface="Arial"/>
                <a:sym typeface="Arial"/>
              </a:rPr>
              <a:t>RvlAI</a:t>
            </a:r>
            <a:r>
              <a:rPr sz="2200">
                <a:latin typeface="ヒラギノ明朝 ProN W3"/>
                <a:ea typeface="ヒラギノ明朝 ProN W3"/>
                <a:cs typeface="ヒラギノ明朝 ProN W3"/>
                <a:sym typeface="ヒラギノ明朝 ProN W3"/>
              </a:rPr>
              <a:t>の各ＡＩに対しての勝利数</a:t>
            </a:r>
            <a:r>
              <a:rPr sz="2200">
                <a:latin typeface="Arial"/>
                <a:ea typeface="Arial"/>
                <a:cs typeface="Arial"/>
                <a:sym typeface="Arial"/>
              </a:rPr>
              <a:t>(</a:t>
            </a:r>
            <a:r>
              <a:rPr sz="2200">
                <a:latin typeface="ヒラギノ明朝 ProN W3"/>
                <a:ea typeface="ヒラギノ明朝 ProN W3"/>
                <a:cs typeface="ヒラギノ明朝 ProN W3"/>
                <a:sym typeface="ヒラギノ明朝 ProN W3"/>
              </a:rPr>
              <a:t>試行回数１００回</a:t>
            </a:r>
            <a:r>
              <a:rPr sz="2200">
                <a:latin typeface="Arial"/>
                <a:ea typeface="Arial"/>
                <a:cs typeface="Arial"/>
                <a:sym typeface="Arial"/>
              </a:rPr>
              <a:t>)</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9" name="研究内容"/>
          <p:cNvSpPr txBox="1"/>
          <p:nvPr>
            <p:ph type="title" idx="4294967295"/>
          </p:nvPr>
        </p:nvSpPr>
        <p:spPr>
          <a:xfrm>
            <a:off x="741362" y="555625"/>
            <a:ext cx="8607426" cy="1262063"/>
          </a:xfrm>
          <a:prstGeom prst="rect">
            <a:avLst/>
          </a:prstGeom>
        </p:spPr>
        <p:txBody>
          <a:bodyPr>
            <a:normAutofit fontScale="100000" lnSpcReduction="0"/>
          </a:bodyPr>
          <a:lstStyle>
            <a:lvl1pPr>
              <a:defRPr b="1" sz="4400">
                <a:solidFill>
                  <a:srgbClr val="333333"/>
                </a:solidFill>
                <a:latin typeface="Tahoma"/>
                <a:ea typeface="Tahoma"/>
                <a:cs typeface="Tahoma"/>
                <a:sym typeface="Tahoma"/>
              </a:defRPr>
            </a:lvl1pPr>
          </a:lstStyle>
          <a:p>
            <a:pPr>
              <a:defRPr sz="2400">
                <a:latin typeface="HG-MinchoL-Sun"/>
                <a:ea typeface="HG-MinchoL-Sun"/>
                <a:cs typeface="HG-MinchoL-Sun"/>
                <a:sym typeface="HG-MinchoL-Sun"/>
              </a:defRPr>
            </a:pPr>
            <a:r>
              <a:rPr sz="4400">
                <a:latin typeface="Tahoma"/>
                <a:ea typeface="Tahoma"/>
                <a:cs typeface="Tahoma"/>
                <a:sym typeface="Tahoma"/>
              </a:rPr>
              <a:t>研究内容</a:t>
            </a:r>
          </a:p>
        </p:txBody>
      </p:sp>
      <p:sp>
        <p:nvSpPr>
          <p:cNvPr id="70" name="実験結果(対ＡＩ戦)"/>
          <p:cNvSpPr txBox="1"/>
          <p:nvPr>
            <p:ph type="body" sz="quarter" idx="4294967295"/>
          </p:nvPr>
        </p:nvSpPr>
        <p:spPr>
          <a:xfrm>
            <a:off x="741362" y="2101850"/>
            <a:ext cx="8607426" cy="561975"/>
          </a:xfrm>
          <a:prstGeom prst="rect">
            <a:avLst/>
          </a:prstGeom>
        </p:spPr>
        <p:txBody>
          <a:bodyPr>
            <a:normAutofit fontScale="100000" lnSpcReduction="0"/>
          </a:bodyPr>
          <a:lstStyle/>
          <a:p>
            <a:pPr>
              <a:spcBef>
                <a:spcPts val="0"/>
              </a:spcBef>
              <a:defRPr sz="2400">
                <a:latin typeface="HG-MinchoL-Sun"/>
                <a:ea typeface="HG-MinchoL-Sun"/>
                <a:cs typeface="HG-MinchoL-Sun"/>
                <a:sym typeface="HG-MinchoL-Sun"/>
              </a:defRPr>
            </a:pPr>
            <a:r>
              <a:rPr sz="3200">
                <a:latin typeface="Tahoma"/>
                <a:ea typeface="Tahoma"/>
                <a:cs typeface="Tahoma"/>
                <a:sym typeface="Tahoma"/>
              </a:rPr>
              <a:t>実験結果</a:t>
            </a:r>
            <a:r>
              <a:rPr sz="3200"/>
              <a:t>(</a:t>
            </a:r>
            <a:r>
              <a:rPr sz="3200">
                <a:latin typeface="Tahoma"/>
                <a:ea typeface="Tahoma"/>
                <a:cs typeface="Tahoma"/>
                <a:sym typeface="Tahoma"/>
              </a:rPr>
              <a:t>対ＡＩ戦</a:t>
            </a:r>
            <a:r>
              <a:rPr sz="3200"/>
              <a:t>)</a:t>
            </a:r>
          </a:p>
        </p:txBody>
      </p:sp>
      <p:sp>
        <p:nvSpPr>
          <p:cNvPr id="71" name="実験2"/>
          <p:cNvSpPr txBox="1"/>
          <p:nvPr/>
        </p:nvSpPr>
        <p:spPr>
          <a:xfrm>
            <a:off x="792162" y="3095625"/>
            <a:ext cx="1141521" cy="546605"/>
          </a:xfrm>
          <a:prstGeom prst="rect">
            <a:avLst/>
          </a:prstGeom>
          <a:ln w="12700">
            <a:miter lim="400000"/>
          </a:ln>
          <a:extLst>
            <a:ext uri="{C572A759-6A51-4108-AA02-DFA0A04FC94B}">
              <ma14:wrappingTextBoxFlag xmlns:ma14="http://schemas.microsoft.com/office/mac/drawingml/2011/main" val="1"/>
            </a:ext>
          </a:extLst>
        </p:spPr>
        <p:txBody>
          <a:bodyPr wrap="none" lIns="44999" tIns="44999" rIns="44999" bIns="44999">
            <a:spAutoFit/>
          </a:bodyPr>
          <a:lstStyle/>
          <a:p>
            <a:pPr/>
            <a:r>
              <a:rPr sz="3200">
                <a:latin typeface="ヒラギノ明朝 ProN W3"/>
                <a:ea typeface="ヒラギノ明朝 ProN W3"/>
                <a:cs typeface="ヒラギノ明朝 ProN W3"/>
                <a:sym typeface="ヒラギノ明朝 ProN W3"/>
              </a:rPr>
              <a:t>実験</a:t>
            </a:r>
            <a:r>
              <a:rPr sz="3200">
                <a:latin typeface="Arial"/>
                <a:ea typeface="Arial"/>
                <a:cs typeface="Arial"/>
                <a:sym typeface="Arial"/>
              </a:rPr>
              <a:t>2</a:t>
            </a:r>
          </a:p>
        </p:txBody>
      </p:sp>
      <p:sp>
        <p:nvSpPr>
          <p:cNvPr id="72" name="RvlAI  ：ライバルＡＩ…"/>
          <p:cNvSpPr txBox="1"/>
          <p:nvPr/>
        </p:nvSpPr>
        <p:spPr>
          <a:xfrm>
            <a:off x="2087562" y="2879725"/>
            <a:ext cx="5655441" cy="2055054"/>
          </a:xfrm>
          <a:prstGeom prst="rect">
            <a:avLst/>
          </a:prstGeom>
          <a:ln w="12700">
            <a:miter lim="400000"/>
          </a:ln>
          <a:extLst>
            <a:ext uri="{C572A759-6A51-4108-AA02-DFA0A04FC94B}">
              <ma14:wrappingTextBoxFlag xmlns:ma14="http://schemas.microsoft.com/office/mac/drawingml/2011/main" val="1"/>
            </a:ext>
          </a:extLst>
        </p:spPr>
        <p:txBody>
          <a:bodyPr wrap="none" lIns="44999" tIns="44999" rIns="44999" bIns="44999">
            <a:spAutoFit/>
          </a:bodyPr>
          <a:lstStyle/>
          <a:p>
            <a:pPr/>
            <a:r>
              <a:rPr sz="2600">
                <a:latin typeface="Arial"/>
                <a:ea typeface="Arial"/>
                <a:cs typeface="Arial"/>
                <a:sym typeface="Arial"/>
              </a:rPr>
              <a:t>RvlAI		</a:t>
            </a:r>
            <a:r>
              <a:rPr sz="2600">
                <a:latin typeface="ヒラギノ明朝 ProN W3"/>
                <a:ea typeface="ヒラギノ明朝 ProN W3"/>
                <a:cs typeface="ヒラギノ明朝 ProN W3"/>
                <a:sym typeface="ヒラギノ明朝 ProN W3"/>
              </a:rPr>
              <a:t>：ライバルＡＩ</a:t>
            </a:r>
            <a:endParaRPr sz="2600">
              <a:latin typeface="Arial"/>
              <a:ea typeface="Arial"/>
              <a:cs typeface="Arial"/>
              <a:sym typeface="Arial"/>
            </a:endParaRPr>
          </a:p>
          <a:p>
            <a:pPr/>
            <a:r>
              <a:rPr sz="2600">
                <a:latin typeface="ヒラギノ明朝 ProN W3"/>
                <a:ea typeface="ヒラギノ明朝 ProN W3"/>
                <a:cs typeface="ヒラギノ明朝 ProN W3"/>
                <a:sym typeface="ヒラギノ明朝 ProN W3"/>
              </a:rPr>
              <a:t>強</a:t>
            </a:r>
            <a:r>
              <a:rPr sz="2600">
                <a:latin typeface="Arial"/>
                <a:ea typeface="Arial"/>
                <a:cs typeface="Arial"/>
                <a:sym typeface="Arial"/>
              </a:rPr>
              <a:t>AI		</a:t>
            </a:r>
            <a:r>
              <a:rPr sz="2600">
                <a:latin typeface="ヒラギノ明朝 ProN W3"/>
                <a:ea typeface="ヒラギノ明朝 ProN W3"/>
                <a:cs typeface="ヒラギノ明朝 ProN W3"/>
                <a:sym typeface="ヒラギノ明朝 ProN W3"/>
              </a:rPr>
              <a:t>：常に最善手を打つＡＩ</a:t>
            </a:r>
            <a:endParaRPr sz="2600">
              <a:latin typeface="Arial"/>
              <a:ea typeface="Arial"/>
              <a:cs typeface="Arial"/>
              <a:sym typeface="Arial"/>
            </a:endParaRPr>
          </a:p>
          <a:p>
            <a:pPr/>
            <a:r>
              <a:rPr sz="2600">
                <a:latin typeface="ヒラギノ明朝 ProN W3"/>
                <a:ea typeface="ヒラギノ明朝 ProN W3"/>
                <a:cs typeface="ヒラギノ明朝 ProN W3"/>
                <a:sym typeface="ヒラギノ明朝 ProN W3"/>
              </a:rPr>
              <a:t>弱</a:t>
            </a:r>
            <a:r>
              <a:rPr sz="2600">
                <a:latin typeface="Arial"/>
                <a:ea typeface="Arial"/>
                <a:cs typeface="Arial"/>
                <a:sym typeface="Arial"/>
              </a:rPr>
              <a:t>AI		</a:t>
            </a:r>
            <a:r>
              <a:rPr sz="2600">
                <a:latin typeface="ヒラギノ明朝 ProN W3"/>
                <a:ea typeface="ヒラギノ明朝 ProN W3"/>
                <a:cs typeface="ヒラギノ明朝 ProN W3"/>
                <a:sym typeface="ヒラギノ明朝 ProN W3"/>
              </a:rPr>
              <a:t>：常に最悪手を打つＡＩ</a:t>
            </a:r>
            <a:endParaRPr sz="2200">
              <a:latin typeface="Arial"/>
              <a:ea typeface="Arial"/>
              <a:cs typeface="Arial"/>
              <a:sym typeface="Arial"/>
            </a:endParaRPr>
          </a:p>
        </p:txBody>
      </p:sp>
      <p:graphicFrame>
        <p:nvGraphicFramePr>
          <p:cNvPr id="73" name="表"/>
          <p:cNvGraphicFramePr/>
          <p:nvPr/>
        </p:nvGraphicFramePr>
        <p:xfrm>
          <a:off x="1186303" y="4920167"/>
          <a:ext cx="8112831" cy="2168408"/>
        </p:xfrm>
        <a:graphic xmlns:a="http://schemas.openxmlformats.org/drawingml/2006/main">
          <a:graphicData uri="http://schemas.openxmlformats.org/drawingml/2006/table">
            <a:tbl>
              <a:tblPr firstCol="1" firstRow="1" lastCol="0" lastRow="0" bandCol="0" bandRow="1" rtl="0">
                <a:tableStyleId>{4C3C2611-4C71-4FC5-86AE-919BDF0F9419}</a:tableStyleId>
              </a:tblPr>
              <a:tblGrid>
                <a:gridCol w="1622566"/>
                <a:gridCol w="1622566"/>
                <a:gridCol w="1622566"/>
                <a:gridCol w="1622566"/>
                <a:gridCol w="1622566"/>
              </a:tblGrid>
              <a:tr h="361401">
                <a:tc>
                  <a:txBody>
                    <a:bodyPr/>
                    <a:lstStyle/>
                    <a:p>
                      <a:pPr algn="l">
                        <a:lnSpc>
                          <a:spcPct val="90000"/>
                        </a:lnSpc>
                        <a:spcBef>
                          <a:spcPts val="500"/>
                        </a:spcBef>
                        <a:defRPr b="0" i="0" sz="1800">
                          <a:solidFill>
                            <a:srgbClr val="000000"/>
                          </a:solidFill>
                        </a:defRPr>
                      </a:pPr>
                      <a:r>
                        <a:rPr b="1" i="1" sz="2000">
                          <a:solidFill>
                            <a:schemeClr val="accent3">
                              <a:lumOff val="44000"/>
                            </a:schemeClr>
                          </a:solidFill>
                          <a:sym typeface="Calibri"/>
                        </a:rPr>
                        <a:t>先手</a:t>
                      </a:r>
                    </a:p>
                  </a:txBody>
                  <a:tcPr marL="63500" marR="63500" marT="63500" marB="63500" anchor="t" anchorCtr="0" horzOverflow="overflow"/>
                </a:tc>
                <a:tc>
                  <a:txBody>
                    <a:bodyPr/>
                    <a:lstStyle/>
                    <a:p>
                      <a:pPr algn="l">
                        <a:lnSpc>
                          <a:spcPct val="90000"/>
                        </a:lnSpc>
                        <a:spcBef>
                          <a:spcPts val="500"/>
                        </a:spcBef>
                        <a:defRPr b="0" i="0" sz="1800">
                          <a:solidFill>
                            <a:srgbClr val="000000"/>
                          </a:solidFill>
                        </a:defRPr>
                      </a:pPr>
                      <a:r>
                        <a:rPr b="1" i="1" sz="2000">
                          <a:solidFill>
                            <a:schemeClr val="accent3">
                              <a:lumOff val="44000"/>
                            </a:schemeClr>
                          </a:solidFill>
                          <a:sym typeface="Calibri"/>
                        </a:rPr>
                        <a:t>後手</a:t>
                      </a:r>
                    </a:p>
                  </a:txBody>
                  <a:tcPr marL="63500" marR="63500" marT="63500" marB="63500" anchor="t" anchorCtr="0" horzOverflow="overflow"/>
                </a:tc>
                <a:tc>
                  <a:txBody>
                    <a:bodyPr/>
                    <a:lstStyle/>
                    <a:p>
                      <a:pPr algn="l">
                        <a:lnSpc>
                          <a:spcPct val="90000"/>
                        </a:lnSpc>
                        <a:spcBef>
                          <a:spcPts val="500"/>
                        </a:spcBef>
                        <a:defRPr b="0" i="0" sz="1800">
                          <a:solidFill>
                            <a:srgbClr val="000000"/>
                          </a:solidFill>
                        </a:defRPr>
                      </a:pPr>
                      <a:r>
                        <a:rPr b="1" i="1" sz="2000">
                          <a:solidFill>
                            <a:schemeClr val="accent3">
                              <a:lumOff val="44000"/>
                            </a:schemeClr>
                          </a:solidFill>
                          <a:sym typeface="Calibri"/>
                        </a:rPr>
                        <a:t>先手勝</a:t>
                      </a:r>
                    </a:p>
                  </a:txBody>
                  <a:tcPr marL="63500" marR="63500" marT="63500" marB="63500" anchor="t" anchorCtr="0" horzOverflow="overflow"/>
                </a:tc>
                <a:tc>
                  <a:txBody>
                    <a:bodyPr/>
                    <a:lstStyle/>
                    <a:p>
                      <a:pPr algn="l">
                        <a:lnSpc>
                          <a:spcPct val="90000"/>
                        </a:lnSpc>
                        <a:spcBef>
                          <a:spcPts val="500"/>
                        </a:spcBef>
                        <a:defRPr b="0" i="0" sz="1800">
                          <a:solidFill>
                            <a:srgbClr val="000000"/>
                          </a:solidFill>
                        </a:defRPr>
                      </a:pPr>
                      <a:r>
                        <a:rPr b="1" i="1" sz="2000">
                          <a:solidFill>
                            <a:schemeClr val="accent3">
                              <a:lumOff val="44000"/>
                            </a:schemeClr>
                          </a:solidFill>
                          <a:sym typeface="Calibri"/>
                        </a:rPr>
                        <a:t>引き分け</a:t>
                      </a:r>
                    </a:p>
                  </a:txBody>
                  <a:tcPr marL="63500" marR="63500" marT="63500" marB="63500" anchor="t" anchorCtr="0" horzOverflow="overflow"/>
                </a:tc>
                <a:tc>
                  <a:txBody>
                    <a:bodyPr/>
                    <a:lstStyle/>
                    <a:p>
                      <a:pPr algn="l">
                        <a:lnSpc>
                          <a:spcPct val="90000"/>
                        </a:lnSpc>
                        <a:spcBef>
                          <a:spcPts val="500"/>
                        </a:spcBef>
                        <a:defRPr b="0" i="0" sz="1800">
                          <a:solidFill>
                            <a:srgbClr val="000000"/>
                          </a:solidFill>
                        </a:defRPr>
                      </a:pPr>
                      <a:r>
                        <a:rPr b="1" i="1" sz="2000">
                          <a:solidFill>
                            <a:schemeClr val="accent3">
                              <a:lumOff val="44000"/>
                            </a:schemeClr>
                          </a:solidFill>
                          <a:sym typeface="Calibri"/>
                        </a:rPr>
                        <a:t>後手勝</a:t>
                      </a:r>
                    </a:p>
                  </a:txBody>
                  <a:tcPr marL="63500" marR="63500" marT="63500" marB="63500" anchor="t" anchorCtr="0" horzOverflow="overflow"/>
                </a:tc>
              </a:tr>
              <a:tr h="361401">
                <a:tc>
                  <a:txBody>
                    <a:bodyPr/>
                    <a:lstStyle/>
                    <a:p>
                      <a:pPr algn="l">
                        <a:lnSpc>
                          <a:spcPct val="90000"/>
                        </a:lnSpc>
                        <a:spcBef>
                          <a:spcPts val="500"/>
                        </a:spcBef>
                        <a:defRPr b="0" i="0" sz="1800">
                          <a:solidFill>
                            <a:srgbClr val="000000"/>
                          </a:solidFill>
                        </a:defRPr>
                      </a:pPr>
                      <a:r>
                        <a:rPr b="1" i="1" sz="2000">
                          <a:solidFill>
                            <a:schemeClr val="accent3">
                              <a:lumOff val="44000"/>
                            </a:schemeClr>
                          </a:solidFill>
                          <a:sym typeface="Calibri"/>
                        </a:rPr>
                        <a:t>RvlAI</a:t>
                      </a:r>
                    </a:p>
                  </a:txBody>
                  <a:tcPr marL="63500" marR="63500" marT="63500" marB="63500" anchor="t" anchorCtr="0" horzOverflow="overflow"/>
                </a:tc>
                <a:tc>
                  <a:txBody>
                    <a:bodyPr/>
                    <a:lstStyle/>
                    <a:p>
                      <a:pPr algn="l">
                        <a:lnSpc>
                          <a:spcPct val="90000"/>
                        </a:lnSpc>
                        <a:spcBef>
                          <a:spcPts val="500"/>
                        </a:spcBef>
                        <a:defRPr b="0" i="0" sz="1800"/>
                      </a:pPr>
                      <a:r>
                        <a:rPr b="1" i="1" sz="2000">
                          <a:sym typeface="Calibri"/>
                        </a:rPr>
                        <a:t>強AI</a:t>
                      </a:r>
                    </a:p>
                  </a:txBody>
                  <a:tcPr marL="63500" marR="63500" marT="63500" marB="63500" anchor="t" anchorCtr="0" horzOverflow="overflow"/>
                </a:tc>
                <a:tc>
                  <a:txBody>
                    <a:bodyPr/>
                    <a:lstStyle/>
                    <a:p>
                      <a:pPr algn="l">
                        <a:lnSpc>
                          <a:spcPct val="90000"/>
                        </a:lnSpc>
                        <a:spcBef>
                          <a:spcPts val="500"/>
                        </a:spcBef>
                        <a:defRPr b="0" i="0" sz="1800"/>
                      </a:pPr>
                      <a:r>
                        <a:rPr b="1" i="1" sz="2000">
                          <a:sym typeface="Calibri"/>
                        </a:rPr>
                        <a:t>12</a:t>
                      </a:r>
                    </a:p>
                  </a:txBody>
                  <a:tcPr marL="63500" marR="63500" marT="63500" marB="63500" anchor="t" anchorCtr="0" horzOverflow="overflow"/>
                </a:tc>
                <a:tc>
                  <a:txBody>
                    <a:bodyPr/>
                    <a:lstStyle/>
                    <a:p>
                      <a:pPr algn="l">
                        <a:lnSpc>
                          <a:spcPct val="90000"/>
                        </a:lnSpc>
                        <a:spcBef>
                          <a:spcPts val="500"/>
                        </a:spcBef>
                        <a:defRPr b="0" i="0" sz="1800"/>
                      </a:pPr>
                      <a:r>
                        <a:rPr b="1" i="1" sz="2000">
                          <a:sym typeface="Calibri"/>
                        </a:rPr>
                        <a:t>27</a:t>
                      </a:r>
                    </a:p>
                  </a:txBody>
                  <a:tcPr marL="63500" marR="63500" marT="63500" marB="63500" anchor="t" anchorCtr="0" horzOverflow="overflow"/>
                </a:tc>
                <a:tc>
                  <a:txBody>
                    <a:bodyPr/>
                    <a:lstStyle/>
                    <a:p>
                      <a:pPr algn="l">
                        <a:lnSpc>
                          <a:spcPct val="90000"/>
                        </a:lnSpc>
                        <a:spcBef>
                          <a:spcPts val="500"/>
                        </a:spcBef>
                        <a:defRPr b="0" i="0" sz="1800"/>
                      </a:pPr>
                      <a:r>
                        <a:rPr b="1" i="1" sz="2000">
                          <a:sym typeface="Calibri"/>
                        </a:rPr>
                        <a:t>61</a:t>
                      </a:r>
                    </a:p>
                  </a:txBody>
                  <a:tcPr marL="63500" marR="63500" marT="63500" marB="63500" anchor="t" anchorCtr="0" horzOverflow="overflow"/>
                </a:tc>
              </a:tr>
              <a:tr h="361401">
                <a:tc>
                  <a:txBody>
                    <a:bodyPr/>
                    <a:lstStyle/>
                    <a:p>
                      <a:pPr algn="l">
                        <a:lnSpc>
                          <a:spcPct val="90000"/>
                        </a:lnSpc>
                        <a:spcBef>
                          <a:spcPts val="500"/>
                        </a:spcBef>
                        <a:defRPr b="0" i="0" sz="1800">
                          <a:solidFill>
                            <a:srgbClr val="000000"/>
                          </a:solidFill>
                        </a:defRPr>
                      </a:pPr>
                      <a:r>
                        <a:rPr b="1" i="1" sz="2000">
                          <a:solidFill>
                            <a:schemeClr val="accent3">
                              <a:lumOff val="44000"/>
                            </a:schemeClr>
                          </a:solidFill>
                          <a:sym typeface="Calibri"/>
                        </a:rPr>
                        <a:t>強AI</a:t>
                      </a:r>
                    </a:p>
                  </a:txBody>
                  <a:tcPr marL="63500" marR="63500" marT="63500" marB="63500" anchor="t" anchorCtr="0" horzOverflow="overflow"/>
                </a:tc>
                <a:tc>
                  <a:txBody>
                    <a:bodyPr/>
                    <a:lstStyle/>
                    <a:p>
                      <a:pPr algn="l">
                        <a:lnSpc>
                          <a:spcPct val="90000"/>
                        </a:lnSpc>
                        <a:spcBef>
                          <a:spcPts val="500"/>
                        </a:spcBef>
                        <a:defRPr b="0" i="0" sz="1800"/>
                      </a:pPr>
                      <a:r>
                        <a:rPr b="1" i="1" sz="2000">
                          <a:sym typeface="Calibri"/>
                        </a:rPr>
                        <a:t>RvlAI</a:t>
                      </a:r>
                    </a:p>
                  </a:txBody>
                  <a:tcPr marL="63500" marR="63500" marT="63500" marB="63500" anchor="t" anchorCtr="0" horzOverflow="overflow">
                    <a:solidFill>
                      <a:srgbClr val="E2F7F6"/>
                    </a:solidFill>
                  </a:tcPr>
                </a:tc>
                <a:tc>
                  <a:txBody>
                    <a:bodyPr/>
                    <a:lstStyle/>
                    <a:p>
                      <a:pPr algn="l">
                        <a:lnSpc>
                          <a:spcPct val="90000"/>
                        </a:lnSpc>
                        <a:spcBef>
                          <a:spcPts val="500"/>
                        </a:spcBef>
                        <a:defRPr b="0" i="0" sz="1800"/>
                      </a:pPr>
                      <a:r>
                        <a:rPr b="1" i="1" sz="2000">
                          <a:sym typeface="Calibri"/>
                        </a:rPr>
                        <a:t>58</a:t>
                      </a:r>
                    </a:p>
                  </a:txBody>
                  <a:tcPr marL="63500" marR="63500" marT="63500" marB="63500" anchor="t" anchorCtr="0" horzOverflow="overflow">
                    <a:solidFill>
                      <a:srgbClr val="E2F7F6"/>
                    </a:solidFill>
                  </a:tcPr>
                </a:tc>
                <a:tc>
                  <a:txBody>
                    <a:bodyPr/>
                    <a:lstStyle/>
                    <a:p>
                      <a:pPr algn="l">
                        <a:lnSpc>
                          <a:spcPct val="90000"/>
                        </a:lnSpc>
                        <a:spcBef>
                          <a:spcPts val="500"/>
                        </a:spcBef>
                        <a:defRPr b="0" i="0" sz="1800"/>
                      </a:pPr>
                      <a:r>
                        <a:rPr b="1" i="1" sz="2000">
                          <a:sym typeface="Calibri"/>
                        </a:rPr>
                        <a:t>6</a:t>
                      </a:r>
                    </a:p>
                  </a:txBody>
                  <a:tcPr marL="63500" marR="63500" marT="63500" marB="63500" anchor="t" anchorCtr="0" horzOverflow="overflow">
                    <a:solidFill>
                      <a:srgbClr val="E2F7F6"/>
                    </a:solidFill>
                  </a:tcPr>
                </a:tc>
                <a:tc>
                  <a:txBody>
                    <a:bodyPr/>
                    <a:lstStyle/>
                    <a:p>
                      <a:pPr algn="l">
                        <a:lnSpc>
                          <a:spcPct val="90000"/>
                        </a:lnSpc>
                        <a:spcBef>
                          <a:spcPts val="500"/>
                        </a:spcBef>
                        <a:defRPr b="0" i="0" sz="1800"/>
                      </a:pPr>
                      <a:r>
                        <a:rPr b="1" i="1" sz="2000">
                          <a:sym typeface="Calibri"/>
                        </a:rPr>
                        <a:t>36</a:t>
                      </a:r>
                    </a:p>
                  </a:txBody>
                  <a:tcPr marL="63500" marR="63500" marT="63500" marB="63500" anchor="t" anchorCtr="0" horzOverflow="overflow">
                    <a:solidFill>
                      <a:srgbClr val="E2F7F6"/>
                    </a:solidFill>
                  </a:tcPr>
                </a:tc>
              </a:tr>
              <a:tr h="361401">
                <a:tc>
                  <a:txBody>
                    <a:bodyPr/>
                    <a:lstStyle/>
                    <a:p>
                      <a:pPr algn="l">
                        <a:lnSpc>
                          <a:spcPct val="90000"/>
                        </a:lnSpc>
                        <a:spcBef>
                          <a:spcPts val="500"/>
                        </a:spcBef>
                        <a:defRPr b="0" i="0" sz="1800">
                          <a:solidFill>
                            <a:srgbClr val="000000"/>
                          </a:solidFill>
                        </a:defRPr>
                      </a:pPr>
                      <a:r>
                        <a:rPr b="1" i="1" sz="2000">
                          <a:solidFill>
                            <a:schemeClr val="accent3">
                              <a:lumOff val="44000"/>
                            </a:schemeClr>
                          </a:solidFill>
                          <a:sym typeface="Calibri"/>
                        </a:rPr>
                        <a:t>RvlAI</a:t>
                      </a:r>
                    </a:p>
                  </a:txBody>
                  <a:tcPr marL="63500" marR="63500" marT="63500" marB="63500" anchor="t" anchorCtr="0" horzOverflow="overflow"/>
                </a:tc>
                <a:tc>
                  <a:txBody>
                    <a:bodyPr/>
                    <a:lstStyle/>
                    <a:p>
                      <a:pPr algn="l">
                        <a:lnSpc>
                          <a:spcPct val="90000"/>
                        </a:lnSpc>
                        <a:spcBef>
                          <a:spcPts val="500"/>
                        </a:spcBef>
                        <a:defRPr b="0" i="0" sz="1800"/>
                      </a:pPr>
                      <a:r>
                        <a:rPr b="1" i="1" sz="2000">
                          <a:sym typeface="Calibri"/>
                        </a:rPr>
                        <a:t>弱AI</a:t>
                      </a:r>
                    </a:p>
                  </a:txBody>
                  <a:tcPr marL="63500" marR="63500" marT="63500" marB="63500" anchor="t" anchorCtr="0" horzOverflow="overflow"/>
                </a:tc>
                <a:tc>
                  <a:txBody>
                    <a:bodyPr/>
                    <a:lstStyle/>
                    <a:p>
                      <a:pPr algn="l">
                        <a:lnSpc>
                          <a:spcPct val="90000"/>
                        </a:lnSpc>
                        <a:spcBef>
                          <a:spcPts val="500"/>
                        </a:spcBef>
                        <a:defRPr b="0" i="0" sz="1800"/>
                      </a:pPr>
                      <a:r>
                        <a:rPr b="1" i="1" sz="2000">
                          <a:sym typeface="Calibri"/>
                        </a:rPr>
                        <a:t>85</a:t>
                      </a:r>
                    </a:p>
                  </a:txBody>
                  <a:tcPr marL="63500" marR="63500" marT="63500" marB="63500" anchor="t" anchorCtr="0" horzOverflow="overflow"/>
                </a:tc>
                <a:tc>
                  <a:txBody>
                    <a:bodyPr/>
                    <a:lstStyle/>
                    <a:p>
                      <a:pPr algn="l">
                        <a:lnSpc>
                          <a:spcPct val="90000"/>
                        </a:lnSpc>
                        <a:spcBef>
                          <a:spcPts val="500"/>
                        </a:spcBef>
                        <a:defRPr b="0" i="0" sz="1800"/>
                      </a:pPr>
                      <a:r>
                        <a:rPr b="1" i="1" sz="2000">
                          <a:sym typeface="Calibri"/>
                        </a:rPr>
                        <a:t>4</a:t>
                      </a:r>
                    </a:p>
                  </a:txBody>
                  <a:tcPr marL="63500" marR="63500" marT="63500" marB="63500" anchor="t" anchorCtr="0" horzOverflow="overflow"/>
                </a:tc>
                <a:tc>
                  <a:txBody>
                    <a:bodyPr/>
                    <a:lstStyle/>
                    <a:p>
                      <a:pPr algn="l">
                        <a:lnSpc>
                          <a:spcPct val="90000"/>
                        </a:lnSpc>
                        <a:spcBef>
                          <a:spcPts val="500"/>
                        </a:spcBef>
                        <a:defRPr b="0" i="0" sz="1800"/>
                      </a:pPr>
                      <a:r>
                        <a:rPr b="1" i="1" sz="2000">
                          <a:sym typeface="Calibri"/>
                        </a:rPr>
                        <a:t>11</a:t>
                      </a:r>
                    </a:p>
                  </a:txBody>
                  <a:tcPr marL="63500" marR="63500" marT="63500" marB="63500" anchor="t" anchorCtr="0" horzOverflow="overflow"/>
                </a:tc>
              </a:tr>
              <a:tr h="361401">
                <a:tc>
                  <a:txBody>
                    <a:bodyPr/>
                    <a:lstStyle/>
                    <a:p>
                      <a:pPr algn="l">
                        <a:lnSpc>
                          <a:spcPct val="90000"/>
                        </a:lnSpc>
                        <a:spcBef>
                          <a:spcPts val="500"/>
                        </a:spcBef>
                        <a:defRPr b="0" i="0" sz="1800">
                          <a:solidFill>
                            <a:srgbClr val="000000"/>
                          </a:solidFill>
                        </a:defRPr>
                      </a:pPr>
                      <a:r>
                        <a:rPr b="1" i="1" sz="2000">
                          <a:solidFill>
                            <a:schemeClr val="accent3">
                              <a:lumOff val="44000"/>
                            </a:schemeClr>
                          </a:solidFill>
                          <a:sym typeface="Calibri"/>
                        </a:rPr>
                        <a:t>弱AI</a:t>
                      </a:r>
                    </a:p>
                  </a:txBody>
                  <a:tcPr marL="63500" marR="63500" marT="63500" marB="63500" anchor="t" anchorCtr="0" horzOverflow="overflow"/>
                </a:tc>
                <a:tc>
                  <a:txBody>
                    <a:bodyPr/>
                    <a:lstStyle/>
                    <a:p>
                      <a:pPr algn="l">
                        <a:lnSpc>
                          <a:spcPct val="90000"/>
                        </a:lnSpc>
                        <a:spcBef>
                          <a:spcPts val="500"/>
                        </a:spcBef>
                        <a:defRPr b="0" i="0" sz="1800"/>
                      </a:pPr>
                      <a:r>
                        <a:rPr b="1" i="1" sz="2000">
                          <a:sym typeface="Calibri"/>
                        </a:rPr>
                        <a:t>RvlAI</a:t>
                      </a:r>
                    </a:p>
                  </a:txBody>
                  <a:tcPr marL="63500" marR="63500" marT="63500" marB="63500" anchor="t" anchorCtr="0" horzOverflow="overflow">
                    <a:solidFill>
                      <a:srgbClr val="E2F7F6"/>
                    </a:solidFill>
                  </a:tcPr>
                </a:tc>
                <a:tc>
                  <a:txBody>
                    <a:bodyPr/>
                    <a:lstStyle/>
                    <a:p>
                      <a:pPr algn="l">
                        <a:lnSpc>
                          <a:spcPct val="90000"/>
                        </a:lnSpc>
                        <a:spcBef>
                          <a:spcPts val="500"/>
                        </a:spcBef>
                        <a:defRPr b="0" i="0" sz="1800"/>
                      </a:pPr>
                      <a:r>
                        <a:rPr b="1" i="1" sz="2000">
                          <a:sym typeface="Calibri"/>
                        </a:rPr>
                        <a:t>5</a:t>
                      </a:r>
                    </a:p>
                  </a:txBody>
                  <a:tcPr marL="63500" marR="63500" marT="63500" marB="63500" anchor="t" anchorCtr="0" horzOverflow="overflow">
                    <a:solidFill>
                      <a:srgbClr val="E2F7F6"/>
                    </a:solidFill>
                  </a:tcPr>
                </a:tc>
                <a:tc>
                  <a:txBody>
                    <a:bodyPr/>
                    <a:lstStyle/>
                    <a:p>
                      <a:pPr algn="l">
                        <a:lnSpc>
                          <a:spcPct val="90000"/>
                        </a:lnSpc>
                        <a:spcBef>
                          <a:spcPts val="500"/>
                        </a:spcBef>
                        <a:defRPr b="0" i="0" sz="1800"/>
                      </a:pPr>
                      <a:r>
                        <a:rPr b="1" i="1" sz="2000">
                          <a:sym typeface="Calibri"/>
                        </a:rPr>
                        <a:t>2</a:t>
                      </a:r>
                    </a:p>
                  </a:txBody>
                  <a:tcPr marL="63500" marR="63500" marT="63500" marB="63500" anchor="t" anchorCtr="0" horzOverflow="overflow">
                    <a:solidFill>
                      <a:srgbClr val="E2F7F6"/>
                    </a:solidFill>
                  </a:tcPr>
                </a:tc>
                <a:tc>
                  <a:txBody>
                    <a:bodyPr/>
                    <a:lstStyle/>
                    <a:p>
                      <a:pPr algn="l">
                        <a:lnSpc>
                          <a:spcPct val="90000"/>
                        </a:lnSpc>
                        <a:spcBef>
                          <a:spcPts val="500"/>
                        </a:spcBef>
                        <a:defRPr b="0" i="0" sz="1800"/>
                      </a:pPr>
                      <a:r>
                        <a:rPr b="1" i="1" sz="2000">
                          <a:sym typeface="Calibri"/>
                        </a:rPr>
                        <a:t>93</a:t>
                      </a:r>
                    </a:p>
                  </a:txBody>
                  <a:tcPr marL="63500" marR="63500" marT="63500" marB="63500" anchor="t" anchorCtr="0" horzOverflow="overflow">
                    <a:solidFill>
                      <a:srgbClr val="E2F7F6"/>
                    </a:solidFill>
                  </a:tcPr>
                </a:tc>
              </a:tr>
              <a:tr h="361401">
                <a:tc>
                  <a:txBody>
                    <a:bodyPr/>
                    <a:lstStyle/>
                    <a:p>
                      <a:pPr algn="l">
                        <a:lnSpc>
                          <a:spcPct val="90000"/>
                        </a:lnSpc>
                        <a:spcBef>
                          <a:spcPts val="500"/>
                        </a:spcBef>
                        <a:defRPr b="0" i="0" sz="1800">
                          <a:solidFill>
                            <a:srgbClr val="000000"/>
                          </a:solidFill>
                        </a:defRPr>
                      </a:pPr>
                      <a:r>
                        <a:rPr b="1" i="1" sz="2000">
                          <a:solidFill>
                            <a:schemeClr val="accent3">
                              <a:lumOff val="44000"/>
                            </a:schemeClr>
                          </a:solidFill>
                          <a:sym typeface="Calibri"/>
                        </a:rPr>
                        <a:t>RvlAI</a:t>
                      </a:r>
                    </a:p>
                  </a:txBody>
                  <a:tcPr marL="63500" marR="63500" marT="63500" marB="63500" anchor="t" anchorCtr="0" horzOverflow="overflow"/>
                </a:tc>
                <a:tc>
                  <a:txBody>
                    <a:bodyPr/>
                    <a:lstStyle/>
                    <a:p>
                      <a:pPr algn="l">
                        <a:lnSpc>
                          <a:spcPct val="90000"/>
                        </a:lnSpc>
                        <a:spcBef>
                          <a:spcPts val="500"/>
                        </a:spcBef>
                        <a:defRPr b="0" i="0" sz="1800"/>
                      </a:pPr>
                      <a:r>
                        <a:rPr b="1" i="1" sz="2000">
                          <a:sym typeface="Calibri"/>
                        </a:rPr>
                        <a:t>RvlAI</a:t>
                      </a:r>
                    </a:p>
                  </a:txBody>
                  <a:tcPr marL="63500" marR="63500" marT="63500" marB="63500" anchor="t" anchorCtr="0" horzOverflow="overflow"/>
                </a:tc>
                <a:tc>
                  <a:txBody>
                    <a:bodyPr/>
                    <a:lstStyle/>
                    <a:p>
                      <a:pPr algn="l">
                        <a:lnSpc>
                          <a:spcPct val="90000"/>
                        </a:lnSpc>
                        <a:spcBef>
                          <a:spcPts val="500"/>
                        </a:spcBef>
                        <a:defRPr b="0" i="0" sz="1800"/>
                      </a:pPr>
                      <a:r>
                        <a:rPr b="1" i="1" sz="2000">
                          <a:sym typeface="Calibri"/>
                        </a:rPr>
                        <a:t>38</a:t>
                      </a:r>
                    </a:p>
                  </a:txBody>
                  <a:tcPr marL="63500" marR="63500" marT="63500" marB="63500" anchor="t" anchorCtr="0" horzOverflow="overflow"/>
                </a:tc>
                <a:tc>
                  <a:txBody>
                    <a:bodyPr/>
                    <a:lstStyle/>
                    <a:p>
                      <a:pPr algn="l">
                        <a:lnSpc>
                          <a:spcPct val="90000"/>
                        </a:lnSpc>
                        <a:spcBef>
                          <a:spcPts val="500"/>
                        </a:spcBef>
                        <a:defRPr b="0" i="0" sz="1800"/>
                      </a:pPr>
                      <a:r>
                        <a:rPr b="1" i="1" sz="2000">
                          <a:sym typeface="Calibri"/>
                        </a:rPr>
                        <a:t>0</a:t>
                      </a:r>
                    </a:p>
                  </a:txBody>
                  <a:tcPr marL="63500" marR="63500" marT="63500" marB="63500" anchor="t" anchorCtr="0" horzOverflow="overflow"/>
                </a:tc>
                <a:tc>
                  <a:txBody>
                    <a:bodyPr/>
                    <a:lstStyle/>
                    <a:p>
                      <a:pPr algn="l">
                        <a:lnSpc>
                          <a:spcPct val="90000"/>
                        </a:lnSpc>
                        <a:spcBef>
                          <a:spcPts val="500"/>
                        </a:spcBef>
                        <a:defRPr b="0" i="0" sz="1800"/>
                      </a:pPr>
                      <a:r>
                        <a:rPr b="1" i="1" sz="2000">
                          <a:sym typeface="Calibri"/>
                        </a:rPr>
                        <a:t>62</a:t>
                      </a:r>
                    </a:p>
                  </a:txBody>
                  <a:tcPr marL="63500" marR="63500" marT="63500" marB="63500" anchor="t" anchorCtr="0" horzOverflow="overflow"/>
                </a:tc>
              </a:tr>
            </a:tbl>
          </a:graphicData>
        </a:graphic>
      </p:graphicFrame>
      <p:sp>
        <p:nvSpPr>
          <p:cNvPr id="74" name="表１：RvlAIの各ＡＩに対しての勝利数(試行回数１００回)"/>
          <p:cNvSpPr txBox="1"/>
          <p:nvPr/>
        </p:nvSpPr>
        <p:spPr>
          <a:xfrm>
            <a:off x="1570298" y="4439768"/>
            <a:ext cx="7344841" cy="41250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r>
              <a:rPr sz="2200">
                <a:latin typeface="ヒラギノ明朝 ProN W3"/>
                <a:ea typeface="ヒラギノ明朝 ProN W3"/>
                <a:cs typeface="ヒラギノ明朝 ProN W3"/>
                <a:sym typeface="ヒラギノ明朝 ProN W3"/>
              </a:rPr>
              <a:t>表１：</a:t>
            </a:r>
            <a:r>
              <a:rPr sz="2200">
                <a:latin typeface="Arial"/>
                <a:ea typeface="Arial"/>
                <a:cs typeface="Arial"/>
                <a:sym typeface="Arial"/>
              </a:rPr>
              <a:t>RvlAI</a:t>
            </a:r>
            <a:r>
              <a:rPr sz="2200">
                <a:latin typeface="ヒラギノ明朝 ProN W3"/>
                <a:ea typeface="ヒラギノ明朝 ProN W3"/>
                <a:cs typeface="ヒラギノ明朝 ProN W3"/>
                <a:sym typeface="ヒラギノ明朝 ProN W3"/>
              </a:rPr>
              <a:t>の各ＡＩに対しての勝利数</a:t>
            </a:r>
            <a:r>
              <a:rPr sz="2200">
                <a:latin typeface="Arial"/>
                <a:ea typeface="Arial"/>
                <a:cs typeface="Arial"/>
                <a:sym typeface="Arial"/>
              </a:rPr>
              <a:t>(</a:t>
            </a:r>
            <a:r>
              <a:rPr sz="2200">
                <a:latin typeface="ヒラギノ明朝 ProN W3"/>
                <a:ea typeface="ヒラギノ明朝 ProN W3"/>
                <a:cs typeface="ヒラギノ明朝 ProN W3"/>
                <a:sym typeface="ヒラギノ明朝 ProN W3"/>
              </a:rPr>
              <a:t>試行回数１００回</a:t>
            </a:r>
            <a:r>
              <a:rPr sz="2200">
                <a:latin typeface="Arial"/>
                <a:ea typeface="Arial"/>
                <a:cs typeface="Arial"/>
                <a:sym typeface="Arial"/>
              </a:rPr>
              <a:t>)</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6" name="まとめと今後の課題"/>
          <p:cNvSpPr txBox="1"/>
          <p:nvPr>
            <p:ph type="title" idx="4294967295"/>
          </p:nvPr>
        </p:nvSpPr>
        <p:spPr>
          <a:xfrm>
            <a:off x="741362" y="555625"/>
            <a:ext cx="8607426" cy="1262063"/>
          </a:xfrm>
          <a:prstGeom prst="rect">
            <a:avLst/>
          </a:prstGeom>
        </p:spPr>
        <p:txBody>
          <a:bodyPr>
            <a:normAutofit fontScale="100000" lnSpcReduction="0"/>
          </a:bodyPr>
          <a:lstStyle>
            <a:lvl1pPr>
              <a:defRPr b="1" sz="4400">
                <a:solidFill>
                  <a:srgbClr val="333333"/>
                </a:solidFill>
                <a:latin typeface="Tahoma"/>
                <a:ea typeface="Tahoma"/>
                <a:cs typeface="Tahoma"/>
                <a:sym typeface="Tahoma"/>
              </a:defRPr>
            </a:lvl1pPr>
          </a:lstStyle>
          <a:p>
            <a:pPr>
              <a:defRPr sz="2400">
                <a:latin typeface="HG-MinchoL-Sun"/>
                <a:ea typeface="HG-MinchoL-Sun"/>
                <a:cs typeface="HG-MinchoL-Sun"/>
                <a:sym typeface="HG-MinchoL-Sun"/>
              </a:defRPr>
            </a:pPr>
            <a:r>
              <a:rPr sz="4400">
                <a:latin typeface="Tahoma"/>
                <a:ea typeface="Tahoma"/>
                <a:cs typeface="Tahoma"/>
                <a:sym typeface="Tahoma"/>
              </a:rPr>
              <a:t>まとめと今後の課題</a:t>
            </a:r>
          </a:p>
        </p:txBody>
      </p:sp>
      <p:sp>
        <p:nvSpPr>
          <p:cNvPr id="77" name="まとめ…"/>
          <p:cNvSpPr txBox="1"/>
          <p:nvPr>
            <p:ph type="body" idx="4294967295"/>
          </p:nvPr>
        </p:nvSpPr>
        <p:spPr>
          <a:xfrm>
            <a:off x="741362" y="2101849"/>
            <a:ext cx="8607426" cy="4762502"/>
          </a:xfrm>
          <a:prstGeom prst="rect">
            <a:avLst/>
          </a:prstGeom>
        </p:spPr>
        <p:txBody>
          <a:bodyPr>
            <a:normAutofit fontScale="100000" lnSpcReduction="0"/>
          </a:bodyPr>
          <a:lstStyle/>
          <a:p>
            <a:pPr defTabSz="877823">
              <a:spcBef>
                <a:spcPts val="0"/>
              </a:spcBef>
              <a:defRPr sz="2304">
                <a:latin typeface="HG-MinchoL-Sun"/>
                <a:ea typeface="HG-MinchoL-Sun"/>
                <a:cs typeface="HG-MinchoL-Sun"/>
                <a:sym typeface="HG-MinchoL-Sun"/>
              </a:defRPr>
            </a:pPr>
          </a:p>
          <a:p>
            <a:pPr algn="ctr" defTabSz="877823">
              <a:spcBef>
                <a:spcPts val="0"/>
              </a:spcBef>
              <a:defRPr sz="2304">
                <a:latin typeface="HG-MinchoL-Sun"/>
                <a:ea typeface="HG-MinchoL-Sun"/>
                <a:cs typeface="HG-MinchoL-Sun"/>
                <a:sym typeface="HG-MinchoL-Sun"/>
              </a:defRPr>
            </a:pPr>
            <a:r>
              <a:rPr sz="3072">
                <a:latin typeface="Tahoma"/>
                <a:ea typeface="Tahoma"/>
                <a:cs typeface="Tahoma"/>
                <a:sym typeface="Tahoma"/>
              </a:rPr>
              <a:t>まとめ</a:t>
            </a:r>
          </a:p>
          <a:p>
            <a:pPr defTabSz="877823">
              <a:spcBef>
                <a:spcPts val="0"/>
              </a:spcBef>
              <a:defRPr sz="2304">
                <a:latin typeface="HG-MinchoL-Sun"/>
                <a:ea typeface="HG-MinchoL-Sun"/>
                <a:cs typeface="HG-MinchoL-Sun"/>
                <a:sym typeface="HG-MinchoL-Sun"/>
              </a:defRPr>
            </a:pPr>
          </a:p>
          <a:p>
            <a:pPr algn="just" defTabSz="877823">
              <a:spcBef>
                <a:spcPts val="0"/>
              </a:spcBef>
              <a:defRPr sz="2304">
                <a:latin typeface="HG-MinchoL-Sun"/>
                <a:ea typeface="HG-MinchoL-Sun"/>
                <a:cs typeface="HG-MinchoL-Sun"/>
                <a:sym typeface="HG-MinchoL-Sun"/>
              </a:defRPr>
            </a:pPr>
            <a:r>
              <a:rPr sz="3072">
                <a:latin typeface="Tahoma"/>
                <a:ea typeface="Tahoma"/>
                <a:cs typeface="Tahoma"/>
                <a:sym typeface="Tahoma"/>
              </a:rPr>
              <a:t>本研究では相手の手によって実力を変えるライバルＡＩを開発したが、ライバルＡＩは全ての対戦相手に対して同じレベルの強さに合わせることはできなかった.しかし,美濃囲いのみだが改良すると弱AIとの対戦結果に改善の余地が見られた.</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BABED6"/>
      </a:lt1>
      <a:dk2>
        <a:srgbClr val="A7A7A7"/>
      </a:dk2>
      <a:lt2>
        <a:srgbClr val="535353"/>
      </a:lt2>
      <a:accent1>
        <a:srgbClr val="5B9BD5"/>
      </a:accent1>
      <a:accent2>
        <a:srgbClr val="ED7D31"/>
      </a:accent2>
      <a:accent3>
        <a:srgbClr val="8F8F8F"/>
      </a:accent3>
      <a:accent4>
        <a:srgbClr val="707070"/>
      </a:accent4>
      <a:accent5>
        <a:srgbClr val="B5C9E5"/>
      </a:accent5>
      <a:accent6>
        <a:srgbClr val="D7712C"/>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bevel/>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bevel/>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5B9BD5"/>
      </a:accent1>
      <a:accent2>
        <a:srgbClr val="ED7D31"/>
      </a:accent2>
      <a:accent3>
        <a:srgbClr val="8F8F8F"/>
      </a:accent3>
      <a:accent4>
        <a:srgbClr val="707070"/>
      </a:accent4>
      <a:accent5>
        <a:srgbClr val="B5C9E5"/>
      </a:accent5>
      <a:accent6>
        <a:srgbClr val="D7712C"/>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bevel/>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bevel/>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