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0080625" cy="7559675"/>
  <p:notesSz cx="7559675" cy="106918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132"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NULL"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c:style val="2"/>
  <c:chart>
    <c:autoTitleDeleted val="1"/>
    <c:plotArea>
      <c:layout>
        <c:manualLayout>
          <c:xMode val="edge"/>
          <c:yMode val="edge"/>
          <c:x val="5.3236962772985161E-2"/>
          <c:y val="8.7070114198312829E-2"/>
          <c:w val="0.81161109815807886"/>
          <c:h val="0.86132927962165362"/>
        </c:manualLayout>
      </c:layout>
      <c:barChart>
        <c:barDir val="col"/>
        <c:grouping val="clustered"/>
        <c:varyColors val="0"/>
        <c:ser>
          <c:idx val="0"/>
          <c:order val="0"/>
          <c:tx>
            <c:v>E1</c:v>
          </c:tx>
          <c:spPr>
            <a:solidFill>
              <a:srgbClr val="83CAFF"/>
            </a:solidFill>
            <a:ln>
              <a:noFill/>
            </a:ln>
          </c:spPr>
          <c:invertIfNegative val="0"/>
          <c:cat>
            <c:strLit>
              <c:ptCount val="4"/>
              <c:pt idx="0">
                <c:v>H1</c:v>
              </c:pt>
              <c:pt idx="1">
                <c:v>H2</c:v>
              </c:pt>
              <c:pt idx="2">
                <c:v>H3</c:v>
              </c:pt>
              <c:pt idx="3">
                <c:v>H4</c:v>
              </c:pt>
            </c:strLit>
          </c:cat>
          <c:val>
            <c:numLit>
              <c:formatCode>General</c:formatCode>
              <c:ptCount val="4"/>
              <c:pt idx="0">
                <c:v>0.5</c:v>
              </c:pt>
              <c:pt idx="1">
                <c:v>0.52</c:v>
              </c:pt>
              <c:pt idx="2">
                <c:v>0.4</c:v>
              </c:pt>
              <c:pt idx="3">
                <c:v>0.48</c:v>
              </c:pt>
            </c:numLit>
          </c:val>
        </c:ser>
        <c:ser>
          <c:idx val="1"/>
          <c:order val="1"/>
          <c:tx>
            <c:v>E2</c:v>
          </c:tx>
          <c:spPr>
            <a:solidFill>
              <a:srgbClr val="7E0021"/>
            </a:solidFill>
            <a:ln>
              <a:noFill/>
            </a:ln>
          </c:spPr>
          <c:invertIfNegative val="0"/>
          <c:cat>
            <c:strLit>
              <c:ptCount val="4"/>
              <c:pt idx="0">
                <c:v>H1</c:v>
              </c:pt>
              <c:pt idx="1">
                <c:v>H2</c:v>
              </c:pt>
              <c:pt idx="2">
                <c:v>H3</c:v>
              </c:pt>
              <c:pt idx="3">
                <c:v>H4</c:v>
              </c:pt>
            </c:strLit>
          </c:cat>
          <c:val>
            <c:numLit>
              <c:formatCode>General</c:formatCode>
              <c:ptCount val="4"/>
              <c:pt idx="0">
                <c:v>0.25</c:v>
              </c:pt>
              <c:pt idx="1">
                <c:v>0.24</c:v>
              </c:pt>
              <c:pt idx="2">
                <c:v>0.22</c:v>
              </c:pt>
              <c:pt idx="3">
                <c:v>0.33</c:v>
              </c:pt>
            </c:numLit>
          </c:val>
        </c:ser>
        <c:ser>
          <c:idx val="2"/>
          <c:order val="2"/>
          <c:tx>
            <c:v>E3</c:v>
          </c:tx>
          <c:spPr>
            <a:solidFill>
              <a:srgbClr val="83CAFF"/>
            </a:solidFill>
            <a:ln>
              <a:noFill/>
            </a:ln>
          </c:spPr>
          <c:invertIfNegative val="0"/>
          <c:cat>
            <c:strLit>
              <c:ptCount val="4"/>
              <c:pt idx="0">
                <c:v>H1</c:v>
              </c:pt>
              <c:pt idx="1">
                <c:v>H2</c:v>
              </c:pt>
              <c:pt idx="2">
                <c:v>H3</c:v>
              </c:pt>
              <c:pt idx="3">
                <c:v>H4</c:v>
              </c:pt>
            </c:strLit>
          </c:cat>
          <c:val>
            <c:numLit>
              <c:formatCode>General</c:formatCode>
              <c:ptCount val="4"/>
              <c:pt idx="0">
                <c:v>0.13</c:v>
              </c:pt>
              <c:pt idx="1">
                <c:v>0.12</c:v>
              </c:pt>
              <c:pt idx="2">
                <c:v>0.1</c:v>
              </c:pt>
              <c:pt idx="3">
                <c:v>0.16</c:v>
              </c:pt>
            </c:numLit>
          </c:val>
        </c:ser>
        <c:ser>
          <c:idx val="3"/>
          <c:order val="3"/>
          <c:tx>
            <c:v>E4</c:v>
          </c:tx>
          <c:spPr>
            <a:solidFill>
              <a:srgbClr val="004586"/>
            </a:solidFill>
            <a:ln>
              <a:noFill/>
            </a:ln>
          </c:spPr>
          <c:invertIfNegative val="0"/>
          <c:cat>
            <c:strLit>
              <c:ptCount val="4"/>
              <c:pt idx="0">
                <c:v>H1</c:v>
              </c:pt>
              <c:pt idx="1">
                <c:v>H2</c:v>
              </c:pt>
              <c:pt idx="2">
                <c:v>H3</c:v>
              </c:pt>
              <c:pt idx="3">
                <c:v>H4</c:v>
              </c:pt>
            </c:strLit>
          </c:cat>
          <c:val>
            <c:numLit>
              <c:formatCode>General</c:formatCode>
              <c:ptCount val="4"/>
              <c:pt idx="0">
                <c:v>0.06</c:v>
              </c:pt>
              <c:pt idx="1">
                <c:v>0.06</c:v>
              </c:pt>
              <c:pt idx="2">
                <c:v>0.04</c:v>
              </c:pt>
              <c:pt idx="3">
                <c:v>0.09</c:v>
              </c:pt>
            </c:numLit>
          </c:val>
        </c:ser>
        <c:ser>
          <c:idx val="4"/>
          <c:order val="4"/>
          <c:tx>
            <c:v>E5</c:v>
          </c:tx>
          <c:spPr>
            <a:solidFill>
              <a:srgbClr val="FF420E"/>
            </a:solidFill>
            <a:ln>
              <a:noFill/>
            </a:ln>
          </c:spPr>
          <c:invertIfNegative val="0"/>
          <c:cat>
            <c:strLit>
              <c:ptCount val="4"/>
              <c:pt idx="0">
                <c:v>H1</c:v>
              </c:pt>
              <c:pt idx="1">
                <c:v>H2</c:v>
              </c:pt>
              <c:pt idx="2">
                <c:v>H3</c:v>
              </c:pt>
              <c:pt idx="3">
                <c:v>H4</c:v>
              </c:pt>
            </c:strLit>
          </c:cat>
          <c:val>
            <c:numLit>
              <c:formatCode>General</c:formatCode>
              <c:ptCount val="4"/>
              <c:pt idx="0">
                <c:v>0.16</c:v>
              </c:pt>
              <c:pt idx="1">
                <c:v>0.13</c:v>
              </c:pt>
              <c:pt idx="2">
                <c:v>0.09</c:v>
              </c:pt>
              <c:pt idx="3">
                <c:v>0.27</c:v>
              </c:pt>
            </c:numLit>
          </c:val>
        </c:ser>
        <c:ser>
          <c:idx val="5"/>
          <c:order val="5"/>
          <c:tx>
            <c:v>E6</c:v>
          </c:tx>
          <c:spPr>
            <a:solidFill>
              <a:srgbClr val="FFD320"/>
            </a:solidFill>
            <a:ln>
              <a:noFill/>
            </a:ln>
          </c:spPr>
          <c:invertIfNegative val="0"/>
          <c:cat>
            <c:strLit>
              <c:ptCount val="4"/>
              <c:pt idx="0">
                <c:v>H1</c:v>
              </c:pt>
              <c:pt idx="1">
                <c:v>H2</c:v>
              </c:pt>
              <c:pt idx="2">
                <c:v>H3</c:v>
              </c:pt>
              <c:pt idx="3">
                <c:v>H4</c:v>
              </c:pt>
            </c:strLit>
          </c:cat>
          <c:val>
            <c:numLit>
              <c:formatCode>General</c:formatCode>
              <c:ptCount val="4"/>
              <c:pt idx="0">
                <c:v>0.06</c:v>
              </c:pt>
              <c:pt idx="1">
                <c:v>0.04</c:v>
              </c:pt>
              <c:pt idx="2">
                <c:v>0.05</c:v>
              </c:pt>
              <c:pt idx="3">
                <c:v>0.11</c:v>
              </c:pt>
            </c:numLit>
          </c:val>
        </c:ser>
        <c:dLbls>
          <c:showLegendKey val="0"/>
          <c:showVal val="0"/>
          <c:showCatName val="0"/>
          <c:showSerName val="0"/>
          <c:showPercent val="0"/>
          <c:showBubbleSize val="0"/>
        </c:dLbls>
        <c:gapWidth val="150"/>
        <c:axId val="180182000"/>
        <c:axId val="180181608"/>
      </c:barChart>
      <c:valAx>
        <c:axId val="180181608"/>
        <c:scaling>
          <c:orientation val="minMax"/>
          <c:max val="0.5"/>
          <c:min val="0"/>
        </c:scaling>
        <c:delete val="0"/>
        <c:axPos val="l"/>
        <c:majorGridlines>
          <c:spPr>
            <a:ln>
              <a:solidFill>
                <a:srgbClr val="B3B3B3"/>
              </a:solidFill>
            </a:ln>
          </c:spPr>
        </c:majorGridlines>
        <c:numFmt formatCode="General" sourceLinked="0"/>
        <c:majorTickMark val="none"/>
        <c:minorTickMark val="none"/>
        <c:tickLblPos val="nextTo"/>
        <c:spPr>
          <a:ln>
            <a:solidFill>
              <a:srgbClr val="B3B3B3"/>
            </a:solidFill>
          </a:ln>
        </c:spPr>
        <c:txPr>
          <a:bodyPr/>
          <a:lstStyle/>
          <a:p>
            <a:pPr>
              <a:defRPr sz="1300" b="0"/>
            </a:pPr>
            <a:endParaRPr lang="ja-JP"/>
          </a:p>
        </c:txPr>
        <c:crossAx val="180182000"/>
        <c:crossesAt val="1"/>
        <c:crossBetween val="between"/>
        <c:majorUnit val="0.1"/>
        <c:minorUnit val="0.05"/>
      </c:valAx>
      <c:catAx>
        <c:axId val="180182000"/>
        <c:scaling>
          <c:orientation val="minMax"/>
        </c:scaling>
        <c:delete val="0"/>
        <c:axPos val="b"/>
        <c:numFmt formatCode="[$-1000411]General" sourceLinked="0"/>
        <c:majorTickMark val="none"/>
        <c:minorTickMark val="none"/>
        <c:tickLblPos val="nextTo"/>
        <c:spPr>
          <a:ln>
            <a:solidFill>
              <a:srgbClr val="B3B3B3"/>
            </a:solidFill>
          </a:ln>
        </c:spPr>
        <c:txPr>
          <a:bodyPr/>
          <a:lstStyle/>
          <a:p>
            <a:pPr>
              <a:defRPr sz="1200" b="0"/>
            </a:pPr>
            <a:endParaRPr lang="ja-JP"/>
          </a:p>
        </c:txPr>
        <c:crossAx val="180181608"/>
        <c:crossesAt val="0"/>
        <c:auto val="1"/>
        <c:lblAlgn val="ctr"/>
        <c:lblOffset val="100"/>
        <c:noMultiLvlLbl val="0"/>
      </c:catAx>
      <c:spPr>
        <a:noFill/>
        <a:ln>
          <a:solidFill>
            <a:srgbClr val="B3B3B3"/>
          </a:solidFill>
          <a:prstDash val="solid"/>
        </a:ln>
      </c:spPr>
    </c:plotArea>
    <c:legend>
      <c:legendPos val="r"/>
      <c:overlay val="0"/>
      <c:spPr>
        <a:noFill/>
        <a:ln>
          <a:noFill/>
        </a:ln>
      </c:spPr>
      <c:txPr>
        <a:bodyPr/>
        <a:lstStyle/>
        <a:p>
          <a:pPr>
            <a:defRPr sz="1300" b="0"/>
          </a:pPr>
          <a:endParaRPr lang="ja-JP"/>
        </a:p>
      </c:txPr>
    </c:legend>
    <c:plotVisOnly val="1"/>
    <c:dispBlanksAs val="gap"/>
    <c:showDLblsOverMax val="0"/>
  </c:chart>
  <c:spPr>
    <a:noFill/>
    <a:ln>
      <a:noFill/>
    </a:ln>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c:style val="2"/>
  <c:chart>
    <c:autoTitleDeleted val="1"/>
    <c:plotArea>
      <c:layout/>
      <c:barChart>
        <c:barDir val="col"/>
        <c:grouping val="clustered"/>
        <c:varyColors val="0"/>
        <c:ser>
          <c:idx val="0"/>
          <c:order val="0"/>
          <c:tx>
            <c:v>H1</c:v>
          </c:tx>
          <c:spPr>
            <a:solidFill>
              <a:srgbClr val="579D1C"/>
            </a:solidFill>
            <a:ln>
              <a:noFill/>
            </a:ln>
          </c:spPr>
          <c:invertIfNegative val="0"/>
          <c:cat>
            <c:strLit>
              <c:ptCount val="6"/>
              <c:pt idx="0">
                <c:v>E1</c:v>
              </c:pt>
              <c:pt idx="1">
                <c:v>E2</c:v>
              </c:pt>
              <c:pt idx="2">
                <c:v>E3</c:v>
              </c:pt>
              <c:pt idx="3">
                <c:v>E4</c:v>
              </c:pt>
              <c:pt idx="4">
                <c:v>E5</c:v>
              </c:pt>
              <c:pt idx="5">
                <c:v>E6</c:v>
              </c:pt>
            </c:strLit>
          </c:cat>
          <c:val>
            <c:numLit>
              <c:formatCode>General</c:formatCode>
              <c:ptCount val="6"/>
              <c:pt idx="0">
                <c:v>0.5</c:v>
              </c:pt>
              <c:pt idx="1">
                <c:v>0.25</c:v>
              </c:pt>
              <c:pt idx="2">
                <c:v>0.13</c:v>
              </c:pt>
              <c:pt idx="3">
                <c:v>0.06</c:v>
              </c:pt>
              <c:pt idx="4">
                <c:v>0.16</c:v>
              </c:pt>
              <c:pt idx="5">
                <c:v>0.06</c:v>
              </c:pt>
            </c:numLit>
          </c:val>
        </c:ser>
        <c:ser>
          <c:idx val="1"/>
          <c:order val="1"/>
          <c:tx>
            <c:v>H2</c:v>
          </c:tx>
          <c:spPr>
            <a:solidFill>
              <a:srgbClr val="004586"/>
            </a:solidFill>
            <a:ln>
              <a:noFill/>
            </a:ln>
          </c:spPr>
          <c:invertIfNegative val="0"/>
          <c:cat>
            <c:strLit>
              <c:ptCount val="6"/>
              <c:pt idx="0">
                <c:v>E1</c:v>
              </c:pt>
              <c:pt idx="1">
                <c:v>E2</c:v>
              </c:pt>
              <c:pt idx="2">
                <c:v>E3</c:v>
              </c:pt>
              <c:pt idx="3">
                <c:v>E4</c:v>
              </c:pt>
              <c:pt idx="4">
                <c:v>E5</c:v>
              </c:pt>
              <c:pt idx="5">
                <c:v>E6</c:v>
              </c:pt>
            </c:strLit>
          </c:cat>
          <c:val>
            <c:numLit>
              <c:formatCode>General</c:formatCode>
              <c:ptCount val="6"/>
              <c:pt idx="0">
                <c:v>0.52</c:v>
              </c:pt>
              <c:pt idx="1">
                <c:v>0.24</c:v>
              </c:pt>
              <c:pt idx="2">
                <c:v>0.12</c:v>
              </c:pt>
              <c:pt idx="3">
                <c:v>0.06</c:v>
              </c:pt>
              <c:pt idx="4">
                <c:v>0.13</c:v>
              </c:pt>
              <c:pt idx="5">
                <c:v>0.04</c:v>
              </c:pt>
            </c:numLit>
          </c:val>
        </c:ser>
        <c:ser>
          <c:idx val="2"/>
          <c:order val="2"/>
          <c:tx>
            <c:v>H3</c:v>
          </c:tx>
          <c:spPr>
            <a:solidFill>
              <a:srgbClr val="FF420E"/>
            </a:solidFill>
            <a:ln>
              <a:noFill/>
            </a:ln>
          </c:spPr>
          <c:invertIfNegative val="0"/>
          <c:cat>
            <c:strLit>
              <c:ptCount val="6"/>
              <c:pt idx="0">
                <c:v>E1</c:v>
              </c:pt>
              <c:pt idx="1">
                <c:v>E2</c:v>
              </c:pt>
              <c:pt idx="2">
                <c:v>E3</c:v>
              </c:pt>
              <c:pt idx="3">
                <c:v>E4</c:v>
              </c:pt>
              <c:pt idx="4">
                <c:v>E5</c:v>
              </c:pt>
              <c:pt idx="5">
                <c:v>E6</c:v>
              </c:pt>
            </c:strLit>
          </c:cat>
          <c:val>
            <c:numLit>
              <c:formatCode>General</c:formatCode>
              <c:ptCount val="6"/>
              <c:pt idx="0">
                <c:v>0.4</c:v>
              </c:pt>
              <c:pt idx="1">
                <c:v>0.22</c:v>
              </c:pt>
              <c:pt idx="2">
                <c:v>0.1</c:v>
              </c:pt>
              <c:pt idx="3">
                <c:v>0.04</c:v>
              </c:pt>
              <c:pt idx="4">
                <c:v>0.09</c:v>
              </c:pt>
              <c:pt idx="5">
                <c:v>0.05</c:v>
              </c:pt>
            </c:numLit>
          </c:val>
        </c:ser>
        <c:ser>
          <c:idx val="3"/>
          <c:order val="3"/>
          <c:tx>
            <c:v>H4</c:v>
          </c:tx>
          <c:spPr>
            <a:solidFill>
              <a:srgbClr val="FFD320"/>
            </a:solidFill>
            <a:ln>
              <a:noFill/>
            </a:ln>
          </c:spPr>
          <c:invertIfNegative val="0"/>
          <c:cat>
            <c:strLit>
              <c:ptCount val="6"/>
              <c:pt idx="0">
                <c:v>E1</c:v>
              </c:pt>
              <c:pt idx="1">
                <c:v>E2</c:v>
              </c:pt>
              <c:pt idx="2">
                <c:v>E3</c:v>
              </c:pt>
              <c:pt idx="3">
                <c:v>E4</c:v>
              </c:pt>
              <c:pt idx="4">
                <c:v>E5</c:v>
              </c:pt>
              <c:pt idx="5">
                <c:v>E6</c:v>
              </c:pt>
            </c:strLit>
          </c:cat>
          <c:val>
            <c:numLit>
              <c:formatCode>General</c:formatCode>
              <c:ptCount val="6"/>
              <c:pt idx="0">
                <c:v>0.48</c:v>
              </c:pt>
              <c:pt idx="1">
                <c:v>0.33</c:v>
              </c:pt>
              <c:pt idx="2">
                <c:v>0.16</c:v>
              </c:pt>
              <c:pt idx="3">
                <c:v>0.09</c:v>
              </c:pt>
              <c:pt idx="4">
                <c:v>0.27</c:v>
              </c:pt>
              <c:pt idx="5">
                <c:v>0.11</c:v>
              </c:pt>
            </c:numLit>
          </c:val>
        </c:ser>
        <c:dLbls>
          <c:showLegendKey val="0"/>
          <c:showVal val="0"/>
          <c:showCatName val="0"/>
          <c:showSerName val="0"/>
          <c:showPercent val="0"/>
          <c:showBubbleSize val="0"/>
        </c:dLbls>
        <c:gapWidth val="150"/>
        <c:axId val="180182784"/>
        <c:axId val="180182392"/>
      </c:barChart>
      <c:valAx>
        <c:axId val="180182392"/>
        <c:scaling>
          <c:orientation val="minMax"/>
          <c:max val="0.5"/>
          <c:min val="0"/>
        </c:scaling>
        <c:delete val="0"/>
        <c:axPos val="l"/>
        <c:majorGridlines>
          <c:spPr>
            <a:ln>
              <a:solidFill>
                <a:srgbClr val="B3B3B3"/>
              </a:solidFill>
            </a:ln>
          </c:spPr>
        </c:majorGridlines>
        <c:numFmt formatCode="General" sourceLinked="0"/>
        <c:majorTickMark val="none"/>
        <c:minorTickMark val="none"/>
        <c:tickLblPos val="nextTo"/>
        <c:spPr>
          <a:ln>
            <a:solidFill>
              <a:srgbClr val="B3B3B3"/>
            </a:solidFill>
          </a:ln>
        </c:spPr>
        <c:txPr>
          <a:bodyPr/>
          <a:lstStyle/>
          <a:p>
            <a:pPr>
              <a:defRPr sz="1300" b="0"/>
            </a:pPr>
            <a:endParaRPr lang="ja-JP"/>
          </a:p>
        </c:txPr>
        <c:crossAx val="180182784"/>
        <c:crossesAt val="0"/>
        <c:crossBetween val="between"/>
        <c:majorUnit val="0.1"/>
        <c:minorUnit val="0.05"/>
      </c:valAx>
      <c:catAx>
        <c:axId val="180182784"/>
        <c:scaling>
          <c:orientation val="minMax"/>
        </c:scaling>
        <c:delete val="0"/>
        <c:axPos val="b"/>
        <c:numFmt formatCode="[$-1000411]yyyy/mm/dd" sourceLinked="0"/>
        <c:majorTickMark val="none"/>
        <c:minorTickMark val="none"/>
        <c:tickLblPos val="nextTo"/>
        <c:spPr>
          <a:ln>
            <a:solidFill>
              <a:srgbClr val="B3B3B3"/>
            </a:solidFill>
          </a:ln>
        </c:spPr>
        <c:txPr>
          <a:bodyPr/>
          <a:lstStyle/>
          <a:p>
            <a:pPr>
              <a:defRPr sz="1200" b="0"/>
            </a:pPr>
            <a:endParaRPr lang="ja-JP"/>
          </a:p>
        </c:txPr>
        <c:crossAx val="180182392"/>
        <c:crossesAt val="0"/>
        <c:auto val="1"/>
        <c:lblAlgn val="ctr"/>
        <c:lblOffset val="100"/>
        <c:noMultiLvlLbl val="0"/>
      </c:catAx>
      <c:spPr>
        <a:noFill/>
        <a:ln>
          <a:solidFill>
            <a:srgbClr val="B3B3B3"/>
          </a:solidFill>
          <a:prstDash val="solid"/>
        </a:ln>
      </c:spPr>
    </c:plotArea>
    <c:legend>
      <c:legendPos val="r"/>
      <c:overlay val="0"/>
      <c:spPr>
        <a:noFill/>
        <a:ln>
          <a:noFill/>
        </a:ln>
      </c:spPr>
      <c:txPr>
        <a:bodyPr/>
        <a:lstStyle/>
        <a:p>
          <a:pPr>
            <a:defRPr sz="1300" b="0"/>
          </a:pPr>
          <a:endParaRPr lang="ja-JP"/>
        </a:p>
      </c:txPr>
    </c:legend>
    <c:plotVisOnly val="1"/>
    <c:dispBlanksAs val="gap"/>
    <c:showDLblsOverMax val="0"/>
  </c:chart>
  <c:spPr>
    <a:noFill/>
    <a:ln>
      <a:noFill/>
    </a:ln>
  </c:sp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ヘッダー プレースホルダー 1"/>
          <p:cNvSpPr txBox="1">
            <a:spLocks noGrp="1"/>
          </p:cNvSpPr>
          <p:nvPr>
            <p:ph type="hdr" sz="quarter"/>
          </p:nvPr>
        </p:nvSpPr>
        <p:spPr>
          <a:xfrm>
            <a:off x="0" y="0"/>
            <a:ext cx="3280680" cy="534240"/>
          </a:xfrm>
          <a:prstGeom prst="rect">
            <a:avLst/>
          </a:prstGeom>
          <a:noFill/>
          <a:ln>
            <a:noFill/>
          </a:ln>
        </p:spPr>
        <p:txBody>
          <a:bodyPr vert="horz" wrap="none" lIns="90000" tIns="45000" rIns="90000" bIns="45000" anchorCtr="0" compatLnSpc="0">
            <a:noAutofit/>
          </a:bodyPr>
          <a:lstStyle/>
          <a:p>
            <a:pPr marL="0" marR="0" lvl="0" indent="0" rtl="0" hangingPunct="0">
              <a:lnSpc>
                <a:spcPct val="100000"/>
              </a:lnSpc>
              <a:spcBef>
                <a:spcPts val="0"/>
              </a:spcBef>
              <a:spcAft>
                <a:spcPts val="0"/>
              </a:spcAft>
              <a:buNone/>
              <a:tabLst/>
              <a:defRPr sz="1400"/>
            </a:pPr>
            <a:endParaRPr lang="en-US" sz="1400" b="0" i="0" u="none" strike="noStrike" kern="1200">
              <a:ln>
                <a:noFill/>
              </a:ln>
              <a:latin typeface="Arial" pitchFamily="18"/>
              <a:ea typeface="Arial Unicode MS" pitchFamily="2"/>
              <a:cs typeface="Arial Unicode MS" pitchFamily="2"/>
            </a:endParaRPr>
          </a:p>
        </p:txBody>
      </p:sp>
      <p:sp>
        <p:nvSpPr>
          <p:cNvPr id="3" name="日付プレースホルダー 2"/>
          <p:cNvSpPr txBox="1">
            <a:spLocks noGrp="1"/>
          </p:cNvSpPr>
          <p:nvPr>
            <p:ph type="dt" sz="quarter" idx="1"/>
          </p:nvPr>
        </p:nvSpPr>
        <p:spPr>
          <a:xfrm>
            <a:off x="4278960" y="0"/>
            <a:ext cx="3280680" cy="534240"/>
          </a:xfrm>
          <a:prstGeom prst="rect">
            <a:avLst/>
          </a:prstGeom>
          <a:noFill/>
          <a:ln>
            <a:noFill/>
          </a:ln>
        </p:spPr>
        <p:txBody>
          <a:bodyPr vert="horz" wrap="none" lIns="90000" tIns="45000" rIns="90000" bIns="45000" anchorCtr="0" compatLnSpc="0">
            <a:noAutofit/>
          </a:bodyPr>
          <a:lstStyle/>
          <a:p>
            <a:pPr marL="0" marR="0" lvl="0" indent="0" algn="r" rtl="0" hangingPunct="0">
              <a:lnSpc>
                <a:spcPct val="100000"/>
              </a:lnSpc>
              <a:spcBef>
                <a:spcPts val="0"/>
              </a:spcBef>
              <a:spcAft>
                <a:spcPts val="0"/>
              </a:spcAft>
              <a:buNone/>
              <a:tabLst/>
              <a:defRPr sz="1400"/>
            </a:pPr>
            <a:endParaRPr lang="en-US" sz="1400" b="0" i="0" u="none" strike="noStrike" kern="1200">
              <a:ln>
                <a:noFill/>
              </a:ln>
              <a:latin typeface="Arial" pitchFamily="18"/>
              <a:ea typeface="Arial Unicode MS" pitchFamily="2"/>
              <a:cs typeface="Arial Unicode MS" pitchFamily="2"/>
            </a:endParaRPr>
          </a:p>
        </p:txBody>
      </p:sp>
      <p:sp>
        <p:nvSpPr>
          <p:cNvPr id="4" name="フッター プレースホルダー 3"/>
          <p:cNvSpPr txBox="1">
            <a:spLocks noGrp="1"/>
          </p:cNvSpPr>
          <p:nvPr>
            <p:ph type="ftr" sz="quarter" idx="2"/>
          </p:nvPr>
        </p:nvSpPr>
        <p:spPr>
          <a:xfrm>
            <a:off x="0" y="10157400"/>
            <a:ext cx="3280680" cy="534240"/>
          </a:xfrm>
          <a:prstGeom prst="rect">
            <a:avLst/>
          </a:prstGeom>
          <a:noFill/>
          <a:ln>
            <a:noFill/>
          </a:ln>
        </p:spPr>
        <p:txBody>
          <a:bodyPr vert="horz" wrap="none" lIns="90000" tIns="45000" rIns="90000" bIns="45000" anchor="b" anchorCtr="0" compatLnSpc="0">
            <a:noAutofit/>
          </a:bodyPr>
          <a:lstStyle/>
          <a:p>
            <a:pPr marL="0" marR="0" lvl="0" indent="0" rtl="0" hangingPunct="0">
              <a:lnSpc>
                <a:spcPct val="100000"/>
              </a:lnSpc>
              <a:spcBef>
                <a:spcPts val="0"/>
              </a:spcBef>
              <a:spcAft>
                <a:spcPts val="0"/>
              </a:spcAft>
              <a:buNone/>
              <a:tabLst/>
              <a:defRPr sz="1400"/>
            </a:pPr>
            <a:endParaRPr lang="en-US" sz="1400" b="0" i="0" u="none" strike="noStrike" kern="1200">
              <a:ln>
                <a:noFill/>
              </a:ln>
              <a:latin typeface="Arial" pitchFamily="18"/>
              <a:ea typeface="Arial Unicode MS" pitchFamily="2"/>
              <a:cs typeface="Arial Unicode MS" pitchFamily="2"/>
            </a:endParaRPr>
          </a:p>
        </p:txBody>
      </p:sp>
      <p:sp>
        <p:nvSpPr>
          <p:cNvPr id="5" name="スライド番号プレースホルダー 4"/>
          <p:cNvSpPr txBox="1">
            <a:spLocks noGrp="1"/>
          </p:cNvSpPr>
          <p:nvPr>
            <p:ph type="sldNum" sz="quarter" idx="3"/>
          </p:nvPr>
        </p:nvSpPr>
        <p:spPr>
          <a:xfrm>
            <a:off x="4278960" y="10157400"/>
            <a:ext cx="3280680" cy="534240"/>
          </a:xfrm>
          <a:prstGeom prst="rect">
            <a:avLst/>
          </a:prstGeom>
          <a:noFill/>
          <a:ln>
            <a:noFill/>
          </a:ln>
        </p:spPr>
        <p:txBody>
          <a:bodyPr vert="horz" wrap="none" lIns="90000" tIns="45000" rIns="90000" bIns="45000" anchor="b" anchorCtr="0" compatLnSpc="0">
            <a:noAutofit/>
          </a:bodyPr>
          <a:lstStyle/>
          <a:p>
            <a:pPr marL="0" marR="0" lvl="0" indent="0" algn="r" rtl="0" hangingPunct="0">
              <a:lnSpc>
                <a:spcPct val="100000"/>
              </a:lnSpc>
              <a:spcBef>
                <a:spcPts val="0"/>
              </a:spcBef>
              <a:spcAft>
                <a:spcPts val="0"/>
              </a:spcAft>
              <a:buNone/>
              <a:tabLst/>
              <a:defRPr sz="1400"/>
            </a:pPr>
            <a:fld id="{208BC369-3662-4B1B-B4E0-94021B7C991C}" type="slidenum">
              <a:t>‹#›</a:t>
            </a:fld>
            <a:endParaRPr lang="en-US" sz="1400" b="0" i="0" u="none" strike="noStrike" kern="1200">
              <a:ln>
                <a:noFill/>
              </a:ln>
              <a:latin typeface="Arial" pitchFamily="18"/>
              <a:ea typeface="Arial Unicode MS" pitchFamily="2"/>
              <a:cs typeface="Arial Unicode MS" pitchFamily="2"/>
            </a:endParaRPr>
          </a:p>
        </p:txBody>
      </p:sp>
    </p:spTree>
    <p:extLst>
      <p:ext uri="{BB962C8B-B14F-4D97-AF65-F5344CB8AC3E}">
        <p14:creationId xmlns:p14="http://schemas.microsoft.com/office/powerpoint/2010/main" val="38979717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idx="2"/>
          </p:nvPr>
        </p:nvSpPr>
        <p:spPr>
          <a:xfrm>
            <a:off x="1107000" y="812520"/>
            <a:ext cx="5345280" cy="4008959"/>
          </a:xfrm>
          <a:prstGeom prst="rect">
            <a:avLst/>
          </a:prstGeom>
          <a:noFill/>
          <a:ln>
            <a:noFill/>
            <a:prstDash val="solid"/>
          </a:ln>
        </p:spPr>
      </p:sp>
      <p:sp>
        <p:nvSpPr>
          <p:cNvPr id="3" name="ノート プレースホルダー 2"/>
          <p:cNvSpPr txBox="1">
            <a:spLocks noGrp="1"/>
          </p:cNvSpPr>
          <p:nvPr>
            <p:ph type="body" sz="quarter" idx="3"/>
          </p:nvPr>
        </p:nvSpPr>
        <p:spPr>
          <a:xfrm>
            <a:off x="756000" y="5078520"/>
            <a:ext cx="6047640" cy="4811040"/>
          </a:xfrm>
          <a:prstGeom prst="rect">
            <a:avLst/>
          </a:prstGeom>
          <a:noFill/>
          <a:ln>
            <a:noFill/>
          </a:ln>
        </p:spPr>
        <p:txBody>
          <a:bodyPr lIns="0" tIns="0" rIns="0" bIns="0"/>
          <a:lstStyle/>
          <a:p>
            <a:endParaRPr lang="en-US" altLang="ja-JP"/>
          </a:p>
        </p:txBody>
      </p:sp>
      <p:sp>
        <p:nvSpPr>
          <p:cNvPr id="4" name="ヘッダー プレースホルダー 3"/>
          <p:cNvSpPr txBox="1">
            <a:spLocks noGrp="1"/>
          </p:cNvSpPr>
          <p:nvPr>
            <p:ph type="hdr" sz="quarter"/>
          </p:nvPr>
        </p:nvSpPr>
        <p:spPr>
          <a:xfrm>
            <a:off x="0" y="0"/>
            <a:ext cx="3280680" cy="534240"/>
          </a:xfrm>
          <a:prstGeom prst="rect">
            <a:avLst/>
          </a:prstGeom>
          <a:noFill/>
          <a:ln>
            <a:noFill/>
          </a:ln>
        </p:spPr>
        <p:txBody>
          <a:bodyPr lIns="0" tIns="0" rIns="0" bIns="0" anchorCtr="0">
            <a:noAutofit/>
          </a:bodyPr>
          <a:lstStyle>
            <a:lvl1pPr lvl="0" rtl="0" hangingPunct="0">
              <a:buNone/>
              <a:tabLst/>
              <a:defRPr lang="en-US" sz="1400" kern="1200">
                <a:latin typeface="Times New Roman" pitchFamily="18"/>
                <a:ea typeface="Arial Unicode MS" pitchFamily="2"/>
                <a:cs typeface="Tahoma" pitchFamily="2"/>
              </a:defRPr>
            </a:lvl1pPr>
          </a:lstStyle>
          <a:p>
            <a:pPr lvl="0"/>
            <a:endParaRPr lang="en-US"/>
          </a:p>
        </p:txBody>
      </p:sp>
      <p:sp>
        <p:nvSpPr>
          <p:cNvPr id="5" name="日付プレースホルダー 4"/>
          <p:cNvSpPr txBox="1">
            <a:spLocks noGrp="1"/>
          </p:cNvSpPr>
          <p:nvPr>
            <p:ph type="dt" idx="1"/>
          </p:nvPr>
        </p:nvSpPr>
        <p:spPr>
          <a:xfrm>
            <a:off x="4278960" y="0"/>
            <a:ext cx="3280680" cy="534240"/>
          </a:xfrm>
          <a:prstGeom prst="rect">
            <a:avLst/>
          </a:prstGeom>
          <a:noFill/>
          <a:ln>
            <a:noFill/>
          </a:ln>
        </p:spPr>
        <p:txBody>
          <a:bodyPr lIns="0" tIns="0" rIns="0" bIns="0" anchorCtr="0">
            <a:noAutofit/>
          </a:bodyPr>
          <a:lstStyle>
            <a:lvl1pPr lvl="0" algn="r" rtl="0" hangingPunct="0">
              <a:buNone/>
              <a:tabLst/>
              <a:defRPr lang="en-US" sz="1400" kern="1200">
                <a:latin typeface="Times New Roman" pitchFamily="18"/>
                <a:ea typeface="Arial Unicode MS" pitchFamily="2"/>
                <a:cs typeface="Tahoma" pitchFamily="2"/>
              </a:defRPr>
            </a:lvl1pPr>
          </a:lstStyle>
          <a:p>
            <a:pPr lvl="0"/>
            <a:endParaRPr lang="en-US"/>
          </a:p>
        </p:txBody>
      </p:sp>
      <p:sp>
        <p:nvSpPr>
          <p:cNvPr id="6" name="フッター プレースホルダー 5"/>
          <p:cNvSpPr txBox="1">
            <a:spLocks noGrp="1"/>
          </p:cNvSpPr>
          <p:nvPr>
            <p:ph type="ftr" sz="quarter" idx="4"/>
          </p:nvPr>
        </p:nvSpPr>
        <p:spPr>
          <a:xfrm>
            <a:off x="0" y="10157400"/>
            <a:ext cx="3280680" cy="534240"/>
          </a:xfrm>
          <a:prstGeom prst="rect">
            <a:avLst/>
          </a:prstGeom>
          <a:noFill/>
          <a:ln>
            <a:noFill/>
          </a:ln>
        </p:spPr>
        <p:txBody>
          <a:bodyPr lIns="0" tIns="0" rIns="0" bIns="0" anchor="b" anchorCtr="0">
            <a:noAutofit/>
          </a:bodyPr>
          <a:lstStyle>
            <a:lvl1pPr lvl="0" rtl="0" hangingPunct="0">
              <a:buNone/>
              <a:tabLst/>
              <a:defRPr lang="en-US" sz="1400" kern="1200">
                <a:latin typeface="Times New Roman" pitchFamily="18"/>
                <a:ea typeface="Arial Unicode MS" pitchFamily="2"/>
                <a:cs typeface="Tahoma" pitchFamily="2"/>
              </a:defRPr>
            </a:lvl1pPr>
          </a:lstStyle>
          <a:p>
            <a:pPr lvl="0"/>
            <a:endParaRPr lang="en-US"/>
          </a:p>
        </p:txBody>
      </p:sp>
      <p:sp>
        <p:nvSpPr>
          <p:cNvPr id="7" name="スライド番号プレースホルダー 6"/>
          <p:cNvSpPr txBox="1">
            <a:spLocks noGrp="1"/>
          </p:cNvSpPr>
          <p:nvPr>
            <p:ph type="sldNum" sz="quarter" idx="5"/>
          </p:nvPr>
        </p:nvSpPr>
        <p:spPr>
          <a:xfrm>
            <a:off x="4278960" y="10157400"/>
            <a:ext cx="3280680" cy="534240"/>
          </a:xfrm>
          <a:prstGeom prst="rect">
            <a:avLst/>
          </a:prstGeom>
          <a:noFill/>
          <a:ln>
            <a:noFill/>
          </a:ln>
        </p:spPr>
        <p:txBody>
          <a:bodyPr lIns="0" tIns="0" rIns="0" bIns="0" anchor="b" anchorCtr="0">
            <a:noAutofit/>
          </a:bodyPr>
          <a:lstStyle>
            <a:lvl1pPr lvl="0" algn="r" rtl="0" hangingPunct="0">
              <a:buNone/>
              <a:tabLst/>
              <a:defRPr lang="en-US" sz="1400" kern="1200">
                <a:latin typeface="Times New Roman" pitchFamily="18"/>
                <a:ea typeface="Arial Unicode MS" pitchFamily="2"/>
                <a:cs typeface="Tahoma" pitchFamily="2"/>
              </a:defRPr>
            </a:lvl1pPr>
          </a:lstStyle>
          <a:p>
            <a:pPr lvl="0"/>
            <a:fld id="{9DDB27A8-6A5A-44A1-8495-B0259CACFD33}" type="slidenum">
              <a:t>‹#›</a:t>
            </a:fld>
            <a:endParaRPr lang="en-US"/>
          </a:p>
        </p:txBody>
      </p:sp>
    </p:spTree>
    <p:extLst>
      <p:ext uri="{BB962C8B-B14F-4D97-AF65-F5344CB8AC3E}">
        <p14:creationId xmlns:p14="http://schemas.microsoft.com/office/powerpoint/2010/main" val="1560815654"/>
      </p:ext>
    </p:extLst>
  </p:cSld>
  <p:clrMap bg1="lt1" tx1="dk1" bg2="lt2" tx2="dk2" accent1="accent1" accent2="accent2" accent3="accent3" accent4="accent4" accent5="accent5" accent6="accent6" hlink="hlink" folHlink="folHlink"/>
  <p:notesStyle>
    <a:lvl1pPr marL="216000" marR="0" indent="-216000" rtl="0" hangingPunct="0">
      <a:tabLst/>
      <a:defRPr lang="en-US" altLang="ja-JP" sz="2000" b="0" i="0" u="none" strike="noStrike" kern="1200">
        <a:ln>
          <a:noFill/>
        </a:ln>
        <a:latin typeface="Arial" pitchFamily="18"/>
        <a:ea typeface="Arial Unicode MS" pitchFamily="2"/>
        <a:cs typeface="Arial Unicode MS" pitchFamily="2"/>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ー 6"/>
          <p:cNvSpPr txBox="1">
            <a:spLocks noGrp="1"/>
          </p:cNvSpPr>
          <p:nvPr>
            <p:ph type="sldNum" sz="quarter" idx="5"/>
          </p:nvPr>
        </p:nvSpPr>
        <p:spPr>
          <a:ln/>
        </p:spPr>
        <p:txBody>
          <a:bodyPr lIns="0" tIns="0" rIns="0" bIns="0" anchor="b" anchorCtr="0">
            <a:noAutofit/>
          </a:bodyPr>
          <a:lstStyle/>
          <a:p>
            <a:pPr lvl="0"/>
            <a:fld id="{363210DD-4B2C-451F-9080-7B5049FFE731}" type="slidenum">
              <a:t>1</a:t>
            </a:fld>
            <a:endParaRPr lang="en-US"/>
          </a:p>
        </p:txBody>
      </p:sp>
      <p:sp>
        <p:nvSpPr>
          <p:cNvPr id="2" name="スライド イメージ プレースホルダー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ノート プレースホルダー 2"/>
          <p:cNvSpPr txBox="1">
            <a:spLocks noGrp="1"/>
          </p:cNvSpPr>
          <p:nvPr>
            <p:ph type="body" sz="quarter" idx="1"/>
          </p:nvPr>
        </p:nvSpPr>
        <p:spPr/>
        <p:txBody>
          <a:bodyPr>
            <a:spAutoFit/>
          </a:bodyPr>
          <a:lstStyle/>
          <a:p>
            <a:endParaRPr lang="en-US" altLang="ja-JP"/>
          </a:p>
        </p:txBody>
      </p:sp>
    </p:spTree>
    <p:extLst>
      <p:ext uri="{BB962C8B-B14F-4D97-AF65-F5344CB8AC3E}">
        <p14:creationId xmlns:p14="http://schemas.microsoft.com/office/powerpoint/2010/main" val="26053033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ー 6"/>
          <p:cNvSpPr txBox="1">
            <a:spLocks noGrp="1"/>
          </p:cNvSpPr>
          <p:nvPr>
            <p:ph type="sldNum" sz="quarter" idx="5"/>
          </p:nvPr>
        </p:nvSpPr>
        <p:spPr>
          <a:ln/>
        </p:spPr>
        <p:txBody>
          <a:bodyPr lIns="0" tIns="0" rIns="0" bIns="0" anchor="b" anchorCtr="0">
            <a:noAutofit/>
          </a:bodyPr>
          <a:lstStyle/>
          <a:p>
            <a:pPr lvl="0"/>
            <a:fld id="{32C3F888-06AB-4DF6-B976-9E3DAFF2E24B}" type="slidenum">
              <a:t>10</a:t>
            </a:fld>
            <a:endParaRPr lang="en-US"/>
          </a:p>
        </p:txBody>
      </p:sp>
      <p:sp>
        <p:nvSpPr>
          <p:cNvPr id="2" name="スライド イメージ プレースホルダー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ノート プレースホルダー 2"/>
          <p:cNvSpPr txBox="1">
            <a:spLocks noGrp="1"/>
          </p:cNvSpPr>
          <p:nvPr>
            <p:ph type="body" sz="quarter" idx="1"/>
          </p:nvPr>
        </p:nvSpPr>
        <p:spPr/>
        <p:txBody>
          <a:bodyPr/>
          <a:lstStyle/>
          <a:p>
            <a:endParaRPr lang="en-US" altLang="ja-JP"/>
          </a:p>
        </p:txBody>
      </p:sp>
    </p:spTree>
    <p:extLst>
      <p:ext uri="{BB962C8B-B14F-4D97-AF65-F5344CB8AC3E}">
        <p14:creationId xmlns:p14="http://schemas.microsoft.com/office/powerpoint/2010/main" val="42300511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ー 6"/>
          <p:cNvSpPr txBox="1">
            <a:spLocks noGrp="1"/>
          </p:cNvSpPr>
          <p:nvPr>
            <p:ph type="sldNum" sz="quarter" idx="5"/>
          </p:nvPr>
        </p:nvSpPr>
        <p:spPr>
          <a:ln/>
        </p:spPr>
        <p:txBody>
          <a:bodyPr lIns="0" tIns="0" rIns="0" bIns="0" anchor="b" anchorCtr="0">
            <a:noAutofit/>
          </a:bodyPr>
          <a:lstStyle/>
          <a:p>
            <a:pPr lvl="0"/>
            <a:fld id="{841244A4-DD67-426B-9B80-A546CF68C1C6}" type="slidenum">
              <a:t>11</a:t>
            </a:fld>
            <a:endParaRPr lang="en-US"/>
          </a:p>
        </p:txBody>
      </p:sp>
      <p:sp>
        <p:nvSpPr>
          <p:cNvPr id="2" name="スライド イメージ プレースホルダー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ノート プレースホルダー 2"/>
          <p:cNvSpPr txBox="1">
            <a:spLocks noGrp="1"/>
          </p:cNvSpPr>
          <p:nvPr>
            <p:ph type="body" sz="quarter" idx="1"/>
          </p:nvPr>
        </p:nvSpPr>
        <p:spPr/>
        <p:txBody>
          <a:bodyPr/>
          <a:lstStyle/>
          <a:p>
            <a:endParaRPr lang="en-US" altLang="ja-JP"/>
          </a:p>
        </p:txBody>
      </p:sp>
    </p:spTree>
    <p:extLst>
      <p:ext uri="{BB962C8B-B14F-4D97-AF65-F5344CB8AC3E}">
        <p14:creationId xmlns:p14="http://schemas.microsoft.com/office/powerpoint/2010/main" val="3170822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ー 6"/>
          <p:cNvSpPr txBox="1">
            <a:spLocks noGrp="1"/>
          </p:cNvSpPr>
          <p:nvPr>
            <p:ph type="sldNum" sz="quarter" idx="5"/>
          </p:nvPr>
        </p:nvSpPr>
        <p:spPr>
          <a:ln/>
        </p:spPr>
        <p:txBody>
          <a:bodyPr lIns="0" tIns="0" rIns="0" bIns="0" anchor="b" anchorCtr="0">
            <a:noAutofit/>
          </a:bodyPr>
          <a:lstStyle/>
          <a:p>
            <a:pPr lvl="0"/>
            <a:fld id="{CB0AB1CF-3554-48A2-83B8-13755C861F3A}" type="slidenum">
              <a:t>12</a:t>
            </a:fld>
            <a:endParaRPr lang="en-US"/>
          </a:p>
        </p:txBody>
      </p:sp>
      <p:sp>
        <p:nvSpPr>
          <p:cNvPr id="2" name="スライド イメージ プレースホルダー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ノート プレースホルダー 2"/>
          <p:cNvSpPr txBox="1">
            <a:spLocks noGrp="1"/>
          </p:cNvSpPr>
          <p:nvPr>
            <p:ph type="body" sz="quarter" idx="1"/>
          </p:nvPr>
        </p:nvSpPr>
        <p:spPr/>
        <p:txBody>
          <a:bodyPr/>
          <a:lstStyle/>
          <a:p>
            <a:endParaRPr lang="en-US" altLang="ja-JP"/>
          </a:p>
        </p:txBody>
      </p:sp>
    </p:spTree>
    <p:extLst>
      <p:ext uri="{BB962C8B-B14F-4D97-AF65-F5344CB8AC3E}">
        <p14:creationId xmlns:p14="http://schemas.microsoft.com/office/powerpoint/2010/main" val="24625758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ー 6"/>
          <p:cNvSpPr txBox="1">
            <a:spLocks noGrp="1"/>
          </p:cNvSpPr>
          <p:nvPr>
            <p:ph type="sldNum" sz="quarter" idx="5"/>
          </p:nvPr>
        </p:nvSpPr>
        <p:spPr>
          <a:ln/>
        </p:spPr>
        <p:txBody>
          <a:bodyPr lIns="0" tIns="0" rIns="0" bIns="0" anchor="b" anchorCtr="0">
            <a:noAutofit/>
          </a:bodyPr>
          <a:lstStyle/>
          <a:p>
            <a:pPr lvl="0"/>
            <a:fld id="{08B7488A-43BD-4762-810C-9BDDD2E62CC8}" type="slidenum">
              <a:t>13</a:t>
            </a:fld>
            <a:endParaRPr lang="en-US"/>
          </a:p>
        </p:txBody>
      </p:sp>
      <p:sp>
        <p:nvSpPr>
          <p:cNvPr id="2" name="スライド イメージ プレースホルダー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ノート プレースホルダー 2"/>
          <p:cNvSpPr txBox="1">
            <a:spLocks noGrp="1"/>
          </p:cNvSpPr>
          <p:nvPr>
            <p:ph type="body" sz="quarter" idx="1"/>
          </p:nvPr>
        </p:nvSpPr>
        <p:spPr/>
        <p:txBody>
          <a:bodyPr/>
          <a:lstStyle/>
          <a:p>
            <a:endParaRPr lang="en-US" altLang="ja-JP"/>
          </a:p>
        </p:txBody>
      </p:sp>
    </p:spTree>
    <p:extLst>
      <p:ext uri="{BB962C8B-B14F-4D97-AF65-F5344CB8AC3E}">
        <p14:creationId xmlns:p14="http://schemas.microsoft.com/office/powerpoint/2010/main" val="19267385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ー 6"/>
          <p:cNvSpPr txBox="1">
            <a:spLocks noGrp="1"/>
          </p:cNvSpPr>
          <p:nvPr>
            <p:ph type="sldNum" sz="quarter" idx="5"/>
          </p:nvPr>
        </p:nvSpPr>
        <p:spPr>
          <a:ln/>
        </p:spPr>
        <p:txBody>
          <a:bodyPr lIns="0" tIns="0" rIns="0" bIns="0" anchor="b" anchorCtr="0">
            <a:noAutofit/>
          </a:bodyPr>
          <a:lstStyle/>
          <a:p>
            <a:pPr lvl="0"/>
            <a:fld id="{9DC6DC26-445B-4DB1-8FB3-B3B812A3686E}" type="slidenum">
              <a:t>14</a:t>
            </a:fld>
            <a:endParaRPr lang="en-US"/>
          </a:p>
        </p:txBody>
      </p:sp>
      <p:sp>
        <p:nvSpPr>
          <p:cNvPr id="2" name="スライド イメージ プレースホルダー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ノート プレースホルダー 2"/>
          <p:cNvSpPr txBox="1">
            <a:spLocks noGrp="1"/>
          </p:cNvSpPr>
          <p:nvPr>
            <p:ph type="body" sz="quarter" idx="1"/>
          </p:nvPr>
        </p:nvSpPr>
        <p:spPr/>
        <p:txBody>
          <a:bodyPr/>
          <a:lstStyle/>
          <a:p>
            <a:endParaRPr lang="en-US" altLang="ja-JP"/>
          </a:p>
        </p:txBody>
      </p:sp>
    </p:spTree>
    <p:extLst>
      <p:ext uri="{BB962C8B-B14F-4D97-AF65-F5344CB8AC3E}">
        <p14:creationId xmlns:p14="http://schemas.microsoft.com/office/powerpoint/2010/main" val="21207706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ー 6"/>
          <p:cNvSpPr txBox="1">
            <a:spLocks noGrp="1"/>
          </p:cNvSpPr>
          <p:nvPr>
            <p:ph type="sldNum" sz="quarter" idx="5"/>
          </p:nvPr>
        </p:nvSpPr>
        <p:spPr>
          <a:ln/>
        </p:spPr>
        <p:txBody>
          <a:bodyPr lIns="0" tIns="0" rIns="0" bIns="0" anchor="b" anchorCtr="0">
            <a:noAutofit/>
          </a:bodyPr>
          <a:lstStyle/>
          <a:p>
            <a:pPr lvl="0"/>
            <a:fld id="{9DABB057-E770-4BE9-A298-BD0DF379E23D}" type="slidenum">
              <a:t>15</a:t>
            </a:fld>
            <a:endParaRPr lang="en-US"/>
          </a:p>
        </p:txBody>
      </p:sp>
      <p:sp>
        <p:nvSpPr>
          <p:cNvPr id="2" name="スライド イメージ プレースホルダー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ノート プレースホルダー 2"/>
          <p:cNvSpPr txBox="1">
            <a:spLocks noGrp="1"/>
          </p:cNvSpPr>
          <p:nvPr>
            <p:ph type="body" sz="quarter" idx="1"/>
          </p:nvPr>
        </p:nvSpPr>
        <p:spPr/>
        <p:txBody>
          <a:bodyPr/>
          <a:lstStyle/>
          <a:p>
            <a:endParaRPr lang="en-US" altLang="ja-JP"/>
          </a:p>
        </p:txBody>
      </p:sp>
    </p:spTree>
    <p:extLst>
      <p:ext uri="{BB962C8B-B14F-4D97-AF65-F5344CB8AC3E}">
        <p14:creationId xmlns:p14="http://schemas.microsoft.com/office/powerpoint/2010/main" val="44419088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ー 6"/>
          <p:cNvSpPr txBox="1">
            <a:spLocks noGrp="1"/>
          </p:cNvSpPr>
          <p:nvPr>
            <p:ph type="sldNum" sz="quarter" idx="5"/>
          </p:nvPr>
        </p:nvSpPr>
        <p:spPr>
          <a:ln/>
        </p:spPr>
        <p:txBody>
          <a:bodyPr lIns="0" tIns="0" rIns="0" bIns="0" anchor="b" anchorCtr="0">
            <a:noAutofit/>
          </a:bodyPr>
          <a:lstStyle/>
          <a:p>
            <a:pPr lvl="0"/>
            <a:fld id="{C798A35D-F1CE-4C08-819E-A8A304E5BD83}" type="slidenum">
              <a:t>16</a:t>
            </a:fld>
            <a:endParaRPr lang="en-US"/>
          </a:p>
        </p:txBody>
      </p:sp>
      <p:sp>
        <p:nvSpPr>
          <p:cNvPr id="2" name="スライド イメージ プレースホルダー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ノート プレースホルダー 2"/>
          <p:cNvSpPr txBox="1">
            <a:spLocks noGrp="1"/>
          </p:cNvSpPr>
          <p:nvPr>
            <p:ph type="body" sz="quarter" idx="1"/>
          </p:nvPr>
        </p:nvSpPr>
        <p:spPr/>
        <p:txBody>
          <a:bodyPr/>
          <a:lstStyle/>
          <a:p>
            <a:endParaRPr lang="en-US" altLang="ja-JP"/>
          </a:p>
        </p:txBody>
      </p:sp>
    </p:spTree>
    <p:extLst>
      <p:ext uri="{BB962C8B-B14F-4D97-AF65-F5344CB8AC3E}">
        <p14:creationId xmlns:p14="http://schemas.microsoft.com/office/powerpoint/2010/main" val="5299044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ー 6"/>
          <p:cNvSpPr txBox="1">
            <a:spLocks noGrp="1"/>
          </p:cNvSpPr>
          <p:nvPr>
            <p:ph type="sldNum" sz="quarter" idx="5"/>
          </p:nvPr>
        </p:nvSpPr>
        <p:spPr>
          <a:ln/>
        </p:spPr>
        <p:txBody>
          <a:bodyPr lIns="0" tIns="0" rIns="0" bIns="0" anchor="b" anchorCtr="0">
            <a:noAutofit/>
          </a:bodyPr>
          <a:lstStyle/>
          <a:p>
            <a:pPr lvl="0"/>
            <a:fld id="{06A3B4F5-910F-4B8A-8C68-6DD9409523A5}" type="slidenum">
              <a:t>2</a:t>
            </a:fld>
            <a:endParaRPr lang="en-US"/>
          </a:p>
        </p:txBody>
      </p:sp>
      <p:sp>
        <p:nvSpPr>
          <p:cNvPr id="2" name="スライド イメージ プレースホルダー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ノート プレースホルダー 2"/>
          <p:cNvSpPr txBox="1">
            <a:spLocks noGrp="1"/>
          </p:cNvSpPr>
          <p:nvPr>
            <p:ph type="body" sz="quarter" idx="1"/>
          </p:nvPr>
        </p:nvSpPr>
        <p:spPr/>
        <p:txBody>
          <a:bodyPr>
            <a:spAutoFit/>
          </a:bodyPr>
          <a:lstStyle/>
          <a:p>
            <a:endParaRPr lang="en-US" altLang="ja-JP"/>
          </a:p>
        </p:txBody>
      </p:sp>
    </p:spTree>
    <p:extLst>
      <p:ext uri="{BB962C8B-B14F-4D97-AF65-F5344CB8AC3E}">
        <p14:creationId xmlns:p14="http://schemas.microsoft.com/office/powerpoint/2010/main" val="28365731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ー 6"/>
          <p:cNvSpPr txBox="1">
            <a:spLocks noGrp="1"/>
          </p:cNvSpPr>
          <p:nvPr>
            <p:ph type="sldNum" sz="quarter" idx="5"/>
          </p:nvPr>
        </p:nvSpPr>
        <p:spPr>
          <a:ln/>
        </p:spPr>
        <p:txBody>
          <a:bodyPr lIns="0" tIns="0" rIns="0" bIns="0" anchor="b" anchorCtr="0">
            <a:noAutofit/>
          </a:bodyPr>
          <a:lstStyle/>
          <a:p>
            <a:pPr lvl="0"/>
            <a:fld id="{096F0E0B-1E41-43B2-BFDC-C91417219AF0}" type="slidenum">
              <a:t>3</a:t>
            </a:fld>
            <a:endParaRPr lang="en-US"/>
          </a:p>
        </p:txBody>
      </p:sp>
      <p:sp>
        <p:nvSpPr>
          <p:cNvPr id="2" name="スライド イメージ プレースホルダー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ノート プレースホルダー 2"/>
          <p:cNvSpPr txBox="1">
            <a:spLocks noGrp="1"/>
          </p:cNvSpPr>
          <p:nvPr>
            <p:ph type="body" sz="quarter" idx="1"/>
          </p:nvPr>
        </p:nvSpPr>
        <p:spPr/>
        <p:txBody>
          <a:bodyPr/>
          <a:lstStyle/>
          <a:p>
            <a:endParaRPr lang="en-US" altLang="ja-JP"/>
          </a:p>
        </p:txBody>
      </p:sp>
    </p:spTree>
    <p:extLst>
      <p:ext uri="{BB962C8B-B14F-4D97-AF65-F5344CB8AC3E}">
        <p14:creationId xmlns:p14="http://schemas.microsoft.com/office/powerpoint/2010/main" val="26817128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ー 6"/>
          <p:cNvSpPr txBox="1">
            <a:spLocks noGrp="1"/>
          </p:cNvSpPr>
          <p:nvPr>
            <p:ph type="sldNum" sz="quarter" idx="5"/>
          </p:nvPr>
        </p:nvSpPr>
        <p:spPr>
          <a:ln/>
        </p:spPr>
        <p:txBody>
          <a:bodyPr lIns="0" tIns="0" rIns="0" bIns="0" anchor="b" anchorCtr="0">
            <a:noAutofit/>
          </a:bodyPr>
          <a:lstStyle/>
          <a:p>
            <a:pPr lvl="0"/>
            <a:fld id="{DB325F03-EB6D-406D-A5F2-759907C38579}" type="slidenum">
              <a:t>4</a:t>
            </a:fld>
            <a:endParaRPr lang="en-US"/>
          </a:p>
        </p:txBody>
      </p:sp>
      <p:sp>
        <p:nvSpPr>
          <p:cNvPr id="2" name="スライド イメージ プレースホルダー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ノート プレースホルダー 2"/>
          <p:cNvSpPr txBox="1">
            <a:spLocks noGrp="1"/>
          </p:cNvSpPr>
          <p:nvPr>
            <p:ph type="body" sz="quarter" idx="1"/>
          </p:nvPr>
        </p:nvSpPr>
        <p:spPr/>
        <p:txBody>
          <a:bodyPr/>
          <a:lstStyle/>
          <a:p>
            <a:endParaRPr lang="en-US" altLang="ja-JP"/>
          </a:p>
        </p:txBody>
      </p:sp>
    </p:spTree>
    <p:extLst>
      <p:ext uri="{BB962C8B-B14F-4D97-AF65-F5344CB8AC3E}">
        <p14:creationId xmlns:p14="http://schemas.microsoft.com/office/powerpoint/2010/main" val="42430836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ー 6"/>
          <p:cNvSpPr txBox="1">
            <a:spLocks noGrp="1"/>
          </p:cNvSpPr>
          <p:nvPr>
            <p:ph type="sldNum" sz="quarter" idx="5"/>
          </p:nvPr>
        </p:nvSpPr>
        <p:spPr>
          <a:ln/>
        </p:spPr>
        <p:txBody>
          <a:bodyPr lIns="0" tIns="0" rIns="0" bIns="0" anchor="b" anchorCtr="0">
            <a:noAutofit/>
          </a:bodyPr>
          <a:lstStyle/>
          <a:p>
            <a:pPr lvl="0"/>
            <a:fld id="{552AA220-E5DC-4997-A3F6-7ECC933E6B43}" type="slidenum">
              <a:t>5</a:t>
            </a:fld>
            <a:endParaRPr lang="en-US"/>
          </a:p>
        </p:txBody>
      </p:sp>
      <p:sp>
        <p:nvSpPr>
          <p:cNvPr id="2" name="スライド イメージ プレースホルダー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ノート プレースホルダー 2"/>
          <p:cNvSpPr txBox="1">
            <a:spLocks noGrp="1"/>
          </p:cNvSpPr>
          <p:nvPr>
            <p:ph type="body" sz="quarter" idx="1"/>
          </p:nvPr>
        </p:nvSpPr>
        <p:spPr/>
        <p:txBody>
          <a:bodyPr/>
          <a:lstStyle/>
          <a:p>
            <a:endParaRPr lang="en-US" altLang="ja-JP"/>
          </a:p>
        </p:txBody>
      </p:sp>
    </p:spTree>
    <p:extLst>
      <p:ext uri="{BB962C8B-B14F-4D97-AF65-F5344CB8AC3E}">
        <p14:creationId xmlns:p14="http://schemas.microsoft.com/office/powerpoint/2010/main" val="30781677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ー 6"/>
          <p:cNvSpPr txBox="1">
            <a:spLocks noGrp="1"/>
          </p:cNvSpPr>
          <p:nvPr>
            <p:ph type="sldNum" sz="quarter" idx="5"/>
          </p:nvPr>
        </p:nvSpPr>
        <p:spPr>
          <a:ln/>
        </p:spPr>
        <p:txBody>
          <a:bodyPr lIns="0" tIns="0" rIns="0" bIns="0" anchor="b" anchorCtr="0">
            <a:noAutofit/>
          </a:bodyPr>
          <a:lstStyle/>
          <a:p>
            <a:pPr lvl="0"/>
            <a:fld id="{D5FB2702-4D34-413F-BDF0-E55744C2A36A}" type="slidenum">
              <a:t>6</a:t>
            </a:fld>
            <a:endParaRPr lang="en-US"/>
          </a:p>
        </p:txBody>
      </p:sp>
      <p:sp>
        <p:nvSpPr>
          <p:cNvPr id="2" name="スライド イメージ プレースホルダー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ノート プレースホルダー 2"/>
          <p:cNvSpPr txBox="1">
            <a:spLocks noGrp="1"/>
          </p:cNvSpPr>
          <p:nvPr>
            <p:ph type="body" sz="quarter" idx="1"/>
          </p:nvPr>
        </p:nvSpPr>
        <p:spPr/>
        <p:txBody>
          <a:bodyPr/>
          <a:lstStyle/>
          <a:p>
            <a:endParaRPr lang="en-US" altLang="ja-JP"/>
          </a:p>
        </p:txBody>
      </p:sp>
    </p:spTree>
    <p:extLst>
      <p:ext uri="{BB962C8B-B14F-4D97-AF65-F5344CB8AC3E}">
        <p14:creationId xmlns:p14="http://schemas.microsoft.com/office/powerpoint/2010/main" val="10544516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ー 6"/>
          <p:cNvSpPr txBox="1">
            <a:spLocks noGrp="1"/>
          </p:cNvSpPr>
          <p:nvPr>
            <p:ph type="sldNum" sz="quarter" idx="5"/>
          </p:nvPr>
        </p:nvSpPr>
        <p:spPr>
          <a:ln/>
        </p:spPr>
        <p:txBody>
          <a:bodyPr lIns="0" tIns="0" rIns="0" bIns="0" anchor="b" anchorCtr="0">
            <a:noAutofit/>
          </a:bodyPr>
          <a:lstStyle/>
          <a:p>
            <a:pPr lvl="0"/>
            <a:fld id="{B07FBF80-29FD-474D-A0A5-86EBB82CE5B2}" type="slidenum">
              <a:t>7</a:t>
            </a:fld>
            <a:endParaRPr lang="en-US"/>
          </a:p>
        </p:txBody>
      </p:sp>
      <p:sp>
        <p:nvSpPr>
          <p:cNvPr id="2" name="スライド イメージ プレースホルダー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ノート プレースホルダー 2"/>
          <p:cNvSpPr txBox="1">
            <a:spLocks noGrp="1"/>
          </p:cNvSpPr>
          <p:nvPr>
            <p:ph type="body" sz="quarter" idx="1"/>
          </p:nvPr>
        </p:nvSpPr>
        <p:spPr/>
        <p:txBody>
          <a:bodyPr/>
          <a:lstStyle/>
          <a:p>
            <a:endParaRPr lang="en-US" altLang="ja-JP"/>
          </a:p>
        </p:txBody>
      </p:sp>
    </p:spTree>
    <p:extLst>
      <p:ext uri="{BB962C8B-B14F-4D97-AF65-F5344CB8AC3E}">
        <p14:creationId xmlns:p14="http://schemas.microsoft.com/office/powerpoint/2010/main" val="12936947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ー 6"/>
          <p:cNvSpPr txBox="1">
            <a:spLocks noGrp="1"/>
          </p:cNvSpPr>
          <p:nvPr>
            <p:ph type="sldNum" sz="quarter" idx="5"/>
          </p:nvPr>
        </p:nvSpPr>
        <p:spPr>
          <a:ln/>
        </p:spPr>
        <p:txBody>
          <a:bodyPr lIns="0" tIns="0" rIns="0" bIns="0" anchor="b" anchorCtr="0">
            <a:noAutofit/>
          </a:bodyPr>
          <a:lstStyle/>
          <a:p>
            <a:pPr lvl="0"/>
            <a:fld id="{9D132AAB-C32A-4AB2-A496-B0A91D3AEC2B}" type="slidenum">
              <a:t>8</a:t>
            </a:fld>
            <a:endParaRPr lang="en-US"/>
          </a:p>
        </p:txBody>
      </p:sp>
      <p:sp>
        <p:nvSpPr>
          <p:cNvPr id="2" name="スライド イメージ プレースホルダー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ノート プレースホルダー 2"/>
          <p:cNvSpPr txBox="1">
            <a:spLocks noGrp="1"/>
          </p:cNvSpPr>
          <p:nvPr>
            <p:ph type="body" sz="quarter" idx="1"/>
          </p:nvPr>
        </p:nvSpPr>
        <p:spPr/>
        <p:txBody>
          <a:bodyPr/>
          <a:lstStyle/>
          <a:p>
            <a:endParaRPr lang="en-US" altLang="ja-JP"/>
          </a:p>
        </p:txBody>
      </p:sp>
    </p:spTree>
    <p:extLst>
      <p:ext uri="{BB962C8B-B14F-4D97-AF65-F5344CB8AC3E}">
        <p14:creationId xmlns:p14="http://schemas.microsoft.com/office/powerpoint/2010/main" val="19686557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ー 6"/>
          <p:cNvSpPr txBox="1">
            <a:spLocks noGrp="1"/>
          </p:cNvSpPr>
          <p:nvPr>
            <p:ph type="sldNum" sz="quarter" idx="5"/>
          </p:nvPr>
        </p:nvSpPr>
        <p:spPr>
          <a:ln/>
        </p:spPr>
        <p:txBody>
          <a:bodyPr lIns="0" tIns="0" rIns="0" bIns="0" anchor="b" anchorCtr="0">
            <a:noAutofit/>
          </a:bodyPr>
          <a:lstStyle/>
          <a:p>
            <a:pPr lvl="0"/>
            <a:fld id="{D4EE6AB3-A1A8-403E-A6F2-A1842A7942DF}" type="slidenum">
              <a:t>9</a:t>
            </a:fld>
            <a:endParaRPr lang="en-US"/>
          </a:p>
        </p:txBody>
      </p:sp>
      <p:sp>
        <p:nvSpPr>
          <p:cNvPr id="2" name="スライド イメージ プレースホルダー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ノート プレースホルダー 2"/>
          <p:cNvSpPr txBox="1">
            <a:spLocks noGrp="1"/>
          </p:cNvSpPr>
          <p:nvPr>
            <p:ph type="body" sz="quarter" idx="1"/>
          </p:nvPr>
        </p:nvSpPr>
        <p:spPr/>
        <p:txBody>
          <a:bodyPr/>
          <a:lstStyle/>
          <a:p>
            <a:endParaRPr lang="en-US" altLang="ja-JP"/>
          </a:p>
        </p:txBody>
      </p:sp>
    </p:spTree>
    <p:extLst>
      <p:ext uri="{BB962C8B-B14F-4D97-AF65-F5344CB8AC3E}">
        <p14:creationId xmlns:p14="http://schemas.microsoft.com/office/powerpoint/2010/main" val="16953793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60475" y="1236663"/>
            <a:ext cx="7559675" cy="2632075"/>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260475" y="3970338"/>
            <a:ext cx="7559675" cy="18256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pPr lvl="0"/>
            <a:endParaRPr lang="en-US"/>
          </a:p>
        </p:txBody>
      </p:sp>
      <p:sp>
        <p:nvSpPr>
          <p:cNvPr id="5" name="フッター プレースホルダー 4"/>
          <p:cNvSpPr>
            <a:spLocks noGrp="1"/>
          </p:cNvSpPr>
          <p:nvPr>
            <p:ph type="ftr" sz="quarter" idx="11"/>
          </p:nvPr>
        </p:nvSpPr>
        <p:spPr/>
        <p:txBody>
          <a:bodyPr/>
          <a:lstStyle/>
          <a:p>
            <a:pPr lvl="0"/>
            <a:endParaRPr lang="en-US"/>
          </a:p>
        </p:txBody>
      </p:sp>
      <p:sp>
        <p:nvSpPr>
          <p:cNvPr id="6" name="スライド番号プレースホルダー 5"/>
          <p:cNvSpPr>
            <a:spLocks noGrp="1"/>
          </p:cNvSpPr>
          <p:nvPr>
            <p:ph type="sldNum" sz="quarter" idx="12"/>
          </p:nvPr>
        </p:nvSpPr>
        <p:spPr/>
        <p:txBody>
          <a:bodyPr/>
          <a:lstStyle/>
          <a:p>
            <a:pPr lvl="0"/>
            <a:fld id="{E3372072-453C-4888-ACFE-6A80420D1763}" type="slidenum">
              <a:t>‹#›</a:t>
            </a:fld>
            <a:endParaRPr lang="en-US"/>
          </a:p>
        </p:txBody>
      </p:sp>
    </p:spTree>
    <p:extLst>
      <p:ext uri="{BB962C8B-B14F-4D97-AF65-F5344CB8AC3E}">
        <p14:creationId xmlns:p14="http://schemas.microsoft.com/office/powerpoint/2010/main" val="425965976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lvl="0"/>
            <a:endParaRPr lang="en-US"/>
          </a:p>
        </p:txBody>
      </p:sp>
      <p:sp>
        <p:nvSpPr>
          <p:cNvPr id="5" name="フッター プレースホルダー 4"/>
          <p:cNvSpPr>
            <a:spLocks noGrp="1"/>
          </p:cNvSpPr>
          <p:nvPr>
            <p:ph type="ftr" sz="quarter" idx="11"/>
          </p:nvPr>
        </p:nvSpPr>
        <p:spPr/>
        <p:txBody>
          <a:bodyPr/>
          <a:lstStyle/>
          <a:p>
            <a:pPr lvl="0"/>
            <a:endParaRPr lang="en-US"/>
          </a:p>
        </p:txBody>
      </p:sp>
      <p:sp>
        <p:nvSpPr>
          <p:cNvPr id="6" name="スライド番号プレースホルダー 5"/>
          <p:cNvSpPr>
            <a:spLocks noGrp="1"/>
          </p:cNvSpPr>
          <p:nvPr>
            <p:ph type="sldNum" sz="quarter" idx="12"/>
          </p:nvPr>
        </p:nvSpPr>
        <p:spPr/>
        <p:txBody>
          <a:bodyPr/>
          <a:lstStyle/>
          <a:p>
            <a:pPr lvl="0"/>
            <a:fld id="{D3D678E1-6E4E-4F8F-9E62-91D05169C4DA}" type="slidenum">
              <a:t>‹#›</a:t>
            </a:fld>
            <a:endParaRPr lang="en-US"/>
          </a:p>
        </p:txBody>
      </p:sp>
    </p:spTree>
    <p:extLst>
      <p:ext uri="{BB962C8B-B14F-4D97-AF65-F5344CB8AC3E}">
        <p14:creationId xmlns:p14="http://schemas.microsoft.com/office/powerpoint/2010/main" val="37116817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308850" y="301625"/>
            <a:ext cx="2266950" cy="6456363"/>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503238" y="301625"/>
            <a:ext cx="6653212" cy="6456363"/>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lvl="0"/>
            <a:endParaRPr lang="en-US"/>
          </a:p>
        </p:txBody>
      </p:sp>
      <p:sp>
        <p:nvSpPr>
          <p:cNvPr id="5" name="フッター プレースホルダー 4"/>
          <p:cNvSpPr>
            <a:spLocks noGrp="1"/>
          </p:cNvSpPr>
          <p:nvPr>
            <p:ph type="ftr" sz="quarter" idx="11"/>
          </p:nvPr>
        </p:nvSpPr>
        <p:spPr/>
        <p:txBody>
          <a:bodyPr/>
          <a:lstStyle/>
          <a:p>
            <a:pPr lvl="0"/>
            <a:endParaRPr lang="en-US"/>
          </a:p>
        </p:txBody>
      </p:sp>
      <p:sp>
        <p:nvSpPr>
          <p:cNvPr id="6" name="スライド番号プレースホルダー 5"/>
          <p:cNvSpPr>
            <a:spLocks noGrp="1"/>
          </p:cNvSpPr>
          <p:nvPr>
            <p:ph type="sldNum" sz="quarter" idx="12"/>
          </p:nvPr>
        </p:nvSpPr>
        <p:spPr/>
        <p:txBody>
          <a:bodyPr/>
          <a:lstStyle/>
          <a:p>
            <a:pPr lvl="0"/>
            <a:fld id="{2F506A4B-0A59-4C50-BA13-EF44BA92DA08}" type="slidenum">
              <a:t>‹#›</a:t>
            </a:fld>
            <a:endParaRPr lang="en-US"/>
          </a:p>
        </p:txBody>
      </p:sp>
    </p:spTree>
    <p:extLst>
      <p:ext uri="{BB962C8B-B14F-4D97-AF65-F5344CB8AC3E}">
        <p14:creationId xmlns:p14="http://schemas.microsoft.com/office/powerpoint/2010/main" val="389814314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lvl="0"/>
            <a:endParaRPr lang="en-US"/>
          </a:p>
        </p:txBody>
      </p:sp>
      <p:sp>
        <p:nvSpPr>
          <p:cNvPr id="5" name="フッター プレースホルダー 4"/>
          <p:cNvSpPr>
            <a:spLocks noGrp="1"/>
          </p:cNvSpPr>
          <p:nvPr>
            <p:ph type="ftr" sz="quarter" idx="11"/>
          </p:nvPr>
        </p:nvSpPr>
        <p:spPr/>
        <p:txBody>
          <a:bodyPr/>
          <a:lstStyle/>
          <a:p>
            <a:pPr lvl="0"/>
            <a:endParaRPr lang="en-US"/>
          </a:p>
        </p:txBody>
      </p:sp>
      <p:sp>
        <p:nvSpPr>
          <p:cNvPr id="6" name="スライド番号プレースホルダー 5"/>
          <p:cNvSpPr>
            <a:spLocks noGrp="1"/>
          </p:cNvSpPr>
          <p:nvPr>
            <p:ph type="sldNum" sz="quarter" idx="12"/>
          </p:nvPr>
        </p:nvSpPr>
        <p:spPr/>
        <p:txBody>
          <a:bodyPr/>
          <a:lstStyle/>
          <a:p>
            <a:pPr lvl="0"/>
            <a:fld id="{221512FC-C141-49A4-AB5D-B586D75A4ACA}" type="slidenum">
              <a:t>‹#›</a:t>
            </a:fld>
            <a:endParaRPr lang="en-US"/>
          </a:p>
        </p:txBody>
      </p:sp>
    </p:spTree>
    <p:extLst>
      <p:ext uri="{BB962C8B-B14F-4D97-AF65-F5344CB8AC3E}">
        <p14:creationId xmlns:p14="http://schemas.microsoft.com/office/powerpoint/2010/main" val="326154349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87388" y="1884363"/>
            <a:ext cx="8694737" cy="31448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87388" y="5059363"/>
            <a:ext cx="8694737" cy="16525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pPr lvl="0"/>
            <a:endParaRPr lang="en-US"/>
          </a:p>
        </p:txBody>
      </p:sp>
      <p:sp>
        <p:nvSpPr>
          <p:cNvPr id="5" name="フッター プレースホルダー 4"/>
          <p:cNvSpPr>
            <a:spLocks noGrp="1"/>
          </p:cNvSpPr>
          <p:nvPr>
            <p:ph type="ftr" sz="quarter" idx="11"/>
          </p:nvPr>
        </p:nvSpPr>
        <p:spPr/>
        <p:txBody>
          <a:bodyPr/>
          <a:lstStyle/>
          <a:p>
            <a:pPr lvl="0"/>
            <a:endParaRPr lang="en-US"/>
          </a:p>
        </p:txBody>
      </p:sp>
      <p:sp>
        <p:nvSpPr>
          <p:cNvPr id="6" name="スライド番号プレースホルダー 5"/>
          <p:cNvSpPr>
            <a:spLocks noGrp="1"/>
          </p:cNvSpPr>
          <p:nvPr>
            <p:ph type="sldNum" sz="quarter" idx="12"/>
          </p:nvPr>
        </p:nvSpPr>
        <p:spPr/>
        <p:txBody>
          <a:bodyPr/>
          <a:lstStyle/>
          <a:p>
            <a:pPr lvl="0"/>
            <a:fld id="{59644F42-9CB4-46AE-AE49-9DC9F6CE28CB}" type="slidenum">
              <a:t>‹#›</a:t>
            </a:fld>
            <a:endParaRPr lang="en-US"/>
          </a:p>
        </p:txBody>
      </p:sp>
    </p:spTree>
    <p:extLst>
      <p:ext uri="{BB962C8B-B14F-4D97-AF65-F5344CB8AC3E}">
        <p14:creationId xmlns:p14="http://schemas.microsoft.com/office/powerpoint/2010/main" val="27989134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503238" y="1768475"/>
            <a:ext cx="4459287" cy="4989513"/>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114925" y="1768475"/>
            <a:ext cx="4460875" cy="4989513"/>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pPr lvl="0"/>
            <a:endParaRPr lang="en-US"/>
          </a:p>
        </p:txBody>
      </p:sp>
      <p:sp>
        <p:nvSpPr>
          <p:cNvPr id="6" name="フッター プレースホルダー 5"/>
          <p:cNvSpPr>
            <a:spLocks noGrp="1"/>
          </p:cNvSpPr>
          <p:nvPr>
            <p:ph type="ftr" sz="quarter" idx="11"/>
          </p:nvPr>
        </p:nvSpPr>
        <p:spPr/>
        <p:txBody>
          <a:bodyPr/>
          <a:lstStyle/>
          <a:p>
            <a:pPr lvl="0"/>
            <a:endParaRPr lang="en-US"/>
          </a:p>
        </p:txBody>
      </p:sp>
      <p:sp>
        <p:nvSpPr>
          <p:cNvPr id="7" name="スライド番号プレースホルダー 6"/>
          <p:cNvSpPr>
            <a:spLocks noGrp="1"/>
          </p:cNvSpPr>
          <p:nvPr>
            <p:ph type="sldNum" sz="quarter" idx="12"/>
          </p:nvPr>
        </p:nvSpPr>
        <p:spPr/>
        <p:txBody>
          <a:bodyPr/>
          <a:lstStyle/>
          <a:p>
            <a:pPr lvl="0"/>
            <a:fld id="{1F37F590-CF61-4884-923A-3C404166DACA}" type="slidenum">
              <a:t>‹#›</a:t>
            </a:fld>
            <a:endParaRPr lang="en-US"/>
          </a:p>
        </p:txBody>
      </p:sp>
    </p:spTree>
    <p:extLst>
      <p:ext uri="{BB962C8B-B14F-4D97-AF65-F5344CB8AC3E}">
        <p14:creationId xmlns:p14="http://schemas.microsoft.com/office/powerpoint/2010/main" val="261915995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93738" y="403225"/>
            <a:ext cx="8694737" cy="1460500"/>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93738" y="1852613"/>
            <a:ext cx="4265612" cy="9080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93738" y="2760663"/>
            <a:ext cx="4265612" cy="4062412"/>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103813" y="1852613"/>
            <a:ext cx="4284662" cy="9080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103813" y="2760663"/>
            <a:ext cx="4284662" cy="4062412"/>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pPr lvl="0"/>
            <a:endParaRPr lang="en-US"/>
          </a:p>
        </p:txBody>
      </p:sp>
      <p:sp>
        <p:nvSpPr>
          <p:cNvPr id="8" name="フッター プレースホルダー 7"/>
          <p:cNvSpPr>
            <a:spLocks noGrp="1"/>
          </p:cNvSpPr>
          <p:nvPr>
            <p:ph type="ftr" sz="quarter" idx="11"/>
          </p:nvPr>
        </p:nvSpPr>
        <p:spPr/>
        <p:txBody>
          <a:bodyPr/>
          <a:lstStyle/>
          <a:p>
            <a:pPr lvl="0"/>
            <a:endParaRPr lang="en-US"/>
          </a:p>
        </p:txBody>
      </p:sp>
      <p:sp>
        <p:nvSpPr>
          <p:cNvPr id="9" name="スライド番号プレースホルダー 8"/>
          <p:cNvSpPr>
            <a:spLocks noGrp="1"/>
          </p:cNvSpPr>
          <p:nvPr>
            <p:ph type="sldNum" sz="quarter" idx="12"/>
          </p:nvPr>
        </p:nvSpPr>
        <p:spPr/>
        <p:txBody>
          <a:bodyPr/>
          <a:lstStyle/>
          <a:p>
            <a:pPr lvl="0"/>
            <a:fld id="{6DB20B75-9CEB-486A-8DB5-87030D01C3D6}" type="slidenum">
              <a:t>‹#›</a:t>
            </a:fld>
            <a:endParaRPr lang="en-US"/>
          </a:p>
        </p:txBody>
      </p:sp>
    </p:spTree>
    <p:extLst>
      <p:ext uri="{BB962C8B-B14F-4D97-AF65-F5344CB8AC3E}">
        <p14:creationId xmlns:p14="http://schemas.microsoft.com/office/powerpoint/2010/main" val="224233316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pPr lvl="0"/>
            <a:endParaRPr lang="en-US"/>
          </a:p>
        </p:txBody>
      </p:sp>
      <p:sp>
        <p:nvSpPr>
          <p:cNvPr id="4" name="フッター プレースホルダー 3"/>
          <p:cNvSpPr>
            <a:spLocks noGrp="1"/>
          </p:cNvSpPr>
          <p:nvPr>
            <p:ph type="ftr" sz="quarter" idx="11"/>
          </p:nvPr>
        </p:nvSpPr>
        <p:spPr/>
        <p:txBody>
          <a:bodyPr/>
          <a:lstStyle/>
          <a:p>
            <a:pPr lvl="0"/>
            <a:endParaRPr lang="en-US"/>
          </a:p>
        </p:txBody>
      </p:sp>
      <p:sp>
        <p:nvSpPr>
          <p:cNvPr id="5" name="スライド番号プレースホルダー 4"/>
          <p:cNvSpPr>
            <a:spLocks noGrp="1"/>
          </p:cNvSpPr>
          <p:nvPr>
            <p:ph type="sldNum" sz="quarter" idx="12"/>
          </p:nvPr>
        </p:nvSpPr>
        <p:spPr/>
        <p:txBody>
          <a:bodyPr/>
          <a:lstStyle/>
          <a:p>
            <a:pPr lvl="0"/>
            <a:fld id="{85960694-31A2-4F52-8DCE-23CD0E280F5F}" type="slidenum">
              <a:t>‹#›</a:t>
            </a:fld>
            <a:endParaRPr lang="en-US"/>
          </a:p>
        </p:txBody>
      </p:sp>
    </p:spTree>
    <p:extLst>
      <p:ext uri="{BB962C8B-B14F-4D97-AF65-F5344CB8AC3E}">
        <p14:creationId xmlns:p14="http://schemas.microsoft.com/office/powerpoint/2010/main" val="117830776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lvl="0"/>
            <a:endParaRPr lang="en-US"/>
          </a:p>
        </p:txBody>
      </p:sp>
      <p:sp>
        <p:nvSpPr>
          <p:cNvPr id="3" name="フッター プレースホルダー 2"/>
          <p:cNvSpPr>
            <a:spLocks noGrp="1"/>
          </p:cNvSpPr>
          <p:nvPr>
            <p:ph type="ftr" sz="quarter" idx="11"/>
          </p:nvPr>
        </p:nvSpPr>
        <p:spPr/>
        <p:txBody>
          <a:bodyPr/>
          <a:lstStyle/>
          <a:p>
            <a:pPr lvl="0"/>
            <a:endParaRPr lang="en-US"/>
          </a:p>
        </p:txBody>
      </p:sp>
      <p:sp>
        <p:nvSpPr>
          <p:cNvPr id="4" name="スライド番号プレースホルダー 3"/>
          <p:cNvSpPr>
            <a:spLocks noGrp="1"/>
          </p:cNvSpPr>
          <p:nvPr>
            <p:ph type="sldNum" sz="quarter" idx="12"/>
          </p:nvPr>
        </p:nvSpPr>
        <p:spPr/>
        <p:txBody>
          <a:bodyPr/>
          <a:lstStyle/>
          <a:p>
            <a:pPr lvl="0"/>
            <a:fld id="{0C90122B-254A-467A-BB02-DA3B0125E960}" type="slidenum">
              <a:t>‹#›</a:t>
            </a:fld>
            <a:endParaRPr lang="en-US"/>
          </a:p>
        </p:txBody>
      </p:sp>
    </p:spTree>
    <p:extLst>
      <p:ext uri="{BB962C8B-B14F-4D97-AF65-F5344CB8AC3E}">
        <p14:creationId xmlns:p14="http://schemas.microsoft.com/office/powerpoint/2010/main" val="34278577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93738" y="503238"/>
            <a:ext cx="3251200" cy="17653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4286250" y="1089025"/>
            <a:ext cx="5102225" cy="53721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93738" y="2268538"/>
            <a:ext cx="3251200" cy="42005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pPr lvl="0"/>
            <a:endParaRPr lang="en-US"/>
          </a:p>
        </p:txBody>
      </p:sp>
      <p:sp>
        <p:nvSpPr>
          <p:cNvPr id="6" name="フッター プレースホルダー 5"/>
          <p:cNvSpPr>
            <a:spLocks noGrp="1"/>
          </p:cNvSpPr>
          <p:nvPr>
            <p:ph type="ftr" sz="quarter" idx="11"/>
          </p:nvPr>
        </p:nvSpPr>
        <p:spPr/>
        <p:txBody>
          <a:bodyPr/>
          <a:lstStyle/>
          <a:p>
            <a:pPr lvl="0"/>
            <a:endParaRPr lang="en-US"/>
          </a:p>
        </p:txBody>
      </p:sp>
      <p:sp>
        <p:nvSpPr>
          <p:cNvPr id="7" name="スライド番号プレースホルダー 6"/>
          <p:cNvSpPr>
            <a:spLocks noGrp="1"/>
          </p:cNvSpPr>
          <p:nvPr>
            <p:ph type="sldNum" sz="quarter" idx="12"/>
          </p:nvPr>
        </p:nvSpPr>
        <p:spPr/>
        <p:txBody>
          <a:bodyPr/>
          <a:lstStyle/>
          <a:p>
            <a:pPr lvl="0"/>
            <a:fld id="{A3BC0631-4FF7-4940-A679-76090A1B702E}" type="slidenum">
              <a:t>‹#›</a:t>
            </a:fld>
            <a:endParaRPr lang="en-US"/>
          </a:p>
        </p:txBody>
      </p:sp>
    </p:spTree>
    <p:extLst>
      <p:ext uri="{BB962C8B-B14F-4D97-AF65-F5344CB8AC3E}">
        <p14:creationId xmlns:p14="http://schemas.microsoft.com/office/powerpoint/2010/main" val="91584038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93738" y="503238"/>
            <a:ext cx="3251200" cy="17653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4286250" y="1089025"/>
            <a:ext cx="5102225" cy="5372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693738" y="2268538"/>
            <a:ext cx="3251200" cy="42005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pPr lvl="0"/>
            <a:endParaRPr lang="en-US"/>
          </a:p>
        </p:txBody>
      </p:sp>
      <p:sp>
        <p:nvSpPr>
          <p:cNvPr id="6" name="フッター プレースホルダー 5"/>
          <p:cNvSpPr>
            <a:spLocks noGrp="1"/>
          </p:cNvSpPr>
          <p:nvPr>
            <p:ph type="ftr" sz="quarter" idx="11"/>
          </p:nvPr>
        </p:nvSpPr>
        <p:spPr/>
        <p:txBody>
          <a:bodyPr/>
          <a:lstStyle/>
          <a:p>
            <a:pPr lvl="0"/>
            <a:endParaRPr lang="en-US"/>
          </a:p>
        </p:txBody>
      </p:sp>
      <p:sp>
        <p:nvSpPr>
          <p:cNvPr id="7" name="スライド番号プレースホルダー 6"/>
          <p:cNvSpPr>
            <a:spLocks noGrp="1"/>
          </p:cNvSpPr>
          <p:nvPr>
            <p:ph type="sldNum" sz="quarter" idx="12"/>
          </p:nvPr>
        </p:nvSpPr>
        <p:spPr/>
        <p:txBody>
          <a:bodyPr/>
          <a:lstStyle/>
          <a:p>
            <a:pPr lvl="0"/>
            <a:fld id="{59F1F8DB-4ABF-4638-B5BE-7CB08E43090E}" type="slidenum">
              <a:t>‹#›</a:t>
            </a:fld>
            <a:endParaRPr lang="en-US"/>
          </a:p>
        </p:txBody>
      </p:sp>
    </p:spTree>
    <p:extLst>
      <p:ext uri="{BB962C8B-B14F-4D97-AF65-F5344CB8AC3E}">
        <p14:creationId xmlns:p14="http://schemas.microsoft.com/office/powerpoint/2010/main" val="26521665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3"/>
          <a:stretch>
            <a:fillRect/>
          </a:stretch>
        </a:blipFill>
        <a:effectLst/>
      </p:bgPr>
    </p:bg>
    <p:spTree>
      <p:nvGrpSpPr>
        <p:cNvPr id="1" name=""/>
        <p:cNvGrpSpPr/>
        <p:nvPr/>
      </p:nvGrpSpPr>
      <p:grpSpPr>
        <a:xfrm>
          <a:off x="0" y="0"/>
          <a:ext cx="0" cy="0"/>
          <a:chOff x="0" y="0"/>
          <a:chExt cx="0" cy="0"/>
        </a:xfrm>
      </p:grpSpPr>
      <p:sp>
        <p:nvSpPr>
          <p:cNvPr id="2" name="タイトル プレースホルダー 1"/>
          <p:cNvSpPr txBox="1">
            <a:spLocks noGrp="1"/>
          </p:cNvSpPr>
          <p:nvPr>
            <p:ph type="title"/>
          </p:nvPr>
        </p:nvSpPr>
        <p:spPr>
          <a:xfrm>
            <a:off x="503999" y="301320"/>
            <a:ext cx="9071640" cy="1262160"/>
          </a:xfrm>
          <a:prstGeom prst="rect">
            <a:avLst/>
          </a:prstGeom>
          <a:noFill/>
          <a:ln>
            <a:noFill/>
          </a:ln>
        </p:spPr>
        <p:txBody>
          <a:bodyPr lIns="0" tIns="0" rIns="0" bIns="0" anchor="ctr"/>
          <a:lstStyle/>
          <a:p>
            <a:endParaRPr lang="en-US" altLang="ja-JP"/>
          </a:p>
        </p:txBody>
      </p:sp>
      <p:sp>
        <p:nvSpPr>
          <p:cNvPr id="3" name="テキスト プレースホルダー 2"/>
          <p:cNvSpPr txBox="1">
            <a:spLocks noGrp="1"/>
          </p:cNvSpPr>
          <p:nvPr>
            <p:ph type="body" idx="1"/>
          </p:nvPr>
        </p:nvSpPr>
        <p:spPr>
          <a:xfrm>
            <a:off x="503999" y="1769040"/>
            <a:ext cx="9071640" cy="4989240"/>
          </a:xfrm>
          <a:prstGeom prst="rect">
            <a:avLst/>
          </a:prstGeom>
          <a:noFill/>
          <a:ln>
            <a:noFill/>
          </a:ln>
        </p:spPr>
        <p:txBody>
          <a:bodyPr lIns="0" tIns="0" rIns="0" bIns="0"/>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a:p>
        </p:txBody>
      </p:sp>
      <p:sp>
        <p:nvSpPr>
          <p:cNvPr id="4" name="日付プレースホルダー 3"/>
          <p:cNvSpPr txBox="1">
            <a:spLocks noGrp="1"/>
          </p:cNvSpPr>
          <p:nvPr>
            <p:ph type="dt" sz="half" idx="2"/>
          </p:nvPr>
        </p:nvSpPr>
        <p:spPr>
          <a:xfrm>
            <a:off x="503999" y="6887160"/>
            <a:ext cx="2348280" cy="521280"/>
          </a:xfrm>
          <a:prstGeom prst="rect">
            <a:avLst/>
          </a:prstGeom>
          <a:noFill/>
          <a:ln>
            <a:noFill/>
          </a:ln>
        </p:spPr>
        <p:txBody>
          <a:bodyPr lIns="0" tIns="0" rIns="0" bIns="0" anchorCtr="0">
            <a:noAutofit/>
          </a:bodyPr>
          <a:lstStyle>
            <a:lvl1pPr lvl="0" rtl="0" hangingPunct="0">
              <a:buNone/>
              <a:tabLst/>
              <a:defRPr lang="en-US" sz="1400" kern="1200">
                <a:latin typeface="Times New Roman" pitchFamily="18"/>
                <a:ea typeface="Arial Unicode MS" pitchFamily="2"/>
                <a:cs typeface="Tahoma" pitchFamily="2"/>
              </a:defRPr>
            </a:lvl1pPr>
          </a:lstStyle>
          <a:p>
            <a:pPr lvl="0"/>
            <a:endParaRPr lang="en-US"/>
          </a:p>
        </p:txBody>
      </p:sp>
      <p:sp>
        <p:nvSpPr>
          <p:cNvPr id="5" name="フッター プレースホルダー 4"/>
          <p:cNvSpPr txBox="1">
            <a:spLocks noGrp="1"/>
          </p:cNvSpPr>
          <p:nvPr>
            <p:ph type="ftr" sz="quarter" idx="3"/>
          </p:nvPr>
        </p:nvSpPr>
        <p:spPr>
          <a:xfrm>
            <a:off x="3447360" y="6887160"/>
            <a:ext cx="3195000" cy="521280"/>
          </a:xfrm>
          <a:prstGeom prst="rect">
            <a:avLst/>
          </a:prstGeom>
          <a:noFill/>
          <a:ln>
            <a:noFill/>
          </a:ln>
        </p:spPr>
        <p:txBody>
          <a:bodyPr lIns="0" tIns="0" rIns="0" bIns="0" anchorCtr="0">
            <a:noAutofit/>
          </a:bodyPr>
          <a:lstStyle>
            <a:lvl1pPr lvl="0" algn="ctr" rtl="0" hangingPunct="0">
              <a:buNone/>
              <a:tabLst/>
              <a:defRPr lang="en-US" sz="1400" kern="1200">
                <a:latin typeface="Times New Roman" pitchFamily="18"/>
                <a:ea typeface="Arial Unicode MS" pitchFamily="2"/>
                <a:cs typeface="Tahoma" pitchFamily="2"/>
              </a:defRPr>
            </a:lvl1pPr>
          </a:lstStyle>
          <a:p>
            <a:pPr lvl="0"/>
            <a:endParaRPr lang="en-US"/>
          </a:p>
        </p:txBody>
      </p:sp>
      <p:sp>
        <p:nvSpPr>
          <p:cNvPr id="6" name="スライド番号プレースホルダー 5"/>
          <p:cNvSpPr txBox="1">
            <a:spLocks noGrp="1"/>
          </p:cNvSpPr>
          <p:nvPr>
            <p:ph type="sldNum" sz="quarter" idx="4"/>
          </p:nvPr>
        </p:nvSpPr>
        <p:spPr>
          <a:xfrm>
            <a:off x="7227360" y="6887160"/>
            <a:ext cx="2348280" cy="521280"/>
          </a:xfrm>
          <a:prstGeom prst="rect">
            <a:avLst/>
          </a:prstGeom>
          <a:noFill/>
          <a:ln>
            <a:noFill/>
          </a:ln>
        </p:spPr>
        <p:txBody>
          <a:bodyPr lIns="0" tIns="0" rIns="0" bIns="0" anchorCtr="0">
            <a:noAutofit/>
          </a:bodyPr>
          <a:lstStyle>
            <a:lvl1pPr lvl="0" algn="r" rtl="0" hangingPunct="0">
              <a:buNone/>
              <a:tabLst/>
              <a:defRPr lang="en-US" sz="1400" kern="1200">
                <a:latin typeface="Times New Roman" pitchFamily="18"/>
                <a:ea typeface="Arial Unicode MS" pitchFamily="2"/>
                <a:cs typeface="Tahoma" pitchFamily="2"/>
              </a:defRPr>
            </a:lvl1pPr>
          </a:lstStyle>
          <a:p>
            <a:pPr lvl="0"/>
            <a:fld id="{9CA0E5E9-A835-4DC0-8C46-B06600A16971}" type="slidenum">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2000"/>
    </mc:Choice>
    <mc:Fallback>
      <p:transition spd="slow"/>
    </mc:Fallback>
  </mc:AlternateContent>
  <p:txStyles>
    <p:titleStyle>
      <a:lvl1pPr algn="ctr" rtl="0" hangingPunct="0">
        <a:tabLst/>
        <a:defRPr lang="en-US" altLang="ja-JP" sz="4400" b="0" i="0" u="none" strike="noStrike" kern="1200">
          <a:ln>
            <a:noFill/>
          </a:ln>
          <a:latin typeface="Arial" pitchFamily="18"/>
          <a:ea typeface="Arial Unicode MS" pitchFamily="2"/>
          <a:cs typeface="Arial Unicode MS" pitchFamily="2"/>
        </a:defRPr>
      </a:lvl1pPr>
    </p:titleStyle>
    <p:bodyStyle>
      <a:lvl1pPr marL="0" marR="0" indent="0" rtl="0" hangingPunct="0">
        <a:spcBef>
          <a:spcPts val="0"/>
        </a:spcBef>
        <a:spcAft>
          <a:spcPts val="1414"/>
        </a:spcAft>
        <a:tabLst/>
        <a:defRPr lang="en-US" altLang="ja-JP" sz="3200" b="0" i="0" u="none" strike="noStrike" kern="1200">
          <a:ln>
            <a:noFill/>
          </a:ln>
          <a:latin typeface="Arial" pitchFamily="18"/>
          <a:ea typeface="Arial Unicode MS" pitchFamily="2"/>
          <a:cs typeface="Arial Unicode MS" pitchFamily="2"/>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s://dspace.jaist.ac.jp/dspace/bitstream/10119/10889/1/19097.pdf"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hyperlink" Target="http://id.nii.ac.jp/1001/00097591/"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www.kochi-tech.ac.jp/library/ron/2008/2008info/1090396.pdf" TargetMode="External"/><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name="page1">
    <p:spTree>
      <p:nvGrpSpPr>
        <p:cNvPr id="1" name=""/>
        <p:cNvGrpSpPr/>
        <p:nvPr/>
      </p:nvGrpSpPr>
      <p:grpSpPr>
        <a:xfrm>
          <a:off x="0" y="0"/>
          <a:ext cx="0" cy="0"/>
          <a:chOff x="0" y="0"/>
          <a:chExt cx="0" cy="0"/>
        </a:xfrm>
      </p:grpSpPr>
      <p:sp>
        <p:nvSpPr>
          <p:cNvPr id="2" name="タイトル 1"/>
          <p:cNvSpPr txBox="1">
            <a:spLocks noGrp="1"/>
          </p:cNvSpPr>
          <p:nvPr>
            <p:ph type="title" idx="4294967295"/>
          </p:nvPr>
        </p:nvSpPr>
        <p:spPr>
          <a:xfrm>
            <a:off x="576360" y="590760"/>
            <a:ext cx="9071640" cy="1497240"/>
          </a:xfrm>
        </p:spPr>
        <p:txBody>
          <a:bodyPr>
            <a:spAutoFit/>
          </a:bodyPr>
          <a:lstStyle/>
          <a:p>
            <a:pPr lvl="0"/>
            <a:r>
              <a:rPr lang="ja-JP" altLang="en-US"/>
              <a:t>二人零和不完全情報ゲームであるジャンケンにおけるゲームの洗練法</a:t>
            </a:r>
          </a:p>
        </p:txBody>
      </p:sp>
      <p:sp>
        <p:nvSpPr>
          <p:cNvPr id="3" name="サブタイトル 2"/>
          <p:cNvSpPr txBox="1">
            <a:spLocks noGrp="1"/>
          </p:cNvSpPr>
          <p:nvPr>
            <p:ph type="subTitle" idx="4294967295"/>
          </p:nvPr>
        </p:nvSpPr>
        <p:spPr>
          <a:xfrm>
            <a:off x="503999" y="3321719"/>
            <a:ext cx="9216000" cy="2870280"/>
          </a:xfrm>
        </p:spPr>
        <p:txBody>
          <a:bodyPr anchor="ctr">
            <a:spAutoFit/>
          </a:bodyPr>
          <a:lstStyle/>
          <a:p>
            <a:pPr lvl="0" algn="ctr"/>
            <a:r>
              <a:rPr lang="ja-JP" altLang="en-US" sz="4400"/>
              <a:t>情報論理工学研究所</a:t>
            </a:r>
          </a:p>
          <a:p>
            <a:pPr lvl="0" algn="ctr"/>
            <a:r>
              <a:rPr lang="en-US" sz="4400"/>
              <a:t>12-1-037-0105</a:t>
            </a:r>
          </a:p>
          <a:p>
            <a:pPr lvl="0" algn="ctr"/>
            <a:r>
              <a:rPr lang="ja-JP" altLang="en-US" sz="4400"/>
              <a:t>長崎　凌</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name="page10">
    <p:spTree>
      <p:nvGrpSpPr>
        <p:cNvPr id="1" name=""/>
        <p:cNvGrpSpPr/>
        <p:nvPr/>
      </p:nvGrpSpPr>
      <p:grpSpPr>
        <a:xfrm>
          <a:off x="0" y="0"/>
          <a:ext cx="0" cy="0"/>
          <a:chOff x="0" y="0"/>
          <a:chExt cx="0" cy="0"/>
        </a:xfrm>
      </p:grpSpPr>
      <p:sp>
        <p:nvSpPr>
          <p:cNvPr id="2" name="タイトル 1"/>
          <p:cNvSpPr txBox="1">
            <a:spLocks noGrp="1"/>
          </p:cNvSpPr>
          <p:nvPr>
            <p:ph type="title" idx="4294967295"/>
          </p:nvPr>
        </p:nvSpPr>
        <p:spPr>
          <a:xfrm>
            <a:off x="503999" y="321840"/>
            <a:ext cx="9071640" cy="1262160"/>
          </a:xfrm>
        </p:spPr>
        <p:txBody>
          <a:bodyPr/>
          <a:lstStyle/>
          <a:p>
            <a:pPr lvl="0"/>
            <a:r>
              <a:rPr lang="ja-JP" altLang="en-US"/>
              <a:t>実験結果および結論</a:t>
            </a:r>
          </a:p>
        </p:txBody>
      </p:sp>
      <p:sp>
        <p:nvSpPr>
          <p:cNvPr id="3" name="サブタイトル 2"/>
          <p:cNvSpPr txBox="1">
            <a:spLocks noGrp="1"/>
          </p:cNvSpPr>
          <p:nvPr>
            <p:ph type="subTitle" idx="4294967295"/>
          </p:nvPr>
        </p:nvSpPr>
        <p:spPr>
          <a:xfrm>
            <a:off x="575640" y="1584000"/>
            <a:ext cx="9000000" cy="2376000"/>
          </a:xfrm>
        </p:spPr>
        <p:txBody>
          <a:bodyPr anchor="ctr"/>
          <a:lstStyle/>
          <a:p>
            <a:pPr lvl="0" algn="l"/>
            <a:r>
              <a:rPr lang="ja-JP" altLang="en-US" sz="2400"/>
              <a:t>また、以下の表は各ルールにおけるゲームの難易度を示す。この表から、ラウンドマッチジャンケンはチェスや将棋に比べて遥かに難易度が低い単純なゲームであることが示される。</a:t>
            </a:r>
          </a:p>
          <a:p>
            <a:pPr lvl="0" algn="l"/>
            <a:r>
              <a:rPr lang="en-US" sz="2400"/>
              <a:t>※ </a:t>
            </a:r>
            <a:r>
              <a:rPr lang="ja-JP" altLang="en-US" sz="2400"/>
              <a:t>将棋</a:t>
            </a:r>
            <a:r>
              <a:rPr lang="en-US" sz="2400"/>
              <a:t>:7.17×10</a:t>
            </a:r>
            <a:r>
              <a:rPr lang="en-US" sz="2400" baseline="33000"/>
              <a:t>218</a:t>
            </a:r>
            <a:r>
              <a:rPr lang="en-US" sz="2400"/>
              <a:t>    </a:t>
            </a:r>
            <a:r>
              <a:rPr lang="ja-JP" altLang="en-US" sz="2400"/>
              <a:t>チェス</a:t>
            </a:r>
            <a:r>
              <a:rPr lang="en-US" sz="2400"/>
              <a:t>:3.35×10</a:t>
            </a:r>
            <a:r>
              <a:rPr lang="en-US" sz="2400" baseline="33000"/>
              <a:t>125</a:t>
            </a:r>
          </a:p>
        </p:txBody>
      </p:sp>
      <p:graphicFrame>
        <p:nvGraphicFramePr>
          <p:cNvPr id="4" name="表 3"/>
          <p:cNvGraphicFramePr>
            <a:graphicFrameLocks noGrp="1"/>
          </p:cNvGraphicFramePr>
          <p:nvPr/>
        </p:nvGraphicFramePr>
        <p:xfrm>
          <a:off x="144000" y="3888000"/>
          <a:ext cx="9791640" cy="3239640"/>
        </p:xfrm>
        <a:graphic>
          <a:graphicData uri="http://schemas.openxmlformats.org/drawingml/2006/table">
            <a:tbl>
              <a:tblPr firstRow="1" bandRow="1"/>
              <a:tblGrid>
                <a:gridCol w="1398240"/>
                <a:gridCol w="1398240"/>
                <a:gridCol w="1398240"/>
                <a:gridCol w="1398240"/>
                <a:gridCol w="1398240"/>
                <a:gridCol w="1398240"/>
                <a:gridCol w="1402559"/>
              </a:tblGrid>
              <a:tr h="647640">
                <a:tc>
                  <a:txBody>
                    <a:bodyPr/>
                    <a:lstStyle/>
                    <a:p>
                      <a:pPr marL="0" marR="0" indent="0" rtl="0" hangingPunct="0">
                        <a:lnSpc>
                          <a:spcPct val="100000"/>
                        </a:lnSpc>
                        <a:spcBef>
                          <a:spcPts val="0"/>
                        </a:spcBef>
                        <a:spcAft>
                          <a:spcPts val="0"/>
                        </a:spcAft>
                        <a:tabLst/>
                      </a:pPr>
                      <a:endParaRPr lang="en-US" altLang="ja-JP" sz="1800" b="0" i="0" u="none" strike="noStrike" kern="1200">
                        <a:ln>
                          <a:noFill/>
                        </a:ln>
                        <a:latin typeface="Arial" pitchFamily="18"/>
                        <a:ea typeface="Arial Unicode MS" pitchFamily="2"/>
                        <a:cs typeface="Arial Unicode MS" pitchFamily="2"/>
                      </a:endParaRPr>
                    </a:p>
                  </a:txBody>
                  <a:tcPr/>
                </a:tc>
                <a:tc>
                  <a:txBody>
                    <a:bodyPr/>
                    <a:lstStyle/>
                    <a:p>
                      <a:pPr marL="0" marR="0" lvl="0" indent="0" algn="ctr" rtl="0" hangingPunct="0">
                        <a:lnSpc>
                          <a:spcPct val="100000"/>
                        </a:lnSpc>
                        <a:spcBef>
                          <a:spcPts val="0"/>
                        </a:spcBef>
                        <a:spcAft>
                          <a:spcPts val="0"/>
                        </a:spcAft>
                        <a:buNone/>
                        <a:tabLst/>
                      </a:pPr>
                      <a:r>
                        <a:rPr lang="en-US" sz="2200" b="0" i="0" u="none" strike="noStrike" kern="1200">
                          <a:ln>
                            <a:noFill/>
                          </a:ln>
                          <a:latin typeface="Arial" pitchFamily="18"/>
                          <a:ea typeface="Arial Unicode MS" pitchFamily="2"/>
                          <a:cs typeface="Arial Unicode MS" pitchFamily="2"/>
                        </a:rPr>
                        <a:t>E1</a:t>
                      </a:r>
                    </a:p>
                  </a:txBody>
                  <a:tcPr/>
                </a:tc>
                <a:tc>
                  <a:txBody>
                    <a:bodyPr/>
                    <a:lstStyle/>
                    <a:p>
                      <a:pPr marL="0" marR="0" lvl="0" indent="0" algn="ctr" rtl="0" hangingPunct="0">
                        <a:lnSpc>
                          <a:spcPct val="100000"/>
                        </a:lnSpc>
                        <a:spcBef>
                          <a:spcPts val="0"/>
                        </a:spcBef>
                        <a:spcAft>
                          <a:spcPts val="0"/>
                        </a:spcAft>
                        <a:buNone/>
                        <a:tabLst/>
                      </a:pPr>
                      <a:r>
                        <a:rPr lang="en-US" sz="2200" b="0" i="0" u="none" strike="noStrike" kern="1200">
                          <a:ln>
                            <a:noFill/>
                          </a:ln>
                          <a:latin typeface="Arial" pitchFamily="18"/>
                          <a:ea typeface="Arial Unicode MS" pitchFamily="2"/>
                          <a:cs typeface="Arial Unicode MS" pitchFamily="2"/>
                        </a:rPr>
                        <a:t>E2</a:t>
                      </a:r>
                    </a:p>
                  </a:txBody>
                  <a:tcPr/>
                </a:tc>
                <a:tc>
                  <a:txBody>
                    <a:bodyPr/>
                    <a:lstStyle/>
                    <a:p>
                      <a:pPr marL="0" marR="0" lvl="0" indent="0" algn="ctr" rtl="0" hangingPunct="0">
                        <a:lnSpc>
                          <a:spcPct val="100000"/>
                        </a:lnSpc>
                        <a:spcBef>
                          <a:spcPts val="0"/>
                        </a:spcBef>
                        <a:spcAft>
                          <a:spcPts val="0"/>
                        </a:spcAft>
                        <a:buNone/>
                        <a:tabLst/>
                      </a:pPr>
                      <a:r>
                        <a:rPr lang="en-US" sz="2200" b="0" i="0" u="none" strike="noStrike" kern="1200">
                          <a:ln>
                            <a:noFill/>
                          </a:ln>
                          <a:latin typeface="Arial" pitchFamily="18"/>
                          <a:ea typeface="Arial Unicode MS" pitchFamily="2"/>
                          <a:cs typeface="Arial Unicode MS" pitchFamily="2"/>
                        </a:rPr>
                        <a:t>E3</a:t>
                      </a:r>
                    </a:p>
                  </a:txBody>
                  <a:tcPr/>
                </a:tc>
                <a:tc>
                  <a:txBody>
                    <a:bodyPr/>
                    <a:lstStyle/>
                    <a:p>
                      <a:pPr marL="0" marR="0" lvl="0" indent="0" algn="ctr" rtl="0" hangingPunct="0">
                        <a:lnSpc>
                          <a:spcPct val="100000"/>
                        </a:lnSpc>
                        <a:spcBef>
                          <a:spcPts val="0"/>
                        </a:spcBef>
                        <a:spcAft>
                          <a:spcPts val="0"/>
                        </a:spcAft>
                        <a:buNone/>
                        <a:tabLst/>
                      </a:pPr>
                      <a:r>
                        <a:rPr lang="en-US" sz="2200" b="0" i="0" u="none" strike="noStrike" kern="1200">
                          <a:ln>
                            <a:noFill/>
                          </a:ln>
                          <a:latin typeface="Arial" pitchFamily="18"/>
                          <a:ea typeface="Arial Unicode MS" pitchFamily="2"/>
                          <a:cs typeface="Arial Unicode MS" pitchFamily="2"/>
                        </a:rPr>
                        <a:t>E4</a:t>
                      </a:r>
                    </a:p>
                  </a:txBody>
                  <a:tcPr/>
                </a:tc>
                <a:tc>
                  <a:txBody>
                    <a:bodyPr/>
                    <a:lstStyle/>
                    <a:p>
                      <a:pPr marL="0" marR="0" lvl="0" indent="0" algn="ctr" rtl="0" hangingPunct="0">
                        <a:lnSpc>
                          <a:spcPct val="100000"/>
                        </a:lnSpc>
                        <a:spcBef>
                          <a:spcPts val="0"/>
                        </a:spcBef>
                        <a:spcAft>
                          <a:spcPts val="0"/>
                        </a:spcAft>
                        <a:buNone/>
                        <a:tabLst/>
                      </a:pPr>
                      <a:r>
                        <a:rPr lang="en-US" sz="2200" b="0" i="0" u="none" strike="noStrike" kern="1200">
                          <a:ln>
                            <a:noFill/>
                          </a:ln>
                          <a:latin typeface="Arial" pitchFamily="18"/>
                          <a:ea typeface="Arial Unicode MS" pitchFamily="2"/>
                          <a:cs typeface="Arial Unicode MS" pitchFamily="2"/>
                        </a:rPr>
                        <a:t>E5</a:t>
                      </a:r>
                    </a:p>
                  </a:txBody>
                  <a:tcPr/>
                </a:tc>
                <a:tc>
                  <a:txBody>
                    <a:bodyPr/>
                    <a:lstStyle/>
                    <a:p>
                      <a:pPr marL="0" marR="0" lvl="0" indent="0" algn="ctr" rtl="0" hangingPunct="0">
                        <a:lnSpc>
                          <a:spcPct val="100000"/>
                        </a:lnSpc>
                        <a:spcBef>
                          <a:spcPts val="0"/>
                        </a:spcBef>
                        <a:spcAft>
                          <a:spcPts val="0"/>
                        </a:spcAft>
                        <a:buNone/>
                        <a:tabLst/>
                      </a:pPr>
                      <a:r>
                        <a:rPr lang="en-US" sz="2200" b="0" i="0" u="none" strike="noStrike" kern="1200">
                          <a:ln>
                            <a:noFill/>
                          </a:ln>
                          <a:latin typeface="Arial" pitchFamily="18"/>
                          <a:ea typeface="Arial Unicode MS" pitchFamily="2"/>
                          <a:cs typeface="Arial Unicode MS" pitchFamily="2"/>
                        </a:rPr>
                        <a:t>E6</a:t>
                      </a:r>
                    </a:p>
                  </a:txBody>
                  <a:tcPr/>
                </a:tc>
              </a:tr>
              <a:tr h="647640">
                <a:tc>
                  <a:txBody>
                    <a:bodyPr/>
                    <a:lstStyle/>
                    <a:p>
                      <a:pPr marL="0" marR="0" lvl="0" indent="0" algn="ctr" rtl="0" hangingPunct="0">
                        <a:lnSpc>
                          <a:spcPct val="100000"/>
                        </a:lnSpc>
                        <a:spcBef>
                          <a:spcPts val="0"/>
                        </a:spcBef>
                        <a:spcAft>
                          <a:spcPts val="0"/>
                        </a:spcAft>
                        <a:buNone/>
                        <a:tabLst/>
                      </a:pPr>
                      <a:r>
                        <a:rPr lang="en-US" sz="2200" b="0" i="0" u="none" strike="noStrike" kern="1200">
                          <a:ln>
                            <a:noFill/>
                          </a:ln>
                          <a:latin typeface="Arial" pitchFamily="18"/>
                          <a:ea typeface="Arial Unicode MS" pitchFamily="2"/>
                          <a:cs typeface="Arial Unicode MS" pitchFamily="2"/>
                        </a:rPr>
                        <a:t>H1</a:t>
                      </a:r>
                    </a:p>
                  </a:txBody>
                  <a:tcPr/>
                </a:tc>
                <a:tc>
                  <a:txBody>
                    <a:bodyPr/>
                    <a:lstStyle/>
                    <a:p>
                      <a:pPr marL="0" marR="0" lvl="0" indent="0" algn="ctr" rtl="0" hangingPunct="0">
                        <a:lnSpc>
                          <a:spcPct val="100000"/>
                        </a:lnSpc>
                        <a:spcBef>
                          <a:spcPts val="0"/>
                        </a:spcBef>
                        <a:spcAft>
                          <a:spcPts val="0"/>
                        </a:spcAft>
                        <a:buNone/>
                        <a:tabLst/>
                      </a:pPr>
                      <a:r>
                        <a:rPr lang="en-US" sz="2200" b="0" i="0" u="none" strike="noStrike" kern="1200">
                          <a:ln>
                            <a:noFill/>
                          </a:ln>
                          <a:latin typeface="Arial" pitchFamily="18"/>
                          <a:ea typeface="Arial Unicode MS" pitchFamily="2"/>
                          <a:cs typeface="Arial Unicode MS" pitchFamily="2"/>
                        </a:rPr>
                        <a:t>4.19×10</a:t>
                      </a:r>
                    </a:p>
                  </a:txBody>
                  <a:tcPr/>
                </a:tc>
                <a:tc>
                  <a:txBody>
                    <a:bodyPr/>
                    <a:lstStyle/>
                    <a:p>
                      <a:pPr marL="0" marR="0" lvl="0" indent="0" algn="ctr" rtl="0" hangingPunct="0">
                        <a:lnSpc>
                          <a:spcPct val="100000"/>
                        </a:lnSpc>
                        <a:spcBef>
                          <a:spcPts val="0"/>
                        </a:spcBef>
                        <a:spcAft>
                          <a:spcPts val="0"/>
                        </a:spcAft>
                        <a:buNone/>
                        <a:tabLst/>
                      </a:pPr>
                      <a:r>
                        <a:rPr lang="en-US" sz="2200" b="0" i="0" u="none" strike="noStrike" kern="1200">
                          <a:ln>
                            <a:noFill/>
                          </a:ln>
                          <a:latin typeface="Arial" pitchFamily="18"/>
                          <a:ea typeface="Arial Unicode MS" pitchFamily="2"/>
                          <a:cs typeface="Arial Unicode MS" pitchFamily="2"/>
                        </a:rPr>
                        <a:t>1.95×10</a:t>
                      </a:r>
                      <a:r>
                        <a:rPr lang="en-US" sz="2200" b="0" i="0" u="none" strike="noStrike" kern="1200" baseline="33000">
                          <a:ln>
                            <a:noFill/>
                          </a:ln>
                          <a:latin typeface="Arial" pitchFamily="18"/>
                          <a:ea typeface="Arial Unicode MS" pitchFamily="2"/>
                          <a:cs typeface="Arial Unicode MS" pitchFamily="2"/>
                        </a:rPr>
                        <a:t>3</a:t>
                      </a:r>
                    </a:p>
                  </a:txBody>
                  <a:tcPr/>
                </a:tc>
                <a:tc>
                  <a:txBody>
                    <a:bodyPr/>
                    <a:lstStyle/>
                    <a:p>
                      <a:pPr marL="0" marR="0" lvl="0" indent="0" algn="ctr" rtl="0" hangingPunct="0">
                        <a:lnSpc>
                          <a:spcPct val="100000"/>
                        </a:lnSpc>
                        <a:spcBef>
                          <a:spcPts val="0"/>
                        </a:spcBef>
                        <a:spcAft>
                          <a:spcPts val="0"/>
                        </a:spcAft>
                        <a:buNone/>
                        <a:tabLst/>
                      </a:pPr>
                      <a:r>
                        <a:rPr lang="en-US" sz="2200" b="0" i="0" u="none" strike="noStrike" kern="1200">
                          <a:ln>
                            <a:noFill/>
                          </a:ln>
                          <a:latin typeface="Arial" pitchFamily="18"/>
                          <a:ea typeface="Arial Unicode MS" pitchFamily="2"/>
                          <a:cs typeface="Arial Unicode MS" pitchFamily="2"/>
                        </a:rPr>
                        <a:t>1.14×10</a:t>
                      </a:r>
                      <a:r>
                        <a:rPr lang="en-US" sz="2200" b="0" i="0" u="none" strike="noStrike" kern="1200" baseline="33000">
                          <a:ln>
                            <a:noFill/>
                          </a:ln>
                          <a:latin typeface="Arial" pitchFamily="18"/>
                          <a:ea typeface="Arial Unicode MS" pitchFamily="2"/>
                          <a:cs typeface="Arial Unicode MS" pitchFamily="2"/>
                        </a:rPr>
                        <a:t>6</a:t>
                      </a:r>
                    </a:p>
                  </a:txBody>
                  <a:tcPr/>
                </a:tc>
                <a:tc>
                  <a:txBody>
                    <a:bodyPr/>
                    <a:lstStyle/>
                    <a:p>
                      <a:pPr marL="0" marR="0" lvl="0" indent="0" algn="ctr" rtl="0" hangingPunct="0">
                        <a:lnSpc>
                          <a:spcPct val="100000"/>
                        </a:lnSpc>
                        <a:spcBef>
                          <a:spcPts val="0"/>
                        </a:spcBef>
                        <a:spcAft>
                          <a:spcPts val="0"/>
                        </a:spcAft>
                        <a:buNone/>
                        <a:tabLst/>
                      </a:pPr>
                      <a:r>
                        <a:rPr lang="en-US" sz="2200" b="0" i="0" u="none" strike="noStrike" kern="1200">
                          <a:ln>
                            <a:noFill/>
                          </a:ln>
                          <a:latin typeface="Arial" pitchFamily="18"/>
                          <a:ea typeface="Arial Unicode MS" pitchFamily="2"/>
                          <a:cs typeface="Arial Unicode MS" pitchFamily="2"/>
                        </a:rPr>
                        <a:t>5.48×10</a:t>
                      </a:r>
                      <a:r>
                        <a:rPr lang="en-US" sz="2200" b="0" i="0" u="none" strike="noStrike" kern="1200" baseline="33000">
                          <a:ln>
                            <a:noFill/>
                          </a:ln>
                          <a:latin typeface="Arial" pitchFamily="18"/>
                          <a:ea typeface="Arial Unicode MS" pitchFamily="2"/>
                          <a:cs typeface="Arial Unicode MS" pitchFamily="2"/>
                        </a:rPr>
                        <a:t>12</a:t>
                      </a:r>
                    </a:p>
                  </a:txBody>
                  <a:tcPr/>
                </a:tc>
                <a:tc>
                  <a:txBody>
                    <a:bodyPr/>
                    <a:lstStyle/>
                    <a:p>
                      <a:pPr marL="0" marR="0" lvl="0" indent="0" algn="ctr" rtl="0" hangingPunct="0">
                        <a:lnSpc>
                          <a:spcPct val="100000"/>
                        </a:lnSpc>
                        <a:spcBef>
                          <a:spcPts val="0"/>
                        </a:spcBef>
                        <a:spcAft>
                          <a:spcPts val="0"/>
                        </a:spcAft>
                        <a:buNone/>
                        <a:tabLst/>
                      </a:pPr>
                      <a:r>
                        <a:rPr lang="en-US" sz="2200" b="0" i="0" u="none" strike="noStrike" kern="1200">
                          <a:ln>
                            <a:noFill/>
                          </a:ln>
                          <a:latin typeface="Arial" pitchFamily="18"/>
                          <a:ea typeface="Arial Unicode MS" pitchFamily="2"/>
                          <a:cs typeface="Arial Unicode MS" pitchFamily="2"/>
                        </a:rPr>
                        <a:t>8.21×10</a:t>
                      </a:r>
                      <a:r>
                        <a:rPr lang="en-US" sz="2200" b="0" i="0" u="none" strike="noStrike" kern="1200" baseline="33000">
                          <a:ln>
                            <a:noFill/>
                          </a:ln>
                          <a:latin typeface="Arial" pitchFamily="18"/>
                          <a:ea typeface="Arial Unicode MS" pitchFamily="2"/>
                          <a:cs typeface="Arial Unicode MS" pitchFamily="2"/>
                        </a:rPr>
                        <a:t>4</a:t>
                      </a:r>
                    </a:p>
                  </a:txBody>
                  <a:tcPr/>
                </a:tc>
                <a:tc>
                  <a:txBody>
                    <a:bodyPr/>
                    <a:lstStyle/>
                    <a:p>
                      <a:pPr marL="0" marR="0" lvl="0" indent="0" algn="ctr" rtl="0" hangingPunct="0">
                        <a:lnSpc>
                          <a:spcPct val="100000"/>
                        </a:lnSpc>
                        <a:spcBef>
                          <a:spcPts val="0"/>
                        </a:spcBef>
                        <a:spcAft>
                          <a:spcPts val="0"/>
                        </a:spcAft>
                        <a:buNone/>
                        <a:tabLst/>
                      </a:pPr>
                      <a:r>
                        <a:rPr lang="en-US" sz="2200" b="0" i="0" u="none" strike="noStrike" kern="1200">
                          <a:ln>
                            <a:noFill/>
                          </a:ln>
                          <a:latin typeface="Arial" pitchFamily="18"/>
                          <a:ea typeface="Arial Unicode MS" pitchFamily="2"/>
                          <a:cs typeface="Arial Unicode MS" pitchFamily="2"/>
                        </a:rPr>
                        <a:t>3.55×10</a:t>
                      </a:r>
                      <a:r>
                        <a:rPr lang="en-US" sz="2200" b="0" i="0" u="none" strike="noStrike" kern="1200" baseline="33000">
                          <a:ln>
                            <a:noFill/>
                          </a:ln>
                          <a:latin typeface="Arial" pitchFamily="18"/>
                          <a:ea typeface="Arial Unicode MS" pitchFamily="2"/>
                          <a:cs typeface="Arial Unicode MS" pitchFamily="2"/>
                        </a:rPr>
                        <a:t>13</a:t>
                      </a:r>
                    </a:p>
                  </a:txBody>
                  <a:tcPr/>
                </a:tc>
              </a:tr>
              <a:tr h="647640">
                <a:tc>
                  <a:txBody>
                    <a:bodyPr/>
                    <a:lstStyle/>
                    <a:p>
                      <a:pPr marL="0" marR="0" lvl="0" indent="0" algn="ctr" rtl="0" hangingPunct="0">
                        <a:lnSpc>
                          <a:spcPct val="100000"/>
                        </a:lnSpc>
                        <a:spcBef>
                          <a:spcPts val="0"/>
                        </a:spcBef>
                        <a:spcAft>
                          <a:spcPts val="0"/>
                        </a:spcAft>
                        <a:buNone/>
                        <a:tabLst/>
                      </a:pPr>
                      <a:r>
                        <a:rPr lang="en-US" sz="2200" b="0" i="0" u="none" strike="noStrike" kern="1200">
                          <a:ln>
                            <a:noFill/>
                          </a:ln>
                          <a:latin typeface="Arial" pitchFamily="18"/>
                          <a:ea typeface="Arial Unicode MS" pitchFamily="2"/>
                          <a:cs typeface="Arial Unicode MS" pitchFamily="2"/>
                        </a:rPr>
                        <a:t>H2</a:t>
                      </a:r>
                    </a:p>
                  </a:txBody>
                  <a:tcPr/>
                </a:tc>
                <a:tc>
                  <a:txBody>
                    <a:bodyPr/>
                    <a:lstStyle/>
                    <a:p>
                      <a:pPr marL="0" marR="0" lvl="0" indent="0" algn="ctr" rtl="0" hangingPunct="0">
                        <a:lnSpc>
                          <a:spcPct val="100000"/>
                        </a:lnSpc>
                        <a:spcBef>
                          <a:spcPts val="0"/>
                        </a:spcBef>
                        <a:spcAft>
                          <a:spcPts val="0"/>
                        </a:spcAft>
                        <a:buNone/>
                        <a:tabLst/>
                      </a:pPr>
                      <a:r>
                        <a:rPr lang="en-US" sz="2200" b="0" i="0" u="none" strike="noStrike" kern="1200">
                          <a:ln>
                            <a:noFill/>
                          </a:ln>
                          <a:latin typeface="Arial" pitchFamily="18"/>
                          <a:ea typeface="Arial Unicode MS" pitchFamily="2"/>
                          <a:cs typeface="Arial Unicode MS" pitchFamily="2"/>
                        </a:rPr>
                        <a:t>3.75×10</a:t>
                      </a:r>
                    </a:p>
                  </a:txBody>
                  <a:tcPr/>
                </a:tc>
                <a:tc>
                  <a:txBody>
                    <a:bodyPr/>
                    <a:lstStyle/>
                    <a:p>
                      <a:pPr marL="0" marR="0" lvl="0" indent="0" algn="ctr" rtl="0" hangingPunct="0">
                        <a:lnSpc>
                          <a:spcPct val="100000"/>
                        </a:lnSpc>
                        <a:spcBef>
                          <a:spcPts val="0"/>
                        </a:spcBef>
                        <a:spcAft>
                          <a:spcPts val="0"/>
                        </a:spcAft>
                        <a:buNone/>
                        <a:tabLst/>
                      </a:pPr>
                      <a:r>
                        <a:rPr lang="en-US" sz="2200" b="0" i="0" u="none" strike="noStrike" kern="1200">
                          <a:ln>
                            <a:noFill/>
                          </a:ln>
                          <a:latin typeface="Arial" pitchFamily="18"/>
                          <a:ea typeface="Arial Unicode MS" pitchFamily="2"/>
                          <a:cs typeface="Arial Unicode MS" pitchFamily="2"/>
                        </a:rPr>
                        <a:t>2.18×10</a:t>
                      </a:r>
                      <a:r>
                        <a:rPr lang="en-US" sz="2200" b="0" i="0" u="none" strike="noStrike" kern="1200" baseline="33000">
                          <a:ln>
                            <a:noFill/>
                          </a:ln>
                          <a:latin typeface="Arial" pitchFamily="18"/>
                          <a:ea typeface="Arial Unicode MS" pitchFamily="2"/>
                          <a:cs typeface="Arial Unicode MS" pitchFamily="2"/>
                        </a:rPr>
                        <a:t>3</a:t>
                      </a:r>
                    </a:p>
                  </a:txBody>
                  <a:tcPr/>
                </a:tc>
                <a:tc>
                  <a:txBody>
                    <a:bodyPr/>
                    <a:lstStyle/>
                    <a:p>
                      <a:pPr marL="0" marR="0" lvl="0" indent="0" algn="ctr" rtl="0" hangingPunct="0">
                        <a:lnSpc>
                          <a:spcPct val="100000"/>
                        </a:lnSpc>
                        <a:spcBef>
                          <a:spcPts val="0"/>
                        </a:spcBef>
                        <a:spcAft>
                          <a:spcPts val="0"/>
                        </a:spcAft>
                        <a:buNone/>
                        <a:tabLst/>
                      </a:pPr>
                      <a:r>
                        <a:rPr lang="en-US" sz="2200" b="0" i="0" u="none" strike="noStrike" kern="1200">
                          <a:ln>
                            <a:noFill/>
                          </a:ln>
                          <a:latin typeface="Arial" pitchFamily="18"/>
                          <a:ea typeface="Arial Unicode MS" pitchFamily="2"/>
                          <a:cs typeface="Arial Unicode MS" pitchFamily="2"/>
                        </a:rPr>
                        <a:t>3.08×10</a:t>
                      </a:r>
                      <a:r>
                        <a:rPr lang="en-US" sz="2200" b="0" i="0" u="none" strike="noStrike" kern="1200" baseline="33000">
                          <a:ln>
                            <a:noFill/>
                          </a:ln>
                          <a:latin typeface="Arial" pitchFamily="18"/>
                          <a:ea typeface="Arial Unicode MS" pitchFamily="2"/>
                          <a:cs typeface="Arial Unicode MS" pitchFamily="2"/>
                        </a:rPr>
                        <a:t>6</a:t>
                      </a:r>
                    </a:p>
                  </a:txBody>
                  <a:tcPr/>
                </a:tc>
                <a:tc>
                  <a:txBody>
                    <a:bodyPr/>
                    <a:lstStyle/>
                    <a:p>
                      <a:pPr marL="0" marR="0" lvl="0" indent="0" algn="ctr" rtl="0" hangingPunct="0">
                        <a:lnSpc>
                          <a:spcPct val="100000"/>
                        </a:lnSpc>
                        <a:spcBef>
                          <a:spcPts val="0"/>
                        </a:spcBef>
                        <a:spcAft>
                          <a:spcPts val="0"/>
                        </a:spcAft>
                        <a:buNone/>
                        <a:tabLst/>
                      </a:pPr>
                      <a:r>
                        <a:rPr lang="en-US" sz="2200" b="0" i="0" u="none" strike="noStrike" kern="1200">
                          <a:ln>
                            <a:noFill/>
                          </a:ln>
                          <a:latin typeface="Arial" pitchFamily="18"/>
                          <a:ea typeface="Arial Unicode MS" pitchFamily="2"/>
                          <a:cs typeface="Arial Unicode MS" pitchFamily="2"/>
                        </a:rPr>
                        <a:t>2.54×10</a:t>
                      </a:r>
                      <a:r>
                        <a:rPr lang="en-US" sz="2200" b="0" i="0" u="none" strike="noStrike" kern="1200" baseline="33000">
                          <a:ln>
                            <a:noFill/>
                          </a:ln>
                          <a:latin typeface="Arial" pitchFamily="18"/>
                          <a:ea typeface="Arial Unicode MS" pitchFamily="2"/>
                          <a:cs typeface="Arial Unicode MS" pitchFamily="2"/>
                        </a:rPr>
                        <a:t>12</a:t>
                      </a:r>
                    </a:p>
                  </a:txBody>
                  <a:tcPr/>
                </a:tc>
                <a:tc>
                  <a:txBody>
                    <a:bodyPr/>
                    <a:lstStyle/>
                    <a:p>
                      <a:pPr marL="0" marR="0" lvl="0" indent="0" algn="ctr" rtl="0" hangingPunct="0">
                        <a:lnSpc>
                          <a:spcPct val="100000"/>
                        </a:lnSpc>
                        <a:spcBef>
                          <a:spcPts val="0"/>
                        </a:spcBef>
                        <a:spcAft>
                          <a:spcPts val="0"/>
                        </a:spcAft>
                        <a:buNone/>
                        <a:tabLst/>
                      </a:pPr>
                      <a:r>
                        <a:rPr lang="en-US" sz="2200" b="0" i="0" u="none" strike="noStrike" kern="1200">
                          <a:ln>
                            <a:noFill/>
                          </a:ln>
                          <a:latin typeface="Arial" pitchFamily="18"/>
                          <a:ea typeface="Arial Unicode MS" pitchFamily="2"/>
                          <a:cs typeface="Arial Unicode MS" pitchFamily="2"/>
                        </a:rPr>
                        <a:t>8.24×10</a:t>
                      </a:r>
                      <a:r>
                        <a:rPr lang="en-US" sz="2200" b="0" i="0" u="none" strike="noStrike" kern="1200" baseline="33000">
                          <a:ln>
                            <a:noFill/>
                          </a:ln>
                          <a:latin typeface="Arial" pitchFamily="18"/>
                          <a:ea typeface="Arial Unicode MS" pitchFamily="2"/>
                          <a:cs typeface="Arial Unicode MS" pitchFamily="2"/>
                        </a:rPr>
                        <a:t>5</a:t>
                      </a:r>
                    </a:p>
                  </a:txBody>
                  <a:tcPr/>
                </a:tc>
                <a:tc>
                  <a:txBody>
                    <a:bodyPr/>
                    <a:lstStyle/>
                    <a:p>
                      <a:pPr marL="0" marR="0" lvl="0" indent="0" algn="ctr" rtl="0" hangingPunct="0">
                        <a:lnSpc>
                          <a:spcPct val="100000"/>
                        </a:lnSpc>
                        <a:spcBef>
                          <a:spcPts val="0"/>
                        </a:spcBef>
                        <a:spcAft>
                          <a:spcPts val="0"/>
                        </a:spcAft>
                        <a:buNone/>
                        <a:tabLst/>
                      </a:pPr>
                      <a:r>
                        <a:rPr lang="en-US" sz="2200" b="0" i="0" u="none" strike="noStrike" kern="1200">
                          <a:ln>
                            <a:noFill/>
                          </a:ln>
                          <a:latin typeface="Arial" pitchFamily="18"/>
                          <a:ea typeface="Arial Unicode MS" pitchFamily="2"/>
                          <a:cs typeface="Arial Unicode MS" pitchFamily="2"/>
                        </a:rPr>
                        <a:t>3.59×10</a:t>
                      </a:r>
                      <a:r>
                        <a:rPr lang="en-US" sz="2200" b="0" i="0" u="none" strike="noStrike" kern="1200" baseline="33000">
                          <a:ln>
                            <a:noFill/>
                          </a:ln>
                          <a:latin typeface="Arial" pitchFamily="18"/>
                          <a:ea typeface="Arial Unicode MS" pitchFamily="2"/>
                          <a:cs typeface="Arial Unicode MS" pitchFamily="2"/>
                        </a:rPr>
                        <a:t>16</a:t>
                      </a:r>
                    </a:p>
                  </a:txBody>
                  <a:tcPr/>
                </a:tc>
              </a:tr>
              <a:tr h="647640">
                <a:tc>
                  <a:txBody>
                    <a:bodyPr/>
                    <a:lstStyle/>
                    <a:p>
                      <a:pPr marL="0" marR="0" lvl="0" indent="0" algn="ctr" rtl="0" hangingPunct="0">
                        <a:lnSpc>
                          <a:spcPct val="100000"/>
                        </a:lnSpc>
                        <a:spcBef>
                          <a:spcPts val="0"/>
                        </a:spcBef>
                        <a:spcAft>
                          <a:spcPts val="0"/>
                        </a:spcAft>
                        <a:buNone/>
                        <a:tabLst/>
                      </a:pPr>
                      <a:r>
                        <a:rPr lang="en-US" sz="2200" b="0" i="0" u="none" strike="noStrike" kern="1200">
                          <a:ln>
                            <a:noFill/>
                          </a:ln>
                          <a:latin typeface="Arial" pitchFamily="18"/>
                          <a:ea typeface="Arial Unicode MS" pitchFamily="2"/>
                          <a:cs typeface="Arial Unicode MS" pitchFamily="2"/>
                        </a:rPr>
                        <a:t>H3</a:t>
                      </a:r>
                    </a:p>
                  </a:txBody>
                  <a:tcPr/>
                </a:tc>
                <a:tc>
                  <a:txBody>
                    <a:bodyPr/>
                    <a:lstStyle/>
                    <a:p>
                      <a:pPr marL="0" marR="0" lvl="0" indent="0" algn="ctr" rtl="0" hangingPunct="0">
                        <a:lnSpc>
                          <a:spcPct val="100000"/>
                        </a:lnSpc>
                        <a:spcBef>
                          <a:spcPts val="0"/>
                        </a:spcBef>
                        <a:spcAft>
                          <a:spcPts val="0"/>
                        </a:spcAft>
                        <a:buNone/>
                        <a:tabLst/>
                      </a:pPr>
                      <a:r>
                        <a:rPr lang="en-US" sz="2200" b="0" i="0" u="none" strike="noStrike" kern="1200">
                          <a:ln>
                            <a:noFill/>
                          </a:ln>
                          <a:latin typeface="Arial" pitchFamily="18"/>
                          <a:ea typeface="Arial Unicode MS" pitchFamily="2"/>
                          <a:cs typeface="Arial Unicode MS" pitchFamily="2"/>
                        </a:rPr>
                        <a:t>1.12×10</a:t>
                      </a:r>
                      <a:r>
                        <a:rPr lang="en-US" sz="2200" b="0" i="0" u="none" strike="noStrike" kern="1200" baseline="33000">
                          <a:ln>
                            <a:noFill/>
                          </a:ln>
                          <a:latin typeface="Arial" pitchFamily="18"/>
                          <a:ea typeface="Arial Unicode MS" pitchFamily="2"/>
                          <a:cs typeface="Arial Unicode MS" pitchFamily="2"/>
                        </a:rPr>
                        <a:t>2</a:t>
                      </a:r>
                    </a:p>
                  </a:txBody>
                  <a:tcPr/>
                </a:tc>
                <a:tc>
                  <a:txBody>
                    <a:bodyPr/>
                    <a:lstStyle/>
                    <a:p>
                      <a:pPr marL="0" marR="0" lvl="0" indent="0" algn="ctr" rtl="0" hangingPunct="0">
                        <a:lnSpc>
                          <a:spcPct val="100000"/>
                        </a:lnSpc>
                        <a:spcBef>
                          <a:spcPts val="0"/>
                        </a:spcBef>
                        <a:spcAft>
                          <a:spcPts val="0"/>
                        </a:spcAft>
                        <a:buNone/>
                        <a:tabLst/>
                      </a:pPr>
                      <a:r>
                        <a:rPr lang="en-US" sz="2200" b="0" i="0" u="none" strike="noStrike" kern="1200">
                          <a:ln>
                            <a:noFill/>
                          </a:ln>
                          <a:latin typeface="Arial" pitchFamily="18"/>
                          <a:ea typeface="Arial Unicode MS" pitchFamily="2"/>
                          <a:cs typeface="Arial Unicode MS" pitchFamily="2"/>
                        </a:rPr>
                        <a:t>4.22×10</a:t>
                      </a:r>
                      <a:r>
                        <a:rPr lang="en-US" sz="2200" b="0" i="0" u="none" strike="noStrike" kern="1200" baseline="33000">
                          <a:ln>
                            <a:noFill/>
                          </a:ln>
                          <a:latin typeface="Arial" pitchFamily="18"/>
                          <a:ea typeface="Arial Unicode MS" pitchFamily="2"/>
                          <a:cs typeface="Arial Unicode MS" pitchFamily="2"/>
                        </a:rPr>
                        <a:t>3</a:t>
                      </a:r>
                    </a:p>
                  </a:txBody>
                  <a:tcPr/>
                </a:tc>
                <a:tc>
                  <a:txBody>
                    <a:bodyPr/>
                    <a:lstStyle/>
                    <a:p>
                      <a:pPr marL="0" marR="0" lvl="0" indent="0" algn="ctr" rtl="0" hangingPunct="0">
                        <a:lnSpc>
                          <a:spcPct val="100000"/>
                        </a:lnSpc>
                        <a:spcBef>
                          <a:spcPts val="0"/>
                        </a:spcBef>
                        <a:spcAft>
                          <a:spcPts val="0"/>
                        </a:spcAft>
                        <a:buNone/>
                        <a:tabLst/>
                      </a:pPr>
                      <a:r>
                        <a:rPr lang="en-US" sz="2200" b="0" i="0" u="none" strike="noStrike" kern="1200">
                          <a:ln>
                            <a:noFill/>
                          </a:ln>
                          <a:latin typeface="Arial" pitchFamily="18"/>
                          <a:ea typeface="Arial Unicode MS" pitchFamily="2"/>
                          <a:cs typeface="Arial Unicode MS" pitchFamily="2"/>
                        </a:rPr>
                        <a:t>5.98×10</a:t>
                      </a:r>
                      <a:r>
                        <a:rPr lang="en-US" sz="2200" b="0" i="0" u="none" strike="noStrike" kern="1200" baseline="33000">
                          <a:ln>
                            <a:noFill/>
                          </a:ln>
                          <a:latin typeface="Arial" pitchFamily="18"/>
                          <a:ea typeface="Arial Unicode MS" pitchFamily="2"/>
                          <a:cs typeface="Arial Unicode MS" pitchFamily="2"/>
                        </a:rPr>
                        <a:t>7</a:t>
                      </a:r>
                    </a:p>
                  </a:txBody>
                  <a:tcPr/>
                </a:tc>
                <a:tc>
                  <a:txBody>
                    <a:bodyPr/>
                    <a:lstStyle/>
                    <a:p>
                      <a:pPr marL="0" marR="0" lvl="0" indent="0" algn="ctr" rtl="0" hangingPunct="0">
                        <a:lnSpc>
                          <a:spcPct val="100000"/>
                        </a:lnSpc>
                        <a:spcBef>
                          <a:spcPts val="0"/>
                        </a:spcBef>
                        <a:spcAft>
                          <a:spcPts val="0"/>
                        </a:spcAft>
                        <a:buNone/>
                        <a:tabLst/>
                      </a:pPr>
                      <a:r>
                        <a:rPr lang="en-US" sz="2200" b="0" i="0" u="none" strike="noStrike" kern="1200">
                          <a:ln>
                            <a:noFill/>
                          </a:ln>
                          <a:latin typeface="Arial" pitchFamily="18"/>
                          <a:ea typeface="Arial Unicode MS" pitchFamily="2"/>
                          <a:cs typeface="Arial Unicode MS" pitchFamily="2"/>
                        </a:rPr>
                        <a:t>1.34×10</a:t>
                      </a:r>
                      <a:r>
                        <a:rPr lang="en-US" sz="2200" b="0" i="0" u="none" strike="noStrike" kern="1200" baseline="33000">
                          <a:ln>
                            <a:noFill/>
                          </a:ln>
                          <a:latin typeface="Arial" pitchFamily="18"/>
                          <a:ea typeface="Arial Unicode MS" pitchFamily="2"/>
                          <a:cs typeface="Arial Unicode MS" pitchFamily="2"/>
                        </a:rPr>
                        <a:t>17</a:t>
                      </a:r>
                    </a:p>
                  </a:txBody>
                  <a:tcPr/>
                </a:tc>
                <a:tc>
                  <a:txBody>
                    <a:bodyPr/>
                    <a:lstStyle/>
                    <a:p>
                      <a:pPr marL="0" marR="0" lvl="0" indent="0" algn="ctr" rtl="0" hangingPunct="0">
                        <a:lnSpc>
                          <a:spcPct val="100000"/>
                        </a:lnSpc>
                        <a:spcBef>
                          <a:spcPts val="0"/>
                        </a:spcBef>
                        <a:spcAft>
                          <a:spcPts val="0"/>
                        </a:spcAft>
                        <a:buNone/>
                        <a:tabLst/>
                      </a:pPr>
                      <a:r>
                        <a:rPr lang="en-US" sz="2200" b="0" i="0" u="none" strike="noStrike" kern="1200">
                          <a:ln>
                            <a:noFill/>
                          </a:ln>
                          <a:latin typeface="Arial" pitchFamily="18"/>
                          <a:ea typeface="Arial Unicode MS" pitchFamily="2"/>
                          <a:cs typeface="Arial Unicode MS" pitchFamily="2"/>
                        </a:rPr>
                        <a:t>2.23×10</a:t>
                      </a:r>
                      <a:r>
                        <a:rPr lang="en-US" sz="2200" b="0" i="0" u="none" strike="noStrike" kern="1200" baseline="33000">
                          <a:ln>
                            <a:noFill/>
                          </a:ln>
                          <a:latin typeface="Arial" pitchFamily="18"/>
                          <a:ea typeface="Arial Unicode MS" pitchFamily="2"/>
                          <a:cs typeface="Arial Unicode MS" pitchFamily="2"/>
                        </a:rPr>
                        <a:t>8</a:t>
                      </a:r>
                    </a:p>
                  </a:txBody>
                  <a:tcPr/>
                </a:tc>
                <a:tc>
                  <a:txBody>
                    <a:bodyPr/>
                    <a:lstStyle/>
                    <a:p>
                      <a:pPr marL="0" marR="0" lvl="0" indent="0" algn="ctr" rtl="0" hangingPunct="0">
                        <a:lnSpc>
                          <a:spcPct val="100000"/>
                        </a:lnSpc>
                        <a:spcBef>
                          <a:spcPts val="0"/>
                        </a:spcBef>
                        <a:spcAft>
                          <a:spcPts val="0"/>
                        </a:spcAft>
                        <a:buNone/>
                        <a:tabLst/>
                      </a:pPr>
                      <a:r>
                        <a:rPr lang="en-US" sz="2200" b="0" i="0" u="none" strike="noStrike" kern="1200">
                          <a:ln>
                            <a:noFill/>
                          </a:ln>
                          <a:latin typeface="Arial" pitchFamily="18"/>
                          <a:ea typeface="Arial Unicode MS" pitchFamily="2"/>
                          <a:cs typeface="Arial Unicode MS" pitchFamily="2"/>
                        </a:rPr>
                        <a:t>1.86×10</a:t>
                      </a:r>
                      <a:r>
                        <a:rPr lang="en-US" sz="2200" b="0" i="0" u="none" strike="noStrike" kern="1200" baseline="33000">
                          <a:ln>
                            <a:noFill/>
                          </a:ln>
                          <a:latin typeface="Arial" pitchFamily="18"/>
                          <a:ea typeface="Arial Unicode MS" pitchFamily="2"/>
                          <a:cs typeface="Arial Unicode MS" pitchFamily="2"/>
                        </a:rPr>
                        <a:t>16</a:t>
                      </a:r>
                    </a:p>
                  </a:txBody>
                  <a:tcPr/>
                </a:tc>
              </a:tr>
              <a:tr h="649440">
                <a:tc>
                  <a:txBody>
                    <a:bodyPr/>
                    <a:lstStyle/>
                    <a:p>
                      <a:pPr marL="0" marR="0" lvl="0" indent="0" algn="ctr" rtl="0" hangingPunct="0">
                        <a:lnSpc>
                          <a:spcPct val="100000"/>
                        </a:lnSpc>
                        <a:spcBef>
                          <a:spcPts val="0"/>
                        </a:spcBef>
                        <a:spcAft>
                          <a:spcPts val="0"/>
                        </a:spcAft>
                        <a:buNone/>
                        <a:tabLst/>
                      </a:pPr>
                      <a:r>
                        <a:rPr lang="en-US" sz="2200" b="0" i="0" u="none" strike="noStrike" kern="1200">
                          <a:ln>
                            <a:noFill/>
                          </a:ln>
                          <a:latin typeface="Arial" pitchFamily="18"/>
                          <a:ea typeface="Arial Unicode MS" pitchFamily="2"/>
                          <a:cs typeface="Arial Unicode MS" pitchFamily="2"/>
                        </a:rPr>
                        <a:t>H4</a:t>
                      </a:r>
                    </a:p>
                  </a:txBody>
                  <a:tcPr/>
                </a:tc>
                <a:tc>
                  <a:txBody>
                    <a:bodyPr/>
                    <a:lstStyle/>
                    <a:p>
                      <a:pPr marL="0" marR="0" lvl="0" indent="0" algn="ctr" rtl="0" hangingPunct="0">
                        <a:lnSpc>
                          <a:spcPct val="100000"/>
                        </a:lnSpc>
                        <a:spcBef>
                          <a:spcPts val="0"/>
                        </a:spcBef>
                        <a:spcAft>
                          <a:spcPts val="0"/>
                        </a:spcAft>
                        <a:buNone/>
                        <a:tabLst/>
                      </a:pPr>
                      <a:r>
                        <a:rPr lang="en-US" sz="2200" b="0" i="0" u="none" strike="noStrike" kern="1200">
                          <a:ln>
                            <a:noFill/>
                          </a:ln>
                          <a:latin typeface="Arial" pitchFamily="18"/>
                          <a:ea typeface="Arial Unicode MS" pitchFamily="2"/>
                          <a:cs typeface="Arial Unicode MS" pitchFamily="2"/>
                        </a:rPr>
                        <a:t>5.22×10</a:t>
                      </a:r>
                    </a:p>
                  </a:txBody>
                  <a:tcPr/>
                </a:tc>
                <a:tc>
                  <a:txBody>
                    <a:bodyPr/>
                    <a:lstStyle/>
                    <a:p>
                      <a:pPr marL="0" marR="0" lvl="0" indent="0" algn="ctr" rtl="0" hangingPunct="0">
                        <a:lnSpc>
                          <a:spcPct val="100000"/>
                        </a:lnSpc>
                        <a:spcBef>
                          <a:spcPts val="0"/>
                        </a:spcBef>
                        <a:spcAft>
                          <a:spcPts val="0"/>
                        </a:spcAft>
                        <a:buNone/>
                        <a:tabLst/>
                      </a:pPr>
                      <a:r>
                        <a:rPr lang="en-US" sz="2200" b="0" i="0" u="none" strike="noStrike" kern="1200">
                          <a:ln>
                            <a:noFill/>
                          </a:ln>
                          <a:latin typeface="Arial" pitchFamily="18"/>
                          <a:ea typeface="Arial Unicode MS" pitchFamily="2"/>
                          <a:cs typeface="Arial Unicode MS" pitchFamily="2"/>
                        </a:rPr>
                        <a:t>2.71×10</a:t>
                      </a:r>
                      <a:r>
                        <a:rPr lang="en-US" sz="2200" b="0" i="0" u="none" strike="noStrike" kern="1200" baseline="33000">
                          <a:ln>
                            <a:noFill/>
                          </a:ln>
                          <a:latin typeface="Arial" pitchFamily="18"/>
                          <a:ea typeface="Arial Unicode MS" pitchFamily="2"/>
                          <a:cs typeface="Arial Unicode MS" pitchFamily="2"/>
                        </a:rPr>
                        <a:t>2</a:t>
                      </a:r>
                    </a:p>
                  </a:txBody>
                  <a:tcPr/>
                </a:tc>
                <a:tc>
                  <a:txBody>
                    <a:bodyPr/>
                    <a:lstStyle/>
                    <a:p>
                      <a:pPr marL="0" marR="0" lvl="0" indent="0" algn="ctr" rtl="0" hangingPunct="0">
                        <a:lnSpc>
                          <a:spcPct val="100000"/>
                        </a:lnSpc>
                        <a:spcBef>
                          <a:spcPts val="0"/>
                        </a:spcBef>
                        <a:spcAft>
                          <a:spcPts val="0"/>
                        </a:spcAft>
                        <a:buNone/>
                        <a:tabLst/>
                      </a:pPr>
                      <a:r>
                        <a:rPr lang="en-US" sz="2200" b="0" i="0" u="none" strike="noStrike" kern="1200">
                          <a:ln>
                            <a:noFill/>
                          </a:ln>
                          <a:latin typeface="Arial" pitchFamily="18"/>
                          <a:ea typeface="Arial Unicode MS" pitchFamily="2"/>
                          <a:cs typeface="Arial Unicode MS" pitchFamily="2"/>
                        </a:rPr>
                        <a:t>8.21×10</a:t>
                      </a:r>
                      <a:r>
                        <a:rPr lang="en-US" sz="2200" b="0" i="0" u="none" strike="noStrike" kern="1200" baseline="33000">
                          <a:ln>
                            <a:noFill/>
                          </a:ln>
                          <a:latin typeface="Arial" pitchFamily="18"/>
                          <a:ea typeface="Arial Unicode MS" pitchFamily="2"/>
                          <a:cs typeface="Arial Unicode MS" pitchFamily="2"/>
                        </a:rPr>
                        <a:t>4</a:t>
                      </a:r>
                    </a:p>
                  </a:txBody>
                  <a:tcPr/>
                </a:tc>
                <a:tc>
                  <a:txBody>
                    <a:bodyPr/>
                    <a:lstStyle/>
                    <a:p>
                      <a:pPr marL="0" marR="0" lvl="0" indent="0" algn="ctr" rtl="0" hangingPunct="0">
                        <a:lnSpc>
                          <a:spcPct val="100000"/>
                        </a:lnSpc>
                        <a:spcBef>
                          <a:spcPts val="0"/>
                        </a:spcBef>
                        <a:spcAft>
                          <a:spcPts val="0"/>
                        </a:spcAft>
                        <a:buNone/>
                        <a:tabLst/>
                      </a:pPr>
                      <a:r>
                        <a:rPr lang="en-US" sz="2200" b="0" i="0" u="none" strike="noStrike" kern="1200">
                          <a:ln>
                            <a:noFill/>
                          </a:ln>
                          <a:latin typeface="Arial" pitchFamily="18"/>
                          <a:ea typeface="Arial Unicode MS" pitchFamily="2"/>
                          <a:cs typeface="Arial Unicode MS" pitchFamily="2"/>
                        </a:rPr>
                        <a:t>1.04×10</a:t>
                      </a:r>
                      <a:r>
                        <a:rPr lang="en-US" sz="2200" b="0" i="0" u="none" strike="noStrike" kern="1200" baseline="33000">
                          <a:ln>
                            <a:noFill/>
                          </a:ln>
                          <a:latin typeface="Arial" pitchFamily="18"/>
                          <a:ea typeface="Arial Unicode MS" pitchFamily="2"/>
                          <a:cs typeface="Arial Unicode MS" pitchFamily="2"/>
                        </a:rPr>
                        <a:t>9</a:t>
                      </a:r>
                    </a:p>
                  </a:txBody>
                  <a:tcPr/>
                </a:tc>
                <a:tc>
                  <a:txBody>
                    <a:bodyPr/>
                    <a:lstStyle/>
                    <a:p>
                      <a:pPr marL="0" marR="0" lvl="0" indent="0" algn="ctr" rtl="0" hangingPunct="0">
                        <a:lnSpc>
                          <a:spcPct val="100000"/>
                        </a:lnSpc>
                        <a:spcBef>
                          <a:spcPts val="0"/>
                        </a:spcBef>
                        <a:spcAft>
                          <a:spcPts val="0"/>
                        </a:spcAft>
                        <a:buNone/>
                        <a:tabLst/>
                      </a:pPr>
                      <a:r>
                        <a:rPr lang="en-US" sz="2200" b="0" i="0" u="none" strike="noStrike" kern="1200">
                          <a:ln>
                            <a:noFill/>
                          </a:ln>
                          <a:latin typeface="Arial" pitchFamily="18"/>
                          <a:ea typeface="Arial Unicode MS" pitchFamily="2"/>
                          <a:cs typeface="Arial Unicode MS" pitchFamily="2"/>
                        </a:rPr>
                        <a:t>1.13×10</a:t>
                      </a:r>
                      <a:r>
                        <a:rPr lang="en-US" sz="2200" b="0" i="0" u="none" strike="noStrike" kern="1200" baseline="33000">
                          <a:ln>
                            <a:noFill/>
                          </a:ln>
                          <a:latin typeface="Arial" pitchFamily="18"/>
                          <a:ea typeface="Arial Unicode MS" pitchFamily="2"/>
                          <a:cs typeface="Arial Unicode MS" pitchFamily="2"/>
                        </a:rPr>
                        <a:t>3</a:t>
                      </a:r>
                    </a:p>
                  </a:txBody>
                  <a:tcPr/>
                </a:tc>
                <a:tc>
                  <a:txBody>
                    <a:bodyPr/>
                    <a:lstStyle/>
                    <a:p>
                      <a:pPr marL="0" marR="0" lvl="0" indent="0" algn="ctr" rtl="0" hangingPunct="0">
                        <a:lnSpc>
                          <a:spcPct val="100000"/>
                        </a:lnSpc>
                        <a:spcBef>
                          <a:spcPts val="0"/>
                        </a:spcBef>
                        <a:spcAft>
                          <a:spcPts val="0"/>
                        </a:spcAft>
                        <a:buNone/>
                        <a:tabLst/>
                      </a:pPr>
                      <a:r>
                        <a:rPr lang="en-US" sz="2200" b="0" i="0" u="none" strike="noStrike" kern="1200">
                          <a:ln>
                            <a:noFill/>
                          </a:ln>
                          <a:latin typeface="Arial" pitchFamily="18"/>
                          <a:ea typeface="Arial Unicode MS" pitchFamily="2"/>
                          <a:cs typeface="Arial Unicode MS" pitchFamily="2"/>
                        </a:rPr>
                        <a:t>9.24×10</a:t>
                      </a:r>
                      <a:r>
                        <a:rPr lang="en-US" sz="2200" b="0" i="0" u="none" strike="noStrike" kern="1200" baseline="33000">
                          <a:ln>
                            <a:noFill/>
                          </a:ln>
                          <a:latin typeface="Arial" pitchFamily="18"/>
                          <a:ea typeface="Arial Unicode MS" pitchFamily="2"/>
                          <a:cs typeface="Arial Unicode MS" pitchFamily="2"/>
                        </a:rPr>
                        <a:t>6</a:t>
                      </a:r>
                    </a:p>
                  </a:txBody>
                  <a:tcPr/>
                </a:tc>
              </a:tr>
            </a:tbl>
          </a:graphicData>
        </a:graphic>
      </p:graphicFrame>
      <p:sp>
        <p:nvSpPr>
          <p:cNvPr id="5" name="フリーフォーム 4"/>
          <p:cNvSpPr/>
          <p:nvPr/>
        </p:nvSpPr>
        <p:spPr>
          <a:xfrm>
            <a:off x="5688000" y="5724360"/>
            <a:ext cx="1512000" cy="720000"/>
          </a:xfrm>
          <a:custGeom>
            <a:avLst/>
            <a:gdLst>
              <a:gd name="f0" fmla="val 10800000"/>
              <a:gd name="f1" fmla="val 5400000"/>
              <a:gd name="f2" fmla="val 180"/>
              <a:gd name="f3" fmla="val w"/>
              <a:gd name="f4" fmla="val h"/>
              <a:gd name="f5" fmla="*/ 5419351 1 1725033"/>
              <a:gd name="f6" fmla="*/ 10800 10800 1"/>
              <a:gd name="f7" fmla="+- 0 0 0"/>
              <a:gd name="f8" fmla="+- 0 0 360"/>
              <a:gd name="f9" fmla="val 10800"/>
              <a:gd name="f10" fmla="*/ f3 1 21600"/>
              <a:gd name="f11" fmla="*/ f4 1 21600"/>
              <a:gd name="f12" fmla="*/ 0 f5 1"/>
              <a:gd name="f13" fmla="*/ f7 f0 1"/>
              <a:gd name="f14" fmla="*/ f8 f0 1"/>
              <a:gd name="f15" fmla="*/ 3163 f10 1"/>
              <a:gd name="f16" fmla="*/ 18437 f10 1"/>
              <a:gd name="f17" fmla="*/ 18437 f11 1"/>
              <a:gd name="f18" fmla="*/ 3163 f11 1"/>
              <a:gd name="f19" fmla="*/ f12 1 f2"/>
              <a:gd name="f20" fmla="*/ f13 1 f2"/>
              <a:gd name="f21" fmla="*/ f14 1 f2"/>
              <a:gd name="f22" fmla="*/ 10800 f10 1"/>
              <a:gd name="f23" fmla="*/ 0 f11 1"/>
              <a:gd name="f24" fmla="*/ 0 f10 1"/>
              <a:gd name="f25" fmla="*/ 10800 f11 1"/>
              <a:gd name="f26" fmla="*/ 21600 f11 1"/>
              <a:gd name="f27" fmla="*/ 21600 f10 1"/>
              <a:gd name="f28" fmla="+- 0 0 f19"/>
              <a:gd name="f29" fmla="+- f20 0 f1"/>
              <a:gd name="f30" fmla="+- f21 0 f1"/>
              <a:gd name="f31" fmla="*/ f28 f0 1"/>
              <a:gd name="f32" fmla="+- f30 0 f29"/>
              <a:gd name="f33" fmla="*/ f31 1 f5"/>
              <a:gd name="f34" fmla="+- f33 0 f1"/>
              <a:gd name="f35" fmla="cos 1 f34"/>
              <a:gd name="f36" fmla="sin 1 f34"/>
              <a:gd name="f37" fmla="+- 0 0 f35"/>
              <a:gd name="f38" fmla="+- 0 0 f36"/>
              <a:gd name="f39" fmla="*/ 10800 f37 1"/>
              <a:gd name="f40" fmla="*/ 10800 f38 1"/>
              <a:gd name="f41" fmla="*/ f39 f39 1"/>
              <a:gd name="f42" fmla="*/ f40 f40 1"/>
              <a:gd name="f43" fmla="+- f41 f42 0"/>
              <a:gd name="f44" fmla="sqrt f43"/>
              <a:gd name="f45" fmla="*/ f6 1 f44"/>
              <a:gd name="f46" fmla="*/ f37 f45 1"/>
              <a:gd name="f47" fmla="*/ f38 f45 1"/>
              <a:gd name="f48" fmla="+- 10800 0 f46"/>
              <a:gd name="f49" fmla="+- 10800 0 f47"/>
            </a:gdLst>
            <a:ahLst/>
            <a:cxnLst>
              <a:cxn ang="3cd4">
                <a:pos x="hc" y="t"/>
              </a:cxn>
              <a:cxn ang="0">
                <a:pos x="r" y="vc"/>
              </a:cxn>
              <a:cxn ang="cd4">
                <a:pos x="hc" y="b"/>
              </a:cxn>
              <a:cxn ang="cd2">
                <a:pos x="l" y="vc"/>
              </a:cxn>
              <a:cxn ang="f29">
                <a:pos x="f22" y="f23"/>
              </a:cxn>
              <a:cxn ang="f29">
                <a:pos x="f15" y="f18"/>
              </a:cxn>
              <a:cxn ang="f29">
                <a:pos x="f24" y="f25"/>
              </a:cxn>
              <a:cxn ang="f29">
                <a:pos x="f15" y="f17"/>
              </a:cxn>
              <a:cxn ang="f29">
                <a:pos x="f22" y="f26"/>
              </a:cxn>
              <a:cxn ang="f29">
                <a:pos x="f16" y="f17"/>
              </a:cxn>
              <a:cxn ang="f29">
                <a:pos x="f27" y="f25"/>
              </a:cxn>
              <a:cxn ang="f29">
                <a:pos x="f16" y="f18"/>
              </a:cxn>
            </a:cxnLst>
            <a:rect l="f15" t="f18" r="f16" b="f17"/>
            <a:pathLst>
              <a:path w="21600" h="21600">
                <a:moveTo>
                  <a:pt x="f48" y="f49"/>
                </a:moveTo>
                <a:arcTo wR="f9" hR="f9" stAng="f29" swAng="f32"/>
                <a:close/>
              </a:path>
            </a:pathLst>
          </a:custGeom>
          <a:solidFill>
            <a:srgbClr val="CFE7F5">
              <a:alpha val="0"/>
            </a:srgbClr>
          </a:solidFill>
          <a:ln w="72000">
            <a:solidFill>
              <a:srgbClr val="FF0000"/>
            </a:solidFill>
            <a:prstDash val="solid"/>
          </a:ln>
        </p:spPr>
        <p:txBody>
          <a:bodyPr vert="horz" wrap="none" lIns="126000" tIns="81000" rIns="126000" bIns="81000" anchor="ctr" anchorCtr="0" compatLnSpc="0">
            <a:noAutofit/>
          </a:bodyPr>
          <a:lstStyle/>
          <a:p>
            <a:pPr marL="0" marR="0" lvl="0" indent="0" rtl="0" hangingPunct="0">
              <a:lnSpc>
                <a:spcPct val="100000"/>
              </a:lnSpc>
              <a:spcBef>
                <a:spcPts val="0"/>
              </a:spcBef>
              <a:spcAft>
                <a:spcPts val="0"/>
              </a:spcAft>
              <a:buNone/>
              <a:tabLst/>
            </a:pPr>
            <a:endParaRPr lang="en-US" sz="1800" b="0" i="0" u="none" strike="noStrike" kern="1200">
              <a:ln>
                <a:noFill/>
              </a:ln>
              <a:latin typeface="Arial" pitchFamily="18"/>
              <a:ea typeface="Arial Unicode MS" pitchFamily="2"/>
              <a:cs typeface="Arial Unicode MS" pitchFamily="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name="page11">
    <p:spTree>
      <p:nvGrpSpPr>
        <p:cNvPr id="1" name=""/>
        <p:cNvGrpSpPr/>
        <p:nvPr/>
      </p:nvGrpSpPr>
      <p:grpSpPr>
        <a:xfrm>
          <a:off x="0" y="0"/>
          <a:ext cx="0" cy="0"/>
          <a:chOff x="0" y="0"/>
          <a:chExt cx="0" cy="0"/>
        </a:xfrm>
      </p:grpSpPr>
      <p:sp>
        <p:nvSpPr>
          <p:cNvPr id="2" name="タイトル 1"/>
          <p:cNvSpPr txBox="1">
            <a:spLocks noGrp="1"/>
          </p:cNvSpPr>
          <p:nvPr>
            <p:ph type="title" idx="4294967295"/>
          </p:nvPr>
        </p:nvSpPr>
        <p:spPr/>
        <p:txBody>
          <a:bodyPr/>
          <a:lstStyle/>
          <a:p>
            <a:pPr lvl="0"/>
            <a:r>
              <a:rPr lang="ja-JP" altLang="en-US"/>
              <a:t>実験結果および結論</a:t>
            </a:r>
          </a:p>
        </p:txBody>
      </p:sp>
      <p:sp>
        <p:nvSpPr>
          <p:cNvPr id="3" name="サブタイトル 2"/>
          <p:cNvSpPr txBox="1">
            <a:spLocks noGrp="1"/>
          </p:cNvSpPr>
          <p:nvPr>
            <p:ph type="subTitle" idx="4294967295"/>
          </p:nvPr>
        </p:nvSpPr>
        <p:spPr>
          <a:xfrm>
            <a:off x="503999" y="1368000"/>
            <a:ext cx="9071640" cy="5390280"/>
          </a:xfrm>
        </p:spPr>
        <p:txBody>
          <a:bodyPr anchor="ctr"/>
          <a:lstStyle/>
          <a:p>
            <a:pPr lvl="0" algn="l">
              <a:spcBef>
                <a:spcPts val="2900"/>
              </a:spcBef>
              <a:spcAft>
                <a:spcPts val="2900"/>
              </a:spcAft>
              <a:buSzPct val="45000"/>
              <a:buFont typeface="StarSymbol"/>
              <a:buChar char="●"/>
            </a:pPr>
            <a:r>
              <a:rPr lang="ja-JP" altLang="en-US"/>
              <a:t>結論</a:t>
            </a:r>
          </a:p>
          <a:p>
            <a:pPr lvl="0" algn="l">
              <a:spcAft>
                <a:spcPts val="0"/>
              </a:spcAft>
              <a:buSzPct val="45000"/>
              <a:buFont typeface="StarSymbol"/>
              <a:buChar char="●"/>
            </a:pPr>
            <a:r>
              <a:rPr lang="ja-JP" altLang="en-US"/>
              <a:t>　</a:t>
            </a:r>
            <a:r>
              <a:rPr lang="en-US" sz="2400"/>
              <a:t>1. 20</a:t>
            </a:r>
            <a:r>
              <a:rPr lang="ja-JP" altLang="en-US" sz="2400"/>
              <a:t>点先取もしくは</a:t>
            </a:r>
            <a:r>
              <a:rPr lang="en-US" sz="2400"/>
              <a:t>10</a:t>
            </a:r>
            <a:r>
              <a:rPr lang="ja-JP" altLang="en-US" sz="2400"/>
              <a:t>点差コールドルールがジャンケンを</a:t>
            </a:r>
          </a:p>
          <a:p>
            <a:pPr lvl="0" algn="l">
              <a:spcAft>
                <a:spcPts val="0"/>
              </a:spcAft>
              <a:buSzPct val="45000"/>
              <a:buFont typeface="StarSymbol"/>
              <a:buChar char="●"/>
            </a:pPr>
            <a:r>
              <a:rPr lang="ja-JP" altLang="en-US" sz="2400"/>
              <a:t>　 </a:t>
            </a:r>
            <a:r>
              <a:rPr lang="en-US" sz="2400"/>
              <a:t> </a:t>
            </a:r>
            <a:r>
              <a:rPr lang="ja-JP" altLang="en-US" sz="2400"/>
              <a:t>より面白くすることができると考えられる</a:t>
            </a:r>
          </a:p>
          <a:p>
            <a:pPr lvl="0" algn="l">
              <a:spcAft>
                <a:spcPts val="0"/>
              </a:spcAft>
              <a:buSzPct val="45000"/>
              <a:buFont typeface="StarSymbol"/>
              <a:buChar char="●"/>
            </a:pPr>
            <a:endParaRPr lang="en-US" sz="2400"/>
          </a:p>
          <a:p>
            <a:pPr lvl="0" algn="l"/>
            <a:r>
              <a:rPr lang="en-US" sz="2400"/>
              <a:t>	  2. </a:t>
            </a:r>
            <a:r>
              <a:rPr lang="ja-JP" altLang="en-US" sz="2400"/>
              <a:t>ゲームの洗練度は得点よりも終了条件に依存している</a:t>
            </a:r>
          </a:p>
          <a:p>
            <a:pPr lvl="0" algn="l"/>
            <a:endParaRPr lang="en-US" sz="2400"/>
          </a:p>
          <a:p>
            <a:pPr lvl="0" algn="l"/>
            <a:r>
              <a:rPr lang="en-US" sz="2400"/>
              <a:t>       3. </a:t>
            </a:r>
            <a:r>
              <a:rPr lang="ja-JP" altLang="en-US" sz="2400"/>
              <a:t>より多くの終了条件を用意することでさらに洗練度を</a:t>
            </a:r>
          </a:p>
          <a:p>
            <a:pPr lvl="0" algn="l"/>
            <a:r>
              <a:rPr lang="en-US" sz="2400"/>
              <a:t>	</a:t>
            </a:r>
            <a:r>
              <a:rPr lang="ja-JP" altLang="en-US" sz="2400"/>
              <a:t>高めることが期待できる</a:t>
            </a:r>
          </a:p>
          <a:p>
            <a:pPr lvl="0" algn="l"/>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Class="entr"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Class="entr"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Class="entr"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1000"/>
                                        <p:tgtEl>
                                          <p:spTgt spid="3">
                                            <p:txEl>
                                              <p:pRg st="4" end="4"/>
                                            </p:txEl>
                                          </p:spTgt>
                                        </p:tgtEl>
                                      </p:cBhvr>
                                    </p:animEffect>
                                    <p:anim calcmode="lin" valueType="num">
                                      <p:cBhvr>
                                        <p:cTn id="2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Class="entr" fill="hold" nodeType="clickEffect">
                                  <p:stCondLst>
                                    <p:cond delay="0"/>
                                  </p:stCondLst>
                                  <p:childTnLst>
                                    <p:set>
                                      <p:cBhvr>
                                        <p:cTn id="25" dur="1" fill="hold">
                                          <p:stCondLst>
                                            <p:cond delay="0"/>
                                          </p:stCondLst>
                                        </p:cTn>
                                        <p:tgtEl>
                                          <p:spTgt spid="3">
                                            <p:txEl>
                                              <p:pRg st="6" end="6"/>
                                            </p:txEl>
                                          </p:spTgt>
                                        </p:tgtEl>
                                        <p:attrNameLst>
                                          <p:attrName>style.visibility</p:attrName>
                                        </p:attrNameLst>
                                      </p:cBhvr>
                                      <p:to>
                                        <p:strVal val="visible"/>
                                      </p:to>
                                    </p:set>
                                    <p:animEffect transition="in" filter="fade">
                                      <p:cBhvr>
                                        <p:cTn id="26" dur="1000"/>
                                        <p:tgtEl>
                                          <p:spTgt spid="3">
                                            <p:txEl>
                                              <p:pRg st="6" end="6"/>
                                            </p:txEl>
                                          </p:spTgt>
                                        </p:tgtEl>
                                      </p:cBhvr>
                                    </p:animEffect>
                                    <p:anim calcmode="lin" valueType="num">
                                      <p:cBhvr>
                                        <p:cTn id="27"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6" end="6"/>
                                            </p:txEl>
                                          </p:spTgt>
                                        </p:tgtEl>
                                        <p:attrNameLst>
                                          <p:attrName>ppt_y</p:attrName>
                                        </p:attrNameLst>
                                      </p:cBhvr>
                                      <p:tavLst>
                                        <p:tav tm="0">
                                          <p:val>
                                            <p:strVal val="#ppt_y+.1"/>
                                          </p:val>
                                        </p:tav>
                                        <p:tav tm="100000">
                                          <p:val>
                                            <p:strVal val="#ppt_y"/>
                                          </p:val>
                                        </p:tav>
                                      </p:tavLst>
                                    </p:anim>
                                  </p:childTnLst>
                                </p:cTn>
                              </p:par>
                              <p:par>
                                <p:cTn id="29" presetClass="entr" fill="hold"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Effect transition="in" filter="fade">
                                      <p:cBhvr>
                                        <p:cTn id="31" dur="1000"/>
                                        <p:tgtEl>
                                          <p:spTgt spid="3">
                                            <p:txEl>
                                              <p:pRg st="7" end="7"/>
                                            </p:txEl>
                                          </p:spTgt>
                                        </p:tgtEl>
                                      </p:cBhvr>
                                    </p:animEffect>
                                    <p:anim calcmode="lin" valueType="num">
                                      <p:cBhvr>
                                        <p:cTn id="32"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name="page12">
    <p:spTree>
      <p:nvGrpSpPr>
        <p:cNvPr id="1" name=""/>
        <p:cNvGrpSpPr/>
        <p:nvPr/>
      </p:nvGrpSpPr>
      <p:grpSpPr>
        <a:xfrm>
          <a:off x="0" y="0"/>
          <a:ext cx="0" cy="0"/>
          <a:chOff x="0" y="0"/>
          <a:chExt cx="0" cy="0"/>
        </a:xfrm>
      </p:grpSpPr>
      <p:sp>
        <p:nvSpPr>
          <p:cNvPr id="2" name="タイトル 1"/>
          <p:cNvSpPr txBox="1">
            <a:spLocks noGrp="1"/>
          </p:cNvSpPr>
          <p:nvPr>
            <p:ph type="title" idx="4294967295"/>
          </p:nvPr>
        </p:nvSpPr>
        <p:spPr/>
        <p:txBody>
          <a:bodyPr/>
          <a:lstStyle/>
          <a:p>
            <a:pPr lvl="0"/>
            <a:r>
              <a:rPr lang="ja-JP" altLang="en-US"/>
              <a:t>今後の課題</a:t>
            </a:r>
          </a:p>
        </p:txBody>
      </p:sp>
      <p:sp>
        <p:nvSpPr>
          <p:cNvPr id="3" name="テキスト プレースホルダー 2"/>
          <p:cNvSpPr txBox="1">
            <a:spLocks noGrp="1"/>
          </p:cNvSpPr>
          <p:nvPr>
            <p:ph type="body" idx="4294967295"/>
          </p:nvPr>
        </p:nvSpPr>
        <p:spPr/>
        <p:txBody>
          <a:bodyPr/>
          <a:lstStyle/>
          <a:p>
            <a:pPr lvl="0">
              <a:spcBef>
                <a:spcPts val="1740"/>
              </a:spcBef>
              <a:spcAft>
                <a:spcPts val="3155"/>
              </a:spcAft>
              <a:buSzPct val="45000"/>
              <a:buFont typeface="StarSymbol"/>
              <a:buChar char="●"/>
            </a:pPr>
            <a:r>
              <a:rPr lang="ja-JP" altLang="en-US"/>
              <a:t>本研究で用いた√</a:t>
            </a:r>
            <a:r>
              <a:rPr lang="en-US" altLang="ja-JP"/>
              <a:t>B/D</a:t>
            </a:r>
            <a:r>
              <a:rPr lang="ja-JP" altLang="en-US"/>
              <a:t>のようなゲームの洗練度を示す指標を他に見つけること</a:t>
            </a:r>
          </a:p>
          <a:p>
            <a:pPr lvl="0">
              <a:spcBef>
                <a:spcPts val="1740"/>
              </a:spcBef>
              <a:spcAft>
                <a:spcPts val="3155"/>
              </a:spcAft>
              <a:buSzPct val="45000"/>
              <a:buFont typeface="StarSymbol"/>
              <a:buChar char="●"/>
            </a:pPr>
            <a:r>
              <a:rPr lang="ja-JP" altLang="en-US"/>
              <a:t>導き出された特別ルールが本当に面白いのか、実際に人に試してもらって検証すること</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Class="entr"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Class="entr"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name="page13">
    <p:spTree>
      <p:nvGrpSpPr>
        <p:cNvPr id="1" name=""/>
        <p:cNvGrpSpPr/>
        <p:nvPr/>
      </p:nvGrpSpPr>
      <p:grpSpPr>
        <a:xfrm>
          <a:off x="0" y="0"/>
          <a:ext cx="0" cy="0"/>
          <a:chOff x="0" y="0"/>
          <a:chExt cx="0" cy="0"/>
        </a:xfrm>
      </p:grpSpPr>
      <p:sp>
        <p:nvSpPr>
          <p:cNvPr id="2" name="タイトル 1"/>
          <p:cNvSpPr txBox="1">
            <a:spLocks noGrp="1"/>
          </p:cNvSpPr>
          <p:nvPr>
            <p:ph type="title" idx="4294967295"/>
          </p:nvPr>
        </p:nvSpPr>
        <p:spPr/>
        <p:txBody>
          <a:bodyPr/>
          <a:lstStyle/>
          <a:p>
            <a:pPr lvl="0"/>
            <a:r>
              <a:rPr lang="ja-JP" altLang="en-US"/>
              <a:t>参考文献</a:t>
            </a:r>
          </a:p>
        </p:txBody>
      </p:sp>
      <p:sp>
        <p:nvSpPr>
          <p:cNvPr id="3" name="テキスト プレースホルダー 2"/>
          <p:cNvSpPr txBox="1">
            <a:spLocks noGrp="1"/>
          </p:cNvSpPr>
          <p:nvPr>
            <p:ph type="body" idx="4294967295"/>
          </p:nvPr>
        </p:nvSpPr>
        <p:spPr>
          <a:xfrm>
            <a:off x="360359" y="1769040"/>
            <a:ext cx="9503640" cy="4993560"/>
          </a:xfrm>
        </p:spPr>
        <p:txBody>
          <a:bodyPr/>
          <a:lstStyle/>
          <a:p>
            <a:pPr lvl="0">
              <a:spcAft>
                <a:spcPts val="0"/>
              </a:spcAft>
              <a:tabLst>
                <a:tab pos="355680" algn="l"/>
                <a:tab pos="711360" algn="l"/>
                <a:tab pos="1066680" algn="l"/>
                <a:tab pos="1422359" algn="l"/>
                <a:tab pos="1778040" algn="l"/>
                <a:tab pos="2133720" algn="l"/>
                <a:tab pos="2489040" algn="l"/>
                <a:tab pos="2844720" algn="l"/>
                <a:tab pos="3200400" algn="l"/>
                <a:tab pos="3556080" algn="l"/>
                <a:tab pos="3911760" algn="l"/>
                <a:tab pos="4267080" algn="l"/>
              </a:tabLst>
            </a:pPr>
            <a:r>
              <a:rPr lang="en-US" sz="2400">
                <a:solidFill>
                  <a:srgbClr val="000000"/>
                </a:solidFill>
                <a:latin typeface="Arial Unicode MS" pitchFamily="34"/>
                <a:ea typeface="Arial Unicode MS" pitchFamily="34"/>
              </a:rPr>
              <a:t>1) </a:t>
            </a:r>
            <a:r>
              <a:rPr lang="ja-JP" altLang="en-US" sz="2400">
                <a:solidFill>
                  <a:srgbClr val="000000"/>
                </a:solidFill>
                <a:latin typeface="Arial Unicode MS" pitchFamily="34"/>
                <a:ea typeface="Arial Unicode MS" pitchFamily="34"/>
              </a:rPr>
              <a:t>飯田 弘之 </a:t>
            </a:r>
            <a:r>
              <a:rPr lang="en-US" sz="2400">
                <a:solidFill>
                  <a:srgbClr val="000000"/>
                </a:solidFill>
                <a:latin typeface="Arial Unicode MS" pitchFamily="34"/>
                <a:ea typeface="Arial Unicode MS" pitchFamily="34"/>
              </a:rPr>
              <a:t>: </a:t>
            </a:r>
            <a:r>
              <a:rPr lang="ja-JP" altLang="en-US" sz="2400">
                <a:solidFill>
                  <a:srgbClr val="000000"/>
                </a:solidFill>
                <a:latin typeface="Arial Unicode MS" pitchFamily="34"/>
                <a:ea typeface="Arial Unicode MS" pitchFamily="34"/>
              </a:rPr>
              <a:t>ゲーム研究のいま</a:t>
            </a:r>
            <a:r>
              <a:rPr lang="en-US" sz="2400">
                <a:solidFill>
                  <a:srgbClr val="000000"/>
                </a:solidFill>
                <a:latin typeface="Arial Unicode MS" pitchFamily="34"/>
                <a:ea typeface="Arial Unicode MS" pitchFamily="34"/>
              </a:rPr>
              <a:t>, </a:t>
            </a:r>
            <a:r>
              <a:rPr lang="ja-JP" altLang="en-US" sz="2400">
                <a:solidFill>
                  <a:srgbClr val="000000"/>
                </a:solidFill>
                <a:latin typeface="Arial Unicode MS" pitchFamily="34"/>
                <a:ea typeface="Arial Unicode MS" pitchFamily="34"/>
              </a:rPr>
              <a:t>情報の科学と技術 </a:t>
            </a:r>
            <a:r>
              <a:rPr lang="en-US" sz="2400">
                <a:solidFill>
                  <a:srgbClr val="000000"/>
                </a:solidFill>
                <a:latin typeface="Arial Unicode MS" pitchFamily="34"/>
                <a:ea typeface="Arial Unicode MS" pitchFamily="34"/>
              </a:rPr>
              <a:t> 62 </a:t>
            </a:r>
            <a:r>
              <a:rPr lang="ja-JP" altLang="en-US" sz="2400">
                <a:solidFill>
                  <a:srgbClr val="000000"/>
                </a:solidFill>
                <a:latin typeface="Arial Unicode MS" pitchFamily="34"/>
                <a:ea typeface="Arial Unicode MS" pitchFamily="34"/>
              </a:rPr>
              <a:t>巻 </a:t>
            </a:r>
            <a:r>
              <a:rPr lang="en-US" sz="2400">
                <a:solidFill>
                  <a:srgbClr val="000000"/>
                </a:solidFill>
                <a:latin typeface="Arial Unicode MS" pitchFamily="34"/>
                <a:ea typeface="Arial Unicode MS" pitchFamily="34"/>
              </a:rPr>
              <a:t> 12 </a:t>
            </a:r>
            <a:r>
              <a:rPr lang="ja-JP" altLang="en-US" sz="2400">
                <a:solidFill>
                  <a:srgbClr val="000000"/>
                </a:solidFill>
                <a:latin typeface="Arial Unicode MS" pitchFamily="34"/>
                <a:ea typeface="Arial Unicode MS" pitchFamily="34"/>
              </a:rPr>
              <a:t>号 </a:t>
            </a:r>
            <a:r>
              <a:rPr lang="en-US" sz="2400">
                <a:solidFill>
                  <a:srgbClr val="000000"/>
                </a:solidFill>
                <a:latin typeface="Arial Unicode MS" pitchFamily="34"/>
                <a:ea typeface="Arial Unicode MS" pitchFamily="34"/>
              </a:rPr>
              <a:t>,pp.527-532 (2012),</a:t>
            </a:r>
          </a:p>
          <a:p>
            <a:pPr lvl="0">
              <a:spcBef>
                <a:spcPts val="1159"/>
              </a:spcBef>
              <a:spcAft>
                <a:spcPts val="1704"/>
              </a:spcAft>
              <a:tabLst>
                <a:tab pos="355680" algn="l"/>
                <a:tab pos="711360" algn="l"/>
                <a:tab pos="1066680" algn="l"/>
                <a:tab pos="1422359" algn="l"/>
                <a:tab pos="1778040" algn="l"/>
                <a:tab pos="2133720" algn="l"/>
                <a:tab pos="2489040" algn="l"/>
                <a:tab pos="2844720" algn="l"/>
                <a:tab pos="3200400" algn="l"/>
                <a:tab pos="3556080" algn="l"/>
                <a:tab pos="3911760" algn="l"/>
                <a:tab pos="4267080" algn="l"/>
              </a:tabLst>
            </a:pPr>
            <a:r>
              <a:rPr lang="en-US" sz="2400">
                <a:solidFill>
                  <a:srgbClr val="000000"/>
                </a:solidFill>
                <a:latin typeface="Arial Unicode MS" pitchFamily="34"/>
                <a:ea typeface="Arial Unicode MS" pitchFamily="34"/>
                <a:hlinkClick r:id="rId3"/>
              </a:rPr>
              <a:t>https://dspace.jaist.ac.jp/dspace/bitstream/10119/10889/1/19097.pdf</a:t>
            </a:r>
          </a:p>
          <a:p>
            <a:pPr lvl="0">
              <a:spcBef>
                <a:spcPts val="870"/>
              </a:spcBef>
              <a:spcAft>
                <a:spcPts val="870"/>
              </a:spcAft>
              <a:tabLst>
                <a:tab pos="355680" algn="l"/>
                <a:tab pos="711360" algn="l"/>
                <a:tab pos="1066680" algn="l"/>
                <a:tab pos="1422359" algn="l"/>
                <a:tab pos="1778040" algn="l"/>
                <a:tab pos="2133720" algn="l"/>
                <a:tab pos="2489040" algn="l"/>
                <a:tab pos="2844720" algn="l"/>
                <a:tab pos="3200400" algn="l"/>
                <a:tab pos="3556080" algn="l"/>
                <a:tab pos="3911760" algn="l"/>
                <a:tab pos="4267080" algn="l"/>
              </a:tabLst>
            </a:pPr>
            <a:r>
              <a:rPr lang="en-US" sz="2400">
                <a:solidFill>
                  <a:srgbClr val="000000"/>
                </a:solidFill>
                <a:latin typeface="Arial Unicode MS" pitchFamily="34"/>
                <a:ea typeface="Arial Unicode MS" pitchFamily="34"/>
              </a:rPr>
              <a:t>2) </a:t>
            </a:r>
            <a:r>
              <a:rPr lang="ja-JP" altLang="en-US" sz="2400">
                <a:solidFill>
                  <a:srgbClr val="000000"/>
                </a:solidFill>
                <a:latin typeface="Arial Unicode MS" pitchFamily="34"/>
                <a:ea typeface="Arial Unicode MS" pitchFamily="34"/>
              </a:rPr>
              <a:t>漆間 幸雄</a:t>
            </a:r>
            <a:r>
              <a:rPr lang="en-US" sz="2400">
                <a:solidFill>
                  <a:srgbClr val="000000"/>
                </a:solidFill>
                <a:latin typeface="Arial Unicode MS" pitchFamily="34"/>
                <a:ea typeface="Arial Unicode MS" pitchFamily="34"/>
              </a:rPr>
              <a:t>, </a:t>
            </a:r>
            <a:r>
              <a:rPr lang="ja-JP" altLang="en-US" sz="2400">
                <a:solidFill>
                  <a:srgbClr val="000000"/>
                </a:solidFill>
                <a:latin typeface="Arial Unicode MS" pitchFamily="34"/>
                <a:ea typeface="Arial Unicode MS" pitchFamily="34"/>
              </a:rPr>
              <a:t>飯田 弘之 </a:t>
            </a:r>
            <a:r>
              <a:rPr lang="en-US" sz="2400">
                <a:solidFill>
                  <a:srgbClr val="000000"/>
                </a:solidFill>
                <a:latin typeface="Arial Unicode MS" pitchFamily="34"/>
                <a:ea typeface="Arial Unicode MS" pitchFamily="34"/>
              </a:rPr>
              <a:t>: </a:t>
            </a:r>
            <a:r>
              <a:rPr lang="ja-JP" altLang="en-US" sz="2400">
                <a:solidFill>
                  <a:srgbClr val="000000"/>
                </a:solidFill>
                <a:latin typeface="Arial Unicode MS" pitchFamily="34"/>
                <a:ea typeface="Arial Unicode MS" pitchFamily="34"/>
              </a:rPr>
              <a:t>ゲーム洗練度の理論とポーカー </a:t>
            </a:r>
            <a:r>
              <a:rPr lang="en-US" sz="2400">
                <a:solidFill>
                  <a:srgbClr val="000000"/>
                </a:solidFill>
                <a:latin typeface="Arial Unicode MS" pitchFamily="34"/>
                <a:ea typeface="Arial Unicode MS" pitchFamily="34"/>
              </a:rPr>
              <a:t>, </a:t>
            </a:r>
            <a:r>
              <a:rPr lang="ja-JP" altLang="en-US" sz="2400">
                <a:solidFill>
                  <a:srgbClr val="000000"/>
                </a:solidFill>
                <a:latin typeface="Arial Unicode MS" pitchFamily="34"/>
                <a:ea typeface="Arial Unicode MS" pitchFamily="34"/>
              </a:rPr>
              <a:t>ゲームプログラミングワークショップ </a:t>
            </a:r>
            <a:r>
              <a:rPr lang="en-US" sz="2400">
                <a:solidFill>
                  <a:srgbClr val="000000"/>
                </a:solidFill>
                <a:latin typeface="Arial Unicode MS" pitchFamily="34"/>
                <a:ea typeface="Arial Unicode MS" pitchFamily="34"/>
              </a:rPr>
              <a:t>2005 </a:t>
            </a:r>
            <a:r>
              <a:rPr lang="ja-JP" altLang="en-US" sz="2400">
                <a:solidFill>
                  <a:srgbClr val="000000"/>
                </a:solidFill>
                <a:latin typeface="Arial Unicode MS" pitchFamily="34"/>
                <a:ea typeface="Arial Unicode MS" pitchFamily="34"/>
              </a:rPr>
              <a:t>論文集 </a:t>
            </a:r>
            <a:r>
              <a:rPr lang="en-US" sz="2400">
                <a:solidFill>
                  <a:srgbClr val="000000"/>
                </a:solidFill>
                <a:latin typeface="Arial Unicode MS" pitchFamily="34"/>
                <a:ea typeface="Arial Unicode MS" pitchFamily="34"/>
              </a:rPr>
              <a:t>,2005(15) ,pp.138-141 (2005),</a:t>
            </a:r>
          </a:p>
          <a:p>
            <a:pPr lvl="0">
              <a:spcBef>
                <a:spcPts val="1740"/>
              </a:spcBef>
              <a:spcAft>
                <a:spcPts val="2285"/>
              </a:spcAft>
              <a:tabLst>
                <a:tab pos="355680" algn="l"/>
                <a:tab pos="711360" algn="l"/>
                <a:tab pos="1066680" algn="l"/>
                <a:tab pos="1422359" algn="l"/>
                <a:tab pos="1778040" algn="l"/>
                <a:tab pos="2133720" algn="l"/>
                <a:tab pos="2489040" algn="l"/>
                <a:tab pos="2844720" algn="l"/>
                <a:tab pos="3200400" algn="l"/>
                <a:tab pos="3556080" algn="l"/>
                <a:tab pos="3911760" algn="l"/>
                <a:tab pos="4267080" algn="l"/>
              </a:tabLst>
            </a:pPr>
            <a:r>
              <a:rPr lang="en-US" sz="2400">
                <a:solidFill>
                  <a:srgbClr val="000000"/>
                </a:solidFill>
                <a:latin typeface="Arial Unicode MS" pitchFamily="34"/>
                <a:ea typeface="Arial Unicode MS" pitchFamily="34"/>
                <a:hlinkClick r:id="rId4"/>
              </a:rPr>
              <a:t>http://id.nii.ac.jp/1001/00097591/</a:t>
            </a:r>
          </a:p>
          <a:p>
            <a:pPr lvl="0">
              <a:spcAft>
                <a:spcPts val="255"/>
              </a:spcAft>
              <a:tabLst>
                <a:tab pos="355680" algn="l"/>
                <a:tab pos="711360" algn="l"/>
                <a:tab pos="1066680" algn="l"/>
                <a:tab pos="1422359" algn="l"/>
                <a:tab pos="1778040" algn="l"/>
                <a:tab pos="2133720" algn="l"/>
                <a:tab pos="2489040" algn="l"/>
                <a:tab pos="2844720" algn="l"/>
                <a:tab pos="3200400" algn="l"/>
                <a:tab pos="3556080" algn="l"/>
                <a:tab pos="3911760" algn="l"/>
                <a:tab pos="4267080" algn="l"/>
              </a:tabLst>
            </a:pPr>
            <a:r>
              <a:rPr lang="en-US" sz="2400">
                <a:solidFill>
                  <a:srgbClr val="000000"/>
                </a:solidFill>
                <a:latin typeface="Arial Unicode MS" pitchFamily="34"/>
                <a:ea typeface="Arial Unicode MS" pitchFamily="34"/>
              </a:rPr>
              <a:t>3) </a:t>
            </a:r>
            <a:r>
              <a:rPr lang="ja-JP" altLang="en-US" sz="2400">
                <a:solidFill>
                  <a:srgbClr val="000000"/>
                </a:solidFill>
                <a:latin typeface="Arial Unicode MS" pitchFamily="34"/>
                <a:ea typeface="Arial Unicode MS" pitchFamily="34"/>
              </a:rPr>
              <a:t>柏木 理志</a:t>
            </a:r>
            <a:r>
              <a:rPr lang="en-US" sz="2400">
                <a:solidFill>
                  <a:srgbClr val="000000"/>
                </a:solidFill>
                <a:latin typeface="Arial Unicode MS" pitchFamily="34"/>
                <a:ea typeface="Arial Unicode MS" pitchFamily="34"/>
              </a:rPr>
              <a:t>, </a:t>
            </a:r>
            <a:r>
              <a:rPr lang="ja-JP" altLang="en-US" sz="2400">
                <a:solidFill>
                  <a:srgbClr val="000000"/>
                </a:solidFill>
                <a:latin typeface="Arial Unicode MS" pitchFamily="34"/>
                <a:ea typeface="Arial Unicode MS" pitchFamily="34"/>
              </a:rPr>
              <a:t>飯田 弘之</a:t>
            </a:r>
            <a:r>
              <a:rPr lang="en-US" sz="2400">
                <a:solidFill>
                  <a:srgbClr val="000000"/>
                </a:solidFill>
                <a:latin typeface="Arial Unicode MS" pitchFamily="34"/>
                <a:ea typeface="Arial Unicode MS" pitchFamily="34"/>
              </a:rPr>
              <a:t>: </a:t>
            </a:r>
            <a:r>
              <a:rPr lang="ja-JP" altLang="en-US" sz="2400">
                <a:solidFill>
                  <a:srgbClr val="000000"/>
                </a:solidFill>
                <a:latin typeface="Arial Unicode MS" pitchFamily="34"/>
                <a:ea typeface="Arial Unicode MS" pitchFamily="34"/>
              </a:rPr>
              <a:t>ゲームの洗練法 </a:t>
            </a:r>
            <a:r>
              <a:rPr lang="en-US" sz="2400">
                <a:solidFill>
                  <a:srgbClr val="000000"/>
                </a:solidFill>
                <a:latin typeface="Arial Unicode MS" pitchFamily="34"/>
                <a:ea typeface="Arial Unicode MS" pitchFamily="34"/>
              </a:rPr>
              <a:t>-</a:t>
            </a:r>
            <a:r>
              <a:rPr lang="ja-JP" altLang="en-US" sz="2400">
                <a:solidFill>
                  <a:srgbClr val="000000"/>
                </a:solidFill>
                <a:latin typeface="Arial Unicode MS" pitchFamily="34"/>
                <a:ea typeface="Arial Unicode MS" pitchFamily="34"/>
              </a:rPr>
              <a:t>ジャンケンを題材として</a:t>
            </a:r>
            <a:r>
              <a:rPr lang="en-US" sz="2400">
                <a:solidFill>
                  <a:srgbClr val="000000"/>
                </a:solidFill>
                <a:latin typeface="Arial Unicode MS" pitchFamily="34"/>
                <a:ea typeface="Arial Unicode MS" pitchFamily="34"/>
              </a:rPr>
              <a:t>- , </a:t>
            </a:r>
            <a:r>
              <a:rPr lang="ja-JP" altLang="en-US" sz="2400">
                <a:solidFill>
                  <a:srgbClr val="000000"/>
                </a:solidFill>
                <a:latin typeface="Arial Unicode MS" pitchFamily="34"/>
                <a:ea typeface="Arial Unicode MS" pitchFamily="34"/>
              </a:rPr>
              <a:t>情報処理学会研究報告 </a:t>
            </a:r>
            <a:r>
              <a:rPr lang="en-US" sz="2400">
                <a:solidFill>
                  <a:srgbClr val="000000"/>
                </a:solidFill>
                <a:latin typeface="Arial Unicode MS" pitchFamily="34"/>
                <a:ea typeface="Arial Unicode MS" pitchFamily="34"/>
              </a:rPr>
              <a:t>2003-GI-010 ,pp.9-13 (2003),</a:t>
            </a:r>
          </a:p>
          <a:p>
            <a:pPr lvl="0">
              <a:tabLst>
                <a:tab pos="355680" algn="l"/>
                <a:tab pos="711360" algn="l"/>
                <a:tab pos="1066680" algn="l"/>
                <a:tab pos="1422359" algn="l"/>
                <a:tab pos="1778040" algn="l"/>
                <a:tab pos="2133720" algn="l"/>
                <a:tab pos="2489040" algn="l"/>
                <a:tab pos="2844720" algn="l"/>
                <a:tab pos="3200400" algn="l"/>
                <a:tab pos="3556080" algn="l"/>
                <a:tab pos="3911760" algn="l"/>
                <a:tab pos="4267080" algn="l"/>
              </a:tabLst>
            </a:pPr>
            <a:r>
              <a:rPr lang="en-US" sz="2400">
                <a:solidFill>
                  <a:srgbClr val="000000"/>
                </a:solidFill>
                <a:latin typeface="Arial Unicode MS" pitchFamily="34"/>
                <a:ea typeface="Arial Unicode MS" pitchFamily="34"/>
              </a:rPr>
              <a:t>http://id.nii.ac.jp/1001/00058569/</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name="page14">
    <p:spTree>
      <p:nvGrpSpPr>
        <p:cNvPr id="1" name=""/>
        <p:cNvGrpSpPr/>
        <p:nvPr/>
      </p:nvGrpSpPr>
      <p:grpSpPr>
        <a:xfrm>
          <a:off x="0" y="0"/>
          <a:ext cx="0" cy="0"/>
          <a:chOff x="0" y="0"/>
          <a:chExt cx="0" cy="0"/>
        </a:xfrm>
      </p:grpSpPr>
      <p:sp>
        <p:nvSpPr>
          <p:cNvPr id="2" name="タイトル 1"/>
          <p:cNvSpPr txBox="1">
            <a:spLocks noGrp="1"/>
          </p:cNvSpPr>
          <p:nvPr>
            <p:ph type="title" idx="4294967295"/>
          </p:nvPr>
        </p:nvSpPr>
        <p:spPr/>
        <p:txBody>
          <a:bodyPr/>
          <a:lstStyle/>
          <a:p>
            <a:pPr lvl="0"/>
            <a:r>
              <a:rPr lang="ja-JP" altLang="en-US"/>
              <a:t>参考文献</a:t>
            </a:r>
          </a:p>
        </p:txBody>
      </p:sp>
      <p:sp>
        <p:nvSpPr>
          <p:cNvPr id="3" name="テキスト プレースホルダー 2"/>
          <p:cNvSpPr txBox="1">
            <a:spLocks noGrp="1"/>
          </p:cNvSpPr>
          <p:nvPr>
            <p:ph type="body" idx="4294967295"/>
          </p:nvPr>
        </p:nvSpPr>
        <p:spPr>
          <a:xfrm>
            <a:off x="288360" y="1850760"/>
            <a:ext cx="9071640" cy="4989240"/>
          </a:xfrm>
        </p:spPr>
        <p:txBody>
          <a:bodyPr/>
          <a:lstStyle/>
          <a:p>
            <a:pPr lvl="0"/>
            <a:r>
              <a:rPr lang="en-US" sz="2400">
                <a:latin typeface="Arial Unicode MS" pitchFamily="34"/>
              </a:rPr>
              <a:t>4) </a:t>
            </a:r>
            <a:r>
              <a:rPr lang="en-US" sz="2400">
                <a:solidFill>
                  <a:srgbClr val="000000"/>
                </a:solidFill>
                <a:latin typeface="Arial Unicode MS" pitchFamily="34"/>
              </a:rPr>
              <a:t>H.Iida, N.Takeshima and J.Yoshimura: A Metric for Entertainment of Boardgames: its implication for evolution of chess variants, IWEC 2002 Proceedings ,pp.65-72 (2003)</a:t>
            </a:r>
          </a:p>
          <a:p>
            <a:pPr lvl="0">
              <a:spcAft>
                <a:spcPts val="544"/>
              </a:spcAft>
            </a:pPr>
            <a:r>
              <a:rPr lang="en-US" sz="2400">
                <a:solidFill>
                  <a:srgbClr val="000000"/>
                </a:solidFill>
                <a:latin typeface="Arial Unicode MS" pitchFamily="34"/>
                <a:ea typeface="Arial Unicode MS" pitchFamily="34"/>
              </a:rPr>
              <a:t>5) </a:t>
            </a:r>
            <a:r>
              <a:rPr lang="ja-JP" altLang="en-US" sz="2400">
                <a:solidFill>
                  <a:srgbClr val="000000"/>
                </a:solidFill>
                <a:latin typeface="Arial Unicode MS" pitchFamily="34"/>
                <a:ea typeface="Arial Unicode MS" pitchFamily="34"/>
              </a:rPr>
              <a:t>伊藤大雄</a:t>
            </a:r>
            <a:r>
              <a:rPr lang="en-US" sz="2400">
                <a:solidFill>
                  <a:srgbClr val="000000"/>
                </a:solidFill>
                <a:latin typeface="Arial Unicode MS" pitchFamily="34"/>
                <a:ea typeface="Arial Unicode MS" pitchFamily="34"/>
              </a:rPr>
              <a:t>: </a:t>
            </a:r>
            <a:r>
              <a:rPr lang="ja-JP" altLang="en-US" sz="2400">
                <a:solidFill>
                  <a:srgbClr val="000000"/>
                </a:solidFill>
                <a:latin typeface="Arial Unicode MS" pitchFamily="34"/>
                <a:ea typeface="Arial Unicode MS" pitchFamily="34"/>
              </a:rPr>
              <a:t>一般化ジャンケン </a:t>
            </a:r>
            <a:r>
              <a:rPr lang="en-US" sz="2400">
                <a:solidFill>
                  <a:srgbClr val="000000"/>
                </a:solidFill>
                <a:latin typeface="Arial Unicode MS" pitchFamily="34"/>
                <a:ea typeface="Arial Unicode MS" pitchFamily="34"/>
              </a:rPr>
              <a:t>, </a:t>
            </a:r>
            <a:r>
              <a:rPr lang="ja-JP" altLang="en-US" sz="2400">
                <a:solidFill>
                  <a:srgbClr val="000000"/>
                </a:solidFill>
                <a:latin typeface="Arial Unicode MS" pitchFamily="34"/>
                <a:ea typeface="Arial Unicode MS" pitchFamily="34"/>
              </a:rPr>
              <a:t>オペレーションズ ・ リサーチ </a:t>
            </a:r>
            <a:r>
              <a:rPr lang="en-US" sz="2400">
                <a:solidFill>
                  <a:srgbClr val="000000"/>
                </a:solidFill>
                <a:latin typeface="Arial Unicode MS" pitchFamily="34"/>
                <a:ea typeface="Arial Unicode MS" pitchFamily="34"/>
              </a:rPr>
              <a:t>,Vol.18 ,No.3, pp.156-160 (2013),</a:t>
            </a:r>
          </a:p>
          <a:p>
            <a:pPr lvl="0">
              <a:tabLst>
                <a:tab pos="355680" algn="l"/>
                <a:tab pos="711360" algn="l"/>
                <a:tab pos="1066680" algn="l"/>
                <a:tab pos="1422359" algn="l"/>
                <a:tab pos="1778040" algn="l"/>
                <a:tab pos="2133720" algn="l"/>
                <a:tab pos="2489040" algn="l"/>
                <a:tab pos="2844720" algn="l"/>
                <a:tab pos="3200400" algn="l"/>
                <a:tab pos="3556080" algn="l"/>
                <a:tab pos="3911760" algn="l"/>
                <a:tab pos="4267080" algn="l"/>
              </a:tabLst>
            </a:pPr>
            <a:r>
              <a:rPr lang="en-US" sz="2400">
                <a:solidFill>
                  <a:srgbClr val="000000"/>
                </a:solidFill>
                <a:latin typeface="Arial Unicode MS" pitchFamily="34"/>
                <a:ea typeface="Arial Unicode MS" pitchFamily="34"/>
              </a:rPr>
              <a:t>http://www.orsj.or.jp/archive2/or58-03/or58 3 156.pdf</a:t>
            </a:r>
          </a:p>
          <a:p>
            <a:pPr lvl="0">
              <a:spcAft>
                <a:spcPts val="255"/>
              </a:spcAft>
            </a:pPr>
            <a:r>
              <a:rPr lang="en-US" sz="2400">
                <a:solidFill>
                  <a:srgbClr val="000000"/>
                </a:solidFill>
                <a:latin typeface="Arial Unicode MS" pitchFamily="34"/>
                <a:ea typeface="Arial Unicode MS" pitchFamily="34"/>
              </a:rPr>
              <a:t>6)</a:t>
            </a:r>
            <a:r>
              <a:rPr lang="ja-JP" altLang="en-US" sz="2400">
                <a:solidFill>
                  <a:srgbClr val="000000"/>
                </a:solidFill>
                <a:latin typeface="Arial Unicode MS" pitchFamily="34"/>
                <a:ea typeface="Arial Unicode MS" pitchFamily="34"/>
              </a:rPr>
              <a:t>山下将臣</a:t>
            </a:r>
            <a:r>
              <a:rPr lang="en-US" sz="2400">
                <a:solidFill>
                  <a:srgbClr val="000000"/>
                </a:solidFill>
                <a:latin typeface="Arial Unicode MS" pitchFamily="34"/>
                <a:ea typeface="Arial Unicode MS" pitchFamily="34"/>
              </a:rPr>
              <a:t>: </a:t>
            </a:r>
            <a:r>
              <a:rPr lang="ja-JP" altLang="en-US" sz="2400">
                <a:solidFill>
                  <a:srgbClr val="000000"/>
                </a:solidFill>
                <a:latin typeface="Arial Unicode MS" pitchFamily="34"/>
                <a:ea typeface="Arial Unicode MS" pitchFamily="34"/>
              </a:rPr>
              <a:t>じゃんけんゲームに対する遺伝的アプローチ </a:t>
            </a:r>
            <a:r>
              <a:rPr lang="en-US" sz="2400">
                <a:solidFill>
                  <a:srgbClr val="000000"/>
                </a:solidFill>
                <a:latin typeface="Arial Unicode MS" pitchFamily="34"/>
                <a:ea typeface="Arial Unicode MS" pitchFamily="34"/>
              </a:rPr>
              <a:t>, </a:t>
            </a:r>
            <a:r>
              <a:rPr lang="ja-JP" altLang="en-US" sz="2400">
                <a:solidFill>
                  <a:srgbClr val="000000"/>
                </a:solidFill>
                <a:latin typeface="Arial Unicode MS" pitchFamily="34"/>
                <a:ea typeface="Arial Unicode MS" pitchFamily="34"/>
              </a:rPr>
              <a:t>高知工科大学 情報システム工学科 平成 </a:t>
            </a:r>
            <a:r>
              <a:rPr lang="en-US" sz="2400">
                <a:solidFill>
                  <a:srgbClr val="000000"/>
                </a:solidFill>
                <a:latin typeface="Arial Unicode MS" pitchFamily="34"/>
                <a:ea typeface="Arial Unicode MS" pitchFamily="34"/>
              </a:rPr>
              <a:t>20 </a:t>
            </a:r>
            <a:r>
              <a:rPr lang="ja-JP" altLang="en-US" sz="2400">
                <a:solidFill>
                  <a:srgbClr val="000000"/>
                </a:solidFill>
                <a:latin typeface="Arial Unicode MS" pitchFamily="34"/>
                <a:ea typeface="Arial Unicode MS" pitchFamily="34"/>
              </a:rPr>
              <a:t>年度 学士学位論文 </a:t>
            </a:r>
            <a:r>
              <a:rPr lang="en-US" sz="2400">
                <a:solidFill>
                  <a:srgbClr val="000000"/>
                </a:solidFill>
                <a:latin typeface="Arial Unicode MS" pitchFamily="34"/>
                <a:ea typeface="Arial Unicode MS" pitchFamily="34"/>
              </a:rPr>
              <a:t>(2009),</a:t>
            </a:r>
          </a:p>
          <a:p>
            <a:pPr lvl="0">
              <a:tabLst>
                <a:tab pos="355680" algn="l"/>
                <a:tab pos="711360" algn="l"/>
                <a:tab pos="1066680" algn="l"/>
                <a:tab pos="1422359" algn="l"/>
                <a:tab pos="1778040" algn="l"/>
                <a:tab pos="2133720" algn="l"/>
                <a:tab pos="2489040" algn="l"/>
                <a:tab pos="2844720" algn="l"/>
                <a:tab pos="3200400" algn="l"/>
                <a:tab pos="3556080" algn="l"/>
                <a:tab pos="3911760" algn="l"/>
                <a:tab pos="4267080" algn="l"/>
              </a:tabLst>
            </a:pPr>
            <a:r>
              <a:rPr lang="en-US" sz="2400">
                <a:solidFill>
                  <a:srgbClr val="000000"/>
                </a:solidFill>
                <a:latin typeface="Arial Unicode MS" pitchFamily="34"/>
                <a:ea typeface="Arial Unicode MS" pitchFamily="34"/>
              </a:rPr>
              <a:t>http://www.kochi-tech.ac.jp/library/ron/2008/2008info/1090396.pdf</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name="page15">
    <p:spTree>
      <p:nvGrpSpPr>
        <p:cNvPr id="1" name=""/>
        <p:cNvGrpSpPr/>
        <p:nvPr/>
      </p:nvGrpSpPr>
      <p:grpSpPr>
        <a:xfrm>
          <a:off x="0" y="0"/>
          <a:ext cx="0" cy="0"/>
          <a:chOff x="0" y="0"/>
          <a:chExt cx="0" cy="0"/>
        </a:xfrm>
      </p:grpSpPr>
      <p:sp>
        <p:nvSpPr>
          <p:cNvPr id="2" name="タイトル 1"/>
          <p:cNvSpPr txBox="1">
            <a:spLocks noGrp="1"/>
          </p:cNvSpPr>
          <p:nvPr>
            <p:ph type="title" idx="4294967295"/>
          </p:nvPr>
        </p:nvSpPr>
        <p:spPr/>
        <p:txBody>
          <a:bodyPr/>
          <a:lstStyle/>
          <a:p>
            <a:pPr lvl="0"/>
            <a:r>
              <a:rPr lang="ja-JP" altLang="en-US"/>
              <a:t>参考文献</a:t>
            </a:r>
          </a:p>
        </p:txBody>
      </p:sp>
      <p:sp>
        <p:nvSpPr>
          <p:cNvPr id="3" name="テキスト プレースホルダー 2"/>
          <p:cNvSpPr txBox="1">
            <a:spLocks noGrp="1"/>
          </p:cNvSpPr>
          <p:nvPr>
            <p:ph type="body" idx="4294967295"/>
          </p:nvPr>
        </p:nvSpPr>
        <p:spPr>
          <a:xfrm>
            <a:off x="288000" y="1477080"/>
            <a:ext cx="9360000" cy="5938920"/>
          </a:xfrm>
        </p:spPr>
        <p:txBody>
          <a:bodyPr/>
          <a:lstStyle/>
          <a:p>
            <a:pPr lvl="0">
              <a:spcAft>
                <a:spcPts val="544"/>
              </a:spcAft>
            </a:pPr>
            <a:r>
              <a:rPr lang="en-US" sz="2400">
                <a:latin typeface="Arial Unicode MS" pitchFamily="34"/>
                <a:ea typeface="Arial Unicode MS" pitchFamily="34"/>
              </a:rPr>
              <a:t>7) </a:t>
            </a:r>
            <a:r>
              <a:rPr lang="ja-JP" altLang="en-US" sz="2400">
                <a:solidFill>
                  <a:srgbClr val="000000"/>
                </a:solidFill>
                <a:latin typeface="Arial Unicode MS" pitchFamily="34"/>
                <a:ea typeface="Arial Unicode MS" pitchFamily="34"/>
              </a:rPr>
              <a:t>服部太輔</a:t>
            </a:r>
            <a:r>
              <a:rPr lang="en-US" sz="2400">
                <a:solidFill>
                  <a:srgbClr val="000000"/>
                </a:solidFill>
                <a:latin typeface="Arial Unicode MS" pitchFamily="34"/>
                <a:ea typeface="Arial Unicode MS" pitchFamily="34"/>
              </a:rPr>
              <a:t>, </a:t>
            </a:r>
            <a:r>
              <a:rPr lang="ja-JP" altLang="en-US" sz="2400">
                <a:solidFill>
                  <a:srgbClr val="000000"/>
                </a:solidFill>
                <a:latin typeface="Arial Unicode MS" pitchFamily="34"/>
                <a:ea typeface="Arial Unicode MS" pitchFamily="34"/>
              </a:rPr>
              <a:t>細江政範</a:t>
            </a:r>
            <a:r>
              <a:rPr lang="en-US" sz="2400">
                <a:solidFill>
                  <a:srgbClr val="000000"/>
                </a:solidFill>
                <a:latin typeface="Arial Unicode MS" pitchFamily="34"/>
                <a:ea typeface="Arial Unicode MS" pitchFamily="34"/>
              </a:rPr>
              <a:t>, </a:t>
            </a:r>
            <a:r>
              <a:rPr lang="ja-JP" altLang="en-US" sz="2400">
                <a:solidFill>
                  <a:srgbClr val="000000"/>
                </a:solidFill>
                <a:latin typeface="Arial Unicode MS" pitchFamily="34"/>
                <a:ea typeface="Arial Unicode MS" pitchFamily="34"/>
              </a:rPr>
              <a:t>石黒友一</a:t>
            </a:r>
            <a:r>
              <a:rPr lang="en-US" sz="2400">
                <a:solidFill>
                  <a:srgbClr val="000000"/>
                </a:solidFill>
                <a:latin typeface="Arial Unicode MS" pitchFamily="34"/>
                <a:ea typeface="Arial Unicode MS" pitchFamily="34"/>
              </a:rPr>
              <a:t>: </a:t>
            </a:r>
            <a:r>
              <a:rPr lang="ja-JP" altLang="en-US" sz="2400">
                <a:solidFill>
                  <a:srgbClr val="000000"/>
                </a:solidFill>
                <a:latin typeface="Arial Unicode MS" pitchFamily="34"/>
                <a:ea typeface="Arial Unicode MS" pitchFamily="34"/>
              </a:rPr>
              <a:t>ジャンケンの文化的側面と数理解析 </a:t>
            </a:r>
            <a:r>
              <a:rPr lang="en-US" sz="2400">
                <a:solidFill>
                  <a:srgbClr val="000000"/>
                </a:solidFill>
                <a:latin typeface="Arial Unicode MS" pitchFamily="34"/>
                <a:ea typeface="Arial Unicode MS" pitchFamily="34"/>
              </a:rPr>
              <a:t>, </a:t>
            </a:r>
            <a:r>
              <a:rPr lang="ja-JP" altLang="en-US" sz="2400">
                <a:solidFill>
                  <a:srgbClr val="000000"/>
                </a:solidFill>
                <a:latin typeface="Arial Unicode MS" pitchFamily="34"/>
                <a:ea typeface="Arial Unicode MS" pitchFamily="34"/>
              </a:rPr>
              <a:t>南山大学 数理情報学部 数理科学科 </a:t>
            </a:r>
            <a:r>
              <a:rPr lang="en-US" sz="2400">
                <a:solidFill>
                  <a:srgbClr val="000000"/>
                </a:solidFill>
                <a:latin typeface="Arial Unicode MS" pitchFamily="34"/>
                <a:ea typeface="Arial Unicode MS" pitchFamily="34"/>
              </a:rPr>
              <a:t>2006 </a:t>
            </a:r>
            <a:r>
              <a:rPr lang="ja-JP" altLang="en-US" sz="2400">
                <a:solidFill>
                  <a:srgbClr val="000000"/>
                </a:solidFill>
                <a:latin typeface="Arial Unicode MS" pitchFamily="34"/>
                <a:ea typeface="Arial Unicode MS" pitchFamily="34"/>
              </a:rPr>
              <a:t>年度卒業研究</a:t>
            </a:r>
          </a:p>
          <a:p>
            <a:pPr lvl="0">
              <a:spcAft>
                <a:spcPts val="1125"/>
              </a:spcAft>
            </a:pPr>
            <a:r>
              <a:rPr lang="en-US" sz="2400">
                <a:solidFill>
                  <a:srgbClr val="000000"/>
                </a:solidFill>
                <a:latin typeface="Arial Unicode MS" pitchFamily="34"/>
                <a:ea typeface="Arial Unicode MS" pitchFamily="34"/>
              </a:rPr>
              <a:t> </a:t>
            </a:r>
            <a:r>
              <a:rPr lang="en-US" sz="2400">
                <a:solidFill>
                  <a:srgbClr val="000000"/>
                </a:solidFill>
                <a:latin typeface="Arial Unicode MS" pitchFamily="34"/>
                <a:ea typeface="Arial Unicode MS" pitchFamily="34"/>
                <a:hlinkClick r:id="rId3"/>
              </a:rPr>
              <a:t>http://www.kochi-tech.ac.jp/library/ron/2008/2008info/1090396.pdf</a:t>
            </a:r>
          </a:p>
          <a:p>
            <a:pPr lvl="0">
              <a:spcAft>
                <a:spcPts val="544"/>
              </a:spcAft>
            </a:pPr>
            <a:r>
              <a:rPr lang="en-US" sz="2400">
                <a:solidFill>
                  <a:srgbClr val="000000"/>
                </a:solidFill>
                <a:latin typeface="Arial Unicode MS" pitchFamily="34"/>
                <a:ea typeface="Arial Unicode MS" pitchFamily="34"/>
              </a:rPr>
              <a:t>8) </a:t>
            </a:r>
            <a:r>
              <a:rPr lang="ja-JP" altLang="en-US" sz="2400">
                <a:solidFill>
                  <a:srgbClr val="000000"/>
                </a:solidFill>
                <a:latin typeface="Arial Unicode MS" pitchFamily="34"/>
                <a:ea typeface="Arial Unicode MS" pitchFamily="34"/>
              </a:rPr>
              <a:t>牧野泰裕</a:t>
            </a:r>
            <a:r>
              <a:rPr lang="en-US" sz="2400">
                <a:solidFill>
                  <a:srgbClr val="000000"/>
                </a:solidFill>
                <a:latin typeface="Arial Unicode MS" pitchFamily="34"/>
                <a:ea typeface="Arial Unicode MS" pitchFamily="34"/>
              </a:rPr>
              <a:t>, </a:t>
            </a:r>
            <a:r>
              <a:rPr lang="ja-JP" altLang="en-US" sz="2400">
                <a:solidFill>
                  <a:srgbClr val="000000"/>
                </a:solidFill>
                <a:latin typeface="Arial Unicode MS" pitchFamily="34"/>
                <a:ea typeface="Arial Unicode MS" pitchFamily="34"/>
              </a:rPr>
              <a:t>西野順二</a:t>
            </a:r>
            <a:r>
              <a:rPr lang="en-US" sz="2400">
                <a:solidFill>
                  <a:srgbClr val="000000"/>
                </a:solidFill>
                <a:latin typeface="Arial Unicode MS" pitchFamily="34"/>
                <a:ea typeface="Arial Unicode MS" pitchFamily="34"/>
              </a:rPr>
              <a:t>, </a:t>
            </a:r>
            <a:r>
              <a:rPr lang="ja-JP" altLang="en-US" sz="2400">
                <a:solidFill>
                  <a:srgbClr val="000000"/>
                </a:solidFill>
                <a:latin typeface="Arial Unicode MS" pitchFamily="34"/>
                <a:ea typeface="Arial Unicode MS" pitchFamily="34"/>
              </a:rPr>
              <a:t>小高知宏</a:t>
            </a:r>
            <a:r>
              <a:rPr lang="en-US" sz="2400">
                <a:solidFill>
                  <a:srgbClr val="000000"/>
                </a:solidFill>
                <a:latin typeface="Arial Unicode MS" pitchFamily="34"/>
                <a:ea typeface="Arial Unicode MS" pitchFamily="34"/>
              </a:rPr>
              <a:t>, </a:t>
            </a:r>
            <a:r>
              <a:rPr lang="ja-JP" altLang="en-US" sz="2400">
                <a:solidFill>
                  <a:srgbClr val="000000"/>
                </a:solidFill>
                <a:latin typeface="Arial Unicode MS" pitchFamily="34"/>
                <a:ea typeface="Arial Unicode MS" pitchFamily="34"/>
              </a:rPr>
              <a:t>小倉久和</a:t>
            </a:r>
            <a:r>
              <a:rPr lang="en-US" sz="2400">
                <a:solidFill>
                  <a:srgbClr val="000000"/>
                </a:solidFill>
                <a:latin typeface="Arial Unicode MS" pitchFamily="34"/>
                <a:ea typeface="Arial Unicode MS" pitchFamily="34"/>
              </a:rPr>
              <a:t>: </a:t>
            </a:r>
            <a:r>
              <a:rPr lang="ja-JP" altLang="en-US" sz="2400">
                <a:solidFill>
                  <a:srgbClr val="000000"/>
                </a:solidFill>
                <a:latin typeface="Arial Unicode MS" pitchFamily="34"/>
                <a:ea typeface="Arial Unicode MS" pitchFamily="34"/>
              </a:rPr>
              <a:t>繰り返し対戦型じゃんけんにおける戦略の特徴 </a:t>
            </a:r>
            <a:r>
              <a:rPr lang="en-US" sz="2400">
                <a:solidFill>
                  <a:srgbClr val="000000"/>
                </a:solidFill>
                <a:latin typeface="Arial Unicode MS" pitchFamily="34"/>
                <a:ea typeface="Arial Unicode MS" pitchFamily="34"/>
              </a:rPr>
              <a:t>, </a:t>
            </a:r>
            <a:r>
              <a:rPr lang="ja-JP" altLang="en-US" sz="2400">
                <a:solidFill>
                  <a:srgbClr val="000000"/>
                </a:solidFill>
                <a:latin typeface="Arial Unicode MS" pitchFamily="34"/>
                <a:ea typeface="Arial Unicode MS" pitchFamily="34"/>
              </a:rPr>
              <a:t>福井大学 工学 部 研究報告 第 </a:t>
            </a:r>
            <a:r>
              <a:rPr lang="en-US" sz="2400">
                <a:solidFill>
                  <a:srgbClr val="000000"/>
                </a:solidFill>
                <a:latin typeface="Arial Unicode MS" pitchFamily="34"/>
                <a:ea typeface="Arial Unicode MS" pitchFamily="34"/>
              </a:rPr>
              <a:t>45 </a:t>
            </a:r>
            <a:r>
              <a:rPr lang="ja-JP" altLang="en-US" sz="2400">
                <a:solidFill>
                  <a:srgbClr val="000000"/>
                </a:solidFill>
                <a:latin typeface="Arial Unicode MS" pitchFamily="34"/>
                <a:ea typeface="Arial Unicode MS" pitchFamily="34"/>
              </a:rPr>
              <a:t>巻 第 </a:t>
            </a:r>
            <a:r>
              <a:rPr lang="en-US" sz="2400">
                <a:solidFill>
                  <a:srgbClr val="000000"/>
                </a:solidFill>
                <a:latin typeface="Arial Unicode MS" pitchFamily="34"/>
                <a:ea typeface="Arial Unicode MS" pitchFamily="34"/>
              </a:rPr>
              <a:t>1 </a:t>
            </a:r>
            <a:r>
              <a:rPr lang="ja-JP" altLang="en-US" sz="2400">
                <a:solidFill>
                  <a:srgbClr val="000000"/>
                </a:solidFill>
                <a:latin typeface="Arial Unicode MS" pitchFamily="34"/>
                <a:ea typeface="Arial Unicode MS" pitchFamily="34"/>
              </a:rPr>
              <a:t>号 </a:t>
            </a:r>
            <a:r>
              <a:rPr lang="en-US" sz="2400">
                <a:solidFill>
                  <a:srgbClr val="000000"/>
                </a:solidFill>
                <a:latin typeface="Arial Unicode MS" pitchFamily="34"/>
                <a:ea typeface="Arial Unicode MS" pitchFamily="34"/>
              </a:rPr>
              <a:t>,pp.71-79 (1997),</a:t>
            </a:r>
          </a:p>
          <a:p>
            <a:pPr lvl="0">
              <a:spcAft>
                <a:spcPts val="836"/>
              </a:spcAft>
              <a:tabLst>
                <a:tab pos="355680" algn="l"/>
                <a:tab pos="711360" algn="l"/>
                <a:tab pos="1066680" algn="l"/>
                <a:tab pos="1422359" algn="l"/>
                <a:tab pos="1778040" algn="l"/>
                <a:tab pos="2133720" algn="l"/>
                <a:tab pos="2489040" algn="l"/>
                <a:tab pos="2844720" algn="l"/>
                <a:tab pos="3200400" algn="l"/>
                <a:tab pos="3556080" algn="l"/>
                <a:tab pos="3911760" algn="l"/>
                <a:tab pos="4267080" algn="l"/>
              </a:tabLst>
            </a:pPr>
            <a:r>
              <a:rPr lang="en-US" sz="2400">
                <a:solidFill>
                  <a:srgbClr val="000000"/>
                </a:solidFill>
                <a:latin typeface="Arial Unicode MS" pitchFamily="34"/>
                <a:ea typeface="Arial Unicode MS" pitchFamily="34"/>
              </a:rPr>
              <a:t>http://repo.flib.u-fukui.ac.jp/dspace/bitstream/10098/3425/1/AN00215401-045-01-007. pdf</a:t>
            </a:r>
          </a:p>
          <a:p>
            <a:pPr lvl="0">
              <a:spcAft>
                <a:spcPts val="836"/>
              </a:spcAft>
              <a:tabLst>
                <a:tab pos="355680" algn="l"/>
                <a:tab pos="711360" algn="l"/>
                <a:tab pos="1066680" algn="l"/>
                <a:tab pos="1422359" algn="l"/>
                <a:tab pos="1778040" algn="l"/>
                <a:tab pos="2133720" algn="l"/>
                <a:tab pos="2489040" algn="l"/>
                <a:tab pos="2844720" algn="l"/>
                <a:tab pos="3200400" algn="l"/>
                <a:tab pos="3556080" algn="l"/>
                <a:tab pos="3911760" algn="l"/>
                <a:tab pos="4267080" algn="l"/>
              </a:tabLst>
            </a:pPr>
            <a:r>
              <a:rPr lang="en-US" sz="2400">
                <a:solidFill>
                  <a:srgbClr val="000000"/>
                </a:solidFill>
                <a:latin typeface="Arial Unicode MS" pitchFamily="34"/>
                <a:ea typeface="Arial Unicode MS" pitchFamily="34"/>
              </a:rPr>
              <a:t>9) </a:t>
            </a:r>
            <a:r>
              <a:rPr lang="ja-JP" altLang="en-US" sz="2400">
                <a:solidFill>
                  <a:srgbClr val="000000"/>
                </a:solidFill>
                <a:latin typeface="Arial Unicode MS" pitchFamily="34"/>
                <a:ea typeface="Arial Unicode MS" pitchFamily="34"/>
              </a:rPr>
              <a:t>佐々木宣介</a:t>
            </a:r>
            <a:r>
              <a:rPr lang="en-US" sz="2400">
                <a:solidFill>
                  <a:srgbClr val="000000"/>
                </a:solidFill>
                <a:latin typeface="Arial Unicode MS" pitchFamily="34"/>
                <a:ea typeface="Arial Unicode MS" pitchFamily="34"/>
              </a:rPr>
              <a:t>, </a:t>
            </a:r>
            <a:r>
              <a:rPr lang="ja-JP" altLang="en-US" sz="2400">
                <a:solidFill>
                  <a:srgbClr val="000000"/>
                </a:solidFill>
                <a:latin typeface="Arial Unicode MS" pitchFamily="34"/>
                <a:ea typeface="Arial Unicode MS" pitchFamily="34"/>
              </a:rPr>
              <a:t>橋本剛</a:t>
            </a:r>
            <a:r>
              <a:rPr lang="en-US" sz="2400">
                <a:solidFill>
                  <a:srgbClr val="000000"/>
                </a:solidFill>
                <a:latin typeface="Arial Unicode MS" pitchFamily="34"/>
                <a:ea typeface="Arial Unicode MS" pitchFamily="34"/>
              </a:rPr>
              <a:t>, </a:t>
            </a:r>
            <a:r>
              <a:rPr lang="ja-JP" altLang="en-US" sz="2400">
                <a:solidFill>
                  <a:srgbClr val="000000"/>
                </a:solidFill>
                <a:latin typeface="Arial Unicode MS" pitchFamily="34"/>
                <a:ea typeface="Arial Unicode MS" pitchFamily="34"/>
              </a:rPr>
              <a:t>梶原羊一郎</a:t>
            </a:r>
            <a:r>
              <a:rPr lang="en-US" sz="2400">
                <a:solidFill>
                  <a:srgbClr val="000000"/>
                </a:solidFill>
                <a:latin typeface="Arial Unicode MS" pitchFamily="34"/>
                <a:ea typeface="Arial Unicode MS" pitchFamily="34"/>
              </a:rPr>
              <a:t>, </a:t>
            </a:r>
            <a:r>
              <a:rPr lang="ja-JP" altLang="en-US" sz="2400">
                <a:solidFill>
                  <a:srgbClr val="000000"/>
                </a:solidFill>
                <a:latin typeface="Arial Unicode MS" pitchFamily="34"/>
                <a:ea typeface="Arial Unicode MS" pitchFamily="34"/>
              </a:rPr>
              <a:t>飯田弘之</a:t>
            </a:r>
            <a:r>
              <a:rPr lang="en-US" sz="2400">
                <a:solidFill>
                  <a:srgbClr val="000000"/>
                </a:solidFill>
                <a:latin typeface="Arial Unicode MS" pitchFamily="34"/>
                <a:ea typeface="Arial Unicode MS" pitchFamily="34"/>
              </a:rPr>
              <a:t>: </a:t>
            </a:r>
            <a:r>
              <a:rPr lang="ja-JP" altLang="en-US" sz="2400">
                <a:solidFill>
                  <a:srgbClr val="000000"/>
                </a:solidFill>
                <a:latin typeface="Arial Unicode MS" pitchFamily="34"/>
                <a:ea typeface="Arial Unicode MS" pitchFamily="34"/>
              </a:rPr>
              <a:t>チェスライクゲームにおける普遍的指標</a:t>
            </a:r>
            <a:r>
              <a:rPr lang="en-US" sz="2400">
                <a:solidFill>
                  <a:srgbClr val="000000"/>
                </a:solidFill>
                <a:latin typeface="Arial Unicode MS" pitchFamily="34"/>
                <a:ea typeface="Arial Unicode MS" pitchFamily="34"/>
              </a:rPr>
              <a:t>, </a:t>
            </a:r>
            <a:r>
              <a:rPr lang="ja-JP" altLang="en-US" sz="2400">
                <a:solidFill>
                  <a:srgbClr val="000000"/>
                </a:solidFill>
                <a:latin typeface="Arial Unicode MS" pitchFamily="34"/>
                <a:ea typeface="Arial Unicode MS" pitchFamily="34"/>
              </a:rPr>
              <a:t>情報処理学会 研究 報告ゲーム情報学 </a:t>
            </a:r>
            <a:r>
              <a:rPr lang="en-US" sz="2400">
                <a:solidFill>
                  <a:srgbClr val="000000"/>
                </a:solidFill>
                <a:latin typeface="Arial Unicode MS" pitchFamily="34"/>
                <a:ea typeface="Arial Unicode MS" pitchFamily="34"/>
              </a:rPr>
              <a:t>,Vol.1999-GI-001 ,No.53, pp.91-98 (1999),</a:t>
            </a:r>
          </a:p>
          <a:p>
            <a:pPr lvl="0">
              <a:tabLst>
                <a:tab pos="355680" algn="l"/>
                <a:tab pos="711360" algn="l"/>
                <a:tab pos="1066680" algn="l"/>
                <a:tab pos="1422359" algn="l"/>
                <a:tab pos="1778040" algn="l"/>
                <a:tab pos="2133720" algn="l"/>
                <a:tab pos="2489040" algn="l"/>
                <a:tab pos="2844720" algn="l"/>
                <a:tab pos="3200400" algn="l"/>
                <a:tab pos="3556080" algn="l"/>
                <a:tab pos="3911760" algn="l"/>
                <a:tab pos="4267080" algn="l"/>
              </a:tabLst>
            </a:pPr>
            <a:r>
              <a:rPr lang="en-US" sz="2400">
                <a:solidFill>
                  <a:srgbClr val="000000"/>
                </a:solidFill>
                <a:latin typeface="Arial Unicode MS" pitchFamily="34"/>
                <a:ea typeface="Arial Unicode MS" pitchFamily="34"/>
              </a:rPr>
              <a:t>http://id.nii.ac.jp/1001/00058670/</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name="page16">
    <p:spTree>
      <p:nvGrpSpPr>
        <p:cNvPr id="1" name=""/>
        <p:cNvGrpSpPr/>
        <p:nvPr/>
      </p:nvGrpSpPr>
      <p:grpSpPr>
        <a:xfrm>
          <a:off x="0" y="0"/>
          <a:ext cx="0" cy="0"/>
          <a:chOff x="0" y="0"/>
          <a:chExt cx="0" cy="0"/>
        </a:xfrm>
      </p:grpSpPr>
      <p:sp>
        <p:nvSpPr>
          <p:cNvPr id="2" name="テキスト プレースホルダー 1"/>
          <p:cNvSpPr txBox="1">
            <a:spLocks noGrp="1"/>
          </p:cNvSpPr>
          <p:nvPr>
            <p:ph type="body" idx="4294967295"/>
          </p:nvPr>
        </p:nvSpPr>
        <p:spPr>
          <a:xfrm>
            <a:off x="576360" y="2642760"/>
            <a:ext cx="9071640" cy="2469240"/>
          </a:xfrm>
        </p:spPr>
        <p:txBody>
          <a:bodyPr/>
          <a:lstStyle/>
          <a:p>
            <a:pPr lvl="0" algn="ctr"/>
            <a:r>
              <a:rPr lang="ja-JP" altLang="en-US" sz="4800"/>
              <a:t>ご清聴ありがとうございました</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name="page2">
    <p:spTree>
      <p:nvGrpSpPr>
        <p:cNvPr id="1" name=""/>
        <p:cNvGrpSpPr/>
        <p:nvPr/>
      </p:nvGrpSpPr>
      <p:grpSpPr>
        <a:xfrm>
          <a:off x="0" y="0"/>
          <a:ext cx="0" cy="0"/>
          <a:chOff x="0" y="0"/>
          <a:chExt cx="0" cy="0"/>
        </a:xfrm>
      </p:grpSpPr>
      <p:sp>
        <p:nvSpPr>
          <p:cNvPr id="2" name="タイトル 1"/>
          <p:cNvSpPr txBox="1">
            <a:spLocks noGrp="1"/>
          </p:cNvSpPr>
          <p:nvPr>
            <p:ph type="title" idx="4294967295"/>
          </p:nvPr>
        </p:nvSpPr>
        <p:spPr/>
        <p:txBody>
          <a:bodyPr>
            <a:spAutoFit/>
          </a:bodyPr>
          <a:lstStyle/>
          <a:p>
            <a:pPr lvl="0"/>
            <a:r>
              <a:rPr lang="ja-JP" altLang="en-US"/>
              <a:t>目次</a:t>
            </a:r>
          </a:p>
        </p:txBody>
      </p:sp>
      <p:sp>
        <p:nvSpPr>
          <p:cNvPr id="3" name="サブタイトル 2"/>
          <p:cNvSpPr txBox="1">
            <a:spLocks noGrp="1"/>
          </p:cNvSpPr>
          <p:nvPr>
            <p:ph type="subTitle" idx="4294967295"/>
          </p:nvPr>
        </p:nvSpPr>
        <p:spPr>
          <a:xfrm>
            <a:off x="503999" y="720000"/>
            <a:ext cx="9071640" cy="4989240"/>
          </a:xfrm>
        </p:spPr>
        <p:txBody>
          <a:bodyPr anchor="ctr"/>
          <a:lstStyle/>
          <a:p>
            <a:pPr lvl="0" algn="l">
              <a:spcBef>
                <a:spcPts val="870"/>
              </a:spcBef>
              <a:spcAft>
                <a:spcPts val="870"/>
              </a:spcAft>
            </a:pPr>
            <a:endParaRPr lang="en-US"/>
          </a:p>
          <a:p>
            <a:pPr lvl="0" algn="l">
              <a:spcBef>
                <a:spcPts val="581"/>
              </a:spcBef>
              <a:spcAft>
                <a:spcPts val="581"/>
              </a:spcAft>
              <a:buSzPct val="45000"/>
              <a:buFont typeface="StarSymbol"/>
              <a:buChar char="●"/>
            </a:pPr>
            <a:r>
              <a:rPr lang="ja-JP" altLang="en-US"/>
              <a:t>ジャンケンに関する既知の結果</a:t>
            </a:r>
          </a:p>
          <a:p>
            <a:pPr lvl="0" algn="l">
              <a:spcBef>
                <a:spcPts val="870"/>
              </a:spcBef>
              <a:spcAft>
                <a:spcPts val="870"/>
              </a:spcAft>
              <a:buSzPct val="45000"/>
              <a:buFont typeface="StarSymbol"/>
              <a:buChar char="●"/>
            </a:pPr>
            <a:r>
              <a:rPr lang="ja-JP" altLang="en-US"/>
              <a:t>研究内容</a:t>
            </a:r>
          </a:p>
          <a:p>
            <a:pPr lvl="0" algn="l">
              <a:spcBef>
                <a:spcPts val="581"/>
              </a:spcBef>
              <a:spcAft>
                <a:spcPts val="581"/>
              </a:spcAft>
              <a:buSzPct val="45000"/>
              <a:buFont typeface="StarSymbol"/>
              <a:buChar char="●"/>
            </a:pPr>
            <a:r>
              <a:rPr lang="ja-JP" altLang="en-US"/>
              <a:t>実験結果および結論</a:t>
            </a:r>
          </a:p>
          <a:p>
            <a:pPr lvl="0" algn="l">
              <a:spcBef>
                <a:spcPts val="1159"/>
              </a:spcBef>
              <a:spcAft>
                <a:spcPts val="1159"/>
              </a:spcAft>
              <a:buSzPct val="45000"/>
              <a:buFont typeface="StarSymbol"/>
              <a:buChar char="●"/>
            </a:pPr>
            <a:r>
              <a:rPr lang="ja-JP" altLang="en-US"/>
              <a:t>今後の課題</a:t>
            </a:r>
          </a:p>
          <a:p>
            <a:pPr lvl="0" algn="l">
              <a:spcBef>
                <a:spcPts val="289"/>
              </a:spcBef>
              <a:spcAft>
                <a:spcPts val="289"/>
              </a:spcAft>
              <a:buSzPct val="45000"/>
              <a:buFont typeface="StarSymbol"/>
              <a:buChar char="●"/>
            </a:pPr>
            <a:r>
              <a:rPr lang="ja-JP" altLang="en-US"/>
              <a:t>参考文献</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name="page3">
    <p:spTree>
      <p:nvGrpSpPr>
        <p:cNvPr id="1" name=""/>
        <p:cNvGrpSpPr/>
        <p:nvPr/>
      </p:nvGrpSpPr>
      <p:grpSpPr>
        <a:xfrm>
          <a:off x="0" y="0"/>
          <a:ext cx="0" cy="0"/>
          <a:chOff x="0" y="0"/>
          <a:chExt cx="0" cy="0"/>
        </a:xfrm>
      </p:grpSpPr>
      <p:sp>
        <p:nvSpPr>
          <p:cNvPr id="2" name="タイトル 1"/>
          <p:cNvSpPr txBox="1">
            <a:spLocks noGrp="1"/>
          </p:cNvSpPr>
          <p:nvPr>
            <p:ph type="title" idx="4294967295"/>
          </p:nvPr>
        </p:nvSpPr>
        <p:spPr/>
        <p:txBody>
          <a:bodyPr>
            <a:spAutoFit/>
          </a:bodyPr>
          <a:lstStyle/>
          <a:p>
            <a:pPr lvl="0"/>
            <a:r>
              <a:rPr lang="ja-JP" altLang="en-US"/>
              <a:t>ジャンケンに関する既知の結果</a:t>
            </a:r>
          </a:p>
        </p:txBody>
      </p:sp>
      <p:sp>
        <p:nvSpPr>
          <p:cNvPr id="3" name="テキスト プレースホルダー 2"/>
          <p:cNvSpPr txBox="1">
            <a:spLocks noGrp="1"/>
          </p:cNvSpPr>
          <p:nvPr>
            <p:ph type="body" idx="4294967295"/>
          </p:nvPr>
        </p:nvSpPr>
        <p:spPr/>
        <p:txBody>
          <a:bodyPr>
            <a:spAutoFit/>
          </a:bodyPr>
          <a:lstStyle/>
          <a:p>
            <a:pPr lvl="0">
              <a:buSzPct val="45000"/>
              <a:buFont typeface="StarSymbol"/>
              <a:buChar char="●"/>
            </a:pPr>
            <a:r>
              <a:rPr lang="ja-JP" altLang="en-US"/>
              <a:t>ジャンケンに必勝法というものは存在しない</a:t>
            </a:r>
          </a:p>
          <a:p>
            <a:pPr lvl="0">
              <a:buSzPct val="45000"/>
              <a:buFont typeface="StarSymbol"/>
              <a:buChar char="●"/>
            </a:pPr>
            <a:r>
              <a:rPr lang="ja-JP" altLang="en-US"/>
              <a:t>現在、将棋にはプロ棋士と対等に戦えるコンピュータは存在するが、ジャンケンは安定的かつ戦略的に勝てるコンピュータはおそらく存在していない</a:t>
            </a:r>
          </a:p>
        </p:txBody>
      </p:sp>
      <p:sp>
        <p:nvSpPr>
          <p:cNvPr id="4" name="フリーフォーム 3"/>
          <p:cNvSpPr/>
          <p:nvPr/>
        </p:nvSpPr>
        <p:spPr>
          <a:xfrm>
            <a:off x="3816000" y="4968000"/>
            <a:ext cx="4968000" cy="1872000"/>
          </a:xfrm>
          <a:custGeom>
            <a:avLst>
              <a:gd name="f0" fmla="val -3338"/>
              <a:gd name="f1" fmla="val -7728"/>
            </a:avLst>
            <a:gdLst>
              <a:gd name="f2" fmla="val 10800000"/>
              <a:gd name="f3" fmla="val 5400000"/>
              <a:gd name="f4" fmla="val 180"/>
              <a:gd name="f5" fmla="val w"/>
              <a:gd name="f6" fmla="val h"/>
              <a:gd name="f7" fmla="val 0"/>
              <a:gd name="f8" fmla="val 21600"/>
              <a:gd name="f9" fmla="*/ 5419351 1 1725033"/>
              <a:gd name="f10" fmla="val -2147483647"/>
              <a:gd name="f11" fmla="val 2147483647"/>
              <a:gd name="f12" fmla="val 1930"/>
              <a:gd name="f13" fmla="val 7160"/>
              <a:gd name="f14" fmla="val 1530"/>
              <a:gd name="f15" fmla="val 4490"/>
              <a:gd name="f16" fmla="val 3400"/>
              <a:gd name="f17" fmla="val 1970"/>
              <a:gd name="f18" fmla="val 5270"/>
              <a:gd name="f19" fmla="val 5860"/>
              <a:gd name="f20" fmla="val 1950"/>
              <a:gd name="f21" fmla="val 6470"/>
              <a:gd name="f22" fmla="val 2210"/>
              <a:gd name="f23" fmla="val 6970"/>
              <a:gd name="f24" fmla="val 2600"/>
              <a:gd name="f25" fmla="val 7450"/>
              <a:gd name="f26" fmla="val 1390"/>
              <a:gd name="f27" fmla="val 8340"/>
              <a:gd name="f28" fmla="val 650"/>
              <a:gd name="f29" fmla="val 9340"/>
              <a:gd name="f30" fmla="val 10004"/>
              <a:gd name="f31" fmla="val 690"/>
              <a:gd name="f32" fmla="val 10710"/>
              <a:gd name="f33" fmla="val 1050"/>
              <a:gd name="f34" fmla="val 11210"/>
              <a:gd name="f35" fmla="val 1700"/>
              <a:gd name="f36" fmla="val 11570"/>
              <a:gd name="f37" fmla="val 630"/>
              <a:gd name="f38" fmla="val 12330"/>
              <a:gd name="f39" fmla="val 13150"/>
              <a:gd name="f40" fmla="val 13840"/>
              <a:gd name="f41" fmla="val 14470"/>
              <a:gd name="f42" fmla="val 460"/>
              <a:gd name="f43" fmla="val 14870"/>
              <a:gd name="f44" fmla="val 1160"/>
              <a:gd name="f45" fmla="val 15330"/>
              <a:gd name="f46" fmla="val 440"/>
              <a:gd name="f47" fmla="val 16020"/>
              <a:gd name="f48" fmla="val 16740"/>
              <a:gd name="f49" fmla="val 17910"/>
              <a:gd name="f50" fmla="val 18900"/>
              <a:gd name="f51" fmla="val 1130"/>
              <a:gd name="f52" fmla="val 19110"/>
              <a:gd name="f53" fmla="val 2710"/>
              <a:gd name="f54" fmla="val 20240"/>
              <a:gd name="f55" fmla="val 3150"/>
              <a:gd name="f56" fmla="val 21060"/>
              <a:gd name="f57" fmla="val 4580"/>
              <a:gd name="f58" fmla="val 6220"/>
              <a:gd name="f59" fmla="val 6720"/>
              <a:gd name="f60" fmla="val 21000"/>
              <a:gd name="f61" fmla="val 7200"/>
              <a:gd name="f62" fmla="val 20830"/>
              <a:gd name="f63" fmla="val 7660"/>
              <a:gd name="f64" fmla="val 21310"/>
              <a:gd name="f65" fmla="val 8460"/>
              <a:gd name="f66" fmla="val 9450"/>
              <a:gd name="f67" fmla="val 10460"/>
              <a:gd name="f68" fmla="val 12750"/>
              <a:gd name="f69" fmla="val 20310"/>
              <a:gd name="f70" fmla="val 14680"/>
              <a:gd name="f71" fmla="val 18650"/>
              <a:gd name="f72" fmla="val 15010"/>
              <a:gd name="f73" fmla="val 17200"/>
              <a:gd name="f74" fmla="val 17370"/>
              <a:gd name="f75" fmla="val 18920"/>
              <a:gd name="f76" fmla="val 15770"/>
              <a:gd name="f77" fmla="val 15220"/>
              <a:gd name="f78" fmla="val 14700"/>
              <a:gd name="f79" fmla="val 18710"/>
              <a:gd name="f80" fmla="val 14240"/>
              <a:gd name="f81" fmla="val 18310"/>
              <a:gd name="f82" fmla="val 13820"/>
              <a:gd name="f83" fmla="val 12490"/>
              <a:gd name="f84" fmla="val 11000"/>
              <a:gd name="f85" fmla="val 9890"/>
              <a:gd name="f86" fmla="val 8840"/>
              <a:gd name="f87" fmla="val 20790"/>
              <a:gd name="f88" fmla="val 8210"/>
              <a:gd name="f89" fmla="val 19510"/>
              <a:gd name="f90" fmla="val 7620"/>
              <a:gd name="f91" fmla="val 20000"/>
              <a:gd name="f92" fmla="val 7930"/>
              <a:gd name="f93" fmla="val 20290"/>
              <a:gd name="f94" fmla="val 6240"/>
              <a:gd name="f95" fmla="val 4850"/>
              <a:gd name="f96" fmla="val 3570"/>
              <a:gd name="f97" fmla="val 19280"/>
              <a:gd name="f98" fmla="val 2900"/>
              <a:gd name="f99" fmla="val 17640"/>
              <a:gd name="f100" fmla="val 1300"/>
              <a:gd name="f101" fmla="val 17600"/>
              <a:gd name="f102" fmla="val 480"/>
              <a:gd name="f103" fmla="val 16300"/>
              <a:gd name="f104" fmla="val 14660"/>
              <a:gd name="f105" fmla="val 13900"/>
              <a:gd name="f106" fmla="val 13210"/>
              <a:gd name="f107" fmla="val 1070"/>
              <a:gd name="f108" fmla="val 12640"/>
              <a:gd name="f109" fmla="val 380"/>
              <a:gd name="f110" fmla="val 12160"/>
              <a:gd name="f111" fmla="val 10120"/>
              <a:gd name="f112" fmla="val 8590"/>
              <a:gd name="f113" fmla="val 840"/>
              <a:gd name="f114" fmla="val 7330"/>
              <a:gd name="f115" fmla="val 7410"/>
              <a:gd name="f116" fmla="val 2040"/>
              <a:gd name="f117" fmla="val 7690"/>
              <a:gd name="f118" fmla="val 2090"/>
              <a:gd name="f119" fmla="val 7920"/>
              <a:gd name="f120" fmla="val 2790"/>
              <a:gd name="f121" fmla="val 7480"/>
              <a:gd name="f122" fmla="val 3050"/>
              <a:gd name="f123" fmla="val 7670"/>
              <a:gd name="f124" fmla="val 3310"/>
              <a:gd name="f125" fmla="val 11130"/>
              <a:gd name="f126" fmla="val 1910"/>
              <a:gd name="f127" fmla="val 11080"/>
              <a:gd name="f128" fmla="val 2160"/>
              <a:gd name="f129" fmla="val 11030"/>
              <a:gd name="f130" fmla="val 2400"/>
              <a:gd name="f131" fmla="val 14720"/>
              <a:gd name="f132" fmla="val 1400"/>
              <a:gd name="f133" fmla="val 14640"/>
              <a:gd name="f134" fmla="val 1720"/>
              <a:gd name="f135" fmla="val 14540"/>
              <a:gd name="f136" fmla="val 2010"/>
              <a:gd name="f137" fmla="val 19130"/>
              <a:gd name="f138" fmla="val 2890"/>
              <a:gd name="f139" fmla="val 19230"/>
              <a:gd name="f140" fmla="val 3290"/>
              <a:gd name="f141" fmla="val 19190"/>
              <a:gd name="f142" fmla="val 3380"/>
              <a:gd name="f143" fmla="val 20660"/>
              <a:gd name="f144" fmla="val 8170"/>
              <a:gd name="f145" fmla="val 20430"/>
              <a:gd name="f146" fmla="val 8620"/>
              <a:gd name="f147" fmla="val 20110"/>
              <a:gd name="f148" fmla="val 8990"/>
              <a:gd name="f149" fmla="val 18660"/>
              <a:gd name="f150" fmla="val 18740"/>
              <a:gd name="f151" fmla="val 14200"/>
              <a:gd name="f152" fmla="val 18280"/>
              <a:gd name="f153" fmla="val 12200"/>
              <a:gd name="f154" fmla="val 17000"/>
              <a:gd name="f155" fmla="val 11450"/>
              <a:gd name="f156" fmla="val 14320"/>
              <a:gd name="f157" fmla="val 17980"/>
              <a:gd name="f158" fmla="val 14350"/>
              <a:gd name="f159" fmla="val 17680"/>
              <a:gd name="f160" fmla="val 14370"/>
              <a:gd name="f161" fmla="val 17360"/>
              <a:gd name="f162" fmla="val 8220"/>
              <a:gd name="f163" fmla="val 8060"/>
              <a:gd name="f164" fmla="val 19250"/>
              <a:gd name="f165" fmla="val 7960"/>
              <a:gd name="f166" fmla="val 18950"/>
              <a:gd name="f167" fmla="val 7860"/>
              <a:gd name="f168" fmla="val 18640"/>
              <a:gd name="f169" fmla="val 3090"/>
              <a:gd name="f170" fmla="val 3280"/>
              <a:gd name="f171" fmla="val 17540"/>
              <a:gd name="f172" fmla="val 3460"/>
              <a:gd name="f173" fmla="val 17450"/>
              <a:gd name="f174" fmla="val 12900"/>
              <a:gd name="f175" fmla="val 1780"/>
              <a:gd name="f176" fmla="val 13130"/>
              <a:gd name="f177" fmla="val 2330"/>
              <a:gd name="f178" fmla="val 13040"/>
              <a:gd name="f179" fmla="*/ 1800 1800 1"/>
              <a:gd name="f180" fmla="+- 0 0 0"/>
              <a:gd name="f181" fmla="+- 0 0 23592960"/>
              <a:gd name="f182" fmla="val 1800"/>
              <a:gd name="f183" fmla="*/ 1200 1200 1"/>
              <a:gd name="f184" fmla="val 1200"/>
              <a:gd name="f185" fmla="*/ 700 700 1"/>
              <a:gd name="f186" fmla="val 700"/>
              <a:gd name="f187" fmla="*/ f5 1 21600"/>
              <a:gd name="f188" fmla="*/ f6 1 21600"/>
              <a:gd name="f189" fmla="*/ f9 1 180"/>
              <a:gd name="f190" fmla="pin -2147483647 f0 2147483647"/>
              <a:gd name="f191" fmla="pin -2147483647 f1 2147483647"/>
              <a:gd name="f192" fmla="*/ 0 f9 1"/>
              <a:gd name="f193" fmla="*/ f180 f2 1"/>
              <a:gd name="f194" fmla="*/ f181 f2 1"/>
              <a:gd name="f195" fmla="+- f190 0 10800"/>
              <a:gd name="f196" fmla="+- f191 0 10800"/>
              <a:gd name="f197" fmla="val f190"/>
              <a:gd name="f198" fmla="val f191"/>
              <a:gd name="f199" fmla="*/ f190 f187 1"/>
              <a:gd name="f200" fmla="*/ f191 f188 1"/>
              <a:gd name="f201" fmla="*/ 3000 f187 1"/>
              <a:gd name="f202" fmla="*/ 17110 f187 1"/>
              <a:gd name="f203" fmla="*/ 17330 f188 1"/>
              <a:gd name="f204" fmla="*/ 3320 f188 1"/>
              <a:gd name="f205" fmla="*/ f192 1 f4"/>
              <a:gd name="f206" fmla="*/ f193 1 f4"/>
              <a:gd name="f207" fmla="*/ f194 1 f4"/>
              <a:gd name="f208" fmla="+- 0 0 f196"/>
              <a:gd name="f209" fmla="+- 0 0 f195"/>
              <a:gd name="f210" fmla="+- 0 0 f205"/>
              <a:gd name="f211" fmla="+- f206 0 f3"/>
              <a:gd name="f212" fmla="+- f207 0 f3"/>
              <a:gd name="f213" fmla="at2 f208 f209"/>
              <a:gd name="f214" fmla="*/ f210 f2 1"/>
              <a:gd name="f215" fmla="+- f212 0 f211"/>
              <a:gd name="f216" fmla="+- f213 f3 0"/>
              <a:gd name="f217" fmla="*/ f214 1 f9"/>
              <a:gd name="f218" fmla="*/ f216 f9 1"/>
              <a:gd name="f219" fmla="+- f217 0 f3"/>
              <a:gd name="f220" fmla="*/ f218 1 f2"/>
              <a:gd name="f221" fmla="cos 1 f219"/>
              <a:gd name="f222" fmla="sin 1 f219"/>
              <a:gd name="f223" fmla="+- 0 0 f220"/>
              <a:gd name="f224" fmla="+- 0 0 f221"/>
              <a:gd name="f225" fmla="+- 0 0 f222"/>
              <a:gd name="f226" fmla="val f223"/>
              <a:gd name="f227" fmla="*/ 1800 f224 1"/>
              <a:gd name="f228" fmla="*/ 1800 f225 1"/>
              <a:gd name="f229" fmla="*/ 1200 f224 1"/>
              <a:gd name="f230" fmla="*/ 1200 f225 1"/>
              <a:gd name="f231" fmla="*/ 700 f224 1"/>
              <a:gd name="f232" fmla="*/ 700 f225 1"/>
              <a:gd name="f233" fmla="*/ f226 1 f189"/>
              <a:gd name="f234" fmla="*/ f227 f227 1"/>
              <a:gd name="f235" fmla="*/ f228 f228 1"/>
              <a:gd name="f236" fmla="*/ f229 f229 1"/>
              <a:gd name="f237" fmla="*/ f230 f230 1"/>
              <a:gd name="f238" fmla="*/ f231 f231 1"/>
              <a:gd name="f239" fmla="*/ f232 f232 1"/>
              <a:gd name="f240" fmla="*/ f233 f189 1"/>
              <a:gd name="f241" fmla="+- f234 f235 0"/>
              <a:gd name="f242" fmla="+- f236 f237 0"/>
              <a:gd name="f243" fmla="+- f238 f239 0"/>
              <a:gd name="f244" fmla="+- 0 0 f240"/>
              <a:gd name="f245" fmla="sqrt f241"/>
              <a:gd name="f246" fmla="sqrt f242"/>
              <a:gd name="f247" fmla="sqrt f243"/>
              <a:gd name="f248" fmla="*/ f244 f2 1"/>
              <a:gd name="f249" fmla="*/ f179 1 f245"/>
              <a:gd name="f250" fmla="*/ f183 1 f246"/>
              <a:gd name="f251" fmla="*/ f185 1 f247"/>
              <a:gd name="f252" fmla="*/ f248 1 f9"/>
              <a:gd name="f253" fmla="*/ f224 f249 1"/>
              <a:gd name="f254" fmla="*/ f225 f249 1"/>
              <a:gd name="f255" fmla="*/ f224 f250 1"/>
              <a:gd name="f256" fmla="*/ f225 f250 1"/>
              <a:gd name="f257" fmla="*/ f224 f251 1"/>
              <a:gd name="f258" fmla="*/ f225 f251 1"/>
              <a:gd name="f259" fmla="+- f252 0 f3"/>
              <a:gd name="f260" fmla="+- f197 0 f257"/>
              <a:gd name="f261" fmla="+- f198 0 f258"/>
              <a:gd name="f262" fmla="sin 1 f259"/>
              <a:gd name="f263" fmla="cos 1 f259"/>
              <a:gd name="f264" fmla="+- 0 0 f262"/>
              <a:gd name="f265" fmla="+- 0 0 f263"/>
              <a:gd name="f266" fmla="*/ 10800 f264 1"/>
              <a:gd name="f267" fmla="*/ 10800 f265 1"/>
              <a:gd name="f268" fmla="+- f266 10800 0"/>
              <a:gd name="f269" fmla="+- f267 10800 0"/>
              <a:gd name="f270" fmla="*/ f266 1 12"/>
              <a:gd name="f271" fmla="*/ f267 1 12"/>
              <a:gd name="f272" fmla="+- f190 0 f268"/>
              <a:gd name="f273" fmla="+- f191 0 f269"/>
              <a:gd name="f274" fmla="*/ f272 1 3"/>
              <a:gd name="f275" fmla="*/ f273 1 3"/>
              <a:gd name="f276" fmla="*/ f272 2 1"/>
              <a:gd name="f277" fmla="*/ f273 2 1"/>
              <a:gd name="f278" fmla="*/ f276 1 3"/>
              <a:gd name="f279" fmla="*/ f277 1 3"/>
              <a:gd name="f280" fmla="+- f274 f268 0"/>
              <a:gd name="f281" fmla="+- f275 f269 0"/>
              <a:gd name="f282" fmla="+- f280 0 f270"/>
              <a:gd name="f283" fmla="+- f281 0 f271"/>
              <a:gd name="f284" fmla="+- f278 f268 0"/>
              <a:gd name="f285" fmla="+- f279 f269 0"/>
              <a:gd name="f286" fmla="+- f282 0 f253"/>
              <a:gd name="f287" fmla="+- f283 0 f254"/>
              <a:gd name="f288" fmla="+- f284 0 f255"/>
              <a:gd name="f289" fmla="+- f285 0 f256"/>
            </a:gdLst>
            <a:ahLst>
              <a:ahXY gdRefX="f0" minX="f10" maxX="f11" gdRefY="f1" minY="f10" maxY="f11">
                <a:pos x="f199" y="f200"/>
              </a:ahXY>
            </a:ahLst>
            <a:cxnLst>
              <a:cxn ang="3cd4">
                <a:pos x="hc" y="t"/>
              </a:cxn>
              <a:cxn ang="0">
                <a:pos x="r" y="vc"/>
              </a:cxn>
              <a:cxn ang="cd4">
                <a:pos x="hc" y="b"/>
              </a:cxn>
              <a:cxn ang="cd2">
                <a:pos x="l" y="vc"/>
              </a:cxn>
            </a:cxnLst>
            <a:rect l="f201" t="f204" r="f202" b="f203"/>
            <a:pathLst>
              <a:path w="21600" h="21600">
                <a:moveTo>
                  <a:pt x="f12" y="f13"/>
                </a:moveTo>
                <a:cubicBezTo>
                  <a:pt x="f14" y="f15"/>
                  <a:pt x="f16" y="f17"/>
                  <a:pt x="f18" y="f17"/>
                </a:cubicBezTo>
                <a:cubicBezTo>
                  <a:pt x="f19" y="f20"/>
                  <a:pt x="f21" y="f22"/>
                  <a:pt x="f23" y="f24"/>
                </a:cubicBezTo>
                <a:cubicBezTo>
                  <a:pt x="f25" y="f26"/>
                  <a:pt x="f27" y="f28"/>
                  <a:pt x="f29" y="f28"/>
                </a:cubicBezTo>
                <a:cubicBezTo>
                  <a:pt x="f30" y="f31"/>
                  <a:pt x="f32" y="f33"/>
                  <a:pt x="f34" y="f35"/>
                </a:cubicBezTo>
                <a:cubicBezTo>
                  <a:pt x="f36" y="f37"/>
                  <a:pt x="f38" y="f7"/>
                  <a:pt x="f39" y="f7"/>
                </a:cubicBezTo>
                <a:cubicBezTo>
                  <a:pt x="f40" y="f7"/>
                  <a:pt x="f41" y="f42"/>
                  <a:pt x="f43" y="f44"/>
                </a:cubicBezTo>
                <a:cubicBezTo>
                  <a:pt x="f45" y="f46"/>
                  <a:pt x="f47" y="f7"/>
                  <a:pt x="f48" y="f7"/>
                </a:cubicBezTo>
                <a:cubicBezTo>
                  <a:pt x="f49" y="f7"/>
                  <a:pt x="f50" y="f51"/>
                  <a:pt x="f52" y="f53"/>
                </a:cubicBezTo>
                <a:cubicBezTo>
                  <a:pt x="f54" y="f55"/>
                  <a:pt x="f56" y="f57"/>
                  <a:pt x="f56" y="f58"/>
                </a:cubicBezTo>
                <a:cubicBezTo>
                  <a:pt x="f56" y="f59"/>
                  <a:pt x="f60" y="f61"/>
                  <a:pt x="f62" y="f63"/>
                </a:cubicBezTo>
                <a:cubicBezTo>
                  <a:pt x="f64" y="f65"/>
                  <a:pt x="f8" y="f66"/>
                  <a:pt x="f8" y="f67"/>
                </a:cubicBezTo>
                <a:cubicBezTo>
                  <a:pt x="f8" y="f68"/>
                  <a:pt x="f69" y="f70"/>
                  <a:pt x="f71" y="f72"/>
                </a:cubicBezTo>
                <a:cubicBezTo>
                  <a:pt x="f71" y="f73"/>
                  <a:pt x="f74" y="f75"/>
                  <a:pt x="f76" y="f75"/>
                </a:cubicBezTo>
                <a:cubicBezTo>
                  <a:pt x="f77" y="f75"/>
                  <a:pt x="f78" y="f79"/>
                  <a:pt x="f80" y="f81"/>
                </a:cubicBezTo>
                <a:cubicBezTo>
                  <a:pt x="f82" y="f54"/>
                  <a:pt x="f83" y="f8"/>
                  <a:pt x="f84" y="f8"/>
                </a:cubicBezTo>
                <a:cubicBezTo>
                  <a:pt x="f85" y="f8"/>
                  <a:pt x="f86" y="f87"/>
                  <a:pt x="f88" y="f89"/>
                </a:cubicBezTo>
                <a:cubicBezTo>
                  <a:pt x="f90" y="f91"/>
                  <a:pt x="f92" y="f93"/>
                  <a:pt x="f94" y="f93"/>
                </a:cubicBezTo>
                <a:cubicBezTo>
                  <a:pt x="f95" y="f93"/>
                  <a:pt x="f96" y="f97"/>
                  <a:pt x="f98" y="f99"/>
                </a:cubicBezTo>
                <a:cubicBezTo>
                  <a:pt x="f100" y="f101"/>
                  <a:pt x="f102" y="f103"/>
                  <a:pt x="f102" y="f104"/>
                </a:cubicBezTo>
                <a:cubicBezTo>
                  <a:pt x="f102" y="f105"/>
                  <a:pt x="f31" y="f106"/>
                  <a:pt x="f107" y="f108"/>
                </a:cubicBezTo>
                <a:cubicBezTo>
                  <a:pt x="f109" y="f110"/>
                  <a:pt x="f7" y="f34"/>
                  <a:pt x="f7" y="f111"/>
                </a:cubicBezTo>
                <a:cubicBezTo>
                  <a:pt x="f7" y="f112"/>
                  <a:pt x="f113" y="f114"/>
                  <a:pt x="f12" y="f13"/>
                </a:cubicBezTo>
                <a:close/>
              </a:path>
              <a:path w="21600" h="21600" fill="none">
                <a:moveTo>
                  <a:pt x="f12" y="f13"/>
                </a:moveTo>
                <a:cubicBezTo>
                  <a:pt x="f20" y="f115"/>
                  <a:pt x="f116" y="f117"/>
                  <a:pt x="f118" y="f119"/>
                </a:cubicBezTo>
              </a:path>
              <a:path w="21600" h="21600" fill="none">
                <a:moveTo>
                  <a:pt x="f23" y="f24"/>
                </a:moveTo>
                <a:cubicBezTo>
                  <a:pt x="f61" y="f120"/>
                  <a:pt x="f121" y="f122"/>
                  <a:pt x="f123" y="f124"/>
                </a:cubicBezTo>
              </a:path>
              <a:path w="21600" h="21600" fill="none">
                <a:moveTo>
                  <a:pt x="f34" y="f35"/>
                </a:moveTo>
                <a:cubicBezTo>
                  <a:pt x="f125" y="f126"/>
                  <a:pt x="f127" y="f128"/>
                  <a:pt x="f129" y="f130"/>
                </a:cubicBezTo>
              </a:path>
              <a:path w="21600" h="21600" fill="none">
                <a:moveTo>
                  <a:pt x="f43" y="f44"/>
                </a:moveTo>
                <a:cubicBezTo>
                  <a:pt x="f131" y="f132"/>
                  <a:pt x="f133" y="f134"/>
                  <a:pt x="f135" y="f136"/>
                </a:cubicBezTo>
              </a:path>
              <a:path w="21600" h="21600" fill="none">
                <a:moveTo>
                  <a:pt x="f52" y="f53"/>
                </a:moveTo>
                <a:cubicBezTo>
                  <a:pt x="f137" y="f138"/>
                  <a:pt x="f139" y="f140"/>
                  <a:pt x="f141" y="f142"/>
                </a:cubicBezTo>
              </a:path>
              <a:path w="21600" h="21600" fill="none">
                <a:moveTo>
                  <a:pt x="f62" y="f63"/>
                </a:moveTo>
                <a:cubicBezTo>
                  <a:pt x="f143" y="f144"/>
                  <a:pt x="f145" y="f146"/>
                  <a:pt x="f147" y="f148"/>
                </a:cubicBezTo>
              </a:path>
              <a:path w="21600" h="21600" fill="none">
                <a:moveTo>
                  <a:pt x="f149" y="f72"/>
                </a:moveTo>
                <a:cubicBezTo>
                  <a:pt x="f150" y="f151"/>
                  <a:pt x="f152" y="f153"/>
                  <a:pt x="f154" y="f155"/>
                </a:cubicBezTo>
              </a:path>
              <a:path w="21600" h="21600" fill="none">
                <a:moveTo>
                  <a:pt x="f80" y="f81"/>
                </a:moveTo>
                <a:cubicBezTo>
                  <a:pt x="f156" y="f157"/>
                  <a:pt x="f158" y="f159"/>
                  <a:pt x="f160" y="f161"/>
                </a:cubicBezTo>
              </a:path>
              <a:path w="21600" h="21600" fill="none">
                <a:moveTo>
                  <a:pt x="f162" y="f89"/>
                </a:moveTo>
                <a:cubicBezTo>
                  <a:pt x="f163" y="f164"/>
                  <a:pt x="f165" y="f166"/>
                  <a:pt x="f167" y="f168"/>
                </a:cubicBezTo>
              </a:path>
              <a:path w="21600" h="21600" fill="none">
                <a:moveTo>
                  <a:pt x="f98" y="f99"/>
                </a:moveTo>
                <a:cubicBezTo>
                  <a:pt x="f169" y="f101"/>
                  <a:pt x="f170" y="f171"/>
                  <a:pt x="f172" y="f173"/>
                </a:cubicBezTo>
              </a:path>
              <a:path w="21600" h="21600" fill="none">
                <a:moveTo>
                  <a:pt x="f107" y="f108"/>
                </a:moveTo>
                <a:cubicBezTo>
                  <a:pt x="f132" y="f174"/>
                  <a:pt x="f175" y="f176"/>
                  <a:pt x="f177" y="f178"/>
                </a:cubicBezTo>
              </a:path>
              <a:path w="21600" h="21600">
                <a:moveTo>
                  <a:pt x="f286" y="f287"/>
                </a:moveTo>
                <a:arcTo wR="f182" hR="f182" stAng="f211" swAng="f215"/>
                <a:close/>
              </a:path>
              <a:path w="21600" h="21600">
                <a:moveTo>
                  <a:pt x="f288" y="f289"/>
                </a:moveTo>
                <a:arcTo wR="f184" hR="f184" stAng="f211" swAng="f215"/>
                <a:close/>
              </a:path>
              <a:path w="21600" h="21600">
                <a:moveTo>
                  <a:pt x="f260" y="f261"/>
                </a:moveTo>
                <a:arcTo wR="f186" hR="f186" stAng="f211" swAng="f215"/>
                <a:close/>
              </a:path>
            </a:pathLst>
          </a:custGeom>
          <a:solidFill>
            <a:srgbClr val="CFE7F5"/>
          </a:solidFill>
          <a:ln w="0">
            <a:solidFill>
              <a:srgbClr val="808080"/>
            </a:solidFill>
            <a:prstDash val="solid"/>
          </a:ln>
        </p:spPr>
        <p:txBody>
          <a:bodyPr vert="horz" wrap="none" lIns="90000" tIns="45000" rIns="90000" bIns="45000" anchor="ctr" anchorCtr="0" compatLnSpc="0">
            <a:noAutofit/>
          </a:bodyPr>
          <a:lstStyle/>
          <a:p>
            <a:pPr marL="0" marR="0" lvl="0" indent="0" algn="ctr" rtl="0" hangingPunct="0">
              <a:lnSpc>
                <a:spcPct val="100000"/>
              </a:lnSpc>
              <a:spcBef>
                <a:spcPts val="0"/>
              </a:spcBef>
              <a:spcAft>
                <a:spcPts val="0"/>
              </a:spcAft>
              <a:buNone/>
              <a:tabLst/>
              <a:defRPr sz="2600"/>
            </a:pPr>
            <a:r>
              <a:rPr lang="ja-JP" sz="2600" b="0" i="0" u="none" strike="noStrike" kern="1200">
                <a:ln>
                  <a:noFill/>
                </a:ln>
                <a:latin typeface="Arial" pitchFamily="18"/>
                <a:ea typeface="Arial Unicode MS" pitchFamily="2"/>
                <a:cs typeface="Arial Unicode MS" pitchFamily="2"/>
              </a:rPr>
              <a:t>東大が100%勝つ</a:t>
            </a:r>
          </a:p>
          <a:p>
            <a:pPr marL="0" marR="0" lvl="0" indent="0" algn="ctr" rtl="0" hangingPunct="0">
              <a:lnSpc>
                <a:spcPct val="100000"/>
              </a:lnSpc>
              <a:spcBef>
                <a:spcPts val="0"/>
              </a:spcBef>
              <a:spcAft>
                <a:spcPts val="0"/>
              </a:spcAft>
              <a:buNone/>
              <a:tabLst/>
              <a:defRPr sz="2600"/>
            </a:pPr>
            <a:r>
              <a:rPr lang="ja-JP" sz="2600" b="0" i="0" u="none" strike="noStrike" kern="1200">
                <a:ln>
                  <a:noFill/>
                </a:ln>
                <a:latin typeface="Arial" pitchFamily="18"/>
                <a:ea typeface="Arial Unicode MS" pitchFamily="2"/>
                <a:cs typeface="Arial Unicode MS" pitchFamily="2"/>
              </a:rPr>
              <a:t>コンピュータを開発</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name="page4">
    <p:spTree>
      <p:nvGrpSpPr>
        <p:cNvPr id="1" name=""/>
        <p:cNvGrpSpPr/>
        <p:nvPr/>
      </p:nvGrpSpPr>
      <p:grpSpPr>
        <a:xfrm>
          <a:off x="0" y="0"/>
          <a:ext cx="0" cy="0"/>
          <a:chOff x="0" y="0"/>
          <a:chExt cx="0" cy="0"/>
        </a:xfrm>
      </p:grpSpPr>
      <p:sp>
        <p:nvSpPr>
          <p:cNvPr id="2" name="タイトル 1"/>
          <p:cNvSpPr txBox="1">
            <a:spLocks noGrp="1"/>
          </p:cNvSpPr>
          <p:nvPr>
            <p:ph type="title" idx="4294967295"/>
          </p:nvPr>
        </p:nvSpPr>
        <p:spPr/>
        <p:txBody>
          <a:bodyPr/>
          <a:lstStyle/>
          <a:p>
            <a:pPr lvl="0"/>
            <a:r>
              <a:rPr lang="ja-JP" altLang="en-US"/>
              <a:t>研究内容</a:t>
            </a:r>
          </a:p>
        </p:txBody>
      </p:sp>
      <p:sp>
        <p:nvSpPr>
          <p:cNvPr id="3" name="サブタイトル 2"/>
          <p:cNvSpPr txBox="1">
            <a:spLocks noGrp="1"/>
          </p:cNvSpPr>
          <p:nvPr>
            <p:ph type="subTitle" idx="4294967295"/>
          </p:nvPr>
        </p:nvSpPr>
        <p:spPr>
          <a:xfrm>
            <a:off x="503999" y="1368000"/>
            <a:ext cx="9071640" cy="5390280"/>
          </a:xfrm>
        </p:spPr>
        <p:txBody>
          <a:bodyPr anchor="ctr"/>
          <a:lstStyle/>
          <a:p>
            <a:pPr lvl="0" algn="l">
              <a:spcBef>
                <a:spcPts val="2611"/>
              </a:spcBef>
              <a:spcAft>
                <a:spcPts val="2611"/>
              </a:spcAft>
              <a:buSzPct val="45000"/>
              <a:buFont typeface="StarSymbol"/>
              <a:buChar char="●"/>
            </a:pPr>
            <a:r>
              <a:rPr lang="ja-JP" altLang="en-US"/>
              <a:t>ゲームの洗練度の指標</a:t>
            </a:r>
          </a:p>
          <a:p>
            <a:pPr lvl="0" algn="l">
              <a:buSzPct val="45000"/>
              <a:buFont typeface="StarSymbol"/>
              <a:buChar char="●"/>
            </a:pPr>
            <a:r>
              <a:rPr lang="en-US"/>
              <a:t>B:</a:t>
            </a:r>
            <a:r>
              <a:rPr lang="ja-JP" altLang="en-US"/>
              <a:t>ゲームの自由度</a:t>
            </a:r>
            <a:r>
              <a:rPr lang="en-US"/>
              <a:t>(</a:t>
            </a:r>
            <a:r>
              <a:rPr lang="ja-JP" altLang="en-US"/>
              <a:t>出すことのできる手数</a:t>
            </a:r>
            <a:r>
              <a:rPr lang="en-US"/>
              <a:t>)</a:t>
            </a:r>
          </a:p>
          <a:p>
            <a:pPr lvl="0" algn="l">
              <a:buSzPct val="45000"/>
              <a:buFont typeface="StarSymbol"/>
              <a:buChar char="●"/>
            </a:pPr>
            <a:r>
              <a:rPr lang="en-US"/>
              <a:t>D:</a:t>
            </a:r>
            <a:r>
              <a:rPr lang="ja-JP" altLang="en-US"/>
              <a:t>ゲームのプレイ時間</a:t>
            </a:r>
            <a:r>
              <a:rPr lang="en-US"/>
              <a:t>(</a:t>
            </a:r>
            <a:r>
              <a:rPr lang="ja-JP" altLang="en-US"/>
              <a:t>開始から終了までのラウンド数</a:t>
            </a:r>
            <a:r>
              <a:rPr lang="en-US"/>
              <a:t>)</a:t>
            </a:r>
          </a:p>
          <a:p>
            <a:pPr lvl="0" algn="l">
              <a:buSzPct val="45000"/>
              <a:buFont typeface="StarSymbol"/>
              <a:buChar char="●"/>
            </a:pPr>
            <a:endParaRPr lang="en-US"/>
          </a:p>
          <a:p>
            <a:pPr lvl="0" algn="l">
              <a:buSzPct val="45000"/>
              <a:buFont typeface="StarSymbol"/>
              <a:buChar char="●"/>
            </a:pPr>
            <a:r>
              <a:rPr lang="ja-JP" altLang="en-US"/>
              <a:t>上記の２つの値を用いて</a:t>
            </a:r>
          </a:p>
          <a:p>
            <a:pPr lvl="0" algn="l"/>
            <a:r>
              <a:rPr lang="ja-JP" altLang="en-US"/>
              <a:t>　　√</a:t>
            </a:r>
            <a:r>
              <a:rPr lang="en-US"/>
              <a:t>B/D      B</a:t>
            </a:r>
            <a:r>
              <a:rPr lang="en-US" baseline="33000"/>
              <a:t>D</a:t>
            </a:r>
          </a:p>
          <a:p>
            <a:pPr lvl="0" algn="l"/>
            <a:r>
              <a:rPr lang="ja-JP" altLang="en-US"/>
              <a:t>　の２つを本研究の指標とした　</a:t>
            </a:r>
          </a:p>
        </p:txBody>
      </p:sp>
      <p:sp>
        <p:nvSpPr>
          <p:cNvPr id="4" name="テキスト ボックス 3"/>
          <p:cNvSpPr txBox="1">
            <a:spLocks noResize="1"/>
          </p:cNvSpPr>
          <p:nvPr/>
        </p:nvSpPr>
        <p:spPr>
          <a:xfrm>
            <a:off x="5958720" y="4141800"/>
            <a:ext cx="72000" cy="169200"/>
          </a:xfrm>
          <a:prstGeom prst="rect">
            <a:avLst/>
          </a:prstGeom>
          <a:noFill/>
          <a:ln>
            <a:noFill/>
          </a:ln>
        </p:spPr>
        <p:txBody>
          <a:bodyPr vert="horz" wrap="non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US" altLang="ja-JP" sz="1800" b="0" i="0" u="none" strike="noStrike" kern="1200">
              <a:ln>
                <a:noFill/>
              </a:ln>
              <a:latin typeface="Arial" pitchFamily="18"/>
              <a:ea typeface="Arial Unicode MS" pitchFamily="2"/>
              <a:cs typeface="Arial Unicode MS" pitchFamily="2"/>
            </a:endParaRPr>
          </a:p>
        </p:txBody>
      </p:sp>
      <p:sp>
        <p:nvSpPr>
          <p:cNvPr id="5" name="テキスト ボックス 4"/>
          <p:cNvSpPr txBox="1">
            <a:spLocks noResize="1"/>
          </p:cNvSpPr>
          <p:nvPr/>
        </p:nvSpPr>
        <p:spPr>
          <a:xfrm>
            <a:off x="5616360" y="4536360"/>
            <a:ext cx="719640" cy="359640"/>
          </a:xfrm>
          <a:prstGeom prst="rect">
            <a:avLst/>
          </a:prstGeom>
          <a:noFill/>
          <a:ln>
            <a:noFill/>
          </a:ln>
        </p:spPr>
        <p:txBody>
          <a:bodyPr vert="horz" wrap="non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US" altLang="ja-JP" sz="1800" b="0" i="0" u="none" strike="noStrike" kern="1200">
              <a:ln>
                <a:noFill/>
              </a:ln>
              <a:latin typeface="Arial" pitchFamily="18"/>
              <a:ea typeface="Arial Unicode MS" pitchFamily="2"/>
              <a:cs typeface="Arial Unicode MS" pitchFamily="2"/>
            </a:endParaRPr>
          </a:p>
        </p:txBody>
      </p:sp>
      <p:sp>
        <p:nvSpPr>
          <p:cNvPr id="6" name="テキスト ボックス 5"/>
          <p:cNvSpPr txBox="1">
            <a:spLocks noResize="1"/>
          </p:cNvSpPr>
          <p:nvPr/>
        </p:nvSpPr>
        <p:spPr>
          <a:xfrm>
            <a:off x="1392840" y="6036479"/>
            <a:ext cx="719640" cy="359640"/>
          </a:xfrm>
          <a:prstGeom prst="rect">
            <a:avLst/>
          </a:prstGeom>
          <a:noFill/>
          <a:ln>
            <a:noFill/>
          </a:ln>
        </p:spPr>
        <p:txBody>
          <a:bodyPr vert="horz" wrap="non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US" altLang="ja-JP" sz="1800" b="0" i="0" u="none" strike="noStrike" kern="1200">
              <a:ln>
                <a:noFill/>
              </a:ln>
              <a:latin typeface="Arial" pitchFamily="18"/>
              <a:ea typeface="Arial Unicode MS" pitchFamily="2"/>
              <a:cs typeface="Arial Unicode MS" pitchFamily="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Class="entr"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fade">
                                      <p:cBhvr>
                                        <p:cTn id="7" dur="1000"/>
                                        <p:tgtEl>
                                          <p:spTgt spid="3">
                                            <p:txEl>
                                              <p:pRg st="5" end="5"/>
                                            </p:txEl>
                                          </p:spTgt>
                                        </p:tgtEl>
                                      </p:cBhvr>
                                    </p:animEffect>
                                    <p:anim calcmode="lin" valueType="num">
                                      <p:cBhvr>
                                        <p:cTn id="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name="page5">
    <p:spTree>
      <p:nvGrpSpPr>
        <p:cNvPr id="1" name=""/>
        <p:cNvGrpSpPr/>
        <p:nvPr/>
      </p:nvGrpSpPr>
      <p:grpSpPr>
        <a:xfrm>
          <a:off x="0" y="0"/>
          <a:ext cx="0" cy="0"/>
          <a:chOff x="0" y="0"/>
          <a:chExt cx="0" cy="0"/>
        </a:xfrm>
      </p:grpSpPr>
      <p:sp>
        <p:nvSpPr>
          <p:cNvPr id="2" name="タイトル 1"/>
          <p:cNvSpPr txBox="1">
            <a:spLocks noGrp="1"/>
          </p:cNvSpPr>
          <p:nvPr>
            <p:ph type="title" idx="4294967295"/>
          </p:nvPr>
        </p:nvSpPr>
        <p:spPr/>
        <p:txBody>
          <a:bodyPr/>
          <a:lstStyle/>
          <a:p>
            <a:pPr lvl="0"/>
            <a:r>
              <a:rPr lang="ja-JP" altLang="en-US"/>
              <a:t>研究内容</a:t>
            </a:r>
          </a:p>
        </p:txBody>
      </p:sp>
      <p:sp>
        <p:nvSpPr>
          <p:cNvPr id="3" name="テキスト プレースホルダー 2"/>
          <p:cNvSpPr txBox="1">
            <a:spLocks noGrp="1"/>
          </p:cNvSpPr>
          <p:nvPr>
            <p:ph type="body" idx="4294967295"/>
          </p:nvPr>
        </p:nvSpPr>
        <p:spPr>
          <a:xfrm>
            <a:off x="503999" y="1368000"/>
            <a:ext cx="9071640" cy="5892479"/>
          </a:xfrm>
        </p:spPr>
        <p:txBody>
          <a:bodyPr/>
          <a:lstStyle/>
          <a:p>
            <a:pPr lvl="0">
              <a:buSzPct val="45000"/>
              <a:buFont typeface="StarSymbol"/>
              <a:buChar char=""/>
            </a:pPr>
            <a:r>
              <a:rPr lang="en-US"/>
              <a:t>√B/D</a:t>
            </a:r>
          </a:p>
          <a:p>
            <a:pPr lvl="0">
              <a:buSzPct val="45000"/>
              <a:buFont typeface="StarSymbol"/>
              <a:buChar char=""/>
            </a:pPr>
            <a:r>
              <a:rPr lang="ja-JP" altLang="en-US"/>
              <a:t>　この値はゲームの洗練度を示す指標で、一般　的に洗練してると言えるチェスや将棋のこの　値が</a:t>
            </a:r>
            <a:r>
              <a:rPr lang="en-US" altLang="ja-JP"/>
              <a:t>0.07</a:t>
            </a:r>
            <a:r>
              <a:rPr lang="ja-JP" altLang="en-US"/>
              <a:t>である</a:t>
            </a:r>
          </a:p>
          <a:p>
            <a:pPr lvl="0">
              <a:buSzPct val="45000"/>
              <a:buFont typeface="StarSymbol"/>
              <a:buChar char=""/>
            </a:pPr>
            <a:r>
              <a:rPr lang="en-US"/>
              <a:t>B</a:t>
            </a:r>
            <a:r>
              <a:rPr lang="en-US" baseline="33000"/>
              <a:t>D</a:t>
            </a:r>
          </a:p>
          <a:p>
            <a:pPr lvl="0">
              <a:buSzPct val="45000"/>
              <a:buFont typeface="StarSymbol"/>
              <a:buChar char=""/>
            </a:pPr>
            <a:r>
              <a:rPr lang="ja-JP" altLang="en-US"/>
              <a:t>　この値はゲームの難易度</a:t>
            </a:r>
            <a:r>
              <a:rPr lang="en-US" altLang="ja-JP"/>
              <a:t>(</a:t>
            </a:r>
            <a:r>
              <a:rPr lang="ja-JP" altLang="en-US"/>
              <a:t>複雑さ</a:t>
            </a:r>
            <a:r>
              <a:rPr lang="en-US" altLang="ja-JP"/>
              <a:t>)</a:t>
            </a:r>
            <a:r>
              <a:rPr lang="ja-JP" altLang="en-US"/>
              <a:t>を示すもの　である。なので、直接この値が洗練度を示す　訳ではないが、√</a:t>
            </a:r>
            <a:r>
              <a:rPr lang="en-US" altLang="ja-JP"/>
              <a:t>B/D</a:t>
            </a:r>
            <a:r>
              <a:rPr lang="ja-JP" altLang="en-US"/>
              <a:t>と組み合わせてゲーム　の難易度と洗練度の相関関係などを求めるこ　とができる</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Class="entr" decel="100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strVal val="#ppt_w+.3"/>
                                          </p:val>
                                        </p:tav>
                                        <p:tav tm="100000">
                                          <p:val>
                                            <p:strVal val="#ppt_w"/>
                                          </p:val>
                                        </p:tav>
                                      </p:tavLst>
                                    </p:anim>
                                    <p:anim calcmode="lin" valueType="num">
                                      <p:cBhvr>
                                        <p:cTn id="8"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Class="entr" decel="100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1000" fill="hold"/>
                                        <p:tgtEl>
                                          <p:spTgt spid="3">
                                            <p:txEl>
                                              <p:pRg st="2" end="2"/>
                                            </p:txEl>
                                          </p:spTgt>
                                        </p:tgtEl>
                                        <p:attrNameLst>
                                          <p:attrName>ppt_w</p:attrName>
                                        </p:attrNameLst>
                                      </p:cBhvr>
                                      <p:tavLst>
                                        <p:tav tm="0">
                                          <p:val>
                                            <p:strVal val="#ppt_w+.3"/>
                                          </p:val>
                                        </p:tav>
                                        <p:tav tm="100000">
                                          <p:val>
                                            <p:strVal val="#ppt_w"/>
                                          </p:val>
                                        </p:tav>
                                      </p:tavLst>
                                    </p:anim>
                                    <p:anim calcmode="lin" valueType="num">
                                      <p:cBhvr>
                                        <p:cTn id="15"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Class="entr" decel="100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1000" fill="hold"/>
                                        <p:tgtEl>
                                          <p:spTgt spid="3">
                                            <p:txEl>
                                              <p:pRg st="3" end="3"/>
                                            </p:txEl>
                                          </p:spTgt>
                                        </p:tgtEl>
                                        <p:attrNameLst>
                                          <p:attrName>ppt_w</p:attrName>
                                        </p:attrNameLst>
                                      </p:cBhvr>
                                      <p:tavLst>
                                        <p:tav tm="0">
                                          <p:val>
                                            <p:strVal val="#ppt_w+.3"/>
                                          </p:val>
                                        </p:tav>
                                        <p:tav tm="100000">
                                          <p:val>
                                            <p:strVal val="#ppt_w"/>
                                          </p:val>
                                        </p:tav>
                                      </p:tavLst>
                                    </p:anim>
                                    <p:anim calcmode="lin" valueType="num">
                                      <p:cBhvr>
                                        <p:cTn id="22"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23"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name="page6">
    <p:spTree>
      <p:nvGrpSpPr>
        <p:cNvPr id="1" name=""/>
        <p:cNvGrpSpPr/>
        <p:nvPr/>
      </p:nvGrpSpPr>
      <p:grpSpPr>
        <a:xfrm>
          <a:off x="0" y="0"/>
          <a:ext cx="0" cy="0"/>
          <a:chOff x="0" y="0"/>
          <a:chExt cx="0" cy="0"/>
        </a:xfrm>
      </p:grpSpPr>
      <p:sp>
        <p:nvSpPr>
          <p:cNvPr id="2" name="タイトル 1"/>
          <p:cNvSpPr txBox="1">
            <a:spLocks noGrp="1"/>
          </p:cNvSpPr>
          <p:nvPr>
            <p:ph type="title" idx="4294967295"/>
          </p:nvPr>
        </p:nvSpPr>
        <p:spPr/>
        <p:txBody>
          <a:bodyPr/>
          <a:lstStyle/>
          <a:p>
            <a:pPr lvl="0"/>
            <a:r>
              <a:rPr lang="ja-JP" altLang="en-US"/>
              <a:t>研究内容</a:t>
            </a:r>
          </a:p>
        </p:txBody>
      </p:sp>
      <p:sp>
        <p:nvSpPr>
          <p:cNvPr id="3" name="テキスト プレースホルダー 2"/>
          <p:cNvSpPr txBox="1">
            <a:spLocks noGrp="1"/>
          </p:cNvSpPr>
          <p:nvPr>
            <p:ph type="body" idx="4294967295"/>
          </p:nvPr>
        </p:nvSpPr>
        <p:spPr>
          <a:xfrm>
            <a:off x="288000" y="1778760"/>
            <a:ext cx="9360000" cy="4989240"/>
          </a:xfrm>
        </p:spPr>
        <p:txBody>
          <a:bodyPr/>
          <a:lstStyle/>
          <a:p>
            <a:pPr lvl="0" algn="ctr"/>
            <a:r>
              <a:rPr lang="en-US"/>
              <a:t>(参考)　最強レベルのプレイヤーの試合から</a:t>
            </a:r>
          </a:p>
          <a:p>
            <a:pPr lvl="0" algn="ctr"/>
            <a:r>
              <a:rPr lang="ja-JP" altLang="en-US"/>
              <a:t>得られた数値</a:t>
            </a:r>
          </a:p>
        </p:txBody>
      </p:sp>
      <p:graphicFrame>
        <p:nvGraphicFramePr>
          <p:cNvPr id="4" name="表 3"/>
          <p:cNvGraphicFramePr>
            <a:graphicFrameLocks noGrp="1"/>
          </p:cNvGraphicFramePr>
          <p:nvPr/>
        </p:nvGraphicFramePr>
        <p:xfrm>
          <a:off x="998640" y="3411000"/>
          <a:ext cx="8802360" cy="2035439"/>
        </p:xfrm>
        <a:graphic>
          <a:graphicData uri="http://schemas.openxmlformats.org/drawingml/2006/table">
            <a:tbl>
              <a:tblPr firstRow="1" bandRow="1"/>
              <a:tblGrid>
                <a:gridCol w="1597320"/>
                <a:gridCol w="1190159"/>
                <a:gridCol w="1143000"/>
                <a:gridCol w="1428840"/>
                <a:gridCol w="3443400"/>
              </a:tblGrid>
              <a:tr h="696599">
                <a:tc>
                  <a:txBody>
                    <a:bodyPr/>
                    <a:lstStyle/>
                    <a:p>
                      <a:pPr marL="0" marR="0" indent="0" rtl="0" hangingPunct="0">
                        <a:lnSpc>
                          <a:spcPct val="100000"/>
                        </a:lnSpc>
                        <a:spcBef>
                          <a:spcPts val="0"/>
                        </a:spcBef>
                        <a:spcAft>
                          <a:spcPts val="0"/>
                        </a:spcAft>
                        <a:tabLst/>
                      </a:pPr>
                      <a:endParaRPr lang="en-US" altLang="ja-JP" sz="1800" b="0" i="0" u="none" strike="noStrike" kern="1200">
                        <a:ln>
                          <a:noFill/>
                        </a:ln>
                        <a:latin typeface="Arial" pitchFamily="18"/>
                        <a:ea typeface="Arial Unicode MS" pitchFamily="2"/>
                        <a:cs typeface="Arial Unicode MS" pitchFamily="2"/>
                      </a:endParaRPr>
                    </a:p>
                  </a:txBody>
                  <a:tcPr/>
                </a:tc>
                <a:tc>
                  <a:txBody>
                    <a:bodyPr/>
                    <a:lstStyle/>
                    <a:p>
                      <a:pPr marL="0" marR="0" lvl="0" indent="0" algn="ctr" rtl="0" hangingPunct="0">
                        <a:lnSpc>
                          <a:spcPct val="100000"/>
                        </a:lnSpc>
                        <a:spcBef>
                          <a:spcPts val="0"/>
                        </a:spcBef>
                        <a:spcAft>
                          <a:spcPts val="0"/>
                        </a:spcAft>
                        <a:buNone/>
                        <a:tabLst/>
                      </a:pPr>
                      <a:r>
                        <a:rPr lang="en-US" sz="3200" b="0" i="0" u="none" strike="noStrike" kern="1200">
                          <a:ln>
                            <a:noFill/>
                          </a:ln>
                          <a:latin typeface="Arial" pitchFamily="18"/>
                          <a:ea typeface="Arial Unicode MS" pitchFamily="2"/>
                          <a:cs typeface="Arial Unicode MS" pitchFamily="2"/>
                        </a:rPr>
                        <a:t>B</a:t>
                      </a:r>
                    </a:p>
                  </a:txBody>
                  <a:tcPr/>
                </a:tc>
                <a:tc>
                  <a:txBody>
                    <a:bodyPr/>
                    <a:lstStyle/>
                    <a:p>
                      <a:pPr marL="0" marR="0" lvl="0" indent="0" algn="ctr" rtl="0" hangingPunct="0">
                        <a:lnSpc>
                          <a:spcPct val="100000"/>
                        </a:lnSpc>
                        <a:spcBef>
                          <a:spcPts val="0"/>
                        </a:spcBef>
                        <a:spcAft>
                          <a:spcPts val="0"/>
                        </a:spcAft>
                        <a:buNone/>
                        <a:tabLst/>
                      </a:pPr>
                      <a:r>
                        <a:rPr lang="en-US" sz="3200" b="0" i="0" u="none" strike="noStrike" kern="1200">
                          <a:ln>
                            <a:noFill/>
                          </a:ln>
                          <a:latin typeface="Arial" pitchFamily="18"/>
                          <a:ea typeface="Arial Unicode MS" pitchFamily="2"/>
                          <a:cs typeface="Arial Unicode MS" pitchFamily="2"/>
                        </a:rPr>
                        <a:t>D</a:t>
                      </a:r>
                    </a:p>
                  </a:txBody>
                  <a:tcPr/>
                </a:tc>
                <a:tc>
                  <a:txBody>
                    <a:bodyPr/>
                    <a:lstStyle/>
                    <a:p>
                      <a:pPr marL="0" marR="0" lvl="0" indent="0" algn="ctr" rtl="0" hangingPunct="0">
                        <a:lnSpc>
                          <a:spcPct val="100000"/>
                        </a:lnSpc>
                        <a:spcBef>
                          <a:spcPts val="0"/>
                        </a:spcBef>
                        <a:spcAft>
                          <a:spcPts val="0"/>
                        </a:spcAft>
                        <a:buNone/>
                        <a:tabLst/>
                      </a:pPr>
                      <a:r>
                        <a:rPr lang="en-US" sz="3200" b="0" i="0" u="none" strike="noStrike" kern="1200">
                          <a:ln>
                            <a:noFill/>
                          </a:ln>
                          <a:latin typeface="Arial" pitchFamily="18"/>
                          <a:ea typeface="Arial Unicode MS" pitchFamily="2"/>
                          <a:cs typeface="Arial Unicode MS" pitchFamily="2"/>
                        </a:rPr>
                        <a:t>√B/D</a:t>
                      </a:r>
                    </a:p>
                  </a:txBody>
                  <a:tcPr/>
                </a:tc>
                <a:tc>
                  <a:txBody>
                    <a:bodyPr/>
                    <a:lstStyle/>
                    <a:p>
                      <a:pPr marL="0" marR="0" lvl="0" indent="0" algn="ctr" rtl="0" hangingPunct="0">
                        <a:lnSpc>
                          <a:spcPct val="100000"/>
                        </a:lnSpc>
                        <a:spcBef>
                          <a:spcPts val="0"/>
                        </a:spcBef>
                        <a:spcAft>
                          <a:spcPts val="0"/>
                        </a:spcAft>
                        <a:buNone/>
                        <a:tabLst/>
                      </a:pPr>
                      <a:r>
                        <a:rPr lang="en-US" sz="3200" b="0" i="0" u="none" strike="noStrike" kern="1200">
                          <a:ln>
                            <a:noFill/>
                          </a:ln>
                          <a:latin typeface="Arial" pitchFamily="18"/>
                          <a:ea typeface="Arial Unicode MS" pitchFamily="2"/>
                          <a:cs typeface="Arial Unicode MS" pitchFamily="2"/>
                        </a:rPr>
                        <a:t>B</a:t>
                      </a:r>
                      <a:r>
                        <a:rPr lang="en-US" sz="3200" b="0" i="0" u="none" strike="noStrike" kern="1200" baseline="33000">
                          <a:ln>
                            <a:noFill/>
                          </a:ln>
                          <a:latin typeface="Arial" pitchFamily="18"/>
                          <a:ea typeface="Arial Unicode MS" pitchFamily="2"/>
                          <a:cs typeface="Arial Unicode MS" pitchFamily="2"/>
                        </a:rPr>
                        <a:t>D</a:t>
                      </a:r>
                    </a:p>
                  </a:txBody>
                  <a:tcPr/>
                </a:tc>
              </a:tr>
              <a:tr h="642960">
                <a:tc>
                  <a:txBody>
                    <a:bodyPr/>
                    <a:lstStyle/>
                    <a:p>
                      <a:pPr marL="0" marR="0" lvl="0" indent="0" algn="ctr" rtl="0" hangingPunct="0">
                        <a:lnSpc>
                          <a:spcPct val="100000"/>
                        </a:lnSpc>
                        <a:spcBef>
                          <a:spcPts val="0"/>
                        </a:spcBef>
                        <a:spcAft>
                          <a:spcPts val="0"/>
                        </a:spcAft>
                        <a:buNone/>
                        <a:tabLst/>
                      </a:pPr>
                      <a:r>
                        <a:rPr lang="ja-JP" sz="3200" b="0" i="0" u="none" strike="noStrike" kern="1200">
                          <a:ln>
                            <a:noFill/>
                          </a:ln>
                          <a:latin typeface="Arial" pitchFamily="18"/>
                          <a:ea typeface="Arial Unicode MS" pitchFamily="2"/>
                          <a:cs typeface="Arial Unicode MS" pitchFamily="2"/>
                        </a:rPr>
                        <a:t>将棋</a:t>
                      </a:r>
                    </a:p>
                  </a:txBody>
                  <a:tcPr/>
                </a:tc>
                <a:tc>
                  <a:txBody>
                    <a:bodyPr/>
                    <a:lstStyle/>
                    <a:p>
                      <a:pPr marL="0" marR="0" lvl="0" indent="0" algn="ctr" rtl="0" hangingPunct="0">
                        <a:lnSpc>
                          <a:spcPct val="100000"/>
                        </a:lnSpc>
                        <a:spcBef>
                          <a:spcPts val="0"/>
                        </a:spcBef>
                        <a:spcAft>
                          <a:spcPts val="0"/>
                        </a:spcAft>
                        <a:buNone/>
                        <a:tabLst/>
                      </a:pPr>
                      <a:r>
                        <a:rPr lang="en-US" sz="2600" b="0" i="0" u="none" strike="noStrike" kern="1200">
                          <a:ln>
                            <a:noFill/>
                          </a:ln>
                          <a:latin typeface="Arial" pitchFamily="18"/>
                          <a:ea typeface="Arial Unicode MS" pitchFamily="2"/>
                          <a:cs typeface="Arial Unicode MS" pitchFamily="2"/>
                        </a:rPr>
                        <a:t>80</a:t>
                      </a:r>
                    </a:p>
                  </a:txBody>
                  <a:tcPr/>
                </a:tc>
                <a:tc>
                  <a:txBody>
                    <a:bodyPr/>
                    <a:lstStyle/>
                    <a:p>
                      <a:pPr marL="0" marR="0" lvl="0" indent="0" algn="ctr" rtl="0" hangingPunct="0">
                        <a:lnSpc>
                          <a:spcPct val="100000"/>
                        </a:lnSpc>
                        <a:spcBef>
                          <a:spcPts val="0"/>
                        </a:spcBef>
                        <a:spcAft>
                          <a:spcPts val="0"/>
                        </a:spcAft>
                        <a:buNone/>
                        <a:tabLst/>
                      </a:pPr>
                      <a:r>
                        <a:rPr lang="en-US" sz="2600" b="0" i="0" u="none" strike="noStrike" kern="1200">
                          <a:ln>
                            <a:noFill/>
                          </a:ln>
                          <a:latin typeface="Arial" pitchFamily="18"/>
                          <a:ea typeface="Arial Unicode MS" pitchFamily="2"/>
                          <a:cs typeface="Arial Unicode MS" pitchFamily="2"/>
                        </a:rPr>
                        <a:t>115</a:t>
                      </a:r>
                    </a:p>
                  </a:txBody>
                  <a:tcPr/>
                </a:tc>
                <a:tc>
                  <a:txBody>
                    <a:bodyPr/>
                    <a:lstStyle/>
                    <a:p>
                      <a:pPr marL="0" marR="0" lvl="0" indent="0" algn="ctr" rtl="0" hangingPunct="0">
                        <a:lnSpc>
                          <a:spcPct val="100000"/>
                        </a:lnSpc>
                        <a:spcBef>
                          <a:spcPts val="0"/>
                        </a:spcBef>
                        <a:spcAft>
                          <a:spcPts val="0"/>
                        </a:spcAft>
                        <a:buNone/>
                        <a:tabLst/>
                      </a:pPr>
                      <a:r>
                        <a:rPr lang="en-US" sz="2600" b="0" i="0" u="none" strike="noStrike" kern="1200">
                          <a:ln>
                            <a:noFill/>
                          </a:ln>
                          <a:latin typeface="Arial" pitchFamily="18"/>
                          <a:ea typeface="Arial Unicode MS" pitchFamily="2"/>
                          <a:cs typeface="Arial Unicode MS" pitchFamily="2"/>
                        </a:rPr>
                        <a:t>0.078</a:t>
                      </a:r>
                    </a:p>
                  </a:txBody>
                  <a:tcPr/>
                </a:tc>
                <a:tc>
                  <a:txBody>
                    <a:bodyPr/>
                    <a:lstStyle/>
                    <a:p>
                      <a:pPr marL="0" marR="0" lvl="0" indent="0" algn="ctr" rtl="0" hangingPunct="0">
                        <a:lnSpc>
                          <a:spcPct val="100000"/>
                        </a:lnSpc>
                        <a:spcBef>
                          <a:spcPts val="0"/>
                        </a:spcBef>
                        <a:spcAft>
                          <a:spcPts val="0"/>
                        </a:spcAft>
                        <a:buNone/>
                        <a:tabLst/>
                      </a:pPr>
                      <a:r>
                        <a:rPr lang="en-US" sz="2600" b="0" i="0" u="none" strike="noStrike" kern="1200">
                          <a:ln>
                            <a:noFill/>
                          </a:ln>
                          <a:latin typeface="Arial" pitchFamily="34"/>
                          <a:ea typeface="Arial" pitchFamily="34"/>
                          <a:cs typeface="Arial" pitchFamily="34"/>
                        </a:rPr>
                        <a:t>80</a:t>
                      </a:r>
                      <a:r>
                        <a:rPr lang="en-US" sz="2600" b="0" i="0" u="none" strike="noStrike" kern="1200" baseline="33000">
                          <a:ln>
                            <a:noFill/>
                          </a:ln>
                          <a:latin typeface="Arial" pitchFamily="34"/>
                          <a:ea typeface="Arial" pitchFamily="34"/>
                          <a:cs typeface="Arial" pitchFamily="34"/>
                        </a:rPr>
                        <a:t>115  </a:t>
                      </a:r>
                      <a:r>
                        <a:rPr lang="en-US" sz="2600" b="0" i="0" u="none" strike="noStrike" kern="1200">
                          <a:ln>
                            <a:noFill/>
                          </a:ln>
                          <a:latin typeface="Arial" pitchFamily="34"/>
                          <a:ea typeface="Arial" pitchFamily="34"/>
                          <a:cs typeface="Arial" pitchFamily="34"/>
                        </a:rPr>
                        <a:t>≈ 7.17 × 10</a:t>
                      </a:r>
                      <a:r>
                        <a:rPr lang="en-US" sz="2600" b="0" i="0" u="none" strike="noStrike" kern="1200" baseline="33000">
                          <a:ln>
                            <a:noFill/>
                          </a:ln>
                          <a:latin typeface="Arial" pitchFamily="34"/>
                          <a:ea typeface="Arial" pitchFamily="34"/>
                          <a:cs typeface="Arial" pitchFamily="34"/>
                        </a:rPr>
                        <a:t>218</a:t>
                      </a:r>
                    </a:p>
                  </a:txBody>
                  <a:tcPr/>
                </a:tc>
              </a:tr>
              <a:tr h="696240">
                <a:tc>
                  <a:txBody>
                    <a:bodyPr/>
                    <a:lstStyle/>
                    <a:p>
                      <a:pPr marL="0" marR="0" lvl="0" indent="0" algn="ctr" rtl="0" hangingPunct="0">
                        <a:lnSpc>
                          <a:spcPct val="100000"/>
                        </a:lnSpc>
                        <a:spcBef>
                          <a:spcPts val="0"/>
                        </a:spcBef>
                        <a:spcAft>
                          <a:spcPts val="0"/>
                        </a:spcAft>
                        <a:buNone/>
                        <a:tabLst/>
                      </a:pPr>
                      <a:r>
                        <a:rPr lang="ja-JP" sz="3200" b="0" i="0" u="none" strike="noStrike" kern="1200">
                          <a:ln>
                            <a:noFill/>
                          </a:ln>
                          <a:latin typeface="Arial" pitchFamily="18"/>
                          <a:ea typeface="Arial Unicode MS" pitchFamily="2"/>
                          <a:cs typeface="Arial Unicode MS" pitchFamily="2"/>
                        </a:rPr>
                        <a:t>チェス</a:t>
                      </a:r>
                    </a:p>
                  </a:txBody>
                  <a:tcPr/>
                </a:tc>
                <a:tc>
                  <a:txBody>
                    <a:bodyPr/>
                    <a:lstStyle/>
                    <a:p>
                      <a:pPr marL="0" marR="0" lvl="0" indent="0" algn="ctr" rtl="0" hangingPunct="0">
                        <a:lnSpc>
                          <a:spcPct val="100000"/>
                        </a:lnSpc>
                        <a:spcBef>
                          <a:spcPts val="0"/>
                        </a:spcBef>
                        <a:spcAft>
                          <a:spcPts val="0"/>
                        </a:spcAft>
                        <a:buNone/>
                        <a:tabLst/>
                      </a:pPr>
                      <a:r>
                        <a:rPr lang="en-US" sz="2600" b="0" i="0" u="none" strike="noStrike" kern="1200">
                          <a:ln>
                            <a:noFill/>
                          </a:ln>
                          <a:latin typeface="Arial" pitchFamily="18"/>
                          <a:ea typeface="Arial Unicode MS" pitchFamily="2"/>
                          <a:cs typeface="Arial Unicode MS" pitchFamily="2"/>
                        </a:rPr>
                        <a:t>35</a:t>
                      </a:r>
                    </a:p>
                  </a:txBody>
                  <a:tcPr/>
                </a:tc>
                <a:tc>
                  <a:txBody>
                    <a:bodyPr/>
                    <a:lstStyle/>
                    <a:p>
                      <a:pPr marL="0" marR="0" lvl="0" indent="0" algn="ctr" rtl="0" hangingPunct="0">
                        <a:lnSpc>
                          <a:spcPct val="100000"/>
                        </a:lnSpc>
                        <a:spcBef>
                          <a:spcPts val="0"/>
                        </a:spcBef>
                        <a:spcAft>
                          <a:spcPts val="0"/>
                        </a:spcAft>
                        <a:buNone/>
                        <a:tabLst/>
                      </a:pPr>
                      <a:r>
                        <a:rPr lang="en-US" sz="2600" b="0" i="0" u="none" strike="noStrike" kern="1200">
                          <a:ln>
                            <a:noFill/>
                          </a:ln>
                          <a:latin typeface="Arial" pitchFamily="18"/>
                          <a:ea typeface="Arial Unicode MS" pitchFamily="2"/>
                          <a:cs typeface="Arial Unicode MS" pitchFamily="2"/>
                        </a:rPr>
                        <a:t>80</a:t>
                      </a:r>
                    </a:p>
                  </a:txBody>
                  <a:tcPr/>
                </a:tc>
                <a:tc>
                  <a:txBody>
                    <a:bodyPr/>
                    <a:lstStyle/>
                    <a:p>
                      <a:pPr marL="0" marR="0" lvl="0" indent="0" algn="ctr" rtl="0" hangingPunct="0">
                        <a:lnSpc>
                          <a:spcPct val="100000"/>
                        </a:lnSpc>
                        <a:spcBef>
                          <a:spcPts val="0"/>
                        </a:spcBef>
                        <a:spcAft>
                          <a:spcPts val="0"/>
                        </a:spcAft>
                        <a:buNone/>
                        <a:tabLst/>
                      </a:pPr>
                      <a:r>
                        <a:rPr lang="en-US" sz="2600" b="0" i="0" u="none" strike="noStrike" kern="1200">
                          <a:ln>
                            <a:noFill/>
                          </a:ln>
                          <a:latin typeface="Arial" pitchFamily="18"/>
                          <a:ea typeface="Arial Unicode MS" pitchFamily="2"/>
                          <a:cs typeface="Arial Unicode MS" pitchFamily="2"/>
                        </a:rPr>
                        <a:t>0.074</a:t>
                      </a:r>
                    </a:p>
                  </a:txBody>
                  <a:tcPr/>
                </a:tc>
                <a:tc>
                  <a:txBody>
                    <a:bodyPr/>
                    <a:lstStyle/>
                    <a:p>
                      <a:pPr marL="0" marR="0" lvl="0" indent="0" rtl="0" hangingPunct="0">
                        <a:lnSpc>
                          <a:spcPct val="100000"/>
                        </a:lnSpc>
                        <a:spcBef>
                          <a:spcPts val="0"/>
                        </a:spcBef>
                        <a:spcAft>
                          <a:spcPts val="0"/>
                        </a:spcAft>
                        <a:buNone/>
                        <a:tabLst/>
                      </a:pPr>
                      <a:r>
                        <a:rPr lang="en-US" sz="2600" b="0" i="0" u="none" strike="noStrike" kern="1200">
                          <a:ln>
                            <a:noFill/>
                          </a:ln>
                          <a:latin typeface="Arial" pitchFamily="18"/>
                          <a:ea typeface="Arial Unicode MS" pitchFamily="2"/>
                          <a:cs typeface="Arial Unicode MS" pitchFamily="2"/>
                        </a:rPr>
                        <a:t>   35</a:t>
                      </a:r>
                      <a:r>
                        <a:rPr lang="en-US" sz="2600" b="0" i="0" u="none" strike="noStrike" kern="1200" baseline="33000">
                          <a:ln>
                            <a:noFill/>
                          </a:ln>
                          <a:latin typeface="Arial" pitchFamily="18"/>
                          <a:ea typeface="Arial Unicode MS" pitchFamily="2"/>
                          <a:cs typeface="Arial Unicode MS" pitchFamily="2"/>
                        </a:rPr>
                        <a:t>80</a:t>
                      </a:r>
                      <a:r>
                        <a:rPr lang="en-US" sz="2600" b="0" i="0" u="none" strike="noStrike" kern="1200">
                          <a:ln>
                            <a:noFill/>
                          </a:ln>
                          <a:latin typeface="Arial" pitchFamily="18"/>
                          <a:ea typeface="Arial Unicode MS" pitchFamily="2"/>
                          <a:cs typeface="Arial Unicode MS" pitchFamily="2"/>
                        </a:rPr>
                        <a:t>  </a:t>
                      </a:r>
                      <a:r>
                        <a:rPr lang="en-US" sz="2600" b="0" i="0" u="none" strike="noStrike" kern="1200">
                          <a:ln>
                            <a:noFill/>
                          </a:ln>
                          <a:latin typeface="Arial" pitchFamily="34"/>
                          <a:ea typeface="Arial" pitchFamily="34"/>
                          <a:cs typeface="Arial" pitchFamily="34"/>
                        </a:rPr>
                        <a:t>≈ 3.35 × 10</a:t>
                      </a:r>
                      <a:r>
                        <a:rPr lang="en-US" sz="2600" b="0" i="0" u="none" strike="noStrike" kern="1200" baseline="33000">
                          <a:ln>
                            <a:noFill/>
                          </a:ln>
                          <a:latin typeface="Arial" pitchFamily="34"/>
                          <a:ea typeface="Arial" pitchFamily="34"/>
                          <a:cs typeface="Arial" pitchFamily="34"/>
                        </a:rPr>
                        <a:t>125</a:t>
                      </a:r>
                    </a:p>
                  </a:txBody>
                  <a:tcPr/>
                </a:tc>
              </a:tr>
            </a:tbl>
          </a:graphicData>
        </a:graphic>
      </p:graphicFrame>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name="page7">
    <p:spTree>
      <p:nvGrpSpPr>
        <p:cNvPr id="1" name=""/>
        <p:cNvGrpSpPr/>
        <p:nvPr/>
      </p:nvGrpSpPr>
      <p:grpSpPr>
        <a:xfrm>
          <a:off x="0" y="0"/>
          <a:ext cx="0" cy="0"/>
          <a:chOff x="0" y="0"/>
          <a:chExt cx="0" cy="0"/>
        </a:xfrm>
      </p:grpSpPr>
      <p:sp>
        <p:nvSpPr>
          <p:cNvPr id="2" name="タイトル 1"/>
          <p:cNvSpPr txBox="1">
            <a:spLocks noGrp="1"/>
          </p:cNvSpPr>
          <p:nvPr>
            <p:ph type="title" idx="4294967295"/>
          </p:nvPr>
        </p:nvSpPr>
        <p:spPr/>
        <p:txBody>
          <a:bodyPr/>
          <a:lstStyle/>
          <a:p>
            <a:pPr lvl="0"/>
            <a:r>
              <a:rPr lang="ja-JP" altLang="en-US"/>
              <a:t>研究内容</a:t>
            </a:r>
          </a:p>
        </p:txBody>
      </p:sp>
      <p:sp>
        <p:nvSpPr>
          <p:cNvPr id="3" name="テキスト プレースホルダー 2"/>
          <p:cNvSpPr txBox="1">
            <a:spLocks noGrp="1"/>
          </p:cNvSpPr>
          <p:nvPr>
            <p:ph type="body" idx="4294967295"/>
          </p:nvPr>
        </p:nvSpPr>
        <p:spPr/>
        <p:txBody>
          <a:bodyPr/>
          <a:lstStyle/>
          <a:p>
            <a:pPr lvl="0">
              <a:buSzPct val="45000"/>
              <a:buFont typeface="StarSymbol"/>
              <a:buChar char="●"/>
            </a:pPr>
            <a:r>
              <a:rPr lang="ja-JP" altLang="en-US"/>
              <a:t>本研究の目的</a:t>
            </a:r>
          </a:p>
          <a:p>
            <a:pPr lvl="0">
              <a:buSzPct val="45000"/>
              <a:buFont typeface="StarSymbol"/>
              <a:buChar char="●"/>
            </a:pPr>
            <a:r>
              <a:rPr lang="ja-JP" altLang="en-US"/>
              <a:t>ジャンケンには将棋やチェスのようなゲーム性がないため、駆け引きや戦略がほとんどない。そこで、本研究では種々の特別ルールを追加することでジャンケンに戦略などを生み出し、ゲームとして洗練させることを目的とする。</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Class="entr" decel="100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strVal val="#ppt_w+.3"/>
                                          </p:val>
                                        </p:tav>
                                        <p:tav tm="100000">
                                          <p:val>
                                            <p:strVal val="#ppt_w"/>
                                          </p:val>
                                        </p:tav>
                                      </p:tavLst>
                                    </p:anim>
                                    <p:anim calcmode="lin" valueType="num">
                                      <p:cBhvr>
                                        <p:cTn id="8"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name="page8">
    <p:spTree>
      <p:nvGrpSpPr>
        <p:cNvPr id="1" name=""/>
        <p:cNvGrpSpPr/>
        <p:nvPr/>
      </p:nvGrpSpPr>
      <p:grpSpPr>
        <a:xfrm>
          <a:off x="0" y="0"/>
          <a:ext cx="0" cy="0"/>
          <a:chOff x="0" y="0"/>
          <a:chExt cx="0" cy="0"/>
        </a:xfrm>
      </p:grpSpPr>
      <p:sp>
        <p:nvSpPr>
          <p:cNvPr id="2" name="タイトル 1"/>
          <p:cNvSpPr txBox="1">
            <a:spLocks noGrp="1"/>
          </p:cNvSpPr>
          <p:nvPr>
            <p:ph type="title" idx="4294967295"/>
          </p:nvPr>
        </p:nvSpPr>
        <p:spPr/>
        <p:txBody>
          <a:bodyPr/>
          <a:lstStyle/>
          <a:p>
            <a:pPr lvl="0"/>
            <a:r>
              <a:rPr lang="ja-JP" altLang="en-US"/>
              <a:t>研究内容</a:t>
            </a:r>
          </a:p>
        </p:txBody>
      </p:sp>
      <p:sp>
        <p:nvSpPr>
          <p:cNvPr id="3" name="テキスト プレースホルダー 2"/>
          <p:cNvSpPr txBox="1">
            <a:spLocks noGrp="1"/>
          </p:cNvSpPr>
          <p:nvPr>
            <p:ph type="body" idx="4294967295"/>
          </p:nvPr>
        </p:nvSpPr>
        <p:spPr>
          <a:xfrm>
            <a:off x="216000" y="1769040"/>
            <a:ext cx="5040000" cy="4989240"/>
          </a:xfrm>
        </p:spPr>
        <p:txBody>
          <a:bodyPr/>
          <a:lstStyle/>
          <a:p>
            <a:pPr lvl="0">
              <a:buSzPct val="45000"/>
              <a:buFont typeface="StarSymbol"/>
              <a:buChar char="●"/>
            </a:pPr>
            <a:r>
              <a:rPr lang="ja-JP" altLang="en-US"/>
              <a:t>追加した特別ルール</a:t>
            </a:r>
          </a:p>
          <a:p>
            <a:pPr lvl="0">
              <a:buSzPct val="45000"/>
              <a:buFont typeface="StarSymbol"/>
              <a:buChar char="●"/>
            </a:pPr>
            <a:r>
              <a:rPr lang="en-US" sz="2400"/>
              <a:t>1.</a:t>
            </a:r>
            <a:r>
              <a:rPr lang="ja-JP" altLang="en-US" sz="2400"/>
              <a:t>手によって得点が変わるルール</a:t>
            </a:r>
          </a:p>
          <a:p>
            <a:pPr lvl="0">
              <a:buSzPct val="45000"/>
              <a:buFont typeface="StarSymbol"/>
              <a:buChar char="●"/>
            </a:pPr>
            <a:r>
              <a:rPr lang="ja-JP" altLang="en-US" sz="2400"/>
              <a:t>　</a:t>
            </a:r>
            <a:r>
              <a:rPr lang="en-US" sz="2400"/>
              <a:t>-H1. </a:t>
            </a:r>
            <a:r>
              <a:rPr lang="ja-JP" altLang="en-US" sz="2400"/>
              <a:t>グー</a:t>
            </a:r>
            <a:r>
              <a:rPr lang="en-US" sz="2400"/>
              <a:t>:5, </a:t>
            </a:r>
            <a:r>
              <a:rPr lang="ja-JP" altLang="en-US" sz="2400"/>
              <a:t>チョキ</a:t>
            </a:r>
            <a:r>
              <a:rPr lang="en-US" sz="2400"/>
              <a:t>:3, </a:t>
            </a:r>
            <a:r>
              <a:rPr lang="ja-JP" altLang="en-US" sz="2400"/>
              <a:t>パー</a:t>
            </a:r>
            <a:r>
              <a:rPr lang="en-US" sz="2400"/>
              <a:t>:1</a:t>
            </a:r>
          </a:p>
          <a:p>
            <a:pPr lvl="0">
              <a:buSzPct val="45000"/>
              <a:buFont typeface="StarSymbol"/>
              <a:buChar char="●"/>
            </a:pPr>
            <a:r>
              <a:rPr lang="ja-JP" altLang="en-US" sz="2400"/>
              <a:t>　</a:t>
            </a:r>
            <a:r>
              <a:rPr lang="en-US" sz="2400"/>
              <a:t>-H2. </a:t>
            </a:r>
            <a:r>
              <a:rPr lang="ja-JP" altLang="en-US" sz="2400"/>
              <a:t>グー</a:t>
            </a:r>
            <a:r>
              <a:rPr lang="en-US" sz="2400"/>
              <a:t>:5, </a:t>
            </a:r>
            <a:r>
              <a:rPr lang="ja-JP" altLang="en-US" sz="2400"/>
              <a:t>チョキ</a:t>
            </a:r>
            <a:r>
              <a:rPr lang="en-US" sz="2400"/>
              <a:t>:1, </a:t>
            </a:r>
            <a:r>
              <a:rPr lang="ja-JP" altLang="en-US" sz="2400"/>
              <a:t>パー</a:t>
            </a:r>
            <a:r>
              <a:rPr lang="en-US" sz="2400"/>
              <a:t>:3</a:t>
            </a:r>
          </a:p>
          <a:p>
            <a:pPr lvl="0">
              <a:buSzPct val="45000"/>
              <a:buFont typeface="StarSymbol"/>
              <a:buChar char="●"/>
            </a:pPr>
            <a:r>
              <a:rPr lang="ja-JP" altLang="en-US" sz="2400"/>
              <a:t>　</a:t>
            </a:r>
            <a:r>
              <a:rPr lang="en-US" sz="2400"/>
              <a:t>-H3. </a:t>
            </a:r>
            <a:r>
              <a:rPr lang="ja-JP" altLang="en-US" sz="2400"/>
              <a:t>グー</a:t>
            </a:r>
            <a:r>
              <a:rPr lang="en-US" sz="2400"/>
              <a:t>:10, </a:t>
            </a:r>
            <a:r>
              <a:rPr lang="ja-JP" altLang="en-US" sz="2400"/>
              <a:t>チョキ</a:t>
            </a:r>
            <a:r>
              <a:rPr lang="en-US" sz="2400"/>
              <a:t>:1, </a:t>
            </a:r>
            <a:r>
              <a:rPr lang="ja-JP" altLang="en-US" sz="2400"/>
              <a:t>パー</a:t>
            </a:r>
            <a:r>
              <a:rPr lang="en-US" sz="2400"/>
              <a:t>:1</a:t>
            </a:r>
          </a:p>
          <a:p>
            <a:pPr lvl="0">
              <a:buSzPct val="45000"/>
              <a:buFont typeface="StarSymbol"/>
              <a:buChar char="●"/>
            </a:pPr>
            <a:r>
              <a:rPr lang="ja-JP" altLang="en-US" sz="2400"/>
              <a:t>　</a:t>
            </a:r>
            <a:r>
              <a:rPr lang="en-US" sz="2400"/>
              <a:t>-H4. </a:t>
            </a:r>
            <a:r>
              <a:rPr lang="ja-JP" altLang="en-US" sz="2400"/>
              <a:t>グー</a:t>
            </a:r>
            <a:r>
              <a:rPr lang="en-US" sz="2400"/>
              <a:t>:10, </a:t>
            </a:r>
            <a:r>
              <a:rPr lang="ja-JP" altLang="en-US" sz="2400"/>
              <a:t>チョキ</a:t>
            </a:r>
            <a:r>
              <a:rPr lang="en-US" sz="2400"/>
              <a:t>:10, </a:t>
            </a:r>
            <a:r>
              <a:rPr lang="ja-JP" altLang="en-US" sz="2400"/>
              <a:t>パー</a:t>
            </a:r>
            <a:r>
              <a:rPr lang="en-US" sz="2400"/>
              <a:t>:1</a:t>
            </a:r>
          </a:p>
        </p:txBody>
      </p:sp>
      <p:sp>
        <p:nvSpPr>
          <p:cNvPr id="4" name="テキスト プレースホルダー 3"/>
          <p:cNvSpPr txBox="1">
            <a:spLocks noGrp="1"/>
          </p:cNvSpPr>
          <p:nvPr>
            <p:ph type="body" idx="4294967295"/>
          </p:nvPr>
        </p:nvSpPr>
        <p:spPr>
          <a:xfrm>
            <a:off x="5687279" y="1800000"/>
            <a:ext cx="4176000" cy="4989240"/>
          </a:xfrm>
        </p:spPr>
        <p:txBody>
          <a:bodyPr/>
          <a:lstStyle/>
          <a:p>
            <a:pPr lvl="0"/>
            <a:endParaRPr lang="en-US"/>
          </a:p>
          <a:p>
            <a:pPr lvl="0"/>
            <a:r>
              <a:rPr lang="en-US" sz="2400"/>
              <a:t>2.</a:t>
            </a:r>
            <a:r>
              <a:rPr lang="ja-JP" altLang="en-US" sz="2400"/>
              <a:t>終了条件ルール</a:t>
            </a:r>
          </a:p>
          <a:p>
            <a:pPr lvl="0"/>
            <a:r>
              <a:rPr lang="ja-JP" altLang="en-US" sz="2400"/>
              <a:t>　</a:t>
            </a:r>
            <a:r>
              <a:rPr lang="en-US" sz="2400"/>
              <a:t>-E1. 5</a:t>
            </a:r>
            <a:r>
              <a:rPr lang="ja-JP" altLang="en-US" sz="2400"/>
              <a:t>ラウンド勝負</a:t>
            </a:r>
          </a:p>
          <a:p>
            <a:pPr lvl="0"/>
            <a:r>
              <a:rPr lang="ja-JP" altLang="en-US" sz="2400"/>
              <a:t>　</a:t>
            </a:r>
            <a:r>
              <a:rPr lang="en-US" sz="2400"/>
              <a:t>-E2. 10</a:t>
            </a:r>
            <a:r>
              <a:rPr lang="ja-JP" altLang="en-US" sz="2400"/>
              <a:t>ラウンド勝負</a:t>
            </a:r>
          </a:p>
          <a:p>
            <a:pPr lvl="0"/>
            <a:r>
              <a:rPr lang="ja-JP" altLang="en-US" sz="2400"/>
              <a:t>　</a:t>
            </a:r>
            <a:r>
              <a:rPr lang="en-US" sz="2400"/>
              <a:t>-E3. 10</a:t>
            </a:r>
            <a:r>
              <a:rPr lang="ja-JP" altLang="en-US" sz="2400"/>
              <a:t>点先取</a:t>
            </a:r>
          </a:p>
          <a:p>
            <a:pPr lvl="0"/>
            <a:r>
              <a:rPr lang="ja-JP" altLang="en-US" sz="2400"/>
              <a:t>　</a:t>
            </a:r>
            <a:r>
              <a:rPr lang="en-US" sz="2400"/>
              <a:t>-E4. 20</a:t>
            </a:r>
            <a:r>
              <a:rPr lang="ja-JP" altLang="en-US" sz="2400"/>
              <a:t>点先取</a:t>
            </a:r>
          </a:p>
          <a:p>
            <a:pPr lvl="0"/>
            <a:r>
              <a:rPr lang="ja-JP" altLang="en-US" sz="2400"/>
              <a:t>　</a:t>
            </a:r>
            <a:r>
              <a:rPr lang="en-US" sz="2400"/>
              <a:t>-E5. 5</a:t>
            </a:r>
            <a:r>
              <a:rPr lang="ja-JP" altLang="en-US" sz="2400"/>
              <a:t>点差コールド</a:t>
            </a:r>
          </a:p>
          <a:p>
            <a:pPr lvl="0"/>
            <a:r>
              <a:rPr lang="ja-JP" altLang="en-US" sz="2400"/>
              <a:t>　</a:t>
            </a:r>
            <a:r>
              <a:rPr lang="en-US" sz="2400"/>
              <a:t>-E6. 10</a:t>
            </a:r>
            <a:r>
              <a:rPr lang="ja-JP" altLang="en-US" sz="2400"/>
              <a:t>点差コールド</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Class="entr" decel="100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strVal val="#ppt_w+.3"/>
                                          </p:val>
                                        </p:tav>
                                        <p:tav tm="100000">
                                          <p:val>
                                            <p:strVal val="#ppt_w"/>
                                          </p:val>
                                        </p:tav>
                                      </p:tavLst>
                                    </p:anim>
                                    <p:anim calcmode="lin" valueType="num">
                                      <p:cBhvr>
                                        <p:cTn id="8"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1" end="1"/>
                                            </p:txEl>
                                          </p:spTgt>
                                        </p:tgtEl>
                                      </p:cBhvr>
                                    </p:animEffect>
                                  </p:childTnLst>
                                </p:cTn>
                              </p:par>
                              <p:par>
                                <p:cTn id="10" presetClass="entr" decel="100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p:cTn id="12" dur="1000" fill="hold"/>
                                        <p:tgtEl>
                                          <p:spTgt spid="3">
                                            <p:txEl>
                                              <p:pRg st="2" end="2"/>
                                            </p:txEl>
                                          </p:spTgt>
                                        </p:tgtEl>
                                        <p:attrNameLst>
                                          <p:attrName>ppt_w</p:attrName>
                                        </p:attrNameLst>
                                      </p:cBhvr>
                                      <p:tavLst>
                                        <p:tav tm="0">
                                          <p:val>
                                            <p:strVal val="#ppt_w+.3"/>
                                          </p:val>
                                        </p:tav>
                                        <p:tav tm="100000">
                                          <p:val>
                                            <p:strVal val="#ppt_w"/>
                                          </p:val>
                                        </p:tav>
                                      </p:tavLst>
                                    </p:anim>
                                    <p:anim calcmode="lin" valueType="num">
                                      <p:cBhvr>
                                        <p:cTn id="13"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14" dur="1000"/>
                                        <p:tgtEl>
                                          <p:spTgt spid="3">
                                            <p:txEl>
                                              <p:pRg st="2" end="2"/>
                                            </p:txEl>
                                          </p:spTgt>
                                        </p:tgtEl>
                                      </p:cBhvr>
                                    </p:animEffect>
                                  </p:childTnLst>
                                </p:cTn>
                              </p:par>
                              <p:par>
                                <p:cTn id="15" presetClass="entr" decel="100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p:cTn id="17" dur="1000" fill="hold"/>
                                        <p:tgtEl>
                                          <p:spTgt spid="3">
                                            <p:txEl>
                                              <p:pRg st="3" end="3"/>
                                            </p:txEl>
                                          </p:spTgt>
                                        </p:tgtEl>
                                        <p:attrNameLst>
                                          <p:attrName>ppt_w</p:attrName>
                                        </p:attrNameLst>
                                      </p:cBhvr>
                                      <p:tavLst>
                                        <p:tav tm="0">
                                          <p:val>
                                            <p:strVal val="#ppt_w+.3"/>
                                          </p:val>
                                        </p:tav>
                                        <p:tav tm="100000">
                                          <p:val>
                                            <p:strVal val="#ppt_w"/>
                                          </p:val>
                                        </p:tav>
                                      </p:tavLst>
                                    </p:anim>
                                    <p:anim calcmode="lin" valueType="num">
                                      <p:cBhvr>
                                        <p:cTn id="18"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19" dur="1000"/>
                                        <p:tgtEl>
                                          <p:spTgt spid="3">
                                            <p:txEl>
                                              <p:pRg st="3" end="3"/>
                                            </p:txEl>
                                          </p:spTgt>
                                        </p:tgtEl>
                                      </p:cBhvr>
                                    </p:animEffect>
                                  </p:childTnLst>
                                </p:cTn>
                              </p:par>
                              <p:par>
                                <p:cTn id="20" presetClass="entr" decel="1000" fill="hold"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 calcmode="lin" valueType="num">
                                      <p:cBhvr>
                                        <p:cTn id="22" dur="1000" fill="hold"/>
                                        <p:tgtEl>
                                          <p:spTgt spid="3">
                                            <p:txEl>
                                              <p:pRg st="4" end="4"/>
                                            </p:txEl>
                                          </p:spTgt>
                                        </p:tgtEl>
                                        <p:attrNameLst>
                                          <p:attrName>ppt_w</p:attrName>
                                        </p:attrNameLst>
                                      </p:cBhvr>
                                      <p:tavLst>
                                        <p:tav tm="0">
                                          <p:val>
                                            <p:strVal val="#ppt_w+.3"/>
                                          </p:val>
                                        </p:tav>
                                        <p:tav tm="100000">
                                          <p:val>
                                            <p:strVal val="#ppt_w"/>
                                          </p:val>
                                        </p:tav>
                                      </p:tavLst>
                                    </p:anim>
                                    <p:anim calcmode="lin" valueType="num">
                                      <p:cBhvr>
                                        <p:cTn id="23" dur="10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24" dur="1000"/>
                                        <p:tgtEl>
                                          <p:spTgt spid="3">
                                            <p:txEl>
                                              <p:pRg st="4" end="4"/>
                                            </p:txEl>
                                          </p:spTgt>
                                        </p:tgtEl>
                                      </p:cBhvr>
                                    </p:animEffect>
                                  </p:childTnLst>
                                </p:cTn>
                              </p:par>
                              <p:par>
                                <p:cTn id="25" presetClass="entr" decel="1000"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p:cTn id="27" dur="1000" fill="hold"/>
                                        <p:tgtEl>
                                          <p:spTgt spid="3">
                                            <p:txEl>
                                              <p:pRg st="5" end="5"/>
                                            </p:txEl>
                                          </p:spTgt>
                                        </p:tgtEl>
                                        <p:attrNameLst>
                                          <p:attrName>ppt_w</p:attrName>
                                        </p:attrNameLst>
                                      </p:cBhvr>
                                      <p:tavLst>
                                        <p:tav tm="0">
                                          <p:val>
                                            <p:strVal val="#ppt_w+.3"/>
                                          </p:val>
                                        </p:tav>
                                        <p:tav tm="100000">
                                          <p:val>
                                            <p:strVal val="#ppt_w"/>
                                          </p:val>
                                        </p:tav>
                                      </p:tavLst>
                                    </p:anim>
                                    <p:anim calcmode="lin" valueType="num">
                                      <p:cBhvr>
                                        <p:cTn id="28" dur="10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29" dur="1000"/>
                                        <p:tgtEl>
                                          <p:spTgt spid="3">
                                            <p:txEl>
                                              <p:pRg st="5" end="5"/>
                                            </p:txEl>
                                          </p:spTgt>
                                        </p:tgtEl>
                                      </p:cBhvr>
                                    </p:animEffect>
                                  </p:childTnLst>
                                </p:cTn>
                              </p:par>
                            </p:childTnLst>
                          </p:cTn>
                        </p:par>
                      </p:childTnLst>
                    </p:cTn>
                  </p:par>
                  <p:par>
                    <p:cTn id="30" fill="hold">
                      <p:stCondLst>
                        <p:cond delay="indefinite"/>
                      </p:stCondLst>
                      <p:childTnLst>
                        <p:par>
                          <p:cTn id="31" fill="hold">
                            <p:stCondLst>
                              <p:cond delay="0"/>
                            </p:stCondLst>
                            <p:childTnLst>
                              <p:par>
                                <p:cTn id="32" presetClass="entr" decel="1000" fill="hold" nodeType="clickEffect">
                                  <p:stCondLst>
                                    <p:cond delay="0"/>
                                  </p:stCondLst>
                                  <p:childTnLst>
                                    <p:set>
                                      <p:cBhvr>
                                        <p:cTn id="33" dur="1" fill="hold">
                                          <p:stCondLst>
                                            <p:cond delay="0"/>
                                          </p:stCondLst>
                                        </p:cTn>
                                        <p:tgtEl>
                                          <p:spTgt spid="4">
                                            <p:txEl>
                                              <p:pRg st="1" end="1"/>
                                            </p:txEl>
                                          </p:spTgt>
                                        </p:tgtEl>
                                        <p:attrNameLst>
                                          <p:attrName>style.visibility</p:attrName>
                                        </p:attrNameLst>
                                      </p:cBhvr>
                                      <p:to>
                                        <p:strVal val="visible"/>
                                      </p:to>
                                    </p:set>
                                    <p:anim calcmode="lin" valueType="num">
                                      <p:cBhvr>
                                        <p:cTn id="34" dur="1000" fill="hold"/>
                                        <p:tgtEl>
                                          <p:spTgt spid="4">
                                            <p:txEl>
                                              <p:pRg st="1" end="1"/>
                                            </p:txEl>
                                          </p:spTgt>
                                        </p:tgtEl>
                                        <p:attrNameLst>
                                          <p:attrName>ppt_w</p:attrName>
                                        </p:attrNameLst>
                                      </p:cBhvr>
                                      <p:tavLst>
                                        <p:tav tm="0">
                                          <p:val>
                                            <p:strVal val="#ppt_w+.3"/>
                                          </p:val>
                                        </p:tav>
                                        <p:tav tm="100000">
                                          <p:val>
                                            <p:strVal val="#ppt_w"/>
                                          </p:val>
                                        </p:tav>
                                      </p:tavLst>
                                    </p:anim>
                                    <p:anim calcmode="lin" valueType="num">
                                      <p:cBhvr>
                                        <p:cTn id="35" dur="1000" fill="hold"/>
                                        <p:tgtEl>
                                          <p:spTgt spid="4">
                                            <p:txEl>
                                              <p:pRg st="1" end="1"/>
                                            </p:txEl>
                                          </p:spTgt>
                                        </p:tgtEl>
                                        <p:attrNameLst>
                                          <p:attrName>ppt_h</p:attrName>
                                        </p:attrNameLst>
                                      </p:cBhvr>
                                      <p:tavLst>
                                        <p:tav tm="0">
                                          <p:val>
                                            <p:strVal val="#ppt_h"/>
                                          </p:val>
                                        </p:tav>
                                        <p:tav tm="100000">
                                          <p:val>
                                            <p:strVal val="#ppt_h"/>
                                          </p:val>
                                        </p:tav>
                                      </p:tavLst>
                                    </p:anim>
                                    <p:animEffect transition="in" filter="fade">
                                      <p:cBhvr>
                                        <p:cTn id="36" dur="1000"/>
                                        <p:tgtEl>
                                          <p:spTgt spid="4">
                                            <p:txEl>
                                              <p:pRg st="1" end="1"/>
                                            </p:txEl>
                                          </p:spTgt>
                                        </p:tgtEl>
                                      </p:cBhvr>
                                    </p:animEffect>
                                  </p:childTnLst>
                                </p:cTn>
                              </p:par>
                              <p:par>
                                <p:cTn id="37" presetClass="entr" decel="1000" fill="hold" nodeType="withEffect">
                                  <p:stCondLst>
                                    <p:cond delay="0"/>
                                  </p:stCondLst>
                                  <p:childTnLst>
                                    <p:set>
                                      <p:cBhvr>
                                        <p:cTn id="38" dur="1" fill="hold">
                                          <p:stCondLst>
                                            <p:cond delay="0"/>
                                          </p:stCondLst>
                                        </p:cTn>
                                        <p:tgtEl>
                                          <p:spTgt spid="4">
                                            <p:txEl>
                                              <p:pRg st="2" end="2"/>
                                            </p:txEl>
                                          </p:spTgt>
                                        </p:tgtEl>
                                        <p:attrNameLst>
                                          <p:attrName>style.visibility</p:attrName>
                                        </p:attrNameLst>
                                      </p:cBhvr>
                                      <p:to>
                                        <p:strVal val="visible"/>
                                      </p:to>
                                    </p:set>
                                    <p:anim calcmode="lin" valueType="num">
                                      <p:cBhvr>
                                        <p:cTn id="39" dur="1000" fill="hold"/>
                                        <p:tgtEl>
                                          <p:spTgt spid="4">
                                            <p:txEl>
                                              <p:pRg st="2" end="2"/>
                                            </p:txEl>
                                          </p:spTgt>
                                        </p:tgtEl>
                                        <p:attrNameLst>
                                          <p:attrName>ppt_w</p:attrName>
                                        </p:attrNameLst>
                                      </p:cBhvr>
                                      <p:tavLst>
                                        <p:tav tm="0">
                                          <p:val>
                                            <p:strVal val="#ppt_w+.3"/>
                                          </p:val>
                                        </p:tav>
                                        <p:tav tm="100000">
                                          <p:val>
                                            <p:strVal val="#ppt_w"/>
                                          </p:val>
                                        </p:tav>
                                      </p:tavLst>
                                    </p:anim>
                                    <p:anim calcmode="lin" valueType="num">
                                      <p:cBhvr>
                                        <p:cTn id="40" dur="1000" fill="hold"/>
                                        <p:tgtEl>
                                          <p:spTgt spid="4">
                                            <p:txEl>
                                              <p:pRg st="2" end="2"/>
                                            </p:txEl>
                                          </p:spTgt>
                                        </p:tgtEl>
                                        <p:attrNameLst>
                                          <p:attrName>ppt_h</p:attrName>
                                        </p:attrNameLst>
                                      </p:cBhvr>
                                      <p:tavLst>
                                        <p:tav tm="0">
                                          <p:val>
                                            <p:strVal val="#ppt_h"/>
                                          </p:val>
                                        </p:tav>
                                        <p:tav tm="100000">
                                          <p:val>
                                            <p:strVal val="#ppt_h"/>
                                          </p:val>
                                        </p:tav>
                                      </p:tavLst>
                                    </p:anim>
                                    <p:animEffect transition="in" filter="fade">
                                      <p:cBhvr>
                                        <p:cTn id="41" dur="1000"/>
                                        <p:tgtEl>
                                          <p:spTgt spid="4">
                                            <p:txEl>
                                              <p:pRg st="2" end="2"/>
                                            </p:txEl>
                                          </p:spTgt>
                                        </p:tgtEl>
                                      </p:cBhvr>
                                    </p:animEffect>
                                  </p:childTnLst>
                                </p:cTn>
                              </p:par>
                              <p:par>
                                <p:cTn id="42" presetClass="entr" decel="1000" fill="hold" nodeType="withEffect">
                                  <p:stCondLst>
                                    <p:cond delay="0"/>
                                  </p:stCondLst>
                                  <p:childTnLst>
                                    <p:set>
                                      <p:cBhvr>
                                        <p:cTn id="43" dur="1" fill="hold">
                                          <p:stCondLst>
                                            <p:cond delay="0"/>
                                          </p:stCondLst>
                                        </p:cTn>
                                        <p:tgtEl>
                                          <p:spTgt spid="4">
                                            <p:txEl>
                                              <p:pRg st="3" end="3"/>
                                            </p:txEl>
                                          </p:spTgt>
                                        </p:tgtEl>
                                        <p:attrNameLst>
                                          <p:attrName>style.visibility</p:attrName>
                                        </p:attrNameLst>
                                      </p:cBhvr>
                                      <p:to>
                                        <p:strVal val="visible"/>
                                      </p:to>
                                    </p:set>
                                    <p:anim calcmode="lin" valueType="num">
                                      <p:cBhvr>
                                        <p:cTn id="44" dur="1000" fill="hold"/>
                                        <p:tgtEl>
                                          <p:spTgt spid="4">
                                            <p:txEl>
                                              <p:pRg st="3" end="3"/>
                                            </p:txEl>
                                          </p:spTgt>
                                        </p:tgtEl>
                                        <p:attrNameLst>
                                          <p:attrName>ppt_w</p:attrName>
                                        </p:attrNameLst>
                                      </p:cBhvr>
                                      <p:tavLst>
                                        <p:tav tm="0">
                                          <p:val>
                                            <p:strVal val="#ppt_w+.3"/>
                                          </p:val>
                                        </p:tav>
                                        <p:tav tm="100000">
                                          <p:val>
                                            <p:strVal val="#ppt_w"/>
                                          </p:val>
                                        </p:tav>
                                      </p:tavLst>
                                    </p:anim>
                                    <p:anim calcmode="lin" valueType="num">
                                      <p:cBhvr>
                                        <p:cTn id="45" dur="1000" fill="hold"/>
                                        <p:tgtEl>
                                          <p:spTgt spid="4">
                                            <p:txEl>
                                              <p:pRg st="3" end="3"/>
                                            </p:txEl>
                                          </p:spTgt>
                                        </p:tgtEl>
                                        <p:attrNameLst>
                                          <p:attrName>ppt_h</p:attrName>
                                        </p:attrNameLst>
                                      </p:cBhvr>
                                      <p:tavLst>
                                        <p:tav tm="0">
                                          <p:val>
                                            <p:strVal val="#ppt_h"/>
                                          </p:val>
                                        </p:tav>
                                        <p:tav tm="100000">
                                          <p:val>
                                            <p:strVal val="#ppt_h"/>
                                          </p:val>
                                        </p:tav>
                                      </p:tavLst>
                                    </p:anim>
                                    <p:animEffect transition="in" filter="fade">
                                      <p:cBhvr>
                                        <p:cTn id="46" dur="1000"/>
                                        <p:tgtEl>
                                          <p:spTgt spid="4">
                                            <p:txEl>
                                              <p:pRg st="3" end="3"/>
                                            </p:txEl>
                                          </p:spTgt>
                                        </p:tgtEl>
                                      </p:cBhvr>
                                    </p:animEffect>
                                  </p:childTnLst>
                                </p:cTn>
                              </p:par>
                              <p:par>
                                <p:cTn id="47" presetClass="entr" decel="1000" fill="hold" nodeType="withEffect">
                                  <p:stCondLst>
                                    <p:cond delay="0"/>
                                  </p:stCondLst>
                                  <p:childTnLst>
                                    <p:set>
                                      <p:cBhvr>
                                        <p:cTn id="48" dur="1" fill="hold">
                                          <p:stCondLst>
                                            <p:cond delay="0"/>
                                          </p:stCondLst>
                                        </p:cTn>
                                        <p:tgtEl>
                                          <p:spTgt spid="4">
                                            <p:txEl>
                                              <p:pRg st="4" end="4"/>
                                            </p:txEl>
                                          </p:spTgt>
                                        </p:tgtEl>
                                        <p:attrNameLst>
                                          <p:attrName>style.visibility</p:attrName>
                                        </p:attrNameLst>
                                      </p:cBhvr>
                                      <p:to>
                                        <p:strVal val="visible"/>
                                      </p:to>
                                    </p:set>
                                    <p:anim calcmode="lin" valueType="num">
                                      <p:cBhvr>
                                        <p:cTn id="49" dur="1000" fill="hold"/>
                                        <p:tgtEl>
                                          <p:spTgt spid="4">
                                            <p:txEl>
                                              <p:pRg st="4" end="4"/>
                                            </p:txEl>
                                          </p:spTgt>
                                        </p:tgtEl>
                                        <p:attrNameLst>
                                          <p:attrName>ppt_w</p:attrName>
                                        </p:attrNameLst>
                                      </p:cBhvr>
                                      <p:tavLst>
                                        <p:tav tm="0">
                                          <p:val>
                                            <p:strVal val="#ppt_w+.3"/>
                                          </p:val>
                                        </p:tav>
                                        <p:tav tm="100000">
                                          <p:val>
                                            <p:strVal val="#ppt_w"/>
                                          </p:val>
                                        </p:tav>
                                      </p:tavLst>
                                    </p:anim>
                                    <p:anim calcmode="lin" valueType="num">
                                      <p:cBhvr>
                                        <p:cTn id="50" dur="1000" fill="hold"/>
                                        <p:tgtEl>
                                          <p:spTgt spid="4">
                                            <p:txEl>
                                              <p:pRg st="4" end="4"/>
                                            </p:txEl>
                                          </p:spTgt>
                                        </p:tgtEl>
                                        <p:attrNameLst>
                                          <p:attrName>ppt_h</p:attrName>
                                        </p:attrNameLst>
                                      </p:cBhvr>
                                      <p:tavLst>
                                        <p:tav tm="0">
                                          <p:val>
                                            <p:strVal val="#ppt_h"/>
                                          </p:val>
                                        </p:tav>
                                        <p:tav tm="100000">
                                          <p:val>
                                            <p:strVal val="#ppt_h"/>
                                          </p:val>
                                        </p:tav>
                                      </p:tavLst>
                                    </p:anim>
                                    <p:animEffect transition="in" filter="fade">
                                      <p:cBhvr>
                                        <p:cTn id="51" dur="1000"/>
                                        <p:tgtEl>
                                          <p:spTgt spid="4">
                                            <p:txEl>
                                              <p:pRg st="4" end="4"/>
                                            </p:txEl>
                                          </p:spTgt>
                                        </p:tgtEl>
                                      </p:cBhvr>
                                    </p:animEffect>
                                  </p:childTnLst>
                                </p:cTn>
                              </p:par>
                              <p:par>
                                <p:cTn id="52" presetClass="entr" decel="1000" fill="hold" nodeType="withEffect">
                                  <p:stCondLst>
                                    <p:cond delay="0"/>
                                  </p:stCondLst>
                                  <p:childTnLst>
                                    <p:set>
                                      <p:cBhvr>
                                        <p:cTn id="53" dur="1" fill="hold">
                                          <p:stCondLst>
                                            <p:cond delay="0"/>
                                          </p:stCondLst>
                                        </p:cTn>
                                        <p:tgtEl>
                                          <p:spTgt spid="4">
                                            <p:txEl>
                                              <p:pRg st="5" end="5"/>
                                            </p:txEl>
                                          </p:spTgt>
                                        </p:tgtEl>
                                        <p:attrNameLst>
                                          <p:attrName>style.visibility</p:attrName>
                                        </p:attrNameLst>
                                      </p:cBhvr>
                                      <p:to>
                                        <p:strVal val="visible"/>
                                      </p:to>
                                    </p:set>
                                    <p:anim calcmode="lin" valueType="num">
                                      <p:cBhvr>
                                        <p:cTn id="54" dur="1000" fill="hold"/>
                                        <p:tgtEl>
                                          <p:spTgt spid="4">
                                            <p:txEl>
                                              <p:pRg st="5" end="5"/>
                                            </p:txEl>
                                          </p:spTgt>
                                        </p:tgtEl>
                                        <p:attrNameLst>
                                          <p:attrName>ppt_w</p:attrName>
                                        </p:attrNameLst>
                                      </p:cBhvr>
                                      <p:tavLst>
                                        <p:tav tm="0">
                                          <p:val>
                                            <p:strVal val="#ppt_w+.3"/>
                                          </p:val>
                                        </p:tav>
                                        <p:tav tm="100000">
                                          <p:val>
                                            <p:strVal val="#ppt_w"/>
                                          </p:val>
                                        </p:tav>
                                      </p:tavLst>
                                    </p:anim>
                                    <p:anim calcmode="lin" valueType="num">
                                      <p:cBhvr>
                                        <p:cTn id="55" dur="1000" fill="hold"/>
                                        <p:tgtEl>
                                          <p:spTgt spid="4">
                                            <p:txEl>
                                              <p:pRg st="5" end="5"/>
                                            </p:txEl>
                                          </p:spTgt>
                                        </p:tgtEl>
                                        <p:attrNameLst>
                                          <p:attrName>ppt_h</p:attrName>
                                        </p:attrNameLst>
                                      </p:cBhvr>
                                      <p:tavLst>
                                        <p:tav tm="0">
                                          <p:val>
                                            <p:strVal val="#ppt_h"/>
                                          </p:val>
                                        </p:tav>
                                        <p:tav tm="100000">
                                          <p:val>
                                            <p:strVal val="#ppt_h"/>
                                          </p:val>
                                        </p:tav>
                                      </p:tavLst>
                                    </p:anim>
                                    <p:animEffect transition="in" filter="fade">
                                      <p:cBhvr>
                                        <p:cTn id="56" dur="1000"/>
                                        <p:tgtEl>
                                          <p:spTgt spid="4">
                                            <p:txEl>
                                              <p:pRg st="5" end="5"/>
                                            </p:txEl>
                                          </p:spTgt>
                                        </p:tgtEl>
                                      </p:cBhvr>
                                    </p:animEffect>
                                  </p:childTnLst>
                                </p:cTn>
                              </p:par>
                              <p:par>
                                <p:cTn id="57" presetClass="entr" decel="1000" fill="hold" nodeType="withEffect">
                                  <p:stCondLst>
                                    <p:cond delay="0"/>
                                  </p:stCondLst>
                                  <p:childTnLst>
                                    <p:set>
                                      <p:cBhvr>
                                        <p:cTn id="58" dur="1" fill="hold">
                                          <p:stCondLst>
                                            <p:cond delay="0"/>
                                          </p:stCondLst>
                                        </p:cTn>
                                        <p:tgtEl>
                                          <p:spTgt spid="4">
                                            <p:txEl>
                                              <p:pRg st="6" end="6"/>
                                            </p:txEl>
                                          </p:spTgt>
                                        </p:tgtEl>
                                        <p:attrNameLst>
                                          <p:attrName>style.visibility</p:attrName>
                                        </p:attrNameLst>
                                      </p:cBhvr>
                                      <p:to>
                                        <p:strVal val="visible"/>
                                      </p:to>
                                    </p:set>
                                    <p:anim calcmode="lin" valueType="num">
                                      <p:cBhvr>
                                        <p:cTn id="59" dur="1000" fill="hold"/>
                                        <p:tgtEl>
                                          <p:spTgt spid="4">
                                            <p:txEl>
                                              <p:pRg st="6" end="6"/>
                                            </p:txEl>
                                          </p:spTgt>
                                        </p:tgtEl>
                                        <p:attrNameLst>
                                          <p:attrName>ppt_w</p:attrName>
                                        </p:attrNameLst>
                                      </p:cBhvr>
                                      <p:tavLst>
                                        <p:tav tm="0">
                                          <p:val>
                                            <p:strVal val="#ppt_w+.3"/>
                                          </p:val>
                                        </p:tav>
                                        <p:tav tm="100000">
                                          <p:val>
                                            <p:strVal val="#ppt_w"/>
                                          </p:val>
                                        </p:tav>
                                      </p:tavLst>
                                    </p:anim>
                                    <p:anim calcmode="lin" valueType="num">
                                      <p:cBhvr>
                                        <p:cTn id="60" dur="1000" fill="hold"/>
                                        <p:tgtEl>
                                          <p:spTgt spid="4">
                                            <p:txEl>
                                              <p:pRg st="6" end="6"/>
                                            </p:txEl>
                                          </p:spTgt>
                                        </p:tgtEl>
                                        <p:attrNameLst>
                                          <p:attrName>ppt_h</p:attrName>
                                        </p:attrNameLst>
                                      </p:cBhvr>
                                      <p:tavLst>
                                        <p:tav tm="0">
                                          <p:val>
                                            <p:strVal val="#ppt_h"/>
                                          </p:val>
                                        </p:tav>
                                        <p:tav tm="100000">
                                          <p:val>
                                            <p:strVal val="#ppt_h"/>
                                          </p:val>
                                        </p:tav>
                                      </p:tavLst>
                                    </p:anim>
                                    <p:animEffect transition="in" filter="fade">
                                      <p:cBhvr>
                                        <p:cTn id="61" dur="1000"/>
                                        <p:tgtEl>
                                          <p:spTgt spid="4">
                                            <p:txEl>
                                              <p:pRg st="6" end="6"/>
                                            </p:txEl>
                                          </p:spTgt>
                                        </p:tgtEl>
                                      </p:cBhvr>
                                    </p:animEffect>
                                  </p:childTnLst>
                                </p:cTn>
                              </p:par>
                              <p:par>
                                <p:cTn id="62" presetClass="entr" decel="1000" fill="hold" nodeType="withEffect">
                                  <p:stCondLst>
                                    <p:cond delay="0"/>
                                  </p:stCondLst>
                                  <p:childTnLst>
                                    <p:set>
                                      <p:cBhvr>
                                        <p:cTn id="63" dur="1" fill="hold">
                                          <p:stCondLst>
                                            <p:cond delay="0"/>
                                          </p:stCondLst>
                                        </p:cTn>
                                        <p:tgtEl>
                                          <p:spTgt spid="4">
                                            <p:txEl>
                                              <p:pRg st="7" end="7"/>
                                            </p:txEl>
                                          </p:spTgt>
                                        </p:tgtEl>
                                        <p:attrNameLst>
                                          <p:attrName>style.visibility</p:attrName>
                                        </p:attrNameLst>
                                      </p:cBhvr>
                                      <p:to>
                                        <p:strVal val="visible"/>
                                      </p:to>
                                    </p:set>
                                    <p:anim calcmode="lin" valueType="num">
                                      <p:cBhvr>
                                        <p:cTn id="64" dur="1000" fill="hold"/>
                                        <p:tgtEl>
                                          <p:spTgt spid="4">
                                            <p:txEl>
                                              <p:pRg st="7" end="7"/>
                                            </p:txEl>
                                          </p:spTgt>
                                        </p:tgtEl>
                                        <p:attrNameLst>
                                          <p:attrName>ppt_w</p:attrName>
                                        </p:attrNameLst>
                                      </p:cBhvr>
                                      <p:tavLst>
                                        <p:tav tm="0">
                                          <p:val>
                                            <p:strVal val="#ppt_w+.3"/>
                                          </p:val>
                                        </p:tav>
                                        <p:tav tm="100000">
                                          <p:val>
                                            <p:strVal val="#ppt_w"/>
                                          </p:val>
                                        </p:tav>
                                      </p:tavLst>
                                    </p:anim>
                                    <p:anim calcmode="lin" valueType="num">
                                      <p:cBhvr>
                                        <p:cTn id="65" dur="1000" fill="hold"/>
                                        <p:tgtEl>
                                          <p:spTgt spid="4">
                                            <p:txEl>
                                              <p:pRg st="7" end="7"/>
                                            </p:txEl>
                                          </p:spTgt>
                                        </p:tgtEl>
                                        <p:attrNameLst>
                                          <p:attrName>ppt_h</p:attrName>
                                        </p:attrNameLst>
                                      </p:cBhvr>
                                      <p:tavLst>
                                        <p:tav tm="0">
                                          <p:val>
                                            <p:strVal val="#ppt_h"/>
                                          </p:val>
                                        </p:tav>
                                        <p:tav tm="100000">
                                          <p:val>
                                            <p:strVal val="#ppt_h"/>
                                          </p:val>
                                        </p:tav>
                                      </p:tavLst>
                                    </p:anim>
                                    <p:animEffect transition="in" filter="fade">
                                      <p:cBhvr>
                                        <p:cTn id="66" dur="10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name="page9">
    <p:spTree>
      <p:nvGrpSpPr>
        <p:cNvPr id="1" name=""/>
        <p:cNvGrpSpPr/>
        <p:nvPr/>
      </p:nvGrpSpPr>
      <p:grpSpPr>
        <a:xfrm>
          <a:off x="0" y="0"/>
          <a:ext cx="0" cy="0"/>
          <a:chOff x="0" y="0"/>
          <a:chExt cx="0" cy="0"/>
        </a:xfrm>
      </p:grpSpPr>
      <p:sp>
        <p:nvSpPr>
          <p:cNvPr id="2" name="タイトル 1"/>
          <p:cNvSpPr txBox="1">
            <a:spLocks noGrp="1"/>
          </p:cNvSpPr>
          <p:nvPr>
            <p:ph type="title" idx="4294967295"/>
          </p:nvPr>
        </p:nvSpPr>
        <p:spPr/>
        <p:txBody>
          <a:bodyPr>
            <a:spAutoFit/>
          </a:bodyPr>
          <a:lstStyle/>
          <a:p>
            <a:pPr lvl="0"/>
            <a:r>
              <a:rPr lang="ja-JP" altLang="en-US"/>
              <a:t>実験結果および結論</a:t>
            </a:r>
          </a:p>
        </p:txBody>
      </p:sp>
      <p:sp>
        <p:nvSpPr>
          <p:cNvPr id="3" name="テキスト プレースホルダー 2"/>
          <p:cNvSpPr txBox="1">
            <a:spLocks noGrp="1"/>
          </p:cNvSpPr>
          <p:nvPr>
            <p:ph type="body" idx="4294967295"/>
          </p:nvPr>
        </p:nvSpPr>
        <p:spPr>
          <a:xfrm>
            <a:off x="216000" y="1504080"/>
            <a:ext cx="9576000" cy="1735919"/>
          </a:xfrm>
        </p:spPr>
        <p:txBody>
          <a:bodyPr/>
          <a:lstStyle/>
          <a:p>
            <a:pPr lvl="0">
              <a:buSzPct val="45000"/>
              <a:buFont typeface="StarSymbol"/>
              <a:buChar char="●"/>
            </a:pPr>
            <a:r>
              <a:rPr lang="ja-JP" altLang="en-US"/>
              <a:t>実験結果</a:t>
            </a:r>
          </a:p>
          <a:p>
            <a:pPr lvl="0">
              <a:buSzPct val="45000"/>
              <a:buFont typeface="StarSymbol"/>
              <a:buChar char="●"/>
            </a:pPr>
            <a:r>
              <a:rPr lang="ja-JP" altLang="en-US" sz="2400"/>
              <a:t>まず、実験で得られた数値を基に洗練度√</a:t>
            </a:r>
            <a:r>
              <a:rPr lang="en-US" sz="2400"/>
              <a:t>B/D</a:t>
            </a:r>
            <a:r>
              <a:rPr lang="ja-JP" altLang="en-US" sz="2400"/>
              <a:t>の値を導き出し、下のグラフに示す。</a:t>
            </a:r>
          </a:p>
        </p:txBody>
      </p:sp>
      <p:graphicFrame>
        <p:nvGraphicFramePr>
          <p:cNvPr id="4" name="グラフ 3"/>
          <p:cNvGraphicFramePr/>
          <p:nvPr/>
        </p:nvGraphicFramePr>
        <p:xfrm>
          <a:off x="95040" y="3131279"/>
          <a:ext cx="4631760" cy="42624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グラフ 4"/>
          <p:cNvGraphicFramePr/>
          <p:nvPr/>
        </p:nvGraphicFramePr>
        <p:xfrm>
          <a:off x="4893480" y="3202560"/>
          <a:ext cx="5095800" cy="4143600"/>
        </p:xfrm>
        <a:graphic>
          <a:graphicData uri="http://schemas.openxmlformats.org/drawingml/2006/chart">
            <c:chart xmlns:c="http://schemas.openxmlformats.org/drawingml/2006/chart" xmlns:r="http://schemas.openxmlformats.org/officeDocument/2006/relationships" r:id="rId4"/>
          </a:graphicData>
        </a:graphic>
      </p:graphicFrame>
      <p:sp>
        <p:nvSpPr>
          <p:cNvPr id="6" name="フリーフォーム 5"/>
          <p:cNvSpPr/>
          <p:nvPr/>
        </p:nvSpPr>
        <p:spPr>
          <a:xfrm>
            <a:off x="2304000" y="1368000"/>
            <a:ext cx="2520000" cy="1224000"/>
          </a:xfrm>
          <a:custGeom>
            <a:avLst>
              <a:gd name="f0" fmla="val 1376"/>
              <a:gd name="f1" fmla="val 46019"/>
            </a:avLst>
            <a:gdLst>
              <a:gd name="f2" fmla="val 10800000"/>
              <a:gd name="f3" fmla="val 5400000"/>
              <a:gd name="f4" fmla="val 16200000"/>
              <a:gd name="f5" fmla="val w"/>
              <a:gd name="f6" fmla="val h"/>
              <a:gd name="f7" fmla="val 0"/>
              <a:gd name="f8" fmla="val 21600"/>
              <a:gd name="f9" fmla="+- 0 0 1"/>
              <a:gd name="f10" fmla="val -2147483647"/>
              <a:gd name="f11" fmla="val 2147483647"/>
              <a:gd name="f12" fmla="val 3590"/>
              <a:gd name="f13" fmla="val 8970"/>
              <a:gd name="f14" fmla="val 12630"/>
              <a:gd name="f15" fmla="val 18010"/>
              <a:gd name="f16" fmla="*/ f5 1 21600"/>
              <a:gd name="f17" fmla="*/ f6 1 21600"/>
              <a:gd name="f18" fmla="pin -2147483647 f0 2147483647"/>
              <a:gd name="f19" fmla="pin -2147483647 f1 2147483647"/>
              <a:gd name="f20" fmla="+- 0 0 f12"/>
              <a:gd name="f21" fmla="+- 3590 0 f7"/>
              <a:gd name="f22" fmla="+- 0 0 f3"/>
              <a:gd name="f23" fmla="+- 21600 0 f15"/>
              <a:gd name="f24" fmla="+- 18010 0 f8"/>
              <a:gd name="f25" fmla="+- f18 0 10800"/>
              <a:gd name="f26" fmla="+- f19 0 10800"/>
              <a:gd name="f27" fmla="+- f19 0 21600"/>
              <a:gd name="f28" fmla="+- f18 0 21600"/>
              <a:gd name="f29" fmla="*/ f18 f16 1"/>
              <a:gd name="f30" fmla="*/ f19 f17 1"/>
              <a:gd name="f31" fmla="*/ 800 f16 1"/>
              <a:gd name="f32" fmla="*/ 20800 f16 1"/>
              <a:gd name="f33" fmla="*/ 20800 f17 1"/>
              <a:gd name="f34" fmla="*/ 800 f17 1"/>
              <a:gd name="f35" fmla="abs f20"/>
              <a:gd name="f36" fmla="abs f21"/>
              <a:gd name="f37" fmla="?: f20 f22 f3"/>
              <a:gd name="f38" fmla="?: f20 f3 f22"/>
              <a:gd name="f39" fmla="?: f20 f4 f3"/>
              <a:gd name="f40" fmla="?: f20 f3 f4"/>
              <a:gd name="f41" fmla="abs f23"/>
              <a:gd name="f42" fmla="?: f21 f22 f3"/>
              <a:gd name="f43" fmla="?: f21 f3 f22"/>
              <a:gd name="f44" fmla="?: f23 0 f2"/>
              <a:gd name="f45" fmla="?: f23 f2 0"/>
              <a:gd name="f46" fmla="abs f24"/>
              <a:gd name="f47" fmla="?: f23 f22 f3"/>
              <a:gd name="f48" fmla="?: f23 f3 f22"/>
              <a:gd name="f49" fmla="?: f23 f4 f3"/>
              <a:gd name="f50" fmla="?: f23 f3 f4"/>
              <a:gd name="f51" fmla="?: f24 f22 f3"/>
              <a:gd name="f52" fmla="?: f24 f3 f22"/>
              <a:gd name="f53" fmla="?: f20 0 f2"/>
              <a:gd name="f54" fmla="?: f20 f2 0"/>
              <a:gd name="f55" fmla="abs f25"/>
              <a:gd name="f56" fmla="abs f26"/>
              <a:gd name="f57" fmla="?: f20 f40 f39"/>
              <a:gd name="f58" fmla="?: f20 f39 f40"/>
              <a:gd name="f59" fmla="?: f21 f38 f37"/>
              <a:gd name="f60" fmla="?: f21 f45 f44"/>
              <a:gd name="f61" fmla="?: f21 f44 f45"/>
              <a:gd name="f62" fmla="?: f23 f42 f43"/>
              <a:gd name="f63" fmla="?: f23 f50 f49"/>
              <a:gd name="f64" fmla="?: f23 f49 f50"/>
              <a:gd name="f65" fmla="?: f24 f48 f47"/>
              <a:gd name="f66" fmla="?: f24 f54 f53"/>
              <a:gd name="f67" fmla="?: f24 f53 f54"/>
              <a:gd name="f68" fmla="?: f20 f51 f52"/>
              <a:gd name="f69" fmla="+- f55 0 f56"/>
              <a:gd name="f70" fmla="+- f56 0 f55"/>
              <a:gd name="f71" fmla="?: f21 f58 f57"/>
              <a:gd name="f72" fmla="?: f23 f60 f61"/>
              <a:gd name="f73" fmla="?: f24 f64 f63"/>
              <a:gd name="f74" fmla="?: f20 f66 f67"/>
              <a:gd name="f75" fmla="?: f26 f9 f69"/>
              <a:gd name="f76" fmla="?: f26 f69 f9"/>
              <a:gd name="f77" fmla="?: f25 f9 f70"/>
              <a:gd name="f78" fmla="?: f25 f70 f9"/>
              <a:gd name="f79" fmla="?: f18 f9 f75"/>
              <a:gd name="f80" fmla="?: f18 f9 f76"/>
              <a:gd name="f81" fmla="?: f27 f77 f9"/>
              <a:gd name="f82" fmla="?: f27 f78 f9"/>
              <a:gd name="f83" fmla="?: f28 f76 f9"/>
              <a:gd name="f84" fmla="?: f28 f75 f9"/>
              <a:gd name="f85" fmla="?: f19 f9 f78"/>
              <a:gd name="f86" fmla="?: f19 f9 f77"/>
              <a:gd name="f87" fmla="?: f79 f18 0"/>
              <a:gd name="f88" fmla="?: f79 f19 6280"/>
              <a:gd name="f89" fmla="?: f80 f18 0"/>
              <a:gd name="f90" fmla="?: f80 f19 15320"/>
              <a:gd name="f91" fmla="?: f81 f18 6280"/>
              <a:gd name="f92" fmla="?: f81 f19 21600"/>
              <a:gd name="f93" fmla="?: f82 f18 15320"/>
              <a:gd name="f94" fmla="?: f82 f19 21600"/>
              <a:gd name="f95" fmla="?: f83 f18 21600"/>
              <a:gd name="f96" fmla="?: f83 f19 15320"/>
              <a:gd name="f97" fmla="?: f84 f18 21600"/>
              <a:gd name="f98" fmla="?: f84 f19 6280"/>
              <a:gd name="f99" fmla="?: f85 f18 15320"/>
              <a:gd name="f100" fmla="?: f85 f19 0"/>
              <a:gd name="f101" fmla="?: f86 f18 6280"/>
              <a:gd name="f102" fmla="?: f86 f19 0"/>
            </a:gdLst>
            <a:ahLst>
              <a:ahXY gdRefX="f0" minX="f10" maxX="f11" gdRefY="f1" minY="f10" maxY="f11">
                <a:pos x="f29" y="f30"/>
              </a:ahXY>
            </a:ahLst>
            <a:cxnLst>
              <a:cxn ang="3cd4">
                <a:pos x="hc" y="t"/>
              </a:cxn>
              <a:cxn ang="0">
                <a:pos x="r" y="vc"/>
              </a:cxn>
              <a:cxn ang="cd4">
                <a:pos x="hc" y="b"/>
              </a:cxn>
              <a:cxn ang="cd2">
                <a:pos x="l" y="vc"/>
              </a:cxn>
            </a:cxnLst>
            <a:rect l="f31" t="f34" r="f32" b="f33"/>
            <a:pathLst>
              <a:path w="21600" h="21600">
                <a:moveTo>
                  <a:pt x="f12" y="f7"/>
                </a:moveTo>
                <a:arcTo wR="f35" hR="f36" stAng="f71" swAng="f59"/>
                <a:lnTo>
                  <a:pt x="f87" y="f88"/>
                </a:lnTo>
                <a:lnTo>
                  <a:pt x="f7" y="f13"/>
                </a:lnTo>
                <a:lnTo>
                  <a:pt x="f7" y="f14"/>
                </a:lnTo>
                <a:lnTo>
                  <a:pt x="f89" y="f90"/>
                </a:lnTo>
                <a:lnTo>
                  <a:pt x="f7" y="f15"/>
                </a:lnTo>
                <a:arcTo wR="f36" hR="f41" stAng="f72" swAng="f62"/>
                <a:lnTo>
                  <a:pt x="f91" y="f92"/>
                </a:lnTo>
                <a:lnTo>
                  <a:pt x="f13" y="f8"/>
                </a:lnTo>
                <a:lnTo>
                  <a:pt x="f14" y="f8"/>
                </a:lnTo>
                <a:lnTo>
                  <a:pt x="f93" y="f94"/>
                </a:lnTo>
                <a:lnTo>
                  <a:pt x="f15" y="f8"/>
                </a:lnTo>
                <a:arcTo wR="f41" hR="f46" stAng="f73" swAng="f65"/>
                <a:lnTo>
                  <a:pt x="f95" y="f96"/>
                </a:lnTo>
                <a:lnTo>
                  <a:pt x="f8" y="f14"/>
                </a:lnTo>
                <a:lnTo>
                  <a:pt x="f8" y="f13"/>
                </a:lnTo>
                <a:lnTo>
                  <a:pt x="f97" y="f98"/>
                </a:lnTo>
                <a:lnTo>
                  <a:pt x="f8" y="f12"/>
                </a:lnTo>
                <a:arcTo wR="f46" hR="f35" stAng="f74" swAng="f68"/>
                <a:lnTo>
                  <a:pt x="f99" y="f100"/>
                </a:lnTo>
                <a:lnTo>
                  <a:pt x="f14" y="f7"/>
                </a:lnTo>
                <a:lnTo>
                  <a:pt x="f13" y="f7"/>
                </a:lnTo>
                <a:lnTo>
                  <a:pt x="f101" y="f102"/>
                </a:lnTo>
                <a:close/>
              </a:path>
            </a:pathLst>
          </a:custGeom>
          <a:solidFill>
            <a:srgbClr val="CFE7F5"/>
          </a:solidFill>
          <a:ln w="0">
            <a:solidFill>
              <a:srgbClr val="808080"/>
            </a:solidFill>
            <a:prstDash val="solid"/>
          </a:ln>
        </p:spPr>
        <p:txBody>
          <a:bodyPr vert="horz" wrap="none" lIns="90000" tIns="45000" rIns="90000" bIns="45000" anchor="ctr" anchorCtr="0" compatLnSpc="0">
            <a:noAutofit/>
          </a:bodyPr>
          <a:lstStyle/>
          <a:p>
            <a:pPr marL="0" marR="0" lvl="0" indent="0" algn="ctr" rtl="0" hangingPunct="0">
              <a:lnSpc>
                <a:spcPct val="100000"/>
              </a:lnSpc>
              <a:spcBef>
                <a:spcPts val="0"/>
              </a:spcBef>
              <a:spcAft>
                <a:spcPts val="0"/>
              </a:spcAft>
              <a:buNone/>
              <a:tabLst/>
            </a:pPr>
            <a:r>
              <a:rPr lang="ja-JP" sz="2600" b="0" i="0" u="none" strike="noStrike" kern="1200">
                <a:ln>
                  <a:noFill/>
                </a:ln>
                <a:solidFill>
                  <a:srgbClr val="DC2300"/>
                </a:solidFill>
                <a:latin typeface="Arial" pitchFamily="18"/>
                <a:ea typeface="Arial Unicode MS" pitchFamily="2"/>
                <a:cs typeface="Arial Unicode MS" pitchFamily="2"/>
              </a:rPr>
              <a:t>ばらつき　大</a:t>
            </a:r>
          </a:p>
        </p:txBody>
      </p:sp>
      <p:sp>
        <p:nvSpPr>
          <p:cNvPr id="7" name="フリーフォーム 6"/>
          <p:cNvSpPr/>
          <p:nvPr/>
        </p:nvSpPr>
        <p:spPr>
          <a:xfrm>
            <a:off x="6048000" y="1368000"/>
            <a:ext cx="2448000" cy="1224000"/>
          </a:xfrm>
          <a:custGeom>
            <a:avLst>
              <a:gd name="f0" fmla="val 6094"/>
              <a:gd name="f1" fmla="val 47067"/>
            </a:avLst>
            <a:gdLst>
              <a:gd name="f2" fmla="val 10800000"/>
              <a:gd name="f3" fmla="val 5400000"/>
              <a:gd name="f4" fmla="val 16200000"/>
              <a:gd name="f5" fmla="val w"/>
              <a:gd name="f6" fmla="val h"/>
              <a:gd name="f7" fmla="val 0"/>
              <a:gd name="f8" fmla="val 21600"/>
              <a:gd name="f9" fmla="+- 0 0 1"/>
              <a:gd name="f10" fmla="val -2147483647"/>
              <a:gd name="f11" fmla="val 2147483647"/>
              <a:gd name="f12" fmla="val 3590"/>
              <a:gd name="f13" fmla="val 8970"/>
              <a:gd name="f14" fmla="val 12630"/>
              <a:gd name="f15" fmla="val 18010"/>
              <a:gd name="f16" fmla="*/ f5 1 21600"/>
              <a:gd name="f17" fmla="*/ f6 1 21600"/>
              <a:gd name="f18" fmla="pin -2147483647 f0 2147483647"/>
              <a:gd name="f19" fmla="pin -2147483647 f1 2147483647"/>
              <a:gd name="f20" fmla="+- 0 0 f12"/>
              <a:gd name="f21" fmla="+- 3590 0 f7"/>
              <a:gd name="f22" fmla="+- 0 0 f3"/>
              <a:gd name="f23" fmla="+- 21600 0 f15"/>
              <a:gd name="f24" fmla="+- 18010 0 f8"/>
              <a:gd name="f25" fmla="+- f18 0 10800"/>
              <a:gd name="f26" fmla="+- f19 0 10800"/>
              <a:gd name="f27" fmla="+- f19 0 21600"/>
              <a:gd name="f28" fmla="+- f18 0 21600"/>
              <a:gd name="f29" fmla="*/ f18 f16 1"/>
              <a:gd name="f30" fmla="*/ f19 f17 1"/>
              <a:gd name="f31" fmla="*/ 800 f16 1"/>
              <a:gd name="f32" fmla="*/ 20800 f16 1"/>
              <a:gd name="f33" fmla="*/ 20800 f17 1"/>
              <a:gd name="f34" fmla="*/ 800 f17 1"/>
              <a:gd name="f35" fmla="abs f20"/>
              <a:gd name="f36" fmla="abs f21"/>
              <a:gd name="f37" fmla="?: f20 f22 f3"/>
              <a:gd name="f38" fmla="?: f20 f3 f22"/>
              <a:gd name="f39" fmla="?: f20 f4 f3"/>
              <a:gd name="f40" fmla="?: f20 f3 f4"/>
              <a:gd name="f41" fmla="abs f23"/>
              <a:gd name="f42" fmla="?: f21 f22 f3"/>
              <a:gd name="f43" fmla="?: f21 f3 f22"/>
              <a:gd name="f44" fmla="?: f23 0 f2"/>
              <a:gd name="f45" fmla="?: f23 f2 0"/>
              <a:gd name="f46" fmla="abs f24"/>
              <a:gd name="f47" fmla="?: f23 f22 f3"/>
              <a:gd name="f48" fmla="?: f23 f3 f22"/>
              <a:gd name="f49" fmla="?: f23 f4 f3"/>
              <a:gd name="f50" fmla="?: f23 f3 f4"/>
              <a:gd name="f51" fmla="?: f24 f22 f3"/>
              <a:gd name="f52" fmla="?: f24 f3 f22"/>
              <a:gd name="f53" fmla="?: f20 0 f2"/>
              <a:gd name="f54" fmla="?: f20 f2 0"/>
              <a:gd name="f55" fmla="abs f25"/>
              <a:gd name="f56" fmla="abs f26"/>
              <a:gd name="f57" fmla="?: f20 f40 f39"/>
              <a:gd name="f58" fmla="?: f20 f39 f40"/>
              <a:gd name="f59" fmla="?: f21 f38 f37"/>
              <a:gd name="f60" fmla="?: f21 f45 f44"/>
              <a:gd name="f61" fmla="?: f21 f44 f45"/>
              <a:gd name="f62" fmla="?: f23 f42 f43"/>
              <a:gd name="f63" fmla="?: f23 f50 f49"/>
              <a:gd name="f64" fmla="?: f23 f49 f50"/>
              <a:gd name="f65" fmla="?: f24 f48 f47"/>
              <a:gd name="f66" fmla="?: f24 f54 f53"/>
              <a:gd name="f67" fmla="?: f24 f53 f54"/>
              <a:gd name="f68" fmla="?: f20 f51 f52"/>
              <a:gd name="f69" fmla="+- f55 0 f56"/>
              <a:gd name="f70" fmla="+- f56 0 f55"/>
              <a:gd name="f71" fmla="?: f21 f58 f57"/>
              <a:gd name="f72" fmla="?: f23 f60 f61"/>
              <a:gd name="f73" fmla="?: f24 f64 f63"/>
              <a:gd name="f74" fmla="?: f20 f66 f67"/>
              <a:gd name="f75" fmla="?: f26 f9 f69"/>
              <a:gd name="f76" fmla="?: f26 f69 f9"/>
              <a:gd name="f77" fmla="?: f25 f9 f70"/>
              <a:gd name="f78" fmla="?: f25 f70 f9"/>
              <a:gd name="f79" fmla="?: f18 f9 f75"/>
              <a:gd name="f80" fmla="?: f18 f9 f76"/>
              <a:gd name="f81" fmla="?: f27 f77 f9"/>
              <a:gd name="f82" fmla="?: f27 f78 f9"/>
              <a:gd name="f83" fmla="?: f28 f76 f9"/>
              <a:gd name="f84" fmla="?: f28 f75 f9"/>
              <a:gd name="f85" fmla="?: f19 f9 f78"/>
              <a:gd name="f86" fmla="?: f19 f9 f77"/>
              <a:gd name="f87" fmla="?: f79 f18 0"/>
              <a:gd name="f88" fmla="?: f79 f19 6280"/>
              <a:gd name="f89" fmla="?: f80 f18 0"/>
              <a:gd name="f90" fmla="?: f80 f19 15320"/>
              <a:gd name="f91" fmla="?: f81 f18 6280"/>
              <a:gd name="f92" fmla="?: f81 f19 21600"/>
              <a:gd name="f93" fmla="?: f82 f18 15320"/>
              <a:gd name="f94" fmla="?: f82 f19 21600"/>
              <a:gd name="f95" fmla="?: f83 f18 21600"/>
              <a:gd name="f96" fmla="?: f83 f19 15320"/>
              <a:gd name="f97" fmla="?: f84 f18 21600"/>
              <a:gd name="f98" fmla="?: f84 f19 6280"/>
              <a:gd name="f99" fmla="?: f85 f18 15320"/>
              <a:gd name="f100" fmla="?: f85 f19 0"/>
              <a:gd name="f101" fmla="?: f86 f18 6280"/>
              <a:gd name="f102" fmla="?: f86 f19 0"/>
            </a:gdLst>
            <a:ahLst>
              <a:ahXY gdRefX="f0" minX="f10" maxX="f11" gdRefY="f1" minY="f10" maxY="f11">
                <a:pos x="f29" y="f30"/>
              </a:ahXY>
            </a:ahLst>
            <a:cxnLst>
              <a:cxn ang="3cd4">
                <a:pos x="hc" y="t"/>
              </a:cxn>
              <a:cxn ang="0">
                <a:pos x="r" y="vc"/>
              </a:cxn>
              <a:cxn ang="cd4">
                <a:pos x="hc" y="b"/>
              </a:cxn>
              <a:cxn ang="cd2">
                <a:pos x="l" y="vc"/>
              </a:cxn>
            </a:cxnLst>
            <a:rect l="f31" t="f34" r="f32" b="f33"/>
            <a:pathLst>
              <a:path w="21600" h="21600">
                <a:moveTo>
                  <a:pt x="f12" y="f7"/>
                </a:moveTo>
                <a:arcTo wR="f35" hR="f36" stAng="f71" swAng="f59"/>
                <a:lnTo>
                  <a:pt x="f87" y="f88"/>
                </a:lnTo>
                <a:lnTo>
                  <a:pt x="f7" y="f13"/>
                </a:lnTo>
                <a:lnTo>
                  <a:pt x="f7" y="f14"/>
                </a:lnTo>
                <a:lnTo>
                  <a:pt x="f89" y="f90"/>
                </a:lnTo>
                <a:lnTo>
                  <a:pt x="f7" y="f15"/>
                </a:lnTo>
                <a:arcTo wR="f36" hR="f41" stAng="f72" swAng="f62"/>
                <a:lnTo>
                  <a:pt x="f91" y="f92"/>
                </a:lnTo>
                <a:lnTo>
                  <a:pt x="f13" y="f8"/>
                </a:lnTo>
                <a:lnTo>
                  <a:pt x="f14" y="f8"/>
                </a:lnTo>
                <a:lnTo>
                  <a:pt x="f93" y="f94"/>
                </a:lnTo>
                <a:lnTo>
                  <a:pt x="f15" y="f8"/>
                </a:lnTo>
                <a:arcTo wR="f41" hR="f46" stAng="f73" swAng="f65"/>
                <a:lnTo>
                  <a:pt x="f95" y="f96"/>
                </a:lnTo>
                <a:lnTo>
                  <a:pt x="f8" y="f14"/>
                </a:lnTo>
                <a:lnTo>
                  <a:pt x="f8" y="f13"/>
                </a:lnTo>
                <a:lnTo>
                  <a:pt x="f97" y="f98"/>
                </a:lnTo>
                <a:lnTo>
                  <a:pt x="f8" y="f12"/>
                </a:lnTo>
                <a:arcTo wR="f46" hR="f35" stAng="f74" swAng="f68"/>
                <a:lnTo>
                  <a:pt x="f99" y="f100"/>
                </a:lnTo>
                <a:lnTo>
                  <a:pt x="f14" y="f7"/>
                </a:lnTo>
                <a:lnTo>
                  <a:pt x="f13" y="f7"/>
                </a:lnTo>
                <a:lnTo>
                  <a:pt x="f101" y="f102"/>
                </a:lnTo>
                <a:close/>
              </a:path>
            </a:pathLst>
          </a:custGeom>
          <a:solidFill>
            <a:srgbClr val="CFE7F5"/>
          </a:solidFill>
          <a:ln w="0">
            <a:solidFill>
              <a:srgbClr val="808080"/>
            </a:solidFill>
            <a:prstDash val="solid"/>
          </a:ln>
        </p:spPr>
        <p:txBody>
          <a:bodyPr vert="horz" wrap="none" lIns="90000" tIns="45000" rIns="90000" bIns="45000" anchor="ctr" anchorCtr="0" compatLnSpc="0">
            <a:noAutofit/>
          </a:bodyPr>
          <a:lstStyle/>
          <a:p>
            <a:pPr marL="0" marR="0" lvl="0" indent="0" algn="ctr" rtl="0" hangingPunct="0">
              <a:lnSpc>
                <a:spcPct val="100000"/>
              </a:lnSpc>
              <a:spcBef>
                <a:spcPts val="0"/>
              </a:spcBef>
              <a:spcAft>
                <a:spcPts val="0"/>
              </a:spcAft>
              <a:buNone/>
              <a:tabLst/>
            </a:pPr>
            <a:r>
              <a:rPr lang="ja-JP" sz="2600" b="0" i="0" u="none" strike="noStrike" kern="1200">
                <a:ln>
                  <a:noFill/>
                </a:ln>
                <a:solidFill>
                  <a:srgbClr val="DC2300"/>
                </a:solidFill>
                <a:latin typeface="Arial" pitchFamily="18"/>
                <a:ea typeface="Arial Unicode MS" pitchFamily="2"/>
                <a:cs typeface="Arial Unicode MS" pitchFamily="2"/>
              </a:rPr>
              <a:t>ばらつき　小</a:t>
            </a:r>
          </a:p>
        </p:txBody>
      </p:sp>
      <p:sp>
        <p:nvSpPr>
          <p:cNvPr id="8" name="フリーフォーム 7"/>
          <p:cNvSpPr/>
          <p:nvPr/>
        </p:nvSpPr>
        <p:spPr>
          <a:xfrm>
            <a:off x="1872000" y="4248000"/>
            <a:ext cx="6120000" cy="1728000"/>
          </a:xfrm>
          <a:custGeom>
            <a:avLst/>
            <a:gdLst>
              <a:gd name="idx" fmla="cos wd2 2700000"/>
              <a:gd name="idy" fmla="sin hd2 2700000"/>
              <a:gd name="il" fmla="+- hc 0 idx"/>
              <a:gd name="ir" fmla="+- hc idx 0"/>
              <a:gd name="it" fmla="+- vc 0 idy"/>
              <a:gd name="ib" fmla="+- vc idy 0"/>
            </a:gdLst>
            <a:ahLst/>
            <a:cxnLst>
              <a:cxn ang="3cd4">
                <a:pos x="hc" y="t"/>
              </a:cxn>
              <a:cxn ang="cd2">
                <a:pos x="l" y="vc"/>
              </a:cxn>
              <a:cxn ang="cd4">
                <a:pos x="hc" y="b"/>
              </a:cxn>
              <a:cxn ang="0">
                <a:pos x="r" y="vc"/>
              </a:cxn>
            </a:cxnLst>
            <a:rect l="il" t="it" r="ir" b="ib"/>
            <a:pathLst>
              <a:path>
                <a:moveTo>
                  <a:pt x="l" y="vc"/>
                </a:moveTo>
                <a:arcTo wR="wd2" hR="hd2" stAng="cd2" swAng="cd4"/>
                <a:arcTo wR="wd2" hR="hd2" stAng="3cd4" swAng="cd4"/>
                <a:arcTo wR="wd2" hR="hd2" stAng="0" swAng="cd4"/>
                <a:arcTo wR="wd2" hR="hd2" stAng="cd4" swAng="cd4"/>
                <a:close/>
              </a:path>
            </a:pathLst>
          </a:custGeom>
          <a:solidFill>
            <a:srgbClr val="CFE7F5"/>
          </a:solidFill>
          <a:ln w="0">
            <a:solidFill>
              <a:srgbClr val="808080"/>
            </a:solidFill>
            <a:prstDash val="solid"/>
          </a:ln>
        </p:spPr>
        <p:txBody>
          <a:bodyPr vert="horz" wrap="none" lIns="90000" tIns="45000" rIns="90000" bIns="45000" anchor="ctr" anchorCtr="0" compatLnSpc="0"/>
          <a:lstStyle/>
          <a:p>
            <a:pPr marL="0" marR="0" lvl="0" indent="0" algn="ctr" rtl="0" hangingPunct="0">
              <a:lnSpc>
                <a:spcPct val="100000"/>
              </a:lnSpc>
              <a:spcBef>
                <a:spcPts val="0"/>
              </a:spcBef>
              <a:spcAft>
                <a:spcPts val="0"/>
              </a:spcAft>
              <a:buNone/>
              <a:tabLst/>
            </a:pPr>
            <a:r>
              <a:rPr lang="ja-JP" sz="3600" b="1" i="0" u="none" strike="noStrike" kern="1200">
                <a:ln>
                  <a:noFill/>
                </a:ln>
                <a:latin typeface="Arial" pitchFamily="18"/>
                <a:ea typeface="Arial Unicode MS" pitchFamily="2"/>
                <a:cs typeface="Arial Unicode MS" pitchFamily="2"/>
              </a:rPr>
              <a:t>洗練度は終了条件に依存</a:t>
            </a:r>
            <a:r>
              <a:rPr lang="en-US" sz="3600" b="1" i="0" u="none" strike="noStrike" kern="1200">
                <a:ln>
                  <a:noFill/>
                </a:ln>
                <a:latin typeface="Arial" pitchFamily="18"/>
                <a:ea typeface="Arial Unicode MS" pitchFamily="2"/>
                <a:cs typeface="Arial Unicode MS" pitchFamily="2"/>
              </a:rPr>
              <a:t>!!</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Class="entr"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0"/>
                                          </p:val>
                                        </p:tav>
                                        <p:tav tm="100000">
                                          <p:val>
                                            <p:strVal val="#ppt_w"/>
                                          </p:val>
                                        </p:tav>
                                      </p:tavLst>
                                    </p:anim>
                                    <p:anim calcmode="lin" valueType="num">
                                      <p:cBhvr>
                                        <p:cTn id="8" dur="1000" fill="hold"/>
                                        <p:tgtEl>
                                          <p:spTgt spid="8"/>
                                        </p:tgtEl>
                                        <p:attrNameLst>
                                          <p:attrName>ppt_h</p:attrName>
                                        </p:attrNameLst>
                                      </p:cBhvr>
                                      <p:tavLst>
                                        <p:tav tm="0">
                                          <p:val>
                                            <p:strVal val="0"/>
                                          </p:val>
                                        </p:tav>
                                        <p:tav tm="100000">
                                          <p:val>
                                            <p:strVal val="#ppt_h"/>
                                          </p:val>
                                        </p:tav>
                                      </p:tavLst>
                                    </p:anim>
                                    <p:anim calcmode="lin" valueType="num">
                                      <p:cBhvr>
                                        <p:cTn id="9" dur="1000" fill="hold"/>
                                        <p:tgtEl>
                                          <p:spTgt spid="8"/>
                                        </p:tgtEl>
                                        <p:attrNameLst>
                                          <p:attrName>ppt_x</p:attrName>
                                        </p:attrNameLst>
                                      </p:cBhvr>
                                      <p:tavLst>
                                        <p:tav tm="0" fmla="#ppt_x+(cos(-2*pi*(1-$))*-#ppt_x-sin(-2*pi*(1-$))*(1-#ppt_y))*(1-$)">
                                          <p:val>
                                            <p:strVal val="0"/>
                                          </p:val>
                                        </p:tav>
                                        <p:tav tm="100000">
                                          <p:val>
                                            <p:strVal val="1"/>
                                          </p:val>
                                        </p:tav>
                                      </p:tavLst>
                                    </p:anim>
                                    <p:anim calcmode="lin" valueType="num">
                                      <p:cBhvr>
                                        <p:cTn id="10" dur="1000" fill="hold"/>
                                        <p:tgtEl>
                                          <p:spTgt spid="8"/>
                                        </p:tgtEl>
                                        <p:attrNameLst>
                                          <p:attrName>ppt_y</p:attrName>
                                        </p:attrNameLst>
                                      </p:cBhvr>
                                      <p:tavLst>
                                        <p:tav tm="0" fmla="#ppt_y+(sin(-2*pi*(1-$))*-#ppt_x+cos(-2*pi*(1-$))*(1-#ppt_y))*(1-$)">
                                          <p:val>
                                            <p:strVal val="0"/>
                                          </p:val>
                                        </p:tav>
                                        <p:tav tm="100000">
                                          <p:val>
                                            <p:strVal val="1"/>
                                          </p:val>
                                        </p:tav>
                                      </p:tavLst>
                                    </p:anim>
                                  </p:childTnLst>
                                </p:cTn>
                              </p:par>
                            </p:childTnLst>
                          </p:cTn>
                        </p:par>
                      </p:childTnLst>
                    </p:cTn>
                  </p:par>
                  <p:par>
                    <p:cTn id="11" fill="hold">
                      <p:stCondLst>
                        <p:cond delay="indefinite"/>
                      </p:stCondLst>
                      <p:childTnLst>
                        <p:par>
                          <p:cTn id="12" fill="hold">
                            <p:stCondLst>
                              <p:cond delay="0"/>
                            </p:stCondLst>
                            <p:childTnLst>
                              <p:par>
                                <p:cTn id="13" presetClass="emph" fill="hold" nodeType="clickEffect">
                                  <p:stCondLst>
                                    <p:cond delay="0"/>
                                  </p:stCondLst>
                                  <p:childTnLst>
                                    <p:anim calcmode="discrete" valueType="num">
                                      <p:cBhvr>
                                        <p:cTn id="14" dur="1000" fill="hold"/>
                                        <p:tgtEl>
                                          <p:spTgt spid="8"/>
                                        </p:tgtEl>
                                        <p:attrNameLst>
                                          <p:attrName>style.visibility</p:attrName>
                                        </p:attrNameLst>
                                      </p:cBhvr>
                                      <p:tavLst>
                                        <p:tav tm="0">
                                          <p:val>
                                            <p:strVal val="hidden"/>
                                          </p:val>
                                        </p:tav>
                                        <p:tav tm="50000">
                                          <p:val>
                                            <p:strVal val="visible"/>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標準">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878</TotalTime>
  <Words>735</Words>
  <Application>Microsoft Office PowerPoint</Application>
  <PresentationFormat>ワイド画面</PresentationFormat>
  <Paragraphs>156</Paragraphs>
  <Slides>16</Slides>
  <Notes>16</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16</vt:i4>
      </vt:variant>
    </vt:vector>
  </HeadingPairs>
  <TitlesOfParts>
    <vt:vector size="24" baseType="lpstr">
      <vt:lpstr>Arial Unicode MS</vt:lpstr>
      <vt:lpstr>ＭＳ Ｐゴシック</vt:lpstr>
      <vt:lpstr>StarSymbol</vt:lpstr>
      <vt:lpstr>Arial</vt:lpstr>
      <vt:lpstr>Calibri</vt:lpstr>
      <vt:lpstr>Tahoma</vt:lpstr>
      <vt:lpstr>Times New Roman</vt:lpstr>
      <vt:lpstr>標準</vt:lpstr>
      <vt:lpstr>二人零和不完全情報ゲームであるジャンケンにおけるゲームの洗練法</vt:lpstr>
      <vt:lpstr>目次</vt:lpstr>
      <vt:lpstr>ジャンケンに関する既知の結果</vt:lpstr>
      <vt:lpstr>研究内容</vt:lpstr>
      <vt:lpstr>研究内容</vt:lpstr>
      <vt:lpstr>研究内容</vt:lpstr>
      <vt:lpstr>研究内容</vt:lpstr>
      <vt:lpstr>研究内容</vt:lpstr>
      <vt:lpstr>実験結果および結論</vt:lpstr>
      <vt:lpstr>実験結果および結論</vt:lpstr>
      <vt:lpstr>実験結果および結論</vt:lpstr>
      <vt:lpstr>今後の課題</vt:lpstr>
      <vt:lpstr>参考文献</vt:lpstr>
      <vt:lpstr>参考文献</vt:lpstr>
      <vt:lpstr>参考文献</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二人零和不完全情報ゲームであるジャンケンにおけるゲームの洗練法</dc:title>
  <dc:creator>nagasaki ryo</dc:creator>
  <cp:lastModifiedBy>takasi-i</cp:lastModifiedBy>
  <cp:revision>72</cp:revision>
  <dcterms:created xsi:type="dcterms:W3CDTF">2016-02-01T11:38:13Z</dcterms:created>
  <dcterms:modified xsi:type="dcterms:W3CDTF">2017-06-05T04:28:12Z</dcterms:modified>
</cp:coreProperties>
</file>