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47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A37333-F1C5-44DA-97CC-D5889C542166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49117-D259-44B0-B34B-A1440BE744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587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D49117-D259-44B0-B34B-A1440BE7444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47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ACA9-F059-404C-B712-7C012F0F85DD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0B9F-361A-461C-A5B4-80E0C27CA5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979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ACA9-F059-404C-B712-7C012F0F85DD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0B9F-361A-461C-A5B4-80E0C27CA5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6790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ACA9-F059-404C-B712-7C012F0F85DD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0B9F-361A-461C-A5B4-80E0C27CA5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4972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ACA9-F059-404C-B712-7C012F0F85DD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0B9F-361A-461C-A5B4-80E0C27CA5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7799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ACA9-F059-404C-B712-7C012F0F85DD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0B9F-361A-461C-A5B4-80E0C27CA5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4468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ACA9-F059-404C-B712-7C012F0F85DD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0B9F-361A-461C-A5B4-80E0C27CA5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1400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ACA9-F059-404C-B712-7C012F0F85DD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0B9F-361A-461C-A5B4-80E0C27CA5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8567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ACA9-F059-404C-B712-7C012F0F85DD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0B9F-361A-461C-A5B4-80E0C27CA5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2402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ACA9-F059-404C-B712-7C012F0F85DD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0B9F-361A-461C-A5B4-80E0C27CA5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111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ACA9-F059-404C-B712-7C012F0F85DD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0B9F-361A-461C-A5B4-80E0C27CA5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3282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ACA9-F059-404C-B712-7C012F0F85DD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0B9F-361A-461C-A5B4-80E0C27CA5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845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5ACA9-F059-404C-B712-7C012F0F85DD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90B9F-361A-461C-A5B4-80E0C27CA5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6975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中将棋対戦ゲームの開発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066925"/>
          </a:xfrm>
        </p:spPr>
        <p:txBody>
          <a:bodyPr>
            <a:normAutofit/>
          </a:bodyPr>
          <a:lstStyle/>
          <a:p>
            <a:r>
              <a:rPr lang="ja-JP" altLang="en-US" sz="1100" dirty="0" smtClean="0"/>
              <a:t>指導教員</a:t>
            </a:r>
            <a:endParaRPr lang="en-US" altLang="ja-JP" sz="1100" dirty="0" smtClean="0"/>
          </a:p>
          <a:p>
            <a:r>
              <a:rPr lang="ja-JP" altLang="en-US" sz="1600" dirty="0" smtClean="0"/>
              <a:t>石水　隆　講師</a:t>
            </a:r>
            <a:endParaRPr lang="en-US" altLang="ja-JP" sz="1600" dirty="0" smtClean="0"/>
          </a:p>
          <a:p>
            <a:endParaRPr lang="en-US" altLang="ja-JP" sz="1800" dirty="0" smtClean="0"/>
          </a:p>
          <a:p>
            <a:r>
              <a:rPr lang="ja-JP" altLang="en-US" sz="1400" dirty="0" smtClean="0"/>
              <a:t>情報論理工学研究室</a:t>
            </a:r>
            <a:endParaRPr lang="en-US" altLang="ja-JP" sz="1400" dirty="0"/>
          </a:p>
          <a:p>
            <a:r>
              <a:rPr lang="en-US" altLang="ja-JP" sz="1400" dirty="0" smtClean="0"/>
              <a:t>10-1-037-0138</a:t>
            </a:r>
          </a:p>
          <a:p>
            <a:r>
              <a:rPr lang="ja-JP" altLang="en-US" sz="2800" dirty="0" smtClean="0"/>
              <a:t>木ノ下　翔</a:t>
            </a:r>
            <a:r>
              <a:rPr lang="ja-JP" altLang="en-US" sz="2800" dirty="0"/>
              <a:t>大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01234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4525963"/>
          </a:xfrm>
        </p:spPr>
        <p:txBody>
          <a:bodyPr/>
          <a:lstStyle/>
          <a:p>
            <a:r>
              <a:rPr kumimoji="1" lang="ja-JP" altLang="en-US" dirty="0" smtClean="0"/>
              <a:t>目次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sz="2800" dirty="0" smtClean="0"/>
              <a:t>研究背景</a:t>
            </a:r>
            <a:endParaRPr kumimoji="1" lang="en-US" altLang="ja-JP" sz="2800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sz="2800" dirty="0" smtClean="0"/>
              <a:t>中将棋とは</a:t>
            </a:r>
            <a:endParaRPr kumimoji="1" lang="en-US" altLang="ja-JP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sz="2800" dirty="0"/>
              <a:t>中将棋</a:t>
            </a:r>
            <a:r>
              <a:rPr lang="ja-JP" altLang="en-US" sz="2800" dirty="0" smtClean="0"/>
              <a:t>の駒の種類</a:t>
            </a:r>
            <a:endParaRPr lang="en-US" altLang="ja-JP" sz="2800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sz="2800" dirty="0"/>
              <a:t>中将棋</a:t>
            </a:r>
            <a:r>
              <a:rPr kumimoji="1" lang="ja-JP" altLang="en-US" sz="2800" dirty="0" smtClean="0"/>
              <a:t>の</a:t>
            </a:r>
            <a:r>
              <a:rPr kumimoji="1" lang="ja-JP" altLang="en-US" sz="2800" dirty="0"/>
              <a:t>駒</a:t>
            </a:r>
            <a:r>
              <a:rPr kumimoji="1" lang="ja-JP" altLang="en-US" sz="2800" dirty="0" smtClean="0"/>
              <a:t>の動き</a:t>
            </a:r>
            <a:endParaRPr kumimoji="1" lang="en-US" altLang="ja-JP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sz="2800" dirty="0" smtClean="0"/>
              <a:t>中将棋プログラム</a:t>
            </a:r>
            <a:endParaRPr lang="en-US" altLang="ja-JP" sz="2800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sz="2800" dirty="0" smtClean="0"/>
              <a:t>まとめ・今後の課題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71093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 smtClean="0"/>
              <a:t>１．研究背景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sz="1600" dirty="0"/>
          </a:p>
          <a:p>
            <a:r>
              <a:rPr lang="ja-JP" altLang="en-US" sz="2800" dirty="0" smtClean="0"/>
              <a:t>現在、将棋はかなり研究され、強い</a:t>
            </a:r>
            <a:r>
              <a:rPr lang="en-US" altLang="ja-JP" sz="2800" dirty="0" smtClean="0"/>
              <a:t>AI</a:t>
            </a:r>
            <a:r>
              <a:rPr lang="ja-JP" altLang="en-US" sz="2800" dirty="0" smtClean="0"/>
              <a:t>が存在する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en-US" altLang="ja-JP" sz="1600" dirty="0" smtClean="0"/>
              <a:t>		</a:t>
            </a:r>
            <a:r>
              <a:rPr lang="ja-JP" altLang="en-US" sz="1600" dirty="0" smtClean="0"/>
              <a:t>↓</a:t>
            </a:r>
            <a:endParaRPr lang="en-US" altLang="ja-JP" sz="1600" dirty="0" smtClean="0"/>
          </a:p>
          <a:p>
            <a:r>
              <a:rPr kumimoji="1" lang="ja-JP" altLang="en-US" sz="2800" dirty="0"/>
              <a:t>中将棋</a:t>
            </a:r>
            <a:r>
              <a:rPr kumimoji="1" lang="ja-JP" altLang="en-US" sz="2800" dirty="0" smtClean="0"/>
              <a:t>の</a:t>
            </a:r>
            <a:r>
              <a:rPr kumimoji="1" lang="ja-JP" altLang="en-US" sz="2800" dirty="0"/>
              <a:t>研究</a:t>
            </a:r>
            <a:r>
              <a:rPr kumimoji="1" lang="ja-JP" altLang="en-US" sz="2800" dirty="0" smtClean="0"/>
              <a:t>はほとんど</a:t>
            </a:r>
            <a:r>
              <a:rPr kumimoji="1" lang="ja-JP" altLang="en-US" sz="2800" dirty="0"/>
              <a:t>されて</a:t>
            </a:r>
            <a:r>
              <a:rPr kumimoji="1" lang="ja-JP" altLang="en-US" sz="2800" dirty="0" smtClean="0"/>
              <a:t>いない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en-US" altLang="ja-JP" sz="1600" dirty="0" smtClean="0"/>
              <a:t>		</a:t>
            </a:r>
            <a:r>
              <a:rPr lang="ja-JP" altLang="en-US" sz="1600" dirty="0" smtClean="0"/>
              <a:t>↓</a:t>
            </a:r>
            <a:endParaRPr kumimoji="1" lang="en-US" altLang="ja-JP" sz="1600" dirty="0" smtClean="0"/>
          </a:p>
          <a:p>
            <a:r>
              <a:rPr lang="ja-JP" altLang="en-US" sz="2800" dirty="0"/>
              <a:t>中将棋</a:t>
            </a:r>
            <a:r>
              <a:rPr lang="ja-JP" altLang="en-US" sz="2800" dirty="0" smtClean="0"/>
              <a:t>の強い</a:t>
            </a:r>
            <a:r>
              <a:rPr lang="en-US" altLang="ja-JP" sz="2800" dirty="0" smtClean="0"/>
              <a:t>AI</a:t>
            </a:r>
            <a:r>
              <a:rPr lang="ja-JP" altLang="en-US" sz="2800" dirty="0" smtClean="0"/>
              <a:t>が見受けられない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en-US" altLang="ja-JP" sz="1600" dirty="0" smtClean="0"/>
              <a:t>		</a:t>
            </a:r>
            <a:r>
              <a:rPr lang="ja-JP" altLang="en-US" sz="1600" dirty="0" smtClean="0"/>
              <a:t>↓</a:t>
            </a:r>
            <a:endParaRPr lang="en-US" altLang="ja-JP" sz="1600" dirty="0" smtClean="0"/>
          </a:p>
          <a:p>
            <a:r>
              <a:rPr kumimoji="1" lang="ja-JP" altLang="en-US" sz="2800" dirty="0"/>
              <a:t>中将棋</a:t>
            </a:r>
            <a:r>
              <a:rPr kumimoji="1" lang="ja-JP" altLang="en-US" sz="2800" dirty="0" smtClean="0"/>
              <a:t>の強い</a:t>
            </a:r>
            <a:r>
              <a:rPr kumimoji="1" lang="ja-JP" altLang="en-US" sz="2800" dirty="0"/>
              <a:t>プログラム</a:t>
            </a:r>
            <a:r>
              <a:rPr kumimoji="1" lang="ja-JP" altLang="en-US" sz="2800" dirty="0" smtClean="0"/>
              <a:t>を作ろう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en-US" altLang="ja-JP" sz="1600" dirty="0" smtClean="0"/>
              <a:t>		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221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692696"/>
            <a:ext cx="3672408" cy="5400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２．</a:t>
            </a:r>
            <a:r>
              <a:rPr kumimoji="1" lang="ja-JP" altLang="en-US" sz="3500" dirty="0" smtClean="0"/>
              <a:t>中将棋とは</a:t>
            </a:r>
            <a:endParaRPr kumimoji="1" lang="en-US" altLang="ja-JP" sz="3500" dirty="0" smtClean="0"/>
          </a:p>
          <a:p>
            <a:pPr marL="0" indent="0">
              <a:buNone/>
            </a:pPr>
            <a:endParaRPr kumimoji="1" lang="en-US" altLang="ja-JP" sz="1700" dirty="0" smtClean="0"/>
          </a:p>
          <a:p>
            <a:r>
              <a:rPr kumimoji="1" lang="ja-JP" altLang="en-US" sz="3000" dirty="0" smtClean="0"/>
              <a:t>成立は</a:t>
            </a:r>
            <a:r>
              <a:rPr kumimoji="1" lang="en-US" altLang="ja-JP" sz="3000" dirty="0" smtClean="0"/>
              <a:t>14</a:t>
            </a:r>
            <a:r>
              <a:rPr kumimoji="1" lang="ja-JP" altLang="en-US" sz="3000" dirty="0" smtClean="0"/>
              <a:t>世紀後半と推定</a:t>
            </a:r>
            <a:endParaRPr kumimoji="1" lang="en-US" altLang="ja-JP" sz="3000" dirty="0" smtClean="0"/>
          </a:p>
          <a:p>
            <a:r>
              <a:rPr kumimoji="1" lang="ja-JP" altLang="en-US" sz="3000" dirty="0" smtClean="0"/>
              <a:t>盤面は縦横</a:t>
            </a:r>
            <a:r>
              <a:rPr kumimoji="1" lang="en-US" altLang="ja-JP" sz="3000" dirty="0" smtClean="0"/>
              <a:t>12×12</a:t>
            </a:r>
            <a:r>
              <a:rPr lang="ja-JP" altLang="en-US" sz="3000" dirty="0" smtClean="0"/>
              <a:t>の</a:t>
            </a:r>
            <a:r>
              <a:rPr lang="en-US" altLang="ja-JP" sz="3000" dirty="0" smtClean="0"/>
              <a:t>144</a:t>
            </a:r>
            <a:r>
              <a:rPr lang="ja-JP" altLang="en-US" sz="3000" dirty="0" smtClean="0"/>
              <a:t>マス</a:t>
            </a:r>
            <a:endParaRPr lang="en-US" altLang="ja-JP" sz="3000" dirty="0" smtClean="0"/>
          </a:p>
          <a:p>
            <a:r>
              <a:rPr kumimoji="1" lang="ja-JP" altLang="en-US" sz="3000" dirty="0" smtClean="0"/>
              <a:t>駒は取り捨て</a:t>
            </a:r>
            <a:endParaRPr lang="en-US" altLang="ja-JP" sz="3000" dirty="0"/>
          </a:p>
          <a:p>
            <a:endParaRPr lang="en-US" altLang="ja-JP" sz="2800" dirty="0" smtClean="0"/>
          </a:p>
          <a:p>
            <a:pPr marL="0" indent="0">
              <a:buNone/>
            </a:pPr>
            <a:endParaRPr lang="en-US" altLang="ja-JP" sz="2800" dirty="0" smtClean="0"/>
          </a:p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　　　　　　</a:t>
            </a:r>
            <a:r>
              <a:rPr lang="ja-JP" altLang="en-US" sz="1600" dirty="0" smtClean="0"/>
              <a:t>中将棋の初期配置→</a:t>
            </a:r>
            <a:endParaRPr lang="en-US" altLang="ja-JP" sz="1600" dirty="0"/>
          </a:p>
          <a:p>
            <a:pPr marL="0" indent="0">
              <a:buNone/>
            </a:pPr>
            <a:r>
              <a:rPr kumimoji="1" lang="ja-JP" altLang="en-US" sz="1600" dirty="0" smtClean="0"/>
              <a:t>　　　　　　　　　　参考資料：日本中将棋連盟</a:t>
            </a:r>
            <a:endParaRPr kumimoji="1" lang="en-US" altLang="ja-JP" sz="1600" dirty="0" smtClean="0"/>
          </a:p>
          <a:p>
            <a:pPr marL="0" indent="0">
              <a:buNone/>
            </a:pPr>
            <a:r>
              <a:rPr lang="ja-JP" altLang="en-US" sz="1400" dirty="0" smtClean="0"/>
              <a:t>　　　</a:t>
            </a:r>
            <a:r>
              <a:rPr lang="ja-JP" altLang="en-US" sz="1400" dirty="0"/>
              <a:t>　</a:t>
            </a:r>
            <a:r>
              <a:rPr lang="en-US" altLang="ja-JP" sz="1400" dirty="0" smtClean="0"/>
              <a:t>http://www.chushogi-renmei.com/index.htm</a:t>
            </a:r>
            <a:endParaRPr kumimoji="1" lang="en-US" altLang="ja-JP" sz="1400" dirty="0" smtClean="0"/>
          </a:p>
          <a:p>
            <a:endParaRPr kumimoji="1" lang="ja-JP" altLang="en-US" sz="280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188941"/>
            <a:ext cx="4608512" cy="6406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472607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３．中将棋の駒の種類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sz="1600" dirty="0"/>
          </a:p>
          <a:p>
            <a:r>
              <a:rPr kumimoji="1" lang="ja-JP" altLang="en-US" sz="2800" dirty="0" smtClean="0"/>
              <a:t>初期配置で</a:t>
            </a:r>
            <a:r>
              <a:rPr kumimoji="1" lang="en-US" altLang="ja-JP" sz="2800" dirty="0" smtClean="0"/>
              <a:t>21</a:t>
            </a:r>
            <a:r>
              <a:rPr kumimoji="1" lang="ja-JP" altLang="en-US" sz="2800" dirty="0" smtClean="0"/>
              <a:t>種類（成り駒を合わせると</a:t>
            </a:r>
            <a:r>
              <a:rPr kumimoji="1" lang="en-US" altLang="ja-JP" sz="2800" dirty="0" smtClean="0"/>
              <a:t>29</a:t>
            </a:r>
            <a:r>
              <a:rPr kumimoji="1" lang="ja-JP" altLang="en-US" sz="2800" dirty="0" smtClean="0"/>
              <a:t>種類）、双方合わせて</a:t>
            </a:r>
            <a:r>
              <a:rPr kumimoji="1" lang="en-US" altLang="ja-JP" sz="2800" dirty="0" smtClean="0"/>
              <a:t>92</a:t>
            </a:r>
            <a:r>
              <a:rPr kumimoji="1" lang="ja-JP" altLang="en-US" sz="2800" dirty="0" smtClean="0"/>
              <a:t>枚</a:t>
            </a:r>
            <a:r>
              <a:rPr kumimoji="1" lang="ja-JP" altLang="en-US" sz="2800" dirty="0" smtClean="0"/>
              <a:t>の駒を使用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　　　　　　　　　　　　　　　　　　　　　　　　　　駒の一覧</a:t>
            </a:r>
            <a:endParaRPr kumimoji="1" lang="en-US" altLang="ja-JP" sz="1600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6996" y="2772111"/>
            <a:ext cx="3847806" cy="3310167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799545"/>
            <a:ext cx="3861420" cy="3282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27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6048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 smtClean="0"/>
              <a:t>４．中将棋の駒の動き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sz="1600" dirty="0" smtClean="0"/>
          </a:p>
          <a:p>
            <a:r>
              <a:rPr kumimoji="1" lang="ja-JP" altLang="en-US" sz="2800" dirty="0" smtClean="0"/>
              <a:t>通常の</a:t>
            </a:r>
            <a:r>
              <a:rPr lang="ja-JP" altLang="en-US" sz="2800" dirty="0"/>
              <a:t>駒</a:t>
            </a:r>
            <a:endParaRPr kumimoji="1" lang="en-US" altLang="ja-JP" sz="2800" dirty="0" smtClean="0"/>
          </a:p>
          <a:p>
            <a:pPr marL="0" indent="0">
              <a:buNone/>
            </a:pPr>
            <a:endParaRPr lang="en-US" altLang="ja-JP" sz="2800" dirty="0"/>
          </a:p>
          <a:p>
            <a:endParaRPr kumimoji="1" lang="en-US" altLang="ja-JP" sz="2800" dirty="0" smtClean="0"/>
          </a:p>
          <a:p>
            <a:endParaRPr lang="en-US" altLang="ja-JP" sz="2800" dirty="0"/>
          </a:p>
          <a:p>
            <a:endParaRPr lang="en-US" altLang="ja-JP" sz="2800" dirty="0" smtClean="0"/>
          </a:p>
          <a:p>
            <a:r>
              <a:rPr kumimoji="1" lang="ja-JP" altLang="en-US" sz="2800" dirty="0" smtClean="0"/>
              <a:t>走り駒</a:t>
            </a:r>
            <a:endParaRPr kumimoji="1" lang="en-US" altLang="ja-JP" sz="2800" dirty="0" smtClean="0"/>
          </a:p>
          <a:p>
            <a:endParaRPr lang="en-US" altLang="ja-JP" sz="2800" dirty="0"/>
          </a:p>
          <a:p>
            <a:pPr marL="0" indent="0">
              <a:buNone/>
            </a:pPr>
            <a:endParaRPr kumimoji="1" lang="en-US" altLang="ja-JP" sz="1600" dirty="0" smtClean="0"/>
          </a:p>
          <a:p>
            <a:pPr marL="0" indent="0">
              <a:buNone/>
            </a:pPr>
            <a:r>
              <a:rPr kumimoji="1" lang="ja-JP" altLang="en-US" sz="1600" dirty="0" smtClean="0"/>
              <a:t>　　　　　　　　　　</a:t>
            </a:r>
            <a:endParaRPr kumimoji="1" lang="en-US" altLang="ja-JP" sz="1600" dirty="0" smtClean="0"/>
          </a:p>
          <a:p>
            <a:pPr marL="0" indent="0">
              <a:buNone/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　　　　　　　　　　　　　　　　　</a:t>
            </a:r>
            <a:endParaRPr lang="en-US" altLang="ja-JP" sz="1600" dirty="0" smtClean="0"/>
          </a:p>
          <a:p>
            <a:pPr marL="0" indent="0">
              <a:buNone/>
            </a:pPr>
            <a:r>
              <a:rPr kumimoji="1" lang="ja-JP" altLang="en-US" sz="1600" dirty="0"/>
              <a:t>　</a:t>
            </a:r>
            <a:r>
              <a:rPr kumimoji="1" lang="ja-JP" altLang="en-US" sz="1600" dirty="0" smtClean="0"/>
              <a:t>　　　　　　　　　　　　　　　　　画像参考：</a:t>
            </a:r>
            <a:r>
              <a:rPr lang="ja-JP" altLang="ja-JP" sz="1600" dirty="0"/>
              <a:t>中将棋の駒の動かし方</a:t>
            </a:r>
            <a:r>
              <a:rPr lang="en-US" altLang="ja-JP" sz="1600" dirty="0"/>
              <a:t>-Ne</a:t>
            </a:r>
            <a:r>
              <a:rPr lang="ja-JP" altLang="ja-JP" sz="1600" dirty="0"/>
              <a:t>　</a:t>
            </a:r>
            <a:r>
              <a:rPr lang="ja-JP" altLang="en-US" sz="1600" dirty="0" smtClean="0"/>
              <a:t>　　　　　　　　　</a:t>
            </a:r>
            <a:endParaRPr lang="en-US" altLang="ja-JP" sz="1600" dirty="0" smtClean="0"/>
          </a:p>
          <a:p>
            <a:pPr marL="0" indent="0">
              <a:buNone/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　　　　　　　　　　　　　　　　　</a:t>
            </a:r>
            <a:r>
              <a:rPr lang="en-US" altLang="ja-JP" sz="1600" dirty="0" smtClean="0"/>
              <a:t>http</a:t>
            </a:r>
            <a:r>
              <a:rPr lang="en-US" altLang="ja-JP" sz="1600" dirty="0"/>
              <a:t>://www.ne.jp/asahi/tetsu/toybox/chushogi/koma.html</a:t>
            </a:r>
            <a:endParaRPr kumimoji="1" lang="en-US" altLang="ja-JP" sz="1600" dirty="0" smtClean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196752"/>
            <a:ext cx="6413261" cy="2418948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7" y="3789040"/>
            <a:ext cx="6440253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9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6120680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/>
              <a:t>５</a:t>
            </a:r>
            <a:r>
              <a:rPr kumimoji="1" lang="ja-JP" altLang="en-US" dirty="0" smtClean="0"/>
              <a:t>．中将棋プログラム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 smtClean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268759"/>
            <a:ext cx="3456383" cy="5481943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268759"/>
            <a:ext cx="3312368" cy="5452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89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/>
              <a:t>６</a:t>
            </a:r>
            <a:r>
              <a:rPr kumimoji="1" lang="ja-JP" altLang="en-US" dirty="0" smtClean="0"/>
              <a:t>．まとめ・今後の課題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sz="1600" dirty="0" smtClean="0"/>
          </a:p>
          <a:p>
            <a:pPr marL="0" indent="0">
              <a:buNone/>
            </a:pPr>
            <a:r>
              <a:rPr lang="ja-JP" altLang="en-US" sz="2800" dirty="0" smtClean="0"/>
              <a:t>まとめ</a:t>
            </a:r>
            <a:endParaRPr lang="en-US" altLang="ja-JP" sz="2800" dirty="0"/>
          </a:p>
          <a:p>
            <a:r>
              <a:rPr lang="ja-JP" altLang="en-US" sz="2600" dirty="0"/>
              <a:t>中将棋</a:t>
            </a:r>
            <a:r>
              <a:rPr lang="ja-JP" altLang="en-US" sz="2600" dirty="0" smtClean="0"/>
              <a:t>の対人戦と</a:t>
            </a:r>
            <a:r>
              <a:rPr lang="en-US" altLang="ja-JP" sz="2600" dirty="0" smtClean="0"/>
              <a:t>CPU</a:t>
            </a:r>
            <a:r>
              <a:rPr lang="ja-JP" altLang="en-US" sz="2600" dirty="0" smtClean="0"/>
              <a:t>戦を実装することができた</a:t>
            </a:r>
            <a:endParaRPr lang="en-US" altLang="ja-JP" sz="2600" dirty="0" smtClean="0"/>
          </a:p>
          <a:p>
            <a:pPr marL="0" indent="0">
              <a:buNone/>
            </a:pPr>
            <a:endParaRPr lang="en-US" altLang="ja-JP" sz="1600" dirty="0"/>
          </a:p>
          <a:p>
            <a:pPr marL="0" indent="0">
              <a:buNone/>
            </a:pPr>
            <a:r>
              <a:rPr kumimoji="1" lang="ja-JP" altLang="en-US" sz="2800" dirty="0" smtClean="0"/>
              <a:t>今後の課題</a:t>
            </a:r>
            <a:endParaRPr kumimoji="1" lang="en-US" altLang="ja-JP" sz="2800" dirty="0" smtClean="0"/>
          </a:p>
          <a:p>
            <a:r>
              <a:rPr kumimoji="1" lang="ja-JP" altLang="en-US" sz="2400" dirty="0" smtClean="0"/>
              <a:t>太子ルール等の中将棋特有のルールを実装する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対</a:t>
            </a:r>
            <a:r>
              <a:rPr lang="en-US" altLang="ja-JP" sz="2400" dirty="0"/>
              <a:t>CPU</a:t>
            </a:r>
            <a:r>
              <a:rPr lang="ja-JP" altLang="en-US" sz="2400" dirty="0"/>
              <a:t>戦</a:t>
            </a:r>
            <a:r>
              <a:rPr lang="ja-JP" altLang="en-US" sz="2400" dirty="0" smtClean="0"/>
              <a:t>の強い</a:t>
            </a:r>
            <a:r>
              <a:rPr lang="en-US" altLang="ja-JP" sz="2400" dirty="0" smtClean="0"/>
              <a:t>AI</a:t>
            </a:r>
            <a:r>
              <a:rPr lang="ja-JP" altLang="en-US" sz="2400" dirty="0" smtClean="0"/>
              <a:t>を実装する</a:t>
            </a:r>
            <a:endParaRPr lang="en-US" altLang="ja-JP" sz="2400" dirty="0" smtClean="0"/>
          </a:p>
          <a:p>
            <a:pPr marL="0" indent="0">
              <a:buNone/>
            </a:pP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14542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973</TotalTime>
  <Words>157</Words>
  <Application>Microsoft Office PowerPoint</Application>
  <PresentationFormat>画面に合わせる (4:3)</PresentationFormat>
  <Paragraphs>72</Paragraphs>
  <Slides>8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Office ​​テーマ</vt:lpstr>
      <vt:lpstr>中将棋対戦ゲームの開発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中将棋対戦ゲームの開発</dc:title>
  <dc:creator>info</dc:creator>
  <cp:lastModifiedBy>info</cp:lastModifiedBy>
  <cp:revision>59</cp:revision>
  <dcterms:created xsi:type="dcterms:W3CDTF">2015-02-03T11:37:34Z</dcterms:created>
  <dcterms:modified xsi:type="dcterms:W3CDTF">2015-02-06T01:30:55Z</dcterms:modified>
</cp:coreProperties>
</file>