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70" r:id="rId3"/>
    <p:sldId id="272" r:id="rId4"/>
    <p:sldId id="265" r:id="rId5"/>
    <p:sldId id="274" r:id="rId6"/>
    <p:sldId id="275" r:id="rId7"/>
    <p:sldId id="276" r:id="rId8"/>
    <p:sldId id="277" r:id="rId9"/>
    <p:sldId id="271" r:id="rId10"/>
    <p:sldId id="267" r:id="rId11"/>
    <p:sldId id="268" r:id="rId12"/>
    <p:sldId id="269"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37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B32B43-C1A7-49BC-B96E-16CCDD8FAB3E}" type="datetimeFigureOut">
              <a:rPr kumimoji="1" lang="ja-JP" altLang="en-US" smtClean="0"/>
              <a:t>2015/2/5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784818-5B91-44AB-9E05-AF396CDBD64D}"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705600" y="4206240"/>
            <a:ext cx="960120" cy="457200"/>
          </a:xfrm>
        </p:spPr>
        <p:txBody>
          <a:bodyPr/>
          <a:lstStyle/>
          <a:p>
            <a:fld id="{C1BD32B2-5A51-410D-8EC4-3A1DE35D5176}" type="datetimeFigureOut">
              <a:rPr kumimoji="1" lang="ja-JP" altLang="en-US" smtClean="0"/>
              <a:pPr/>
              <a:t>2015/2/5</a:t>
            </a:fld>
            <a:endParaRPr kumimoji="1" lang="ja-JP" altLang="en-US"/>
          </a:p>
        </p:txBody>
      </p:sp>
      <p:sp>
        <p:nvSpPr>
          <p:cNvPr id="17" name="フッター プレースホルダ 16"/>
          <p:cNvSpPr>
            <a:spLocks noGrp="1"/>
          </p:cNvSpPr>
          <p:nvPr>
            <p:ph type="ftr" sz="quarter" idx="11"/>
          </p:nvPr>
        </p:nvSpPr>
        <p:spPr>
          <a:xfrm>
            <a:off x="5410200" y="4205288"/>
            <a:ext cx="1295400" cy="457200"/>
          </a:xfrm>
        </p:spPr>
        <p:txBody>
          <a:bodyPr/>
          <a:lstStyle/>
          <a:p>
            <a:endParaRPr kumimoji="1" lang="ja-JP" altLang="en-US"/>
          </a:p>
        </p:txBody>
      </p:sp>
      <p:sp>
        <p:nvSpPr>
          <p:cNvPr id="29" name="スライド番号プレースホルダ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80590A7-91BB-4A62-8D02-BEDE0D7DD357}"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C1BD32B2-5A51-410D-8EC4-3A1DE35D5176}" type="datetimeFigureOut">
              <a:rPr kumimoji="1" lang="ja-JP" altLang="en-US" smtClean="0"/>
              <a:pPr/>
              <a:t>2015/2/5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80590A7-91BB-4A62-8D02-BEDE0D7DD357}"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1143000"/>
            <a:ext cx="1905000" cy="5486400"/>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143000"/>
            <a:ext cx="6248400" cy="5486400"/>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C1BD32B2-5A51-410D-8EC4-3A1DE35D5176}" type="datetimeFigureOut">
              <a:rPr kumimoji="1" lang="ja-JP" altLang="en-US" smtClean="0"/>
              <a:pPr/>
              <a:t>2015/2/5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80590A7-91BB-4A62-8D02-BEDE0D7DD357}"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C1BD32B2-5A51-410D-8EC4-3A1DE35D5176}" type="datetimeFigureOut">
              <a:rPr kumimoji="1" lang="ja-JP" altLang="en-US" smtClean="0"/>
              <a:pPr/>
              <a:t>2015/2/5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80590A7-91BB-4A62-8D02-BEDE0D7DD357}"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C1BD32B2-5A51-410D-8EC4-3A1DE35D5176}" type="datetimeFigureOut">
              <a:rPr kumimoji="1" lang="ja-JP" altLang="en-US" smtClean="0"/>
              <a:pPr/>
              <a:t>2015/2/5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80590A7-91BB-4A62-8D02-BEDE0D7DD357}"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C1BD32B2-5A51-410D-8EC4-3A1DE35D5176}" type="datetimeFigureOut">
              <a:rPr kumimoji="1" lang="ja-JP" altLang="en-US" smtClean="0"/>
              <a:pPr/>
              <a:t>2015/2/5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80590A7-91BB-4A62-8D02-BEDE0D7DD357}"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1143000"/>
            <a:ext cx="8382000" cy="1069848"/>
          </a:xfrm>
        </p:spPr>
        <p:txBody>
          <a:bodyPr anchor="ctr"/>
          <a:lstStyle>
            <a:lvl1pPr>
              <a:defRPr sz="4000" b="0" i="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 25"/>
          <p:cNvSpPr>
            <a:spLocks noGrp="1"/>
          </p:cNvSpPr>
          <p:nvPr>
            <p:ph type="dt" sz="half" idx="10"/>
          </p:nvPr>
        </p:nvSpPr>
        <p:spPr/>
        <p:txBody>
          <a:bodyPr rtlCol="0"/>
          <a:lstStyle/>
          <a:p>
            <a:fld id="{C1BD32B2-5A51-410D-8EC4-3A1DE35D5176}" type="datetimeFigureOut">
              <a:rPr kumimoji="1" lang="ja-JP" altLang="en-US" smtClean="0"/>
              <a:pPr/>
              <a:t>2015/2/5</a:t>
            </a:fld>
            <a:endParaRPr kumimoji="1" lang="ja-JP" altLang="en-US"/>
          </a:p>
        </p:txBody>
      </p:sp>
      <p:sp>
        <p:nvSpPr>
          <p:cNvPr id="27" name="スライド番号プレースホルダ 26"/>
          <p:cNvSpPr>
            <a:spLocks noGrp="1"/>
          </p:cNvSpPr>
          <p:nvPr>
            <p:ph type="sldNum" sz="quarter" idx="11"/>
          </p:nvPr>
        </p:nvSpPr>
        <p:spPr/>
        <p:txBody>
          <a:bodyPr rtlCol="0"/>
          <a:lstStyle/>
          <a:p>
            <a:fld id="{280590A7-91BB-4A62-8D02-BEDE0D7DD357}" type="slidenum">
              <a:rPr kumimoji="1" lang="ja-JP" altLang="en-US" smtClean="0"/>
              <a:pPr/>
              <a:t>&lt;#&gt;</a:t>
            </a:fld>
            <a:endParaRPr kumimoji="1" lang="ja-JP" altLang="en-US"/>
          </a:p>
        </p:txBody>
      </p:sp>
      <p:sp>
        <p:nvSpPr>
          <p:cNvPr id="28" name="フッター プレースホルダ 2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6583680" y="612648"/>
            <a:ext cx="957264" cy="457200"/>
          </a:xfrm>
        </p:spPr>
        <p:txBody>
          <a:bodyPr/>
          <a:lstStyle/>
          <a:p>
            <a:fld id="{C1BD32B2-5A51-410D-8EC4-3A1DE35D5176}" type="datetimeFigureOut">
              <a:rPr kumimoji="1" lang="ja-JP" altLang="en-US" smtClean="0"/>
              <a:pPr/>
              <a:t>2015/2/5</a:t>
            </a:fld>
            <a:endParaRPr kumimoji="1" lang="ja-JP" altLang="en-US"/>
          </a:p>
        </p:txBody>
      </p:sp>
      <p:sp>
        <p:nvSpPr>
          <p:cNvPr id="4" name="フッター プレースホルダ 3"/>
          <p:cNvSpPr>
            <a:spLocks noGrp="1"/>
          </p:cNvSpPr>
          <p:nvPr>
            <p:ph type="ftr" sz="quarter" idx="11"/>
          </p:nvPr>
        </p:nvSpPr>
        <p:spPr>
          <a:xfrm>
            <a:off x="5257800" y="612648"/>
            <a:ext cx="1325880" cy="457200"/>
          </a:xfrm>
        </p:spPr>
        <p:txBody>
          <a:bodyPr/>
          <a:lstStyle/>
          <a:p>
            <a:endParaRPr kumimoji="1" lang="ja-JP" altLang="en-US"/>
          </a:p>
        </p:txBody>
      </p:sp>
      <p:sp>
        <p:nvSpPr>
          <p:cNvPr id="5" name="スライド番号プレースホルダ 4"/>
          <p:cNvSpPr>
            <a:spLocks noGrp="1"/>
          </p:cNvSpPr>
          <p:nvPr>
            <p:ph type="sldNum" sz="quarter" idx="12"/>
          </p:nvPr>
        </p:nvSpPr>
        <p:spPr>
          <a:xfrm>
            <a:off x="8174736" y="2272"/>
            <a:ext cx="762000" cy="365760"/>
          </a:xfrm>
        </p:spPr>
        <p:txBody>
          <a:bodyPr/>
          <a:lstStyle/>
          <a:p>
            <a:fld id="{280590A7-91BB-4A62-8D02-BEDE0D7DD357}"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1BD32B2-5A51-410D-8EC4-3A1DE35D5176}" type="datetimeFigureOut">
              <a:rPr kumimoji="1" lang="ja-JP" altLang="en-US" smtClean="0"/>
              <a:pPr/>
              <a:t>2015/2/5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80590A7-91BB-4A62-8D02-BEDE0D7DD357}"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53496" y="1101970"/>
            <a:ext cx="3383280" cy="877824"/>
          </a:xfrm>
        </p:spPr>
        <p:txBody>
          <a:bodyPr anchor="b"/>
          <a:lstStyle>
            <a:lvl1pPr algn="l">
              <a:buNone/>
              <a:defRPr sz="1800" b="1"/>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C1BD32B2-5A51-410D-8EC4-3A1DE35D5176}" type="datetimeFigureOut">
              <a:rPr kumimoji="1" lang="ja-JP" altLang="en-US" smtClean="0"/>
              <a:pPr/>
              <a:t>2015/2/5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80590A7-91BB-4A62-8D02-BEDE0D7DD357}"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C1BD32B2-5A51-410D-8EC4-3A1DE35D5176}" type="datetimeFigureOut">
              <a:rPr kumimoji="1" lang="ja-JP" altLang="en-US" smtClean="0"/>
              <a:pPr/>
              <a:t>2015/2/5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80590A7-91BB-4A62-8D02-BEDE0D7DD357}"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 21"/>
          <p:cNvSpPr>
            <a:spLocks noGrp="1"/>
          </p:cNvSpPr>
          <p:nvPr>
            <p:ph type="title"/>
          </p:nvPr>
        </p:nvSpPr>
        <p:spPr>
          <a:xfrm>
            <a:off x="457200" y="1143000"/>
            <a:ext cx="8229600" cy="10668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1BD32B2-5A51-410D-8EC4-3A1DE35D5176}" type="datetimeFigureOut">
              <a:rPr kumimoji="1" lang="ja-JP" altLang="en-US" smtClean="0"/>
              <a:pPr/>
              <a:t>2015/2/5</a:t>
            </a:fld>
            <a:endParaRPr kumimoji="1" lang="ja-JP" altLang="en-US"/>
          </a:p>
        </p:txBody>
      </p:sp>
      <p:sp>
        <p:nvSpPr>
          <p:cNvPr id="3" name="フッター プレースホルダ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kumimoji="1" lang="ja-JP" altLang="en-US"/>
          </a:p>
        </p:txBody>
      </p:sp>
      <p:sp>
        <p:nvSpPr>
          <p:cNvPr id="23" name="スライド番号プレースホルダ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80590A7-91BB-4A62-8D02-BEDE0D7DD35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ジャンケン将棋アプリの開発</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近畿大学理工学部情報学科</a:t>
            </a:r>
            <a:endParaRPr kumimoji="1" lang="en-US" altLang="ja-JP" dirty="0" smtClean="0"/>
          </a:p>
          <a:p>
            <a:r>
              <a:rPr lang="ja-JP" altLang="en-US" dirty="0" smtClean="0"/>
              <a:t>情報論理研究室</a:t>
            </a:r>
            <a:endParaRPr kumimoji="1" lang="en-US" altLang="ja-JP" dirty="0" smtClean="0"/>
          </a:p>
          <a:p>
            <a:r>
              <a:rPr kumimoji="1" lang="en-US" altLang="ja-JP" dirty="0" smtClean="0"/>
              <a:t>09-1-037-0183</a:t>
            </a:r>
          </a:p>
          <a:p>
            <a:r>
              <a:rPr lang="ja-JP" altLang="en-US" dirty="0" smtClean="0"/>
              <a:t>南野 裕介</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プログラムの使用ついて</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lang="ja-JP" altLang="en-US" sz="2400" dirty="0" smtClean="0"/>
              <a:t>表示の</a:t>
            </a:r>
            <a:r>
              <a:rPr lang="ja-JP" altLang="en-US" sz="2400" dirty="0" smtClean="0"/>
              <a:t>仕方</a:t>
            </a:r>
            <a:endParaRPr lang="en-US" altLang="ja-JP" sz="2400" dirty="0" smtClean="0"/>
          </a:p>
          <a:p>
            <a:endParaRPr lang="en-US" altLang="ja-JP" sz="2400" dirty="0" smtClean="0"/>
          </a:p>
          <a:p>
            <a:r>
              <a:rPr kumimoji="1" lang="ja-JP" altLang="en-US" sz="2400" dirty="0" smtClean="0"/>
              <a:t>駒の</a:t>
            </a:r>
            <a:r>
              <a:rPr kumimoji="1" lang="ja-JP" altLang="en-US" sz="2400" dirty="0" smtClean="0"/>
              <a:t>動かし方</a:t>
            </a:r>
            <a:endParaRPr kumimoji="1" lang="en-US" altLang="ja-JP" sz="2400" dirty="0" smtClean="0"/>
          </a:p>
          <a:p>
            <a:pPr lvl="1"/>
            <a:r>
              <a:rPr kumimoji="1" lang="en-US" altLang="ja-JP" sz="1600" dirty="0" smtClean="0">
                <a:solidFill>
                  <a:schemeClr val="tx1"/>
                </a:solidFill>
              </a:rPr>
              <a:t>(u:</a:t>
            </a:r>
            <a:r>
              <a:rPr kumimoji="1" lang="ja-JP" altLang="en-US" sz="1600" dirty="0" smtClean="0">
                <a:solidFill>
                  <a:schemeClr val="tx1"/>
                </a:solidFill>
              </a:rPr>
              <a:t>上</a:t>
            </a:r>
            <a:r>
              <a:rPr kumimoji="1" lang="en-US" altLang="ja-JP" sz="1600" dirty="0" smtClean="0">
                <a:solidFill>
                  <a:schemeClr val="tx1"/>
                </a:solidFill>
              </a:rPr>
              <a:t>, d:</a:t>
            </a:r>
            <a:r>
              <a:rPr kumimoji="1" lang="ja-JP" altLang="en-US" sz="1600" dirty="0" smtClean="0">
                <a:solidFill>
                  <a:schemeClr val="tx1"/>
                </a:solidFill>
              </a:rPr>
              <a:t>下</a:t>
            </a:r>
            <a:r>
              <a:rPr kumimoji="1" lang="en-US" altLang="ja-JP" sz="1600" dirty="0" smtClean="0">
                <a:solidFill>
                  <a:schemeClr val="tx1"/>
                </a:solidFill>
              </a:rPr>
              <a:t>, l:</a:t>
            </a:r>
            <a:r>
              <a:rPr kumimoji="1" lang="ja-JP" altLang="en-US" sz="1600" dirty="0" smtClean="0">
                <a:solidFill>
                  <a:schemeClr val="tx1"/>
                </a:solidFill>
              </a:rPr>
              <a:t>左</a:t>
            </a:r>
            <a:r>
              <a:rPr kumimoji="1" lang="en-US" altLang="ja-JP" sz="1600" dirty="0" smtClean="0">
                <a:solidFill>
                  <a:schemeClr val="tx1"/>
                </a:solidFill>
              </a:rPr>
              <a:t>, r:</a:t>
            </a:r>
            <a:r>
              <a:rPr kumimoji="1" lang="ja-JP" altLang="en-US" sz="1600" dirty="0" smtClean="0">
                <a:solidFill>
                  <a:schemeClr val="tx1"/>
                </a:solidFill>
              </a:rPr>
              <a:t>右</a:t>
            </a:r>
            <a:r>
              <a:rPr kumimoji="1" lang="en-US" altLang="ja-JP" sz="1600" dirty="0" smtClean="0">
                <a:solidFill>
                  <a:schemeClr val="tx1"/>
                </a:solidFill>
              </a:rPr>
              <a:t>, s:</a:t>
            </a:r>
            <a:r>
              <a:rPr kumimoji="1" lang="ja-JP" altLang="en-US" sz="1600" dirty="0" smtClean="0">
                <a:solidFill>
                  <a:schemeClr val="tx1"/>
                </a:solidFill>
              </a:rPr>
              <a:t>そのまま</a:t>
            </a:r>
            <a:r>
              <a:rPr kumimoji="1" lang="en-US" altLang="ja-JP" sz="1600" dirty="0" smtClean="0">
                <a:solidFill>
                  <a:schemeClr val="tx1"/>
                </a:solidFill>
              </a:rPr>
              <a:t>)</a:t>
            </a:r>
            <a:endParaRPr kumimoji="1" lang="en-US" altLang="ja-JP" sz="1600" dirty="0" smtClean="0">
              <a:solidFill>
                <a:schemeClr val="tx1"/>
              </a:solidFill>
            </a:endParaRPr>
          </a:p>
          <a:p>
            <a:endParaRPr lang="en-US" altLang="ja-JP" sz="2400" dirty="0" smtClean="0"/>
          </a:p>
          <a:p>
            <a:endParaRPr kumimoji="1"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pPr>
              <a:buNone/>
            </a:pPr>
            <a:endParaRPr lang="en-US" altLang="ja-JP" sz="1100" dirty="0" smtClean="0"/>
          </a:p>
          <a:p>
            <a:pPr>
              <a:buNone/>
            </a:pPr>
            <a:r>
              <a:rPr lang="ja-JP" altLang="en-US" sz="1100" dirty="0" smtClean="0"/>
              <a:t>　</a:t>
            </a:r>
            <a:r>
              <a:rPr lang="en-US" altLang="ja-JP" sz="1100" dirty="0" smtClean="0"/>
              <a:t> </a:t>
            </a:r>
            <a:r>
              <a:rPr lang="en-US" altLang="ja-JP" sz="1100" dirty="0" smtClean="0"/>
              <a:t>         </a:t>
            </a:r>
            <a:r>
              <a:rPr lang="ja-JP" altLang="en-US" sz="1100" dirty="0" smtClean="0"/>
              <a:t>　　　　　　　　　　　　　　　　　　</a:t>
            </a:r>
            <a:r>
              <a:rPr lang="ja-JP" altLang="en-US" sz="1800" dirty="0" smtClean="0"/>
              <a:t> </a:t>
            </a:r>
            <a:endParaRPr lang="en-US" altLang="ja-JP" sz="1800" dirty="0" smtClean="0"/>
          </a:p>
          <a:p>
            <a:pPr>
              <a:buNone/>
            </a:pPr>
            <a:r>
              <a:rPr kumimoji="1" lang="ja-JP" altLang="en-US" sz="1700" dirty="0" smtClean="0"/>
              <a:t>　　　　↑</a:t>
            </a:r>
            <a:r>
              <a:rPr lang="ja-JP" altLang="en-US" sz="1700" dirty="0" smtClean="0"/>
              <a:t>駒の表示</a:t>
            </a:r>
            <a:r>
              <a:rPr kumimoji="1" lang="ja-JP" altLang="en-US" sz="1700" dirty="0" smtClean="0"/>
              <a:t>　　　　　　　　　　　　　　↑実行画面</a:t>
            </a:r>
            <a:endParaRPr kumimoji="1" lang="en-US" altLang="ja-JP" sz="1700" dirty="0" smtClean="0"/>
          </a:p>
          <a:p>
            <a:pPr>
              <a:buNone/>
            </a:pPr>
            <a:endParaRPr kumimoji="1" lang="ja-JP" altLang="en-US" sz="1800" dirty="0"/>
          </a:p>
        </p:txBody>
      </p:sp>
      <p:sp>
        <p:nvSpPr>
          <p:cNvPr id="9" name="テキスト ボックス 8"/>
          <p:cNvSpPr txBox="1"/>
          <p:nvPr/>
        </p:nvSpPr>
        <p:spPr>
          <a:xfrm>
            <a:off x="4355976" y="2060848"/>
            <a:ext cx="3024336" cy="4154984"/>
          </a:xfrm>
          <a:prstGeom prst="rect">
            <a:avLst/>
          </a:prstGeom>
          <a:noFill/>
        </p:spPr>
        <p:txBody>
          <a:bodyPr wrap="square" rtlCol="0">
            <a:spAutoFit/>
          </a:bodyPr>
          <a:lstStyle/>
          <a:p>
            <a:r>
              <a:rPr lang="ja-JP" altLang="en-US" sz="800" b="1" dirty="0" smtClean="0"/>
              <a:t>┼─</a:t>
            </a:r>
            <a:r>
              <a:rPr lang="en-US" altLang="ja-JP" sz="800" b="1" dirty="0" smtClean="0"/>
              <a:t>――</a:t>
            </a:r>
            <a:r>
              <a:rPr lang="ja-JP" altLang="en-US" sz="800" b="1" dirty="0" smtClean="0"/>
              <a:t>┼</a:t>
            </a:r>
            <a:r>
              <a:rPr lang="ja-JP" altLang="en-US" sz="800" b="1" dirty="0" smtClean="0"/>
              <a:t> ─</a:t>
            </a:r>
            <a:r>
              <a:rPr lang="en-US" altLang="ja-JP" sz="800" b="1" dirty="0" smtClean="0"/>
              <a:t>―― </a:t>
            </a:r>
            <a:r>
              <a:rPr lang="ja-JP" altLang="en-US" sz="800" b="1" dirty="0" smtClean="0"/>
              <a:t>┼</a:t>
            </a:r>
            <a:r>
              <a:rPr lang="ja-JP" altLang="en-US" sz="800" b="1" dirty="0" smtClean="0"/>
              <a:t> ─</a:t>
            </a:r>
            <a:r>
              <a:rPr lang="en-US" altLang="ja-JP" sz="800" b="1" dirty="0" smtClean="0"/>
              <a:t>―― </a:t>
            </a:r>
            <a:r>
              <a:rPr lang="ja-JP" altLang="en-US" sz="800" b="1" dirty="0" smtClean="0"/>
              <a:t>┼</a:t>
            </a:r>
            <a:r>
              <a:rPr lang="ja-JP" altLang="en-US" sz="800" b="1" dirty="0" smtClean="0"/>
              <a:t> ─</a:t>
            </a:r>
            <a:r>
              <a:rPr lang="en-US" altLang="ja-JP" sz="800" b="1" dirty="0" smtClean="0"/>
              <a:t>―― </a:t>
            </a:r>
            <a:r>
              <a:rPr lang="ja-JP" altLang="en-US" sz="800" b="1" dirty="0" smtClean="0"/>
              <a:t>┼</a:t>
            </a:r>
            <a:r>
              <a:rPr lang="ja-JP" altLang="en-US" sz="800" b="1" dirty="0" smtClean="0"/>
              <a:t> ─</a:t>
            </a:r>
            <a:r>
              <a:rPr lang="en-US" altLang="ja-JP" sz="800" b="1" dirty="0" smtClean="0"/>
              <a:t>―― </a:t>
            </a:r>
            <a:r>
              <a:rPr lang="ja-JP" altLang="en-US" sz="800" b="1" dirty="0" smtClean="0"/>
              <a:t>┼</a:t>
            </a:r>
            <a:r>
              <a:rPr lang="ja-JP" altLang="en-US" sz="800" b="1" dirty="0" smtClean="0"/>
              <a:t> ─</a:t>
            </a:r>
            <a:r>
              <a:rPr lang="en-US" altLang="ja-JP" sz="800" b="1" dirty="0" smtClean="0"/>
              <a:t>―― </a:t>
            </a:r>
            <a:r>
              <a:rPr lang="ja-JP" altLang="en-US" sz="800" b="1" dirty="0" smtClean="0"/>
              <a:t>┼</a:t>
            </a:r>
            <a:endParaRPr lang="ja-JP" altLang="en-US" sz="800" b="1" dirty="0" smtClean="0"/>
          </a:p>
          <a:p>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パ</a:t>
            </a:r>
            <a:r>
              <a:rPr lang="ja-JP" altLang="en-US" sz="800" b="1" dirty="0" smtClean="0"/>
              <a:t>　</a:t>
            </a:r>
            <a:r>
              <a:rPr lang="ja-JP" altLang="en-US" sz="800" b="1" dirty="0" smtClean="0"/>
              <a:t> │</a:t>
            </a:r>
            <a:endParaRPr lang="ja-JP" altLang="en-US" sz="800" b="1" dirty="0" smtClean="0"/>
          </a:p>
          <a:p>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チグチ│</a:t>
            </a:r>
          </a:p>
          <a:p>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パ    │</a:t>
            </a:r>
            <a:endParaRPr lang="ja-JP" altLang="en-US" sz="800" b="1" dirty="0" smtClean="0"/>
          </a:p>
          <a:p>
            <a:r>
              <a:rPr lang="ja-JP" altLang="en-US" sz="800" b="1" dirty="0" smtClean="0"/>
              <a:t>┼─</a:t>
            </a:r>
            <a:r>
              <a:rPr lang="en-US" altLang="ja-JP" sz="800" b="1" dirty="0" smtClean="0"/>
              <a:t>――</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a:t>
            </a:r>
          </a:p>
          <a:p>
            <a:r>
              <a:rPr lang="ja-JP" altLang="en-US" sz="800" b="1" dirty="0" smtClean="0"/>
              <a:t>│</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a:t>
            </a:r>
            <a:r>
              <a:rPr lang="en-US" altLang="ja-JP" sz="800" b="1" dirty="0" smtClean="0"/>
              <a:t>――</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a:t>
            </a:r>
          </a:p>
          <a:p>
            <a:r>
              <a:rPr lang="ja-JP" altLang="en-US" sz="800" b="1" dirty="0" smtClean="0"/>
              <a:t>│</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a:t>
            </a:r>
            <a:r>
              <a:rPr lang="en-US" altLang="ja-JP" sz="800" b="1" dirty="0" smtClean="0"/>
              <a:t>――</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a:t>
            </a:r>
          </a:p>
          <a:p>
            <a:r>
              <a:rPr lang="ja-JP" altLang="en-US" sz="800" b="1" dirty="0" smtClean="0"/>
              <a:t>│</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a:t>
            </a:r>
            <a:r>
              <a:rPr lang="en-US" altLang="ja-JP" sz="800" b="1" dirty="0" smtClean="0"/>
              <a:t>――</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a:t>
            </a:r>
          </a:p>
          <a:p>
            <a:r>
              <a:rPr lang="ja-JP" altLang="en-US" sz="800" b="1" dirty="0" smtClean="0"/>
              <a:t>│</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a:t>
            </a:r>
            <a:r>
              <a:rPr lang="en-US" altLang="ja-JP" sz="800" b="1" dirty="0" smtClean="0"/>
              <a:t>――</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a:t>
            </a:r>
            <a:endParaRPr lang="ja-JP" altLang="en-US" sz="800" b="1" dirty="0" smtClean="0"/>
          </a:p>
          <a:p>
            <a:r>
              <a:rPr lang="ja-JP" altLang="en-US" sz="800" b="1" dirty="0" smtClean="0"/>
              <a:t>│　</a:t>
            </a:r>
            <a:r>
              <a:rPr lang="ja-JP" altLang="en-US" sz="800" b="1" dirty="0" smtClean="0"/>
              <a:t> ぱ</a:t>
            </a:r>
            <a:r>
              <a:rPr lang="ja-JP" altLang="en-US" sz="800" b="1" dirty="0" smtClean="0"/>
              <a:t>　│　　</a:t>
            </a:r>
            <a:r>
              <a:rPr lang="en-US" altLang="ja-JP" sz="800" b="1" dirty="0" smtClean="0"/>
              <a:t> </a:t>
            </a:r>
            <a:r>
              <a:rPr lang="en-US" altLang="ja-JP"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│ちぐち│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　</a:t>
            </a:r>
            <a:r>
              <a:rPr lang="ja-JP" altLang="en-US" sz="800" b="1" dirty="0" smtClean="0"/>
              <a:t> ぱ    │</a:t>
            </a:r>
            <a:r>
              <a:rPr lang="ja-JP" altLang="en-US" sz="800" b="1" dirty="0" smtClean="0"/>
              <a:t>　　　</a:t>
            </a:r>
            <a:r>
              <a:rPr lang="ja-JP" altLang="en-US" sz="800" b="1" dirty="0" smtClean="0"/>
              <a:t>│</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　</a:t>
            </a:r>
            <a:r>
              <a:rPr lang="ja-JP" altLang="en-US" sz="800" b="1" dirty="0" smtClean="0"/>
              <a:t> </a:t>
            </a:r>
            <a:r>
              <a:rPr lang="ja-JP" altLang="en-US" sz="800" b="1" dirty="0" smtClean="0"/>
              <a:t>　</a:t>
            </a:r>
            <a:r>
              <a:rPr lang="ja-JP" altLang="en-US" sz="800" b="1" dirty="0" smtClean="0"/>
              <a:t> </a:t>
            </a:r>
            <a:r>
              <a:rPr lang="ja-JP" altLang="en-US" sz="800" b="1" dirty="0" smtClean="0"/>
              <a:t>　│　</a:t>
            </a:r>
            <a:r>
              <a:rPr lang="ja-JP" altLang="en-US" sz="800" b="1" dirty="0" smtClean="0"/>
              <a:t> </a:t>
            </a:r>
            <a:r>
              <a:rPr lang="ja-JP" altLang="en-US" sz="800" b="1" dirty="0" smtClean="0"/>
              <a:t>　　│</a:t>
            </a:r>
          </a:p>
          <a:p>
            <a:r>
              <a:rPr lang="ja-JP" altLang="en-US" sz="800" b="1" dirty="0" smtClean="0"/>
              <a:t>┼─</a:t>
            </a:r>
            <a:r>
              <a:rPr lang="en-US" altLang="ja-JP" sz="800" b="1" dirty="0" smtClean="0"/>
              <a:t>――</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 ─</a:t>
            </a:r>
            <a:r>
              <a:rPr lang="en-US" altLang="ja-JP" sz="800" b="1" dirty="0" smtClean="0"/>
              <a:t>―― </a:t>
            </a:r>
            <a:r>
              <a:rPr lang="ja-JP" altLang="en-US" sz="800" b="1" dirty="0" smtClean="0"/>
              <a:t>┼</a:t>
            </a:r>
          </a:p>
          <a:p>
            <a:r>
              <a:rPr lang="en-US" altLang="ja-JP" sz="800" b="1" dirty="0" smtClean="0"/>
              <a:t>0</a:t>
            </a:r>
            <a:r>
              <a:rPr lang="ja-JP" altLang="en-US" sz="800" b="1" dirty="0" smtClean="0"/>
              <a:t>の手番です</a:t>
            </a:r>
          </a:p>
          <a:p>
            <a:r>
              <a:rPr lang="ja-JP" altLang="en-US" sz="800" b="1" dirty="0" smtClean="0"/>
              <a:t>┌────┐</a:t>
            </a:r>
          </a:p>
          <a:p>
            <a:r>
              <a:rPr lang="ja-JP" altLang="en-US" sz="800" b="1" dirty="0" smtClean="0"/>
              <a:t>│　ぱ　│</a:t>
            </a:r>
          </a:p>
          <a:p>
            <a:r>
              <a:rPr lang="ja-JP" altLang="en-US" sz="800" b="1" dirty="0" smtClean="0"/>
              <a:t>│ちぐち│</a:t>
            </a:r>
          </a:p>
          <a:p>
            <a:r>
              <a:rPr lang="ja-JP" altLang="en-US" sz="800" b="1" dirty="0" smtClean="0"/>
              <a:t>│　ぱ　│</a:t>
            </a:r>
          </a:p>
          <a:p>
            <a:r>
              <a:rPr lang="ja-JP" altLang="en-US" sz="800" b="1" dirty="0" smtClean="0"/>
              <a:t>└────┘</a:t>
            </a:r>
          </a:p>
          <a:p>
            <a:r>
              <a:rPr lang="ja-JP" altLang="en-US" sz="800" b="1" dirty="0" smtClean="0"/>
              <a:t>どちらの方向へ動かしますか？方向 </a:t>
            </a:r>
            <a:r>
              <a:rPr lang="en-US" altLang="ja-JP" sz="800" b="1" dirty="0" smtClean="0"/>
              <a:t>= ? (</a:t>
            </a:r>
            <a:r>
              <a:rPr lang="en-US" altLang="ja-JP" sz="800" b="1" dirty="0" err="1" smtClean="0"/>
              <a:t>u,d,l,r,s</a:t>
            </a:r>
            <a:r>
              <a:rPr lang="en-US" altLang="ja-JP" sz="800" b="1" dirty="0" smtClean="0"/>
              <a:t>): u</a:t>
            </a:r>
          </a:p>
          <a:p>
            <a:r>
              <a:rPr lang="ja-JP" altLang="en-US" sz="800" b="1" dirty="0" smtClean="0"/>
              <a:t>転がすかずらすかを選んでください？移動方法 </a:t>
            </a:r>
            <a:r>
              <a:rPr lang="en-US" altLang="ja-JP" sz="800" b="1" dirty="0" smtClean="0"/>
              <a:t>= ? (</a:t>
            </a:r>
            <a:r>
              <a:rPr lang="en-US" altLang="ja-JP" sz="800" b="1" dirty="0" err="1" smtClean="0"/>
              <a:t>r,s</a:t>
            </a:r>
            <a:r>
              <a:rPr lang="en-US" altLang="ja-JP" sz="800" b="1" dirty="0" smtClean="0"/>
              <a:t>): r</a:t>
            </a:r>
            <a:endParaRPr kumimoji="1" lang="ja-JP" altLang="en-US" sz="800" b="1" dirty="0"/>
          </a:p>
        </p:txBody>
      </p:sp>
      <p:sp>
        <p:nvSpPr>
          <p:cNvPr id="11" name="テキスト ボックス 10"/>
          <p:cNvSpPr txBox="1"/>
          <p:nvPr/>
        </p:nvSpPr>
        <p:spPr>
          <a:xfrm>
            <a:off x="1259632" y="4293096"/>
            <a:ext cx="1728192" cy="1938992"/>
          </a:xfrm>
          <a:prstGeom prst="rect">
            <a:avLst/>
          </a:prstGeom>
          <a:noFill/>
        </p:spPr>
        <p:txBody>
          <a:bodyPr wrap="square" rtlCol="0">
            <a:spAutoFit/>
          </a:bodyPr>
          <a:lstStyle/>
          <a:p>
            <a:r>
              <a:rPr lang="ja-JP" altLang="en-US" sz="2400" dirty="0" smtClean="0"/>
              <a:t>┌</a:t>
            </a:r>
            <a:r>
              <a:rPr lang="ja-JP" altLang="en-US" sz="2400" dirty="0" smtClean="0"/>
              <a:t>────┐</a:t>
            </a:r>
          </a:p>
          <a:p>
            <a:r>
              <a:rPr lang="ja-JP" altLang="en-US" sz="2400" dirty="0" smtClean="0"/>
              <a:t>│　ぱ　│</a:t>
            </a:r>
          </a:p>
          <a:p>
            <a:r>
              <a:rPr lang="ja-JP" altLang="en-US" sz="2400" dirty="0" smtClean="0"/>
              <a:t>│ちぐち│</a:t>
            </a:r>
          </a:p>
          <a:p>
            <a:r>
              <a:rPr lang="ja-JP" altLang="en-US" sz="2400" dirty="0" smtClean="0"/>
              <a:t>│　ぱ　│</a:t>
            </a:r>
          </a:p>
          <a:p>
            <a:r>
              <a:rPr lang="ja-JP" altLang="en-US" sz="2400" dirty="0" smtClean="0"/>
              <a:t>└────┘</a:t>
            </a:r>
            <a:endParaRPr lang="ja-JP" altLang="en-US" sz="2400"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まとめ・今後の課題</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まとめ</a:t>
            </a:r>
            <a:endParaRPr kumimoji="1" lang="en-US" altLang="ja-JP" dirty="0" smtClean="0"/>
          </a:p>
          <a:p>
            <a:pPr lvl="1"/>
            <a:r>
              <a:rPr lang="ja-JP" altLang="en-US" dirty="0" smtClean="0">
                <a:solidFill>
                  <a:schemeClr val="tx1"/>
                </a:solidFill>
              </a:rPr>
              <a:t>本研究</a:t>
            </a:r>
            <a:r>
              <a:rPr lang="ja-JP" altLang="en-US" dirty="0" smtClean="0">
                <a:solidFill>
                  <a:schemeClr val="tx1"/>
                </a:solidFill>
              </a:rPr>
              <a:t>で</a:t>
            </a:r>
            <a:r>
              <a:rPr lang="ja-JP" altLang="en-US" dirty="0" smtClean="0">
                <a:solidFill>
                  <a:schemeClr val="tx1"/>
                </a:solidFill>
              </a:rPr>
              <a:t>は簡易版ジャンケン将棋のプログラムを作成した。</a:t>
            </a:r>
            <a:endParaRPr kumimoji="1" lang="en-US" altLang="ja-JP" dirty="0" smtClean="0">
              <a:solidFill>
                <a:schemeClr val="tx1"/>
              </a:solidFill>
            </a:endParaRPr>
          </a:p>
          <a:p>
            <a:r>
              <a:rPr kumimoji="1" lang="ja-JP" altLang="en-US" dirty="0" smtClean="0"/>
              <a:t>今後の課題</a:t>
            </a:r>
            <a:endParaRPr kumimoji="1" lang="en-US" altLang="ja-JP" dirty="0" smtClean="0"/>
          </a:p>
          <a:p>
            <a:pPr lvl="1"/>
            <a:r>
              <a:rPr lang="ja-JP" altLang="en-US" dirty="0" smtClean="0"/>
              <a:t>プログラムの改善点</a:t>
            </a:r>
            <a:endParaRPr lang="en-US" altLang="ja-JP" dirty="0" smtClean="0"/>
          </a:p>
          <a:p>
            <a:pPr lvl="2"/>
            <a:r>
              <a:rPr lang="ja-JP" altLang="en-US" dirty="0" smtClean="0"/>
              <a:t>対人戦だけでＣＰＵ戦ができない点</a:t>
            </a:r>
            <a:endParaRPr lang="en-US" altLang="ja-JP" dirty="0" smtClean="0"/>
          </a:p>
          <a:p>
            <a:pPr lvl="2"/>
            <a:r>
              <a:rPr lang="ja-JP" altLang="en-US" dirty="0" smtClean="0"/>
              <a:t>アプリ化できてない点</a:t>
            </a:r>
            <a:endParaRPr lang="en-US" altLang="ja-JP" dirty="0" smtClean="0"/>
          </a:p>
          <a:p>
            <a:pPr lvl="2"/>
            <a:r>
              <a:rPr lang="ja-JP" altLang="en-US" dirty="0" smtClean="0"/>
              <a:t>本来のジャンケン将棋より簡易化されている点</a:t>
            </a:r>
            <a:endParaRPr lang="en-US" altLang="ja-JP" dirty="0" smtClean="0"/>
          </a:p>
          <a:p>
            <a:pPr lvl="2">
              <a:buNone/>
            </a:pP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algn="ctr">
              <a:buNone/>
            </a:pPr>
            <a:endParaRPr lang="en-US" altLang="ja-JP" dirty="0" smtClean="0"/>
          </a:p>
          <a:p>
            <a:pPr algn="ctr">
              <a:buNone/>
            </a:pPr>
            <a:endParaRPr lang="en-US" altLang="ja-JP" dirty="0" smtClean="0"/>
          </a:p>
          <a:p>
            <a:pPr algn="ctr">
              <a:buNone/>
            </a:pPr>
            <a:endParaRPr lang="en-US" altLang="ja-JP" dirty="0" smtClean="0"/>
          </a:p>
          <a:p>
            <a:pPr algn="ctr">
              <a:buNone/>
            </a:pPr>
            <a:r>
              <a:rPr lang="ja-JP" altLang="en-US" sz="3600" dirty="0" smtClean="0"/>
              <a:t>ご静聴ありがとうございました。</a:t>
            </a:r>
            <a:endParaRPr kumimoji="1" lang="ja-JP" altLang="en-US" sz="3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ジャンケン将棋について</a:t>
            </a:r>
            <a:endParaRPr kumimoji="1" lang="en-US" altLang="ja-JP" dirty="0" smtClean="0"/>
          </a:p>
          <a:p>
            <a:pPr lvl="1"/>
            <a:r>
              <a:rPr lang="ja-JP" altLang="en-US" dirty="0" smtClean="0">
                <a:solidFill>
                  <a:schemeClr val="tx1"/>
                </a:solidFill>
              </a:rPr>
              <a:t>概要</a:t>
            </a:r>
            <a:endParaRPr lang="en-US" altLang="ja-JP" dirty="0" smtClean="0">
              <a:solidFill>
                <a:schemeClr val="tx1"/>
              </a:solidFill>
            </a:endParaRPr>
          </a:p>
          <a:p>
            <a:pPr lvl="1"/>
            <a:r>
              <a:rPr kumimoji="1" lang="ja-JP" altLang="en-US" dirty="0" smtClean="0">
                <a:solidFill>
                  <a:schemeClr val="tx1"/>
                </a:solidFill>
              </a:rPr>
              <a:t>ルールの説明</a:t>
            </a:r>
            <a:endParaRPr kumimoji="1" lang="en-US" altLang="ja-JP" dirty="0" smtClean="0">
              <a:solidFill>
                <a:schemeClr val="tx1"/>
              </a:solidFill>
            </a:endParaRPr>
          </a:p>
          <a:p>
            <a:r>
              <a:rPr lang="ja-JP" altLang="en-US" dirty="0" smtClean="0"/>
              <a:t>簡易版ジャンケン将棋について</a:t>
            </a:r>
            <a:endParaRPr lang="en-US" altLang="ja-JP" dirty="0" smtClean="0"/>
          </a:p>
          <a:p>
            <a:pPr>
              <a:buNone/>
            </a:pPr>
            <a:endParaRPr lang="en-US" altLang="ja-JP" dirty="0" smtClean="0"/>
          </a:p>
          <a:p>
            <a:r>
              <a:rPr kumimoji="1" lang="ja-JP" altLang="en-US" dirty="0" smtClean="0"/>
              <a:t>プログラムの使用について</a:t>
            </a:r>
            <a:endParaRPr kumimoji="1" lang="en-US" altLang="ja-JP" dirty="0" smtClean="0"/>
          </a:p>
          <a:p>
            <a:endParaRPr kumimoji="1" lang="en-US" altLang="ja-JP" dirty="0" smtClean="0"/>
          </a:p>
          <a:p>
            <a:r>
              <a:rPr lang="ja-JP" altLang="en-US" dirty="0" smtClean="0"/>
              <a:t>まとめ・今後の課題</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ジャンケン将棋について</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概要</a:t>
            </a:r>
            <a:endParaRPr kumimoji="1" lang="en-US" altLang="ja-JP" dirty="0" smtClean="0"/>
          </a:p>
          <a:p>
            <a:pPr lvl="1"/>
            <a:r>
              <a:rPr lang="ja-JP" altLang="en-US" dirty="0" smtClean="0">
                <a:solidFill>
                  <a:schemeClr val="tx1"/>
                </a:solidFill>
              </a:rPr>
              <a:t>発案者：梅田龍一氏</a:t>
            </a:r>
            <a:endParaRPr lang="en-US" altLang="ja-JP" dirty="0" smtClean="0">
              <a:solidFill>
                <a:schemeClr val="tx1"/>
              </a:solidFill>
            </a:endParaRPr>
          </a:p>
          <a:p>
            <a:pPr lvl="1"/>
            <a:r>
              <a:rPr kumimoji="1" lang="ja-JP" altLang="en-US" dirty="0" smtClean="0">
                <a:solidFill>
                  <a:schemeClr val="tx1"/>
                </a:solidFill>
              </a:rPr>
              <a:t>発売</a:t>
            </a:r>
            <a:r>
              <a:rPr lang="ja-JP" altLang="en-US" dirty="0" smtClean="0">
                <a:solidFill>
                  <a:schemeClr val="tx1"/>
                </a:solidFill>
              </a:rPr>
              <a:t>年度</a:t>
            </a:r>
            <a:r>
              <a:rPr kumimoji="1" lang="ja-JP" altLang="en-US" dirty="0" smtClean="0">
                <a:solidFill>
                  <a:schemeClr val="tx1"/>
                </a:solidFill>
              </a:rPr>
              <a:t>：２０１０年</a:t>
            </a:r>
            <a:endParaRPr kumimoji="1" lang="en-US" altLang="ja-JP" dirty="0" smtClean="0">
              <a:solidFill>
                <a:schemeClr val="tx1"/>
              </a:solidFill>
            </a:endParaRPr>
          </a:p>
          <a:p>
            <a:pPr lvl="1"/>
            <a:r>
              <a:rPr lang="ja-JP" altLang="en-US" dirty="0" smtClean="0">
                <a:solidFill>
                  <a:schemeClr val="tx1"/>
                </a:solidFill>
              </a:rPr>
              <a:t>発売元：学研</a:t>
            </a:r>
            <a:endParaRPr lang="en-US" altLang="ja-JP" dirty="0" smtClean="0">
              <a:solidFill>
                <a:schemeClr val="tx1"/>
              </a:solidFill>
            </a:endParaRPr>
          </a:p>
          <a:p>
            <a:pPr lvl="1"/>
            <a:endParaRPr kumimoji="1" lang="en-US" altLang="ja-JP" dirty="0" smtClean="0">
              <a:solidFill>
                <a:schemeClr val="tx1"/>
              </a:solidFill>
            </a:endParaRPr>
          </a:p>
          <a:p>
            <a:pPr lvl="1"/>
            <a:endParaRPr lang="en-US" altLang="ja-JP" dirty="0" smtClean="0">
              <a:solidFill>
                <a:schemeClr val="tx1"/>
              </a:solidFill>
            </a:endParaRPr>
          </a:p>
          <a:p>
            <a:pPr lvl="1"/>
            <a:endParaRPr kumimoji="1" lang="en-US" altLang="ja-JP" dirty="0" smtClean="0">
              <a:solidFill>
                <a:schemeClr val="tx1"/>
              </a:solidFill>
            </a:endParaRPr>
          </a:p>
          <a:p>
            <a:pPr lvl="1">
              <a:buNone/>
            </a:pPr>
            <a:r>
              <a:rPr lang="ja-JP" altLang="en-US" dirty="0" smtClean="0">
                <a:solidFill>
                  <a:schemeClr val="tx1"/>
                </a:solidFill>
              </a:rPr>
              <a:t>　　　　　　　　　　　　　</a:t>
            </a:r>
            <a:r>
              <a:rPr lang="ja-JP" altLang="en-US" sz="1800" dirty="0" smtClean="0">
                <a:solidFill>
                  <a:schemeClr val="tx1"/>
                </a:solidFill>
              </a:rPr>
              <a:t>　ジャンケン将棋</a:t>
            </a:r>
            <a:endParaRPr kumimoji="1" lang="en-US" altLang="ja-JP" sz="1800" dirty="0" smtClean="0">
              <a:solidFill>
                <a:schemeClr val="tx1"/>
              </a:solidFill>
            </a:endParaRPr>
          </a:p>
        </p:txBody>
      </p:sp>
      <p:pic>
        <p:nvPicPr>
          <p:cNvPr id="4" name="図 3" descr="jannken.jpg"/>
          <p:cNvPicPr>
            <a:picLocks noChangeAspect="1"/>
          </p:cNvPicPr>
          <p:nvPr/>
        </p:nvPicPr>
        <p:blipFill>
          <a:blip r:embed="rId2" cstate="print"/>
          <a:stretch>
            <a:fillRect/>
          </a:stretch>
        </p:blipFill>
        <p:spPr>
          <a:xfrm>
            <a:off x="4716016" y="2924944"/>
            <a:ext cx="3082996" cy="248143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908720"/>
            <a:ext cx="8229600" cy="5665816"/>
          </a:xfrm>
        </p:spPr>
        <p:txBody>
          <a:bodyPr>
            <a:normAutofit/>
          </a:bodyPr>
          <a:lstStyle/>
          <a:p>
            <a:r>
              <a:rPr lang="ja-JP" altLang="en-US" dirty="0" smtClean="0"/>
              <a:t>ルール説明</a:t>
            </a:r>
            <a:endParaRPr lang="en-US" altLang="ja-JP" dirty="0" smtClean="0"/>
          </a:p>
          <a:p>
            <a:pPr lvl="1"/>
            <a:r>
              <a:rPr lang="ja-JP" altLang="en-US" dirty="0" smtClean="0"/>
              <a:t>準備</a:t>
            </a:r>
            <a:endParaRPr kumimoji="1"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endParaRPr lang="en-US" altLang="ja-JP" dirty="0" smtClean="0"/>
          </a:p>
          <a:p>
            <a:pPr>
              <a:buNone/>
            </a:pPr>
            <a:r>
              <a:rPr lang="ja-JP" altLang="en-US" sz="1500" dirty="0" smtClean="0"/>
              <a:t>　</a:t>
            </a:r>
            <a:endParaRPr lang="en-US" altLang="ja-JP" sz="1500" dirty="0" smtClean="0"/>
          </a:p>
          <a:p>
            <a:pPr>
              <a:buNone/>
            </a:pPr>
            <a:endParaRPr lang="en-US" altLang="ja-JP" sz="1500" dirty="0" smtClean="0"/>
          </a:p>
          <a:p>
            <a:pPr>
              <a:buNone/>
            </a:pPr>
            <a:r>
              <a:rPr lang="ja-JP" altLang="en-US" sz="1500" dirty="0" smtClean="0"/>
              <a:t>　　</a:t>
            </a:r>
            <a:r>
              <a:rPr lang="ja-JP" altLang="en-US" sz="1800" dirty="0" smtClean="0"/>
              <a:t>ジャンケン将棋ゲーム盤　　　　 　　　ジャンケン将棋の駒</a:t>
            </a:r>
            <a:endParaRPr kumimoji="1" lang="ja-JP" altLang="en-US" sz="1800" dirty="0"/>
          </a:p>
        </p:txBody>
      </p:sp>
      <p:pic>
        <p:nvPicPr>
          <p:cNvPr id="5" name="図 4" descr="ゲーム盤.gif"/>
          <p:cNvPicPr>
            <a:picLocks noChangeAspect="1"/>
          </p:cNvPicPr>
          <p:nvPr/>
        </p:nvPicPr>
        <p:blipFill>
          <a:blip r:embed="rId2" cstate="print"/>
          <a:stretch>
            <a:fillRect/>
          </a:stretch>
        </p:blipFill>
        <p:spPr>
          <a:xfrm>
            <a:off x="683568" y="2708920"/>
            <a:ext cx="3168352" cy="3007890"/>
          </a:xfrm>
          <a:prstGeom prst="rect">
            <a:avLst/>
          </a:prstGeom>
        </p:spPr>
      </p:pic>
      <p:pic>
        <p:nvPicPr>
          <p:cNvPr id="6" name="図 5" descr="駒１.gif"/>
          <p:cNvPicPr>
            <a:picLocks noChangeAspect="1"/>
          </p:cNvPicPr>
          <p:nvPr/>
        </p:nvPicPr>
        <p:blipFill>
          <a:blip r:embed="rId3" cstate="print"/>
          <a:stretch>
            <a:fillRect/>
          </a:stretch>
        </p:blipFill>
        <p:spPr>
          <a:xfrm>
            <a:off x="4860032" y="2348880"/>
            <a:ext cx="2808312" cy="1677568"/>
          </a:xfrm>
          <a:prstGeom prst="rect">
            <a:avLst/>
          </a:prstGeom>
        </p:spPr>
      </p:pic>
      <p:pic>
        <p:nvPicPr>
          <p:cNvPr id="7" name="図 6" descr="駒２.gif"/>
          <p:cNvPicPr>
            <a:picLocks noChangeAspect="1"/>
          </p:cNvPicPr>
          <p:nvPr/>
        </p:nvPicPr>
        <p:blipFill>
          <a:blip r:embed="rId4" cstate="print"/>
          <a:stretch>
            <a:fillRect/>
          </a:stretch>
        </p:blipFill>
        <p:spPr>
          <a:xfrm>
            <a:off x="4860032" y="3933056"/>
            <a:ext cx="2808312" cy="200662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pPr algn="ctr">
              <a:buNone/>
            </a:pPr>
            <a:r>
              <a:rPr lang="ja-JP" altLang="en-US" dirty="0" smtClean="0"/>
              <a:t>　初期配置</a:t>
            </a:r>
            <a:endParaRPr kumimoji="1" lang="ja-JP" altLang="en-US" dirty="0"/>
          </a:p>
        </p:txBody>
      </p:sp>
      <p:pic>
        <p:nvPicPr>
          <p:cNvPr id="4" name="図 3" descr="初期配置.jpeg"/>
          <p:cNvPicPr>
            <a:picLocks noChangeAspect="1"/>
          </p:cNvPicPr>
          <p:nvPr/>
        </p:nvPicPr>
        <p:blipFill>
          <a:blip r:embed="rId2" cstate="print"/>
          <a:stretch>
            <a:fillRect/>
          </a:stretch>
        </p:blipFill>
        <p:spPr>
          <a:xfrm>
            <a:off x="1475656" y="1268760"/>
            <a:ext cx="6603373" cy="439248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980728"/>
            <a:ext cx="8229600" cy="5593808"/>
          </a:xfrm>
        </p:spPr>
        <p:txBody>
          <a:bodyPr/>
          <a:lstStyle/>
          <a:p>
            <a:pPr lvl="1"/>
            <a:r>
              <a:rPr kumimoji="1" lang="ja-JP" altLang="en-US" dirty="0" smtClean="0"/>
              <a:t>駒の動かし方</a:t>
            </a:r>
            <a:endParaRPr kumimoji="1" lang="en-US" altLang="ja-JP" dirty="0" smtClean="0"/>
          </a:p>
          <a:p>
            <a:pPr lvl="2"/>
            <a:r>
              <a:rPr lang="ja-JP" altLang="en-US" dirty="0" smtClean="0"/>
              <a:t>１つの駒を</a:t>
            </a:r>
            <a:r>
              <a:rPr lang="en-US" altLang="ja-JP" dirty="0" smtClean="0"/>
              <a:t>2</a:t>
            </a:r>
            <a:r>
              <a:rPr lang="ja-JP" altLang="en-US" dirty="0" smtClean="0"/>
              <a:t>回動かす場合</a:t>
            </a:r>
            <a:endParaRPr lang="en-US" altLang="ja-JP" dirty="0" smtClean="0"/>
          </a:p>
          <a:p>
            <a:pPr lvl="1"/>
            <a:endParaRPr kumimoji="1" lang="en-US" altLang="ja-JP" dirty="0" smtClean="0"/>
          </a:p>
          <a:p>
            <a:pPr lvl="1"/>
            <a:endParaRPr lang="en-US" altLang="ja-JP" dirty="0" smtClean="0"/>
          </a:p>
          <a:p>
            <a:pPr lvl="1"/>
            <a:endParaRPr kumimoji="1" lang="en-US" altLang="ja-JP" dirty="0" smtClean="0"/>
          </a:p>
          <a:p>
            <a:pPr lvl="1"/>
            <a:endParaRPr lang="en-US" altLang="ja-JP" dirty="0" smtClean="0"/>
          </a:p>
          <a:p>
            <a:pPr lvl="1"/>
            <a:endParaRPr kumimoji="1" lang="en-US" altLang="ja-JP" dirty="0" smtClean="0"/>
          </a:p>
          <a:p>
            <a:pPr lvl="2"/>
            <a:r>
              <a:rPr lang="ja-JP" altLang="en-US" dirty="0" smtClean="0"/>
              <a:t>２つの駒を１回ずつ動かす場合</a:t>
            </a:r>
            <a:endParaRPr lang="en-US" altLang="ja-JP" dirty="0" smtClean="0"/>
          </a:p>
          <a:p>
            <a:pPr lvl="1"/>
            <a:endParaRPr kumimoji="1" lang="en-US" altLang="ja-JP" dirty="0" smtClean="0"/>
          </a:p>
          <a:p>
            <a:pPr lvl="1"/>
            <a:endParaRPr lang="en-US" altLang="ja-JP" dirty="0" smtClean="0"/>
          </a:p>
          <a:p>
            <a:pPr lvl="1"/>
            <a:endParaRPr lang="en-US" altLang="ja-JP" dirty="0" smtClean="0"/>
          </a:p>
          <a:p>
            <a:pPr lvl="1"/>
            <a:endParaRPr kumimoji="1" lang="ja-JP" altLang="en-US" dirty="0"/>
          </a:p>
        </p:txBody>
      </p:sp>
      <p:pic>
        <p:nvPicPr>
          <p:cNvPr id="4" name="図 3" descr="駒の動かし方ｐ１－１.jpeg"/>
          <p:cNvPicPr>
            <a:picLocks noChangeAspect="1"/>
          </p:cNvPicPr>
          <p:nvPr/>
        </p:nvPicPr>
        <p:blipFill>
          <a:blip r:embed="rId2" cstate="print"/>
          <a:stretch>
            <a:fillRect/>
          </a:stretch>
        </p:blipFill>
        <p:spPr>
          <a:xfrm>
            <a:off x="1115616" y="1844824"/>
            <a:ext cx="3236982" cy="2153203"/>
          </a:xfrm>
          <a:prstGeom prst="rect">
            <a:avLst/>
          </a:prstGeom>
        </p:spPr>
      </p:pic>
      <p:pic>
        <p:nvPicPr>
          <p:cNvPr id="5" name="図 4" descr="駒の動かし方ｐ１－２.jpeg"/>
          <p:cNvPicPr>
            <a:picLocks noChangeAspect="1"/>
          </p:cNvPicPr>
          <p:nvPr/>
        </p:nvPicPr>
        <p:blipFill>
          <a:blip r:embed="rId3" cstate="print"/>
          <a:stretch>
            <a:fillRect/>
          </a:stretch>
        </p:blipFill>
        <p:spPr>
          <a:xfrm>
            <a:off x="4283968" y="1844824"/>
            <a:ext cx="3240360" cy="2155449"/>
          </a:xfrm>
          <a:prstGeom prst="rect">
            <a:avLst/>
          </a:prstGeom>
        </p:spPr>
      </p:pic>
      <p:pic>
        <p:nvPicPr>
          <p:cNvPr id="6" name="図 5" descr="駒の動かし肩ｐ２－１.jpeg"/>
          <p:cNvPicPr>
            <a:picLocks noChangeAspect="1"/>
          </p:cNvPicPr>
          <p:nvPr/>
        </p:nvPicPr>
        <p:blipFill>
          <a:blip r:embed="rId4" cstate="print"/>
          <a:stretch>
            <a:fillRect/>
          </a:stretch>
        </p:blipFill>
        <p:spPr>
          <a:xfrm>
            <a:off x="1115616" y="4437112"/>
            <a:ext cx="3247561" cy="2160240"/>
          </a:xfrm>
          <a:prstGeom prst="rect">
            <a:avLst/>
          </a:prstGeom>
        </p:spPr>
      </p:pic>
      <p:pic>
        <p:nvPicPr>
          <p:cNvPr id="7" name="図 6" descr="駒の動かし方ｐ２－２.jpeg"/>
          <p:cNvPicPr>
            <a:picLocks noChangeAspect="1"/>
          </p:cNvPicPr>
          <p:nvPr/>
        </p:nvPicPr>
        <p:blipFill>
          <a:blip r:embed="rId5" cstate="print"/>
          <a:stretch>
            <a:fillRect/>
          </a:stretch>
        </p:blipFill>
        <p:spPr>
          <a:xfrm>
            <a:off x="4355976" y="4437112"/>
            <a:ext cx="3240360" cy="215545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67544" y="1052736"/>
            <a:ext cx="8229600" cy="5449792"/>
          </a:xfrm>
        </p:spPr>
        <p:txBody>
          <a:bodyPr/>
          <a:lstStyle/>
          <a:p>
            <a:pPr lvl="1"/>
            <a:r>
              <a:rPr kumimoji="1" lang="ja-JP" altLang="en-US" dirty="0" smtClean="0"/>
              <a:t>駒の取り方</a:t>
            </a:r>
            <a:endParaRPr kumimoji="1" lang="en-US" altLang="ja-JP" dirty="0" smtClean="0"/>
          </a:p>
          <a:p>
            <a:pPr lvl="1"/>
            <a:endParaRPr lang="en-US" altLang="ja-JP" dirty="0" smtClean="0"/>
          </a:p>
          <a:p>
            <a:pPr lvl="1"/>
            <a:endParaRPr kumimoji="1" lang="en-US" altLang="ja-JP" dirty="0" smtClean="0"/>
          </a:p>
          <a:p>
            <a:pPr lvl="1"/>
            <a:endParaRPr lang="en-US" altLang="ja-JP" dirty="0" smtClean="0"/>
          </a:p>
          <a:p>
            <a:pPr lvl="1"/>
            <a:endParaRPr kumimoji="1" lang="en-US" altLang="ja-JP" dirty="0" smtClean="0"/>
          </a:p>
          <a:p>
            <a:pPr lvl="1"/>
            <a:endParaRPr lang="en-US" altLang="ja-JP" dirty="0" smtClean="0"/>
          </a:p>
          <a:p>
            <a:pPr lvl="1"/>
            <a:endParaRPr kumimoji="1" lang="en-US" altLang="ja-JP" dirty="0" smtClean="0"/>
          </a:p>
          <a:p>
            <a:pPr lvl="1"/>
            <a:endParaRPr lang="en-US" altLang="ja-JP" dirty="0" smtClean="0"/>
          </a:p>
          <a:p>
            <a:pPr lvl="1"/>
            <a:endParaRPr kumimoji="1" lang="en-US" altLang="ja-JP" dirty="0" smtClean="0"/>
          </a:p>
          <a:p>
            <a:pPr lvl="1"/>
            <a:endParaRPr lang="en-US" altLang="ja-JP" dirty="0" smtClean="0"/>
          </a:p>
          <a:p>
            <a:pPr lvl="1"/>
            <a:endParaRPr kumimoji="1" lang="ja-JP" altLang="en-US" dirty="0"/>
          </a:p>
        </p:txBody>
      </p:sp>
      <p:pic>
        <p:nvPicPr>
          <p:cNvPr id="4" name="図 3" descr="駒の取り方１.jpeg"/>
          <p:cNvPicPr>
            <a:picLocks noChangeAspect="1"/>
          </p:cNvPicPr>
          <p:nvPr/>
        </p:nvPicPr>
        <p:blipFill>
          <a:blip r:embed="rId2" cstate="print"/>
          <a:stretch>
            <a:fillRect/>
          </a:stretch>
        </p:blipFill>
        <p:spPr>
          <a:xfrm>
            <a:off x="539552" y="1916832"/>
            <a:ext cx="4005325" cy="2664296"/>
          </a:xfrm>
          <a:prstGeom prst="rect">
            <a:avLst/>
          </a:prstGeom>
        </p:spPr>
      </p:pic>
      <p:pic>
        <p:nvPicPr>
          <p:cNvPr id="5" name="図 4" descr="駒の取り方２.jpeg"/>
          <p:cNvPicPr>
            <a:picLocks noChangeAspect="1"/>
          </p:cNvPicPr>
          <p:nvPr/>
        </p:nvPicPr>
        <p:blipFill>
          <a:blip r:embed="rId3" cstate="print"/>
          <a:stretch>
            <a:fillRect/>
          </a:stretch>
        </p:blipFill>
        <p:spPr>
          <a:xfrm>
            <a:off x="4499992" y="1916832"/>
            <a:ext cx="4041311" cy="2688233"/>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539552" y="908720"/>
            <a:ext cx="8229600" cy="5616624"/>
          </a:xfrm>
        </p:spPr>
        <p:txBody>
          <a:bodyPr>
            <a:normAutofit/>
          </a:bodyPr>
          <a:lstStyle/>
          <a:p>
            <a:pPr lvl="1">
              <a:buNone/>
            </a:pPr>
            <a:r>
              <a:rPr kumimoji="1" lang="ja-JP" altLang="en-US" dirty="0" smtClean="0"/>
              <a:t>　　</a:t>
            </a:r>
            <a:endParaRPr lang="en-US" altLang="ja-JP" sz="1800" dirty="0" smtClean="0">
              <a:solidFill>
                <a:schemeClr val="tx1"/>
              </a:solidFill>
            </a:endParaRPr>
          </a:p>
          <a:p>
            <a:pPr lvl="1"/>
            <a:r>
              <a:rPr lang="ja-JP" altLang="en-US" dirty="0" smtClean="0"/>
              <a:t>勝利条件　　　　　　　</a:t>
            </a:r>
            <a:r>
              <a:rPr lang="ja-JP" altLang="en-US" sz="1800" dirty="0" smtClean="0">
                <a:solidFill>
                  <a:schemeClr val="tx1"/>
                </a:solidFill>
              </a:rPr>
              <a:t>　</a:t>
            </a:r>
            <a:endParaRPr lang="en-US" altLang="ja-JP" sz="1800" dirty="0" smtClean="0">
              <a:solidFill>
                <a:schemeClr val="tx1"/>
              </a:solidFill>
            </a:endParaRPr>
          </a:p>
          <a:p>
            <a:pPr lvl="2"/>
            <a:r>
              <a:rPr lang="ja-JP" altLang="en-US" dirty="0" smtClean="0"/>
              <a:t>相手駒を全て取るか相手のゴールに自駒を置く</a:t>
            </a:r>
            <a:endParaRPr lang="en-US" altLang="ja-JP" dirty="0" smtClean="0"/>
          </a:p>
          <a:p>
            <a:pPr lvl="1"/>
            <a:endParaRPr kumimoji="1" lang="en-US" altLang="ja-JP" dirty="0" smtClean="0"/>
          </a:p>
          <a:p>
            <a:pPr lvl="1"/>
            <a:endParaRPr lang="en-US" altLang="ja-JP" dirty="0" smtClean="0"/>
          </a:p>
          <a:p>
            <a:pPr lvl="1"/>
            <a:endParaRPr kumimoji="1" lang="en-US" altLang="ja-JP" dirty="0" smtClean="0"/>
          </a:p>
          <a:p>
            <a:pPr lvl="1"/>
            <a:endParaRPr kumimoji="1" lang="en-US" altLang="ja-JP" dirty="0" smtClean="0"/>
          </a:p>
          <a:p>
            <a:pPr lvl="1"/>
            <a:endParaRPr lang="en-US" altLang="ja-JP" dirty="0" smtClean="0"/>
          </a:p>
          <a:p>
            <a:pPr lvl="1"/>
            <a:endParaRPr kumimoji="1" lang="en-US" altLang="ja-JP" dirty="0" smtClean="0"/>
          </a:p>
          <a:p>
            <a:pPr lvl="1">
              <a:buNone/>
            </a:pPr>
            <a:endParaRPr kumimoji="1" lang="en-US" altLang="ja-JP" dirty="0" smtClean="0"/>
          </a:p>
          <a:p>
            <a:pPr lvl="1">
              <a:buNone/>
            </a:pPr>
            <a:r>
              <a:rPr lang="ja-JP" altLang="en-US" sz="1800" dirty="0" smtClean="0">
                <a:solidFill>
                  <a:schemeClr val="tx1"/>
                </a:solidFill>
              </a:rPr>
              <a:t>　　　　相手駒の全滅　　　　　</a:t>
            </a:r>
            <a:r>
              <a:rPr lang="ja-JP" altLang="en-US" sz="1800" dirty="0" smtClean="0">
                <a:solidFill>
                  <a:schemeClr val="tx1"/>
                </a:solidFill>
              </a:rPr>
              <a:t>　</a:t>
            </a:r>
            <a:r>
              <a:rPr lang="ja-JP" altLang="en-US" sz="1800" dirty="0" smtClean="0">
                <a:solidFill>
                  <a:schemeClr val="tx1"/>
                </a:solidFill>
              </a:rPr>
              <a:t>　　相手のゴールに自駒の配置</a:t>
            </a:r>
            <a:endParaRPr kumimoji="1" lang="en-US" altLang="ja-JP" sz="1800" dirty="0" smtClean="0">
              <a:solidFill>
                <a:schemeClr val="tx1"/>
              </a:solidFill>
            </a:endParaRPr>
          </a:p>
          <a:p>
            <a:pPr lvl="1"/>
            <a:endParaRPr kumimoji="1" lang="en-US" altLang="ja-JP" dirty="0" smtClean="0"/>
          </a:p>
          <a:p>
            <a:pPr lvl="2"/>
            <a:endParaRPr lang="en-US" altLang="ja-JP" dirty="0" smtClean="0"/>
          </a:p>
          <a:p>
            <a:pPr lvl="2"/>
            <a:endParaRPr lang="en-US" altLang="ja-JP" dirty="0" smtClean="0"/>
          </a:p>
          <a:p>
            <a:pPr lvl="2"/>
            <a:endParaRPr lang="en-US" altLang="ja-JP" dirty="0" smtClean="0"/>
          </a:p>
          <a:p>
            <a:pPr lvl="2"/>
            <a:endParaRPr lang="en-US" altLang="ja-JP" dirty="0" smtClean="0"/>
          </a:p>
          <a:p>
            <a:pPr lvl="2"/>
            <a:endParaRPr lang="en-US" altLang="ja-JP" dirty="0" smtClean="0"/>
          </a:p>
          <a:p>
            <a:pPr lvl="2">
              <a:buNone/>
            </a:pPr>
            <a:endParaRPr lang="en-US" altLang="ja-JP" dirty="0" smtClean="0"/>
          </a:p>
          <a:p>
            <a:pPr lvl="2"/>
            <a:endParaRPr kumimoji="1" lang="ja-JP" altLang="en-US" dirty="0"/>
          </a:p>
        </p:txBody>
      </p:sp>
      <p:pic>
        <p:nvPicPr>
          <p:cNvPr id="5" name="図 4" descr="勝利条件１.jpeg"/>
          <p:cNvPicPr>
            <a:picLocks noChangeAspect="1"/>
          </p:cNvPicPr>
          <p:nvPr/>
        </p:nvPicPr>
        <p:blipFill>
          <a:blip r:embed="rId2" cstate="print"/>
          <a:stretch>
            <a:fillRect/>
          </a:stretch>
        </p:blipFill>
        <p:spPr>
          <a:xfrm>
            <a:off x="899592" y="2492896"/>
            <a:ext cx="3464065" cy="2520280"/>
          </a:xfrm>
          <a:prstGeom prst="rect">
            <a:avLst/>
          </a:prstGeom>
        </p:spPr>
      </p:pic>
      <p:pic>
        <p:nvPicPr>
          <p:cNvPr id="6" name="図 5" descr="勝利条件２.jpeg"/>
          <p:cNvPicPr>
            <a:picLocks noChangeAspect="1"/>
          </p:cNvPicPr>
          <p:nvPr/>
        </p:nvPicPr>
        <p:blipFill>
          <a:blip r:embed="rId3" cstate="print"/>
          <a:stretch>
            <a:fillRect/>
          </a:stretch>
        </p:blipFill>
        <p:spPr>
          <a:xfrm>
            <a:off x="4716016" y="2492896"/>
            <a:ext cx="3464065" cy="252028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簡易版ジャンケン将棋について</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ジャンケン将棋アプリの開発の初期段階として簡易版ジャンケン将棋のプログラムを作成した。</a:t>
            </a:r>
            <a:endParaRPr kumimoji="1" lang="en-US" altLang="ja-JP" dirty="0" smtClean="0"/>
          </a:p>
          <a:p>
            <a:endParaRPr lang="en-US" altLang="ja-JP" dirty="0" smtClean="0"/>
          </a:p>
          <a:p>
            <a:r>
              <a:rPr kumimoji="1" lang="ja-JP" altLang="en-US" dirty="0" smtClean="0"/>
              <a:t>ジャンケン将棋との相違点</a:t>
            </a:r>
            <a:endParaRPr kumimoji="1" lang="en-US" altLang="ja-JP" dirty="0" smtClean="0"/>
          </a:p>
          <a:p>
            <a:pPr lvl="1"/>
            <a:r>
              <a:rPr lang="ja-JP" altLang="en-US" dirty="0" smtClean="0"/>
              <a:t>各手番の行動力</a:t>
            </a:r>
            <a:r>
              <a:rPr lang="ja-JP" altLang="en-US" dirty="0" smtClean="0"/>
              <a:t>が１</a:t>
            </a:r>
            <a:r>
              <a:rPr lang="ja-JP" altLang="en-US" dirty="0" smtClean="0"/>
              <a:t>に減らした。</a:t>
            </a:r>
            <a:endParaRPr lang="en-US" altLang="ja-JP" dirty="0" smtClean="0"/>
          </a:p>
          <a:p>
            <a:pPr lvl="1"/>
            <a:r>
              <a:rPr kumimoji="1" lang="ja-JP" altLang="en-US" dirty="0" smtClean="0"/>
              <a:t>双方のプレイヤーの駒</a:t>
            </a:r>
            <a:r>
              <a:rPr kumimoji="1" lang="ja-JP" altLang="en-US" dirty="0" smtClean="0"/>
              <a:t>を１個</a:t>
            </a:r>
            <a:r>
              <a:rPr kumimoji="1" lang="ja-JP" altLang="en-US" dirty="0" smtClean="0"/>
              <a:t>ずつに減らした。</a:t>
            </a:r>
            <a:endParaRPr kumimoji="1" lang="en-US" altLang="ja-JP" dirty="0" smtClean="0"/>
          </a:p>
          <a:p>
            <a:pPr lvl="1"/>
            <a:r>
              <a:rPr kumimoji="1" lang="ja-JP" altLang="en-US" dirty="0" smtClean="0"/>
              <a:t>駒の</a:t>
            </a:r>
            <a:r>
              <a:rPr lang="ja-JP" altLang="en-US" dirty="0" smtClean="0"/>
              <a:t>移動時、</a:t>
            </a:r>
            <a:r>
              <a:rPr kumimoji="1" lang="ja-JP" altLang="en-US" dirty="0" smtClean="0"/>
              <a:t>駒</a:t>
            </a:r>
            <a:r>
              <a:rPr kumimoji="1" lang="ja-JP" altLang="en-US" dirty="0" smtClean="0"/>
              <a:t>を回転するかしないかの選択式にした</a:t>
            </a:r>
            <a:r>
              <a:rPr kumimoji="1" lang="ja-JP" altLang="en-US" dirty="0" smtClean="0"/>
              <a:t>。</a:t>
            </a:r>
            <a:endParaRPr kumimoji="1" lang="en-US" altLang="ja-JP"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3275</TotalTime>
  <Words>256</Words>
  <Application>Microsoft Office PowerPoint</Application>
  <PresentationFormat>画面に合わせる (4:3)</PresentationFormat>
  <Paragraphs>153</Paragraphs>
  <Slides>12</Slides>
  <Notes>0</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アーバン</vt:lpstr>
      <vt:lpstr>ジャンケン将棋アプリの開発</vt:lpstr>
      <vt:lpstr>目次</vt:lpstr>
      <vt:lpstr>ジャンケン将棋について</vt:lpstr>
      <vt:lpstr>スライド 4</vt:lpstr>
      <vt:lpstr>スライド 5</vt:lpstr>
      <vt:lpstr>スライド 6</vt:lpstr>
      <vt:lpstr>スライド 7</vt:lpstr>
      <vt:lpstr>スライド 8</vt:lpstr>
      <vt:lpstr>簡易版ジャンケン将棋について</vt:lpstr>
      <vt:lpstr>プログラムの使用ついて</vt:lpstr>
      <vt:lpstr>まとめ・今後の課題</vt:lpstr>
      <vt:lpstr>スライド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info</dc:creator>
  <cp:lastModifiedBy>info</cp:lastModifiedBy>
  <cp:revision>156</cp:revision>
  <dcterms:created xsi:type="dcterms:W3CDTF">2015-02-04T00:09:51Z</dcterms:created>
  <dcterms:modified xsi:type="dcterms:W3CDTF">2015-02-06T07:09:25Z</dcterms:modified>
</cp:coreProperties>
</file>