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0" r:id="rId3"/>
    <p:sldId id="272" r:id="rId4"/>
    <p:sldId id="265" r:id="rId5"/>
    <p:sldId id="274" r:id="rId6"/>
    <p:sldId id="275" r:id="rId7"/>
    <p:sldId id="276" r:id="rId8"/>
    <p:sldId id="277" r:id="rId9"/>
    <p:sldId id="271" r:id="rId10"/>
    <p:sldId id="267" r:id="rId11"/>
    <p:sldId id="268" r:id="rId12"/>
    <p:sldId id="269"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3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B32B43-C1A7-49BC-B96E-16CCDD8FAB3E}" type="datetimeFigureOut">
              <a:rPr kumimoji="1" lang="ja-JP" altLang="en-US" smtClean="0"/>
              <a:t>2015/2/5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784818-5B91-44AB-9E05-AF396CDBD64D}"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C1BD32B2-5A51-410D-8EC4-3A1DE35D5176}" type="datetimeFigureOut">
              <a:rPr kumimoji="1" lang="ja-JP" altLang="en-US" smtClean="0"/>
              <a:pPr/>
              <a:t>2015/2/5</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80590A7-91BB-4A62-8D02-BEDE0D7DD357}"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1BD32B2-5A51-410D-8EC4-3A1DE35D5176}" type="datetimeFigureOut">
              <a:rPr kumimoji="1" lang="ja-JP" altLang="en-US" smtClean="0"/>
              <a:pPr/>
              <a:t>2015/2/5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80590A7-91BB-4A62-8D02-BEDE0D7DD357}"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1BD32B2-5A51-410D-8EC4-3A1DE35D5176}" type="datetimeFigureOut">
              <a:rPr kumimoji="1" lang="ja-JP" altLang="en-US" smtClean="0"/>
              <a:pPr/>
              <a:t>2015/2/5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80590A7-91BB-4A62-8D02-BEDE0D7DD357}"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1BD32B2-5A51-410D-8EC4-3A1DE35D5176}" type="datetimeFigureOut">
              <a:rPr kumimoji="1" lang="ja-JP" altLang="en-US" smtClean="0"/>
              <a:pPr/>
              <a:t>2015/2/5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80590A7-91BB-4A62-8D02-BEDE0D7DD357}"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C1BD32B2-5A51-410D-8EC4-3A1DE35D5176}" type="datetimeFigureOut">
              <a:rPr kumimoji="1" lang="ja-JP" altLang="en-US" smtClean="0"/>
              <a:pPr/>
              <a:t>2015/2/5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80590A7-91BB-4A62-8D02-BEDE0D7DD357}"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C1BD32B2-5A51-410D-8EC4-3A1DE35D5176}" type="datetimeFigureOut">
              <a:rPr kumimoji="1" lang="ja-JP" altLang="en-US" smtClean="0"/>
              <a:pPr/>
              <a:t>2015/2/5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80590A7-91BB-4A62-8D02-BEDE0D7DD357}"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C1BD32B2-5A51-410D-8EC4-3A1DE35D5176}" type="datetimeFigureOut">
              <a:rPr kumimoji="1" lang="ja-JP" altLang="en-US" smtClean="0"/>
              <a:pPr/>
              <a:t>2015/2/5</a:t>
            </a:fld>
            <a:endParaRPr kumimoji="1" lang="ja-JP" altLang="en-US"/>
          </a:p>
        </p:txBody>
      </p:sp>
      <p:sp>
        <p:nvSpPr>
          <p:cNvPr id="27" name="スライド番号プレースホルダ 26"/>
          <p:cNvSpPr>
            <a:spLocks noGrp="1"/>
          </p:cNvSpPr>
          <p:nvPr>
            <p:ph type="sldNum" sz="quarter" idx="11"/>
          </p:nvPr>
        </p:nvSpPr>
        <p:spPr/>
        <p:txBody>
          <a:bodyPr rtlCol="0"/>
          <a:lstStyle/>
          <a:p>
            <a:fld id="{280590A7-91BB-4A62-8D02-BEDE0D7DD357}"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C1BD32B2-5A51-410D-8EC4-3A1DE35D5176}" type="datetimeFigureOut">
              <a:rPr kumimoji="1" lang="ja-JP" altLang="en-US" smtClean="0"/>
              <a:pPr/>
              <a:t>2015/2/5</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280590A7-91BB-4A62-8D02-BEDE0D7DD357}"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1BD32B2-5A51-410D-8EC4-3A1DE35D5176}" type="datetimeFigureOut">
              <a:rPr kumimoji="1" lang="ja-JP" altLang="en-US" smtClean="0"/>
              <a:pPr/>
              <a:t>2015/2/5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80590A7-91BB-4A62-8D02-BEDE0D7DD357}"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C1BD32B2-5A51-410D-8EC4-3A1DE35D5176}" type="datetimeFigureOut">
              <a:rPr kumimoji="1" lang="ja-JP" altLang="en-US" smtClean="0"/>
              <a:pPr/>
              <a:t>2015/2/5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80590A7-91BB-4A62-8D02-BEDE0D7DD357}"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C1BD32B2-5A51-410D-8EC4-3A1DE35D5176}" type="datetimeFigureOut">
              <a:rPr kumimoji="1" lang="ja-JP" altLang="en-US" smtClean="0"/>
              <a:pPr/>
              <a:t>2015/2/5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80590A7-91BB-4A62-8D02-BEDE0D7DD357}"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1BD32B2-5A51-410D-8EC4-3A1DE35D5176}" type="datetimeFigureOut">
              <a:rPr kumimoji="1" lang="ja-JP" altLang="en-US" smtClean="0"/>
              <a:pPr/>
              <a:t>2015/2/5</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80590A7-91BB-4A62-8D02-BEDE0D7DD35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ジャンケン将棋アプリの開発</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近畿大学理工学部情報学科</a:t>
            </a:r>
            <a:endParaRPr kumimoji="1" lang="en-US" altLang="ja-JP" dirty="0" smtClean="0"/>
          </a:p>
          <a:p>
            <a:r>
              <a:rPr lang="ja-JP" altLang="en-US" dirty="0" smtClean="0"/>
              <a:t>情報論理研究室</a:t>
            </a:r>
            <a:endParaRPr kumimoji="1" lang="en-US" altLang="ja-JP" dirty="0" smtClean="0"/>
          </a:p>
          <a:p>
            <a:r>
              <a:rPr kumimoji="1" lang="en-US" altLang="ja-JP" dirty="0" smtClean="0"/>
              <a:t>09-1-037-0183</a:t>
            </a:r>
          </a:p>
          <a:p>
            <a:r>
              <a:rPr lang="ja-JP" altLang="en-US" dirty="0" smtClean="0"/>
              <a:t>南野 裕介</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プログラムの使用ついて</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sz="2400" dirty="0" smtClean="0"/>
              <a:t>表示の</a:t>
            </a:r>
            <a:r>
              <a:rPr lang="ja-JP" altLang="en-US" sz="2400" dirty="0" smtClean="0"/>
              <a:t>仕方</a:t>
            </a:r>
            <a:endParaRPr lang="en-US" altLang="ja-JP" sz="2400" dirty="0" smtClean="0"/>
          </a:p>
          <a:p>
            <a:endParaRPr lang="en-US" altLang="ja-JP" sz="2400" dirty="0" smtClean="0"/>
          </a:p>
          <a:p>
            <a:r>
              <a:rPr kumimoji="1" lang="ja-JP" altLang="en-US" sz="2400" dirty="0" smtClean="0"/>
              <a:t>駒の</a:t>
            </a:r>
            <a:r>
              <a:rPr kumimoji="1" lang="ja-JP" altLang="en-US" sz="2400" dirty="0" smtClean="0"/>
              <a:t>動かし方</a:t>
            </a:r>
            <a:endParaRPr kumimoji="1" lang="en-US" altLang="ja-JP" sz="2400" dirty="0" smtClean="0"/>
          </a:p>
          <a:p>
            <a:pPr lvl="1"/>
            <a:r>
              <a:rPr kumimoji="1" lang="en-US" altLang="ja-JP" sz="1600" dirty="0" smtClean="0">
                <a:solidFill>
                  <a:schemeClr val="tx1"/>
                </a:solidFill>
              </a:rPr>
              <a:t>(u:</a:t>
            </a:r>
            <a:r>
              <a:rPr kumimoji="1" lang="ja-JP" altLang="en-US" sz="1600" dirty="0" smtClean="0">
                <a:solidFill>
                  <a:schemeClr val="tx1"/>
                </a:solidFill>
              </a:rPr>
              <a:t>上</a:t>
            </a:r>
            <a:r>
              <a:rPr kumimoji="1" lang="en-US" altLang="ja-JP" sz="1600" dirty="0" smtClean="0">
                <a:solidFill>
                  <a:schemeClr val="tx1"/>
                </a:solidFill>
              </a:rPr>
              <a:t>, d:</a:t>
            </a:r>
            <a:r>
              <a:rPr kumimoji="1" lang="ja-JP" altLang="en-US" sz="1600" dirty="0" smtClean="0">
                <a:solidFill>
                  <a:schemeClr val="tx1"/>
                </a:solidFill>
              </a:rPr>
              <a:t>下</a:t>
            </a:r>
            <a:r>
              <a:rPr kumimoji="1" lang="en-US" altLang="ja-JP" sz="1600" dirty="0" smtClean="0">
                <a:solidFill>
                  <a:schemeClr val="tx1"/>
                </a:solidFill>
              </a:rPr>
              <a:t>, l:</a:t>
            </a:r>
            <a:r>
              <a:rPr kumimoji="1" lang="ja-JP" altLang="en-US" sz="1600" dirty="0" smtClean="0">
                <a:solidFill>
                  <a:schemeClr val="tx1"/>
                </a:solidFill>
              </a:rPr>
              <a:t>左</a:t>
            </a:r>
            <a:r>
              <a:rPr kumimoji="1" lang="en-US" altLang="ja-JP" sz="1600" dirty="0" smtClean="0">
                <a:solidFill>
                  <a:schemeClr val="tx1"/>
                </a:solidFill>
              </a:rPr>
              <a:t>, r:</a:t>
            </a:r>
            <a:r>
              <a:rPr kumimoji="1" lang="ja-JP" altLang="en-US" sz="1600" dirty="0" smtClean="0">
                <a:solidFill>
                  <a:schemeClr val="tx1"/>
                </a:solidFill>
              </a:rPr>
              <a:t>右</a:t>
            </a:r>
            <a:r>
              <a:rPr kumimoji="1" lang="en-US" altLang="ja-JP" sz="1600" dirty="0" smtClean="0">
                <a:solidFill>
                  <a:schemeClr val="tx1"/>
                </a:solidFill>
              </a:rPr>
              <a:t>, s:</a:t>
            </a:r>
            <a:r>
              <a:rPr kumimoji="1" lang="ja-JP" altLang="en-US" sz="1600" dirty="0" smtClean="0">
                <a:solidFill>
                  <a:schemeClr val="tx1"/>
                </a:solidFill>
              </a:rPr>
              <a:t>そのまま</a:t>
            </a:r>
            <a:r>
              <a:rPr kumimoji="1" lang="en-US" altLang="ja-JP" sz="1600" dirty="0" smtClean="0">
                <a:solidFill>
                  <a:schemeClr val="tx1"/>
                </a:solidFill>
              </a:rPr>
              <a:t>)</a:t>
            </a:r>
            <a:endParaRPr kumimoji="1" lang="en-US" altLang="ja-JP" sz="1600" dirty="0" smtClean="0">
              <a:solidFill>
                <a:schemeClr val="tx1"/>
              </a:solidFill>
            </a:endParaRPr>
          </a:p>
          <a:p>
            <a:endParaRPr lang="en-US" altLang="ja-JP" sz="2400" dirty="0" smtClean="0"/>
          </a:p>
          <a:p>
            <a:endParaRPr kumimoji="1"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pPr>
              <a:buNone/>
            </a:pPr>
            <a:endParaRPr lang="en-US" altLang="ja-JP" sz="1100" dirty="0" smtClean="0"/>
          </a:p>
          <a:p>
            <a:pPr>
              <a:buNone/>
            </a:pPr>
            <a:r>
              <a:rPr lang="ja-JP" altLang="en-US" sz="1100" dirty="0" smtClean="0"/>
              <a:t>　</a:t>
            </a:r>
            <a:r>
              <a:rPr lang="en-US" altLang="ja-JP" sz="1100" dirty="0" smtClean="0"/>
              <a:t> </a:t>
            </a:r>
            <a:r>
              <a:rPr lang="en-US" altLang="ja-JP" sz="1100" dirty="0" smtClean="0"/>
              <a:t>         </a:t>
            </a:r>
            <a:r>
              <a:rPr lang="ja-JP" altLang="en-US" sz="1100" dirty="0" smtClean="0"/>
              <a:t>　　　　　　　　　　　　　　　　　　</a:t>
            </a:r>
            <a:r>
              <a:rPr lang="ja-JP" altLang="en-US" sz="1800" dirty="0" smtClean="0"/>
              <a:t> </a:t>
            </a:r>
            <a:endParaRPr lang="en-US" altLang="ja-JP" sz="1800" dirty="0" smtClean="0"/>
          </a:p>
          <a:p>
            <a:pPr>
              <a:buNone/>
            </a:pPr>
            <a:r>
              <a:rPr kumimoji="1" lang="ja-JP" altLang="en-US" sz="1700" dirty="0" smtClean="0"/>
              <a:t>　　　　↑</a:t>
            </a:r>
            <a:r>
              <a:rPr lang="ja-JP" altLang="en-US" sz="1700" dirty="0" smtClean="0"/>
              <a:t>駒の表示</a:t>
            </a:r>
            <a:r>
              <a:rPr kumimoji="1" lang="ja-JP" altLang="en-US" sz="1700" dirty="0" smtClean="0"/>
              <a:t>　　　　　　　　　　　　　　↑実行画面</a:t>
            </a:r>
            <a:endParaRPr kumimoji="1" lang="en-US" altLang="ja-JP" sz="1700" dirty="0" smtClean="0"/>
          </a:p>
          <a:p>
            <a:pPr>
              <a:buNone/>
            </a:pPr>
            <a:endParaRPr kumimoji="1" lang="ja-JP" altLang="en-US" sz="1800" dirty="0"/>
          </a:p>
        </p:txBody>
      </p:sp>
      <p:sp>
        <p:nvSpPr>
          <p:cNvPr id="9" name="テキスト ボックス 8"/>
          <p:cNvSpPr txBox="1"/>
          <p:nvPr/>
        </p:nvSpPr>
        <p:spPr>
          <a:xfrm>
            <a:off x="4355976" y="2060848"/>
            <a:ext cx="3024336" cy="4154984"/>
          </a:xfrm>
          <a:prstGeom prst="rect">
            <a:avLst/>
          </a:prstGeom>
          <a:noFill/>
        </p:spPr>
        <p:txBody>
          <a:bodyPr wrap="square" rtlCol="0">
            <a:spAutoFit/>
          </a:bodyPr>
          <a:lstStyle/>
          <a:p>
            <a:r>
              <a:rPr lang="ja-JP" altLang="en-US" sz="800" b="1" dirty="0" smtClean="0"/>
              <a:t>┼─</a:t>
            </a:r>
            <a:r>
              <a:rPr lang="en-US" altLang="ja-JP" sz="800" b="1" dirty="0" smtClean="0"/>
              <a:t>――</a:t>
            </a:r>
            <a:r>
              <a:rPr lang="ja-JP" altLang="en-US" sz="800" b="1" dirty="0" smtClean="0"/>
              <a:t>┼</a:t>
            </a:r>
            <a:r>
              <a:rPr lang="ja-JP" altLang="en-US" sz="800" b="1" dirty="0" smtClean="0"/>
              <a:t> ─</a:t>
            </a:r>
            <a:r>
              <a:rPr lang="en-US" altLang="ja-JP" sz="800" b="1" dirty="0" smtClean="0"/>
              <a:t>―― </a:t>
            </a:r>
            <a:r>
              <a:rPr lang="ja-JP" altLang="en-US" sz="800" b="1" dirty="0" smtClean="0"/>
              <a:t>┼</a:t>
            </a:r>
            <a:r>
              <a:rPr lang="ja-JP" altLang="en-US" sz="800" b="1" dirty="0" smtClean="0"/>
              <a:t> ─</a:t>
            </a:r>
            <a:r>
              <a:rPr lang="en-US" altLang="ja-JP" sz="800" b="1" dirty="0" smtClean="0"/>
              <a:t>―― </a:t>
            </a:r>
            <a:r>
              <a:rPr lang="ja-JP" altLang="en-US" sz="800" b="1" dirty="0" smtClean="0"/>
              <a:t>┼</a:t>
            </a:r>
            <a:r>
              <a:rPr lang="ja-JP" altLang="en-US" sz="800" b="1" dirty="0" smtClean="0"/>
              <a:t> ─</a:t>
            </a:r>
            <a:r>
              <a:rPr lang="en-US" altLang="ja-JP" sz="800" b="1" dirty="0" smtClean="0"/>
              <a:t>―― </a:t>
            </a:r>
            <a:r>
              <a:rPr lang="ja-JP" altLang="en-US" sz="800" b="1" dirty="0" smtClean="0"/>
              <a:t>┼</a:t>
            </a:r>
            <a:r>
              <a:rPr lang="ja-JP" altLang="en-US" sz="800" b="1" dirty="0" smtClean="0"/>
              <a:t> ─</a:t>
            </a:r>
            <a:r>
              <a:rPr lang="en-US" altLang="ja-JP" sz="800" b="1" dirty="0" smtClean="0"/>
              <a:t>―― </a:t>
            </a:r>
            <a:r>
              <a:rPr lang="ja-JP" altLang="en-US" sz="800" b="1" dirty="0" smtClean="0"/>
              <a:t>┼</a:t>
            </a:r>
            <a:r>
              <a:rPr lang="ja-JP" altLang="en-US" sz="800" b="1" dirty="0" smtClean="0"/>
              <a:t> ─</a:t>
            </a:r>
            <a:r>
              <a:rPr lang="en-US" altLang="ja-JP" sz="800" b="1" dirty="0" smtClean="0"/>
              <a:t>―― </a:t>
            </a:r>
            <a:r>
              <a:rPr lang="ja-JP" altLang="en-US" sz="800" b="1" dirty="0" smtClean="0"/>
              <a:t>┼</a:t>
            </a:r>
            <a:endParaRPr lang="ja-JP" altLang="en-US" sz="800" b="1" dirty="0" smtClean="0"/>
          </a:p>
          <a:p>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パ</a:t>
            </a:r>
            <a:r>
              <a:rPr lang="ja-JP" altLang="en-US" sz="800" b="1" dirty="0" smtClean="0"/>
              <a:t>　</a:t>
            </a:r>
            <a:r>
              <a:rPr lang="ja-JP" altLang="en-US" sz="800" b="1" dirty="0" smtClean="0"/>
              <a:t> │</a:t>
            </a:r>
            <a:endParaRPr lang="ja-JP" altLang="en-US" sz="800" b="1" dirty="0" smtClean="0"/>
          </a:p>
          <a:p>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チグチ│</a:t>
            </a:r>
          </a:p>
          <a:p>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パ    │</a:t>
            </a:r>
            <a:endParaRPr lang="ja-JP" altLang="en-US" sz="800" b="1" dirty="0" smtClean="0"/>
          </a:p>
          <a:p>
            <a:r>
              <a:rPr lang="ja-JP" altLang="en-US" sz="800" b="1" dirty="0" smtClean="0"/>
              <a:t>┼─</a:t>
            </a:r>
            <a:r>
              <a:rPr lang="en-US" altLang="ja-JP" sz="800" b="1" dirty="0" smtClean="0"/>
              <a:t>――</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a:t>
            </a:r>
          </a:p>
          <a:p>
            <a:r>
              <a:rPr lang="ja-JP" altLang="en-US" sz="800" b="1" dirty="0" smtClean="0"/>
              <a:t>│</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a:t>
            </a:r>
            <a:r>
              <a:rPr lang="en-US" altLang="ja-JP" sz="800" b="1" dirty="0" smtClean="0"/>
              <a:t>――</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a:t>
            </a:r>
          </a:p>
          <a:p>
            <a:r>
              <a:rPr lang="ja-JP" altLang="en-US" sz="800" b="1" dirty="0" smtClean="0"/>
              <a:t>│</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a:t>
            </a:r>
            <a:r>
              <a:rPr lang="en-US" altLang="ja-JP" sz="800" b="1" dirty="0" smtClean="0"/>
              <a:t>――</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a:t>
            </a:r>
          </a:p>
          <a:p>
            <a:r>
              <a:rPr lang="ja-JP" altLang="en-US" sz="800" b="1" dirty="0" smtClean="0"/>
              <a:t>│</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a:t>
            </a:r>
            <a:r>
              <a:rPr lang="en-US" altLang="ja-JP" sz="800" b="1" dirty="0" smtClean="0"/>
              <a:t>――</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a:t>
            </a:r>
          </a:p>
          <a:p>
            <a:r>
              <a:rPr lang="ja-JP" altLang="en-US" sz="800" b="1" dirty="0" smtClean="0"/>
              <a:t>│</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a:t>
            </a:r>
            <a:r>
              <a:rPr lang="en-US" altLang="ja-JP" sz="800" b="1" dirty="0" smtClean="0"/>
              <a:t>――</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a:t>
            </a:r>
            <a:endParaRPr lang="ja-JP" altLang="en-US" sz="800" b="1" dirty="0" smtClean="0"/>
          </a:p>
          <a:p>
            <a:r>
              <a:rPr lang="ja-JP" altLang="en-US" sz="800" b="1" dirty="0" smtClean="0"/>
              <a:t>│　</a:t>
            </a:r>
            <a:r>
              <a:rPr lang="ja-JP" altLang="en-US" sz="800" b="1" dirty="0" smtClean="0"/>
              <a:t> ぱ</a:t>
            </a:r>
            <a:r>
              <a:rPr lang="ja-JP" altLang="en-US" sz="800" b="1" dirty="0" smtClean="0"/>
              <a:t>　│　　</a:t>
            </a:r>
            <a:r>
              <a:rPr lang="en-US" altLang="ja-JP" sz="800" b="1" dirty="0" smtClean="0"/>
              <a:t> </a:t>
            </a:r>
            <a:r>
              <a:rPr lang="en-US" altLang="ja-JP"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│ちぐち│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　</a:t>
            </a:r>
            <a:r>
              <a:rPr lang="ja-JP" altLang="en-US" sz="800" b="1" dirty="0" smtClean="0"/>
              <a:t> ぱ    │</a:t>
            </a:r>
            <a:r>
              <a:rPr lang="ja-JP" altLang="en-US" sz="800" b="1" dirty="0" smtClean="0"/>
              <a:t>　　　</a:t>
            </a:r>
            <a:r>
              <a:rPr lang="ja-JP" altLang="en-US" sz="800" b="1" dirty="0" smtClean="0"/>
              <a:t>│</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　</a:t>
            </a:r>
            <a:r>
              <a:rPr lang="ja-JP" altLang="en-US" sz="800" b="1" dirty="0" smtClean="0"/>
              <a:t> </a:t>
            </a:r>
            <a:r>
              <a:rPr lang="ja-JP" altLang="en-US" sz="800" b="1" dirty="0" smtClean="0"/>
              <a:t>　</a:t>
            </a:r>
            <a:r>
              <a:rPr lang="ja-JP" altLang="en-US" sz="800" b="1" dirty="0" smtClean="0"/>
              <a:t> </a:t>
            </a:r>
            <a:r>
              <a:rPr lang="ja-JP" altLang="en-US" sz="800" b="1" dirty="0" smtClean="0"/>
              <a:t>　│　</a:t>
            </a:r>
            <a:r>
              <a:rPr lang="ja-JP" altLang="en-US" sz="800" b="1" dirty="0" smtClean="0"/>
              <a:t> </a:t>
            </a:r>
            <a:r>
              <a:rPr lang="ja-JP" altLang="en-US" sz="800" b="1" dirty="0" smtClean="0"/>
              <a:t>　　│</a:t>
            </a:r>
          </a:p>
          <a:p>
            <a:r>
              <a:rPr lang="ja-JP" altLang="en-US" sz="800" b="1" dirty="0" smtClean="0"/>
              <a:t>┼─</a:t>
            </a:r>
            <a:r>
              <a:rPr lang="en-US" altLang="ja-JP" sz="800" b="1" dirty="0" smtClean="0"/>
              <a:t>――</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 ─</a:t>
            </a:r>
            <a:r>
              <a:rPr lang="en-US" altLang="ja-JP" sz="800" b="1" dirty="0" smtClean="0"/>
              <a:t>―― </a:t>
            </a:r>
            <a:r>
              <a:rPr lang="ja-JP" altLang="en-US" sz="800" b="1" dirty="0" smtClean="0"/>
              <a:t>┼</a:t>
            </a:r>
          </a:p>
          <a:p>
            <a:r>
              <a:rPr lang="en-US" altLang="ja-JP" sz="800" b="1" dirty="0" smtClean="0"/>
              <a:t>0</a:t>
            </a:r>
            <a:r>
              <a:rPr lang="ja-JP" altLang="en-US" sz="800" b="1" dirty="0" smtClean="0"/>
              <a:t>の手番です</a:t>
            </a:r>
          </a:p>
          <a:p>
            <a:r>
              <a:rPr lang="ja-JP" altLang="en-US" sz="800" b="1" dirty="0" smtClean="0"/>
              <a:t>┌────┐</a:t>
            </a:r>
          </a:p>
          <a:p>
            <a:r>
              <a:rPr lang="ja-JP" altLang="en-US" sz="800" b="1" dirty="0" smtClean="0"/>
              <a:t>│　ぱ　│</a:t>
            </a:r>
          </a:p>
          <a:p>
            <a:r>
              <a:rPr lang="ja-JP" altLang="en-US" sz="800" b="1" dirty="0" smtClean="0"/>
              <a:t>│ちぐち│</a:t>
            </a:r>
          </a:p>
          <a:p>
            <a:r>
              <a:rPr lang="ja-JP" altLang="en-US" sz="800" b="1" dirty="0" smtClean="0"/>
              <a:t>│　ぱ　│</a:t>
            </a:r>
          </a:p>
          <a:p>
            <a:r>
              <a:rPr lang="ja-JP" altLang="en-US" sz="800" b="1" dirty="0" smtClean="0"/>
              <a:t>└────┘</a:t>
            </a:r>
          </a:p>
          <a:p>
            <a:r>
              <a:rPr lang="ja-JP" altLang="en-US" sz="800" b="1" dirty="0" smtClean="0"/>
              <a:t>どちらの方向へ動かしますか？方向 </a:t>
            </a:r>
            <a:r>
              <a:rPr lang="en-US" altLang="ja-JP" sz="800" b="1" dirty="0" smtClean="0"/>
              <a:t>= ? (</a:t>
            </a:r>
            <a:r>
              <a:rPr lang="en-US" altLang="ja-JP" sz="800" b="1" dirty="0" err="1" smtClean="0"/>
              <a:t>u,d,l,r,s</a:t>
            </a:r>
            <a:r>
              <a:rPr lang="en-US" altLang="ja-JP" sz="800" b="1" dirty="0" smtClean="0"/>
              <a:t>): u</a:t>
            </a:r>
          </a:p>
          <a:p>
            <a:r>
              <a:rPr lang="ja-JP" altLang="en-US" sz="800" b="1" dirty="0" smtClean="0"/>
              <a:t>転がすかずらすかを選んでください？移動方法 </a:t>
            </a:r>
            <a:r>
              <a:rPr lang="en-US" altLang="ja-JP" sz="800" b="1" dirty="0" smtClean="0"/>
              <a:t>= ? (</a:t>
            </a:r>
            <a:r>
              <a:rPr lang="en-US" altLang="ja-JP" sz="800" b="1" dirty="0" err="1" smtClean="0"/>
              <a:t>r,s</a:t>
            </a:r>
            <a:r>
              <a:rPr lang="en-US" altLang="ja-JP" sz="800" b="1" dirty="0" smtClean="0"/>
              <a:t>): r</a:t>
            </a:r>
            <a:endParaRPr kumimoji="1" lang="ja-JP" altLang="en-US" sz="800" b="1" dirty="0"/>
          </a:p>
        </p:txBody>
      </p:sp>
      <p:sp>
        <p:nvSpPr>
          <p:cNvPr id="11" name="テキスト ボックス 10"/>
          <p:cNvSpPr txBox="1"/>
          <p:nvPr/>
        </p:nvSpPr>
        <p:spPr>
          <a:xfrm>
            <a:off x="1259632" y="4293096"/>
            <a:ext cx="1728192" cy="1938992"/>
          </a:xfrm>
          <a:prstGeom prst="rect">
            <a:avLst/>
          </a:prstGeom>
          <a:noFill/>
        </p:spPr>
        <p:txBody>
          <a:bodyPr wrap="square" rtlCol="0">
            <a:spAutoFit/>
          </a:bodyPr>
          <a:lstStyle/>
          <a:p>
            <a:r>
              <a:rPr lang="ja-JP" altLang="en-US" sz="2400" dirty="0" smtClean="0"/>
              <a:t>┌</a:t>
            </a:r>
            <a:r>
              <a:rPr lang="ja-JP" altLang="en-US" sz="2400" dirty="0" smtClean="0"/>
              <a:t>────┐</a:t>
            </a:r>
          </a:p>
          <a:p>
            <a:r>
              <a:rPr lang="ja-JP" altLang="en-US" sz="2400" dirty="0" smtClean="0"/>
              <a:t>│　ぱ　│</a:t>
            </a:r>
          </a:p>
          <a:p>
            <a:r>
              <a:rPr lang="ja-JP" altLang="en-US" sz="2400" dirty="0" smtClean="0"/>
              <a:t>│ちぐち│</a:t>
            </a:r>
          </a:p>
          <a:p>
            <a:r>
              <a:rPr lang="ja-JP" altLang="en-US" sz="2400" dirty="0" smtClean="0"/>
              <a:t>│　ぱ　│</a:t>
            </a:r>
          </a:p>
          <a:p>
            <a:r>
              <a:rPr lang="ja-JP" altLang="en-US" sz="2400" dirty="0" smtClean="0"/>
              <a:t>└────┘</a:t>
            </a:r>
            <a:endParaRPr lang="ja-JP" altLang="en-US" sz="24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まとめ・今後の課題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まとめ</a:t>
            </a:r>
            <a:endParaRPr kumimoji="1" lang="en-US" altLang="ja-JP" dirty="0" smtClean="0"/>
          </a:p>
          <a:p>
            <a:pPr lvl="1"/>
            <a:r>
              <a:rPr lang="ja-JP" altLang="en-US" dirty="0" smtClean="0">
                <a:solidFill>
                  <a:schemeClr val="tx1"/>
                </a:solidFill>
              </a:rPr>
              <a:t>本研究</a:t>
            </a:r>
            <a:r>
              <a:rPr lang="ja-JP" altLang="en-US" dirty="0" smtClean="0">
                <a:solidFill>
                  <a:schemeClr val="tx1"/>
                </a:solidFill>
              </a:rPr>
              <a:t>で</a:t>
            </a:r>
            <a:r>
              <a:rPr lang="ja-JP" altLang="en-US" dirty="0" smtClean="0">
                <a:solidFill>
                  <a:schemeClr val="tx1"/>
                </a:solidFill>
              </a:rPr>
              <a:t>は簡易版ジャンケン将棋のプログラムを作成した。</a:t>
            </a:r>
            <a:endParaRPr kumimoji="1" lang="en-US" altLang="ja-JP" dirty="0" smtClean="0">
              <a:solidFill>
                <a:schemeClr val="tx1"/>
              </a:solidFill>
            </a:endParaRPr>
          </a:p>
          <a:p>
            <a:r>
              <a:rPr kumimoji="1" lang="ja-JP" altLang="en-US" dirty="0" smtClean="0"/>
              <a:t>今後の課題</a:t>
            </a:r>
            <a:endParaRPr kumimoji="1" lang="en-US" altLang="ja-JP" dirty="0" smtClean="0"/>
          </a:p>
          <a:p>
            <a:pPr lvl="1"/>
            <a:r>
              <a:rPr lang="ja-JP" altLang="en-US" dirty="0" smtClean="0"/>
              <a:t>プログラムの改善点</a:t>
            </a:r>
            <a:endParaRPr lang="en-US" altLang="ja-JP" dirty="0" smtClean="0"/>
          </a:p>
          <a:p>
            <a:pPr lvl="2"/>
            <a:r>
              <a:rPr lang="ja-JP" altLang="en-US" dirty="0" smtClean="0"/>
              <a:t>対人戦だけでＣＰＵ戦ができない点</a:t>
            </a:r>
            <a:endParaRPr lang="en-US" altLang="ja-JP" dirty="0" smtClean="0"/>
          </a:p>
          <a:p>
            <a:pPr lvl="2"/>
            <a:r>
              <a:rPr lang="ja-JP" altLang="en-US" dirty="0" smtClean="0"/>
              <a:t>アプリ化できてない点</a:t>
            </a:r>
            <a:endParaRPr lang="en-US" altLang="ja-JP" dirty="0" smtClean="0"/>
          </a:p>
          <a:p>
            <a:pPr lvl="2"/>
            <a:r>
              <a:rPr lang="ja-JP" altLang="en-US" dirty="0" smtClean="0"/>
              <a:t>本来のジャンケン将棋より簡易化されている点</a:t>
            </a:r>
            <a:endParaRPr lang="en-US" altLang="ja-JP" dirty="0" smtClean="0"/>
          </a:p>
          <a:p>
            <a:pPr lvl="2">
              <a:buNone/>
            </a:pP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lgn="ctr">
              <a:buNone/>
            </a:pPr>
            <a:endParaRPr lang="en-US" altLang="ja-JP" dirty="0" smtClean="0"/>
          </a:p>
          <a:p>
            <a:pPr algn="ctr">
              <a:buNone/>
            </a:pPr>
            <a:endParaRPr lang="en-US" altLang="ja-JP" dirty="0" smtClean="0"/>
          </a:p>
          <a:p>
            <a:pPr algn="ctr">
              <a:buNone/>
            </a:pPr>
            <a:endParaRPr lang="en-US" altLang="ja-JP" dirty="0" smtClean="0"/>
          </a:p>
          <a:p>
            <a:pPr algn="ctr">
              <a:buNone/>
            </a:pPr>
            <a:r>
              <a:rPr lang="ja-JP" altLang="en-US" sz="3600" dirty="0" smtClean="0"/>
              <a:t>ご静聴ありがとうございました。</a:t>
            </a:r>
            <a:endParaRPr kumimoji="1" lang="ja-JP" alt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ジャンケン将棋について</a:t>
            </a:r>
            <a:endParaRPr kumimoji="1" lang="en-US" altLang="ja-JP" dirty="0" smtClean="0"/>
          </a:p>
          <a:p>
            <a:pPr lvl="1"/>
            <a:r>
              <a:rPr lang="ja-JP" altLang="en-US" dirty="0" smtClean="0">
                <a:solidFill>
                  <a:schemeClr val="tx1"/>
                </a:solidFill>
              </a:rPr>
              <a:t>概要</a:t>
            </a:r>
            <a:endParaRPr lang="en-US" altLang="ja-JP" dirty="0" smtClean="0">
              <a:solidFill>
                <a:schemeClr val="tx1"/>
              </a:solidFill>
            </a:endParaRPr>
          </a:p>
          <a:p>
            <a:pPr lvl="1"/>
            <a:r>
              <a:rPr kumimoji="1" lang="ja-JP" altLang="en-US" dirty="0" smtClean="0">
                <a:solidFill>
                  <a:schemeClr val="tx1"/>
                </a:solidFill>
              </a:rPr>
              <a:t>ルールの説明</a:t>
            </a:r>
            <a:endParaRPr kumimoji="1" lang="en-US" altLang="ja-JP" dirty="0" smtClean="0">
              <a:solidFill>
                <a:schemeClr val="tx1"/>
              </a:solidFill>
            </a:endParaRPr>
          </a:p>
          <a:p>
            <a:r>
              <a:rPr lang="ja-JP" altLang="en-US" dirty="0" smtClean="0"/>
              <a:t>簡易版ジャンケン将棋について</a:t>
            </a:r>
            <a:endParaRPr lang="en-US" altLang="ja-JP" dirty="0" smtClean="0"/>
          </a:p>
          <a:p>
            <a:pPr>
              <a:buNone/>
            </a:pPr>
            <a:endParaRPr lang="en-US" altLang="ja-JP" dirty="0" smtClean="0"/>
          </a:p>
          <a:p>
            <a:r>
              <a:rPr kumimoji="1" lang="ja-JP" altLang="en-US" dirty="0" smtClean="0"/>
              <a:t>プログラムの使用について</a:t>
            </a:r>
            <a:endParaRPr kumimoji="1" lang="en-US" altLang="ja-JP" dirty="0" smtClean="0"/>
          </a:p>
          <a:p>
            <a:endParaRPr kumimoji="1" lang="en-US" altLang="ja-JP" dirty="0" smtClean="0"/>
          </a:p>
          <a:p>
            <a:r>
              <a:rPr lang="ja-JP" altLang="en-US" dirty="0" smtClean="0"/>
              <a:t>まとめ・今後の課題</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ジャンケン将棋について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概要</a:t>
            </a:r>
            <a:endParaRPr kumimoji="1" lang="en-US" altLang="ja-JP" dirty="0" smtClean="0"/>
          </a:p>
          <a:p>
            <a:pPr lvl="1"/>
            <a:r>
              <a:rPr lang="ja-JP" altLang="en-US" dirty="0" smtClean="0">
                <a:solidFill>
                  <a:schemeClr val="tx1"/>
                </a:solidFill>
              </a:rPr>
              <a:t>発案者：梅田龍一氏</a:t>
            </a:r>
            <a:endParaRPr lang="en-US" altLang="ja-JP" dirty="0" smtClean="0">
              <a:solidFill>
                <a:schemeClr val="tx1"/>
              </a:solidFill>
            </a:endParaRPr>
          </a:p>
          <a:p>
            <a:pPr lvl="1"/>
            <a:r>
              <a:rPr kumimoji="1" lang="ja-JP" altLang="en-US" dirty="0" smtClean="0">
                <a:solidFill>
                  <a:schemeClr val="tx1"/>
                </a:solidFill>
              </a:rPr>
              <a:t>発売</a:t>
            </a:r>
            <a:r>
              <a:rPr lang="ja-JP" altLang="en-US" dirty="0" smtClean="0">
                <a:solidFill>
                  <a:schemeClr val="tx1"/>
                </a:solidFill>
              </a:rPr>
              <a:t>年度</a:t>
            </a:r>
            <a:r>
              <a:rPr kumimoji="1" lang="ja-JP" altLang="en-US" dirty="0" smtClean="0">
                <a:solidFill>
                  <a:schemeClr val="tx1"/>
                </a:solidFill>
              </a:rPr>
              <a:t>：２０１０年</a:t>
            </a:r>
            <a:endParaRPr kumimoji="1" lang="en-US" altLang="ja-JP" dirty="0" smtClean="0">
              <a:solidFill>
                <a:schemeClr val="tx1"/>
              </a:solidFill>
            </a:endParaRPr>
          </a:p>
          <a:p>
            <a:pPr lvl="1"/>
            <a:r>
              <a:rPr lang="ja-JP" altLang="en-US" dirty="0" smtClean="0">
                <a:solidFill>
                  <a:schemeClr val="tx1"/>
                </a:solidFill>
              </a:rPr>
              <a:t>発売元：学研</a:t>
            </a:r>
            <a:endParaRPr lang="en-US" altLang="ja-JP" dirty="0" smtClean="0">
              <a:solidFill>
                <a:schemeClr val="tx1"/>
              </a:solidFill>
            </a:endParaRPr>
          </a:p>
          <a:p>
            <a:pPr lvl="1"/>
            <a:endParaRPr kumimoji="1" lang="en-US" altLang="ja-JP" dirty="0" smtClean="0">
              <a:solidFill>
                <a:schemeClr val="tx1"/>
              </a:solidFill>
            </a:endParaRPr>
          </a:p>
          <a:p>
            <a:pPr lvl="1"/>
            <a:endParaRPr lang="en-US" altLang="ja-JP" dirty="0" smtClean="0">
              <a:solidFill>
                <a:schemeClr val="tx1"/>
              </a:solidFill>
            </a:endParaRPr>
          </a:p>
          <a:p>
            <a:pPr lvl="1"/>
            <a:endParaRPr kumimoji="1" lang="en-US" altLang="ja-JP" dirty="0" smtClean="0">
              <a:solidFill>
                <a:schemeClr val="tx1"/>
              </a:solidFill>
            </a:endParaRPr>
          </a:p>
          <a:p>
            <a:pPr lvl="1">
              <a:buNone/>
            </a:pPr>
            <a:r>
              <a:rPr lang="ja-JP" altLang="en-US" dirty="0" smtClean="0">
                <a:solidFill>
                  <a:schemeClr val="tx1"/>
                </a:solidFill>
              </a:rPr>
              <a:t>　　　　　　　　　　　　　</a:t>
            </a:r>
            <a:r>
              <a:rPr lang="ja-JP" altLang="en-US" sz="1800" dirty="0" smtClean="0">
                <a:solidFill>
                  <a:schemeClr val="tx1"/>
                </a:solidFill>
              </a:rPr>
              <a:t>　ジャンケン将棋</a:t>
            </a:r>
            <a:endParaRPr kumimoji="1" lang="en-US" altLang="ja-JP" sz="1800" dirty="0" smtClean="0">
              <a:solidFill>
                <a:schemeClr val="tx1"/>
              </a:solidFill>
            </a:endParaRPr>
          </a:p>
        </p:txBody>
      </p:sp>
      <p:pic>
        <p:nvPicPr>
          <p:cNvPr id="4" name="図 3" descr="jannken.jpg"/>
          <p:cNvPicPr>
            <a:picLocks noChangeAspect="1"/>
          </p:cNvPicPr>
          <p:nvPr/>
        </p:nvPicPr>
        <p:blipFill>
          <a:blip r:embed="rId2" cstate="print"/>
          <a:stretch>
            <a:fillRect/>
          </a:stretch>
        </p:blipFill>
        <p:spPr>
          <a:xfrm>
            <a:off x="4716016" y="2924944"/>
            <a:ext cx="3082996" cy="248143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908720"/>
            <a:ext cx="8229600" cy="5665816"/>
          </a:xfrm>
        </p:spPr>
        <p:txBody>
          <a:bodyPr>
            <a:normAutofit/>
          </a:bodyPr>
          <a:lstStyle/>
          <a:p>
            <a:r>
              <a:rPr lang="ja-JP" altLang="en-US" dirty="0" smtClean="0"/>
              <a:t>ルール説明</a:t>
            </a:r>
            <a:endParaRPr lang="en-US" altLang="ja-JP" dirty="0" smtClean="0"/>
          </a:p>
          <a:p>
            <a:pPr lvl="1"/>
            <a:r>
              <a:rPr lang="ja-JP" altLang="en-US" dirty="0" smtClean="0"/>
              <a:t>準備</a:t>
            </a:r>
            <a:endParaRPr kumimoji="1"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a:buNone/>
            </a:pPr>
            <a:r>
              <a:rPr lang="ja-JP" altLang="en-US" sz="1500" dirty="0" smtClean="0"/>
              <a:t>　</a:t>
            </a:r>
            <a:endParaRPr lang="en-US" altLang="ja-JP" sz="1500" dirty="0" smtClean="0"/>
          </a:p>
          <a:p>
            <a:pPr>
              <a:buNone/>
            </a:pPr>
            <a:endParaRPr lang="en-US" altLang="ja-JP" sz="1500" dirty="0" smtClean="0"/>
          </a:p>
          <a:p>
            <a:pPr>
              <a:buNone/>
            </a:pPr>
            <a:r>
              <a:rPr lang="ja-JP" altLang="en-US" sz="1500" dirty="0" smtClean="0"/>
              <a:t>　　</a:t>
            </a:r>
            <a:r>
              <a:rPr lang="ja-JP" altLang="en-US" sz="1800" dirty="0" smtClean="0"/>
              <a:t>ジャンケン将棋ゲーム盤　　　　 　　　ジャンケン将棋の駒</a:t>
            </a:r>
            <a:endParaRPr kumimoji="1" lang="ja-JP" altLang="en-US" sz="1800" dirty="0"/>
          </a:p>
        </p:txBody>
      </p:sp>
      <p:pic>
        <p:nvPicPr>
          <p:cNvPr id="5" name="図 4" descr="ゲーム盤.gif"/>
          <p:cNvPicPr>
            <a:picLocks noChangeAspect="1"/>
          </p:cNvPicPr>
          <p:nvPr/>
        </p:nvPicPr>
        <p:blipFill>
          <a:blip r:embed="rId2" cstate="print"/>
          <a:stretch>
            <a:fillRect/>
          </a:stretch>
        </p:blipFill>
        <p:spPr>
          <a:xfrm>
            <a:off x="683568" y="2708920"/>
            <a:ext cx="3168352" cy="3007890"/>
          </a:xfrm>
          <a:prstGeom prst="rect">
            <a:avLst/>
          </a:prstGeom>
        </p:spPr>
      </p:pic>
      <p:pic>
        <p:nvPicPr>
          <p:cNvPr id="6" name="図 5" descr="駒１.gif"/>
          <p:cNvPicPr>
            <a:picLocks noChangeAspect="1"/>
          </p:cNvPicPr>
          <p:nvPr/>
        </p:nvPicPr>
        <p:blipFill>
          <a:blip r:embed="rId3" cstate="print"/>
          <a:stretch>
            <a:fillRect/>
          </a:stretch>
        </p:blipFill>
        <p:spPr>
          <a:xfrm>
            <a:off x="4860032" y="2348880"/>
            <a:ext cx="2808312" cy="1677568"/>
          </a:xfrm>
          <a:prstGeom prst="rect">
            <a:avLst/>
          </a:prstGeom>
        </p:spPr>
      </p:pic>
      <p:pic>
        <p:nvPicPr>
          <p:cNvPr id="7" name="図 6" descr="駒２.gif"/>
          <p:cNvPicPr>
            <a:picLocks noChangeAspect="1"/>
          </p:cNvPicPr>
          <p:nvPr/>
        </p:nvPicPr>
        <p:blipFill>
          <a:blip r:embed="rId4" cstate="print"/>
          <a:stretch>
            <a:fillRect/>
          </a:stretch>
        </p:blipFill>
        <p:spPr>
          <a:xfrm>
            <a:off x="4860032" y="3933056"/>
            <a:ext cx="2808312" cy="200662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pPr algn="ctr">
              <a:buNone/>
            </a:pPr>
            <a:r>
              <a:rPr lang="ja-JP" altLang="en-US" dirty="0" smtClean="0"/>
              <a:t>　初期配置</a:t>
            </a:r>
            <a:endParaRPr kumimoji="1" lang="ja-JP" altLang="en-US" dirty="0"/>
          </a:p>
        </p:txBody>
      </p:sp>
      <p:pic>
        <p:nvPicPr>
          <p:cNvPr id="4" name="図 3" descr="初期配置.jpeg"/>
          <p:cNvPicPr>
            <a:picLocks noChangeAspect="1"/>
          </p:cNvPicPr>
          <p:nvPr/>
        </p:nvPicPr>
        <p:blipFill>
          <a:blip r:embed="rId2" cstate="print"/>
          <a:stretch>
            <a:fillRect/>
          </a:stretch>
        </p:blipFill>
        <p:spPr>
          <a:xfrm>
            <a:off x="1475656" y="1268760"/>
            <a:ext cx="6603373" cy="439248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980728"/>
            <a:ext cx="8229600" cy="5593808"/>
          </a:xfrm>
        </p:spPr>
        <p:txBody>
          <a:bodyPr/>
          <a:lstStyle/>
          <a:p>
            <a:pPr lvl="1"/>
            <a:r>
              <a:rPr kumimoji="1" lang="ja-JP" altLang="en-US" dirty="0" smtClean="0"/>
              <a:t>駒の動かし方</a:t>
            </a:r>
            <a:endParaRPr kumimoji="1" lang="en-US" altLang="ja-JP" dirty="0" smtClean="0"/>
          </a:p>
          <a:p>
            <a:pPr lvl="2"/>
            <a:r>
              <a:rPr lang="ja-JP" altLang="en-US" dirty="0" smtClean="0"/>
              <a:t>１つの駒を</a:t>
            </a:r>
            <a:r>
              <a:rPr lang="en-US" altLang="ja-JP" dirty="0" smtClean="0"/>
              <a:t>2</a:t>
            </a:r>
            <a:r>
              <a:rPr lang="ja-JP" altLang="en-US" dirty="0" smtClean="0"/>
              <a:t>回動かす場合</a:t>
            </a:r>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2"/>
            <a:r>
              <a:rPr lang="ja-JP" altLang="en-US" dirty="0" smtClean="0"/>
              <a:t>２つの駒を１回ずつ動かす場合</a:t>
            </a:r>
            <a:endParaRPr lang="en-US" altLang="ja-JP" dirty="0" smtClean="0"/>
          </a:p>
          <a:p>
            <a:pPr lvl="1"/>
            <a:endParaRPr kumimoji="1" lang="en-US" altLang="ja-JP" dirty="0" smtClean="0"/>
          </a:p>
          <a:p>
            <a:pPr lvl="1"/>
            <a:endParaRPr lang="en-US" altLang="ja-JP" dirty="0" smtClean="0"/>
          </a:p>
          <a:p>
            <a:pPr lvl="1"/>
            <a:endParaRPr lang="en-US" altLang="ja-JP" dirty="0" smtClean="0"/>
          </a:p>
          <a:p>
            <a:pPr lvl="1"/>
            <a:endParaRPr kumimoji="1" lang="ja-JP" altLang="en-US" dirty="0"/>
          </a:p>
        </p:txBody>
      </p:sp>
      <p:pic>
        <p:nvPicPr>
          <p:cNvPr id="4" name="図 3" descr="駒の動かし方ｐ１－１.jpeg"/>
          <p:cNvPicPr>
            <a:picLocks noChangeAspect="1"/>
          </p:cNvPicPr>
          <p:nvPr/>
        </p:nvPicPr>
        <p:blipFill>
          <a:blip r:embed="rId2" cstate="print"/>
          <a:stretch>
            <a:fillRect/>
          </a:stretch>
        </p:blipFill>
        <p:spPr>
          <a:xfrm>
            <a:off x="1115616" y="1844824"/>
            <a:ext cx="3236982" cy="2153203"/>
          </a:xfrm>
          <a:prstGeom prst="rect">
            <a:avLst/>
          </a:prstGeom>
        </p:spPr>
      </p:pic>
      <p:pic>
        <p:nvPicPr>
          <p:cNvPr id="5" name="図 4" descr="駒の動かし方ｐ１－２.jpeg"/>
          <p:cNvPicPr>
            <a:picLocks noChangeAspect="1"/>
          </p:cNvPicPr>
          <p:nvPr/>
        </p:nvPicPr>
        <p:blipFill>
          <a:blip r:embed="rId3" cstate="print"/>
          <a:stretch>
            <a:fillRect/>
          </a:stretch>
        </p:blipFill>
        <p:spPr>
          <a:xfrm>
            <a:off x="4283968" y="1844824"/>
            <a:ext cx="3240360" cy="2155449"/>
          </a:xfrm>
          <a:prstGeom prst="rect">
            <a:avLst/>
          </a:prstGeom>
        </p:spPr>
      </p:pic>
      <p:pic>
        <p:nvPicPr>
          <p:cNvPr id="6" name="図 5" descr="駒の動かし肩ｐ２－１.jpeg"/>
          <p:cNvPicPr>
            <a:picLocks noChangeAspect="1"/>
          </p:cNvPicPr>
          <p:nvPr/>
        </p:nvPicPr>
        <p:blipFill>
          <a:blip r:embed="rId4" cstate="print"/>
          <a:stretch>
            <a:fillRect/>
          </a:stretch>
        </p:blipFill>
        <p:spPr>
          <a:xfrm>
            <a:off x="1115616" y="4437112"/>
            <a:ext cx="3247561" cy="2160240"/>
          </a:xfrm>
          <a:prstGeom prst="rect">
            <a:avLst/>
          </a:prstGeom>
        </p:spPr>
      </p:pic>
      <p:pic>
        <p:nvPicPr>
          <p:cNvPr id="7" name="図 6" descr="駒の動かし方ｐ２－２.jpeg"/>
          <p:cNvPicPr>
            <a:picLocks noChangeAspect="1"/>
          </p:cNvPicPr>
          <p:nvPr/>
        </p:nvPicPr>
        <p:blipFill>
          <a:blip r:embed="rId5" cstate="print"/>
          <a:stretch>
            <a:fillRect/>
          </a:stretch>
        </p:blipFill>
        <p:spPr>
          <a:xfrm>
            <a:off x="4355976" y="4437112"/>
            <a:ext cx="3240360" cy="21554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67544" y="1052736"/>
            <a:ext cx="8229600" cy="5449792"/>
          </a:xfrm>
        </p:spPr>
        <p:txBody>
          <a:bodyPr/>
          <a:lstStyle/>
          <a:p>
            <a:pPr lvl="1"/>
            <a:r>
              <a:rPr kumimoji="1" lang="ja-JP" altLang="en-US" dirty="0" smtClean="0"/>
              <a:t>駒の取り方</a:t>
            </a:r>
            <a:endParaRPr kumimoji="1" lang="en-US" altLang="ja-JP" dirty="0" smtClean="0"/>
          </a:p>
          <a:p>
            <a:pPr lvl="1"/>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lang="en-US" altLang="ja-JP" dirty="0" smtClean="0"/>
          </a:p>
          <a:p>
            <a:pPr lvl="1"/>
            <a:endParaRPr kumimoji="1" lang="ja-JP" altLang="en-US" dirty="0"/>
          </a:p>
        </p:txBody>
      </p:sp>
      <p:pic>
        <p:nvPicPr>
          <p:cNvPr id="4" name="図 3" descr="駒の取り方１.jpeg"/>
          <p:cNvPicPr>
            <a:picLocks noChangeAspect="1"/>
          </p:cNvPicPr>
          <p:nvPr/>
        </p:nvPicPr>
        <p:blipFill>
          <a:blip r:embed="rId2" cstate="print"/>
          <a:stretch>
            <a:fillRect/>
          </a:stretch>
        </p:blipFill>
        <p:spPr>
          <a:xfrm>
            <a:off x="539552" y="1916832"/>
            <a:ext cx="4005325" cy="2664296"/>
          </a:xfrm>
          <a:prstGeom prst="rect">
            <a:avLst/>
          </a:prstGeom>
        </p:spPr>
      </p:pic>
      <p:pic>
        <p:nvPicPr>
          <p:cNvPr id="5" name="図 4" descr="駒の取り方２.jpeg"/>
          <p:cNvPicPr>
            <a:picLocks noChangeAspect="1"/>
          </p:cNvPicPr>
          <p:nvPr/>
        </p:nvPicPr>
        <p:blipFill>
          <a:blip r:embed="rId3" cstate="print"/>
          <a:stretch>
            <a:fillRect/>
          </a:stretch>
        </p:blipFill>
        <p:spPr>
          <a:xfrm>
            <a:off x="4499992" y="1916832"/>
            <a:ext cx="4041311" cy="268823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539552" y="908720"/>
            <a:ext cx="8229600" cy="5616624"/>
          </a:xfrm>
        </p:spPr>
        <p:txBody>
          <a:bodyPr>
            <a:normAutofit/>
          </a:bodyPr>
          <a:lstStyle/>
          <a:p>
            <a:pPr lvl="1">
              <a:buNone/>
            </a:pPr>
            <a:r>
              <a:rPr kumimoji="1" lang="ja-JP" altLang="en-US" dirty="0" smtClean="0"/>
              <a:t>　　</a:t>
            </a:r>
            <a:endParaRPr lang="en-US" altLang="ja-JP" sz="1800" dirty="0" smtClean="0">
              <a:solidFill>
                <a:schemeClr val="tx1"/>
              </a:solidFill>
            </a:endParaRPr>
          </a:p>
          <a:p>
            <a:pPr lvl="1"/>
            <a:r>
              <a:rPr lang="ja-JP" altLang="en-US" dirty="0" smtClean="0"/>
              <a:t>勝利条件　　　　　　　</a:t>
            </a:r>
            <a:r>
              <a:rPr lang="ja-JP" altLang="en-US" sz="1800" dirty="0" smtClean="0">
                <a:solidFill>
                  <a:schemeClr val="tx1"/>
                </a:solidFill>
              </a:rPr>
              <a:t>　</a:t>
            </a:r>
            <a:endParaRPr lang="en-US" altLang="ja-JP" sz="1800" dirty="0" smtClean="0">
              <a:solidFill>
                <a:schemeClr val="tx1"/>
              </a:solidFill>
            </a:endParaRPr>
          </a:p>
          <a:p>
            <a:pPr lvl="2"/>
            <a:r>
              <a:rPr lang="ja-JP" altLang="en-US" dirty="0" smtClean="0"/>
              <a:t>相手駒を全て取るか相手のゴールに自駒を置く</a:t>
            </a:r>
            <a:endParaRPr lang="en-US" altLang="ja-JP" dirty="0" smtClean="0"/>
          </a:p>
          <a:p>
            <a:pPr lvl="1"/>
            <a:endParaRPr kumimoji="1" lang="en-US" altLang="ja-JP" dirty="0" smtClean="0"/>
          </a:p>
          <a:p>
            <a:pPr lvl="1"/>
            <a:endParaRPr lang="en-US" altLang="ja-JP" dirty="0" smtClean="0"/>
          </a:p>
          <a:p>
            <a:pPr lvl="1"/>
            <a:endParaRPr kumimoji="1" lang="en-US" altLang="ja-JP" dirty="0" smtClean="0"/>
          </a:p>
          <a:p>
            <a:pPr lvl="1"/>
            <a:endParaRPr kumimoji="1" lang="en-US" altLang="ja-JP" dirty="0" smtClean="0"/>
          </a:p>
          <a:p>
            <a:pPr lvl="1"/>
            <a:endParaRPr lang="en-US" altLang="ja-JP" dirty="0" smtClean="0"/>
          </a:p>
          <a:p>
            <a:pPr lvl="1"/>
            <a:endParaRPr kumimoji="1" lang="en-US" altLang="ja-JP" dirty="0" smtClean="0"/>
          </a:p>
          <a:p>
            <a:pPr lvl="1">
              <a:buNone/>
            </a:pPr>
            <a:endParaRPr kumimoji="1" lang="en-US" altLang="ja-JP" dirty="0" smtClean="0"/>
          </a:p>
          <a:p>
            <a:pPr lvl="1">
              <a:buNone/>
            </a:pPr>
            <a:r>
              <a:rPr lang="ja-JP" altLang="en-US" sz="1800" dirty="0" smtClean="0">
                <a:solidFill>
                  <a:schemeClr val="tx1"/>
                </a:solidFill>
              </a:rPr>
              <a:t>　　　　相手駒の全滅　　　　　</a:t>
            </a:r>
            <a:r>
              <a:rPr lang="ja-JP" altLang="en-US" sz="1800" dirty="0" smtClean="0">
                <a:solidFill>
                  <a:schemeClr val="tx1"/>
                </a:solidFill>
              </a:rPr>
              <a:t>　</a:t>
            </a:r>
            <a:r>
              <a:rPr lang="ja-JP" altLang="en-US" sz="1800" dirty="0" smtClean="0">
                <a:solidFill>
                  <a:schemeClr val="tx1"/>
                </a:solidFill>
              </a:rPr>
              <a:t>　　相手のゴールに自駒の配置</a:t>
            </a:r>
            <a:endParaRPr kumimoji="1" lang="en-US" altLang="ja-JP" sz="1800" dirty="0" smtClean="0">
              <a:solidFill>
                <a:schemeClr val="tx1"/>
              </a:solidFill>
            </a:endParaRPr>
          </a:p>
          <a:p>
            <a:pPr lvl="1"/>
            <a:endParaRPr kumimoji="1" lang="en-US" altLang="ja-JP" dirty="0" smtClean="0"/>
          </a:p>
          <a:p>
            <a:pPr lvl="2"/>
            <a:endParaRPr lang="en-US" altLang="ja-JP" dirty="0" smtClean="0"/>
          </a:p>
          <a:p>
            <a:pPr lvl="2"/>
            <a:endParaRPr lang="en-US" altLang="ja-JP" dirty="0" smtClean="0"/>
          </a:p>
          <a:p>
            <a:pPr lvl="2"/>
            <a:endParaRPr lang="en-US" altLang="ja-JP" dirty="0" smtClean="0"/>
          </a:p>
          <a:p>
            <a:pPr lvl="2"/>
            <a:endParaRPr lang="en-US" altLang="ja-JP" dirty="0" smtClean="0"/>
          </a:p>
          <a:p>
            <a:pPr lvl="2"/>
            <a:endParaRPr lang="en-US" altLang="ja-JP" dirty="0" smtClean="0"/>
          </a:p>
          <a:p>
            <a:pPr lvl="2">
              <a:buNone/>
            </a:pPr>
            <a:endParaRPr lang="en-US" altLang="ja-JP" dirty="0" smtClean="0"/>
          </a:p>
          <a:p>
            <a:pPr lvl="2"/>
            <a:endParaRPr kumimoji="1" lang="ja-JP" altLang="en-US" dirty="0"/>
          </a:p>
        </p:txBody>
      </p:sp>
      <p:pic>
        <p:nvPicPr>
          <p:cNvPr id="5" name="図 4" descr="勝利条件１.jpeg"/>
          <p:cNvPicPr>
            <a:picLocks noChangeAspect="1"/>
          </p:cNvPicPr>
          <p:nvPr/>
        </p:nvPicPr>
        <p:blipFill>
          <a:blip r:embed="rId2" cstate="print"/>
          <a:stretch>
            <a:fillRect/>
          </a:stretch>
        </p:blipFill>
        <p:spPr>
          <a:xfrm>
            <a:off x="899592" y="2492896"/>
            <a:ext cx="3464065" cy="2520280"/>
          </a:xfrm>
          <a:prstGeom prst="rect">
            <a:avLst/>
          </a:prstGeom>
        </p:spPr>
      </p:pic>
      <p:pic>
        <p:nvPicPr>
          <p:cNvPr id="6" name="図 5" descr="勝利条件２.jpeg"/>
          <p:cNvPicPr>
            <a:picLocks noChangeAspect="1"/>
          </p:cNvPicPr>
          <p:nvPr/>
        </p:nvPicPr>
        <p:blipFill>
          <a:blip r:embed="rId3" cstate="print"/>
          <a:stretch>
            <a:fillRect/>
          </a:stretch>
        </p:blipFill>
        <p:spPr>
          <a:xfrm>
            <a:off x="4716016" y="2492896"/>
            <a:ext cx="3464065" cy="252028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簡易版ジャンケン将棋について</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ジャンケン将棋アプリの開発の初期段階として簡易版ジャンケン将棋のプログラムを作成した。</a:t>
            </a:r>
            <a:endParaRPr kumimoji="1" lang="en-US" altLang="ja-JP" dirty="0" smtClean="0"/>
          </a:p>
          <a:p>
            <a:endParaRPr lang="en-US" altLang="ja-JP" dirty="0" smtClean="0"/>
          </a:p>
          <a:p>
            <a:r>
              <a:rPr kumimoji="1" lang="ja-JP" altLang="en-US" dirty="0" smtClean="0"/>
              <a:t>ジャンケン将棋との相違点</a:t>
            </a:r>
            <a:endParaRPr kumimoji="1" lang="en-US" altLang="ja-JP" dirty="0" smtClean="0"/>
          </a:p>
          <a:p>
            <a:pPr lvl="1"/>
            <a:r>
              <a:rPr lang="ja-JP" altLang="en-US" dirty="0" smtClean="0"/>
              <a:t>各手番の行動力</a:t>
            </a:r>
            <a:r>
              <a:rPr lang="ja-JP" altLang="en-US" dirty="0" smtClean="0"/>
              <a:t>が１</a:t>
            </a:r>
            <a:r>
              <a:rPr lang="ja-JP" altLang="en-US" dirty="0" smtClean="0"/>
              <a:t>に減らした。</a:t>
            </a:r>
            <a:endParaRPr lang="en-US" altLang="ja-JP" dirty="0" smtClean="0"/>
          </a:p>
          <a:p>
            <a:pPr lvl="1"/>
            <a:r>
              <a:rPr kumimoji="1" lang="ja-JP" altLang="en-US" dirty="0" smtClean="0"/>
              <a:t>双方のプレイヤーの駒</a:t>
            </a:r>
            <a:r>
              <a:rPr kumimoji="1" lang="ja-JP" altLang="en-US" dirty="0" smtClean="0"/>
              <a:t>を１個</a:t>
            </a:r>
            <a:r>
              <a:rPr kumimoji="1" lang="ja-JP" altLang="en-US" dirty="0" smtClean="0"/>
              <a:t>ずつに減らした。</a:t>
            </a:r>
            <a:endParaRPr kumimoji="1" lang="en-US" altLang="ja-JP" dirty="0" smtClean="0"/>
          </a:p>
          <a:p>
            <a:pPr lvl="1"/>
            <a:r>
              <a:rPr kumimoji="1" lang="ja-JP" altLang="en-US" dirty="0" smtClean="0"/>
              <a:t>駒の</a:t>
            </a:r>
            <a:r>
              <a:rPr lang="ja-JP" altLang="en-US" dirty="0" smtClean="0"/>
              <a:t>移動時、</a:t>
            </a:r>
            <a:r>
              <a:rPr kumimoji="1" lang="ja-JP" altLang="en-US" dirty="0" smtClean="0"/>
              <a:t>駒</a:t>
            </a:r>
            <a:r>
              <a:rPr kumimoji="1" lang="ja-JP" altLang="en-US" dirty="0" smtClean="0"/>
              <a:t>を回転するかしないかの選択式にした</a:t>
            </a:r>
            <a:r>
              <a:rPr kumimoji="1" lang="ja-JP" altLang="en-US" dirty="0" smtClean="0"/>
              <a:t>。</a:t>
            </a:r>
            <a:endParaRPr kumimoji="1" lang="en-US" altLang="ja-JP"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3275</TotalTime>
  <Words>256</Words>
  <Application>Microsoft Office PowerPoint</Application>
  <PresentationFormat>画面に合わせる (4:3)</PresentationFormat>
  <Paragraphs>153</Paragraphs>
  <Slides>12</Slides>
  <Notes>0</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アーバン</vt:lpstr>
      <vt:lpstr>ジャンケン将棋アプリの開発</vt:lpstr>
      <vt:lpstr>目次</vt:lpstr>
      <vt:lpstr>ジャンケン将棋について</vt:lpstr>
      <vt:lpstr>スライド 4</vt:lpstr>
      <vt:lpstr>スライド 5</vt:lpstr>
      <vt:lpstr>スライド 6</vt:lpstr>
      <vt:lpstr>スライド 7</vt:lpstr>
      <vt:lpstr>スライド 8</vt:lpstr>
      <vt:lpstr>簡易版ジャンケン将棋について</vt:lpstr>
      <vt:lpstr>プログラムの使用ついて</vt:lpstr>
      <vt:lpstr>まとめ・今後の課題</vt:lpstr>
      <vt:lpstr>スライド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info</dc:creator>
  <cp:lastModifiedBy>info</cp:lastModifiedBy>
  <cp:revision>156</cp:revision>
  <dcterms:created xsi:type="dcterms:W3CDTF">2015-02-04T00:09:51Z</dcterms:created>
  <dcterms:modified xsi:type="dcterms:W3CDTF">2015-02-06T07:09:25Z</dcterms:modified>
</cp:coreProperties>
</file>