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2"/>
  </p:notesMasterIdLst>
  <p:sldIdLst>
    <p:sldId id="256" r:id="rId2"/>
    <p:sldId id="288" r:id="rId3"/>
    <p:sldId id="259" r:id="rId4"/>
    <p:sldId id="271" r:id="rId5"/>
    <p:sldId id="284" r:id="rId6"/>
    <p:sldId id="267" r:id="rId7"/>
    <p:sldId id="272" r:id="rId8"/>
    <p:sldId id="273" r:id="rId9"/>
    <p:sldId id="261" r:id="rId10"/>
    <p:sldId id="263" r:id="rId11"/>
    <p:sldId id="274" r:id="rId12"/>
    <p:sldId id="275" r:id="rId13"/>
    <p:sldId id="276" r:id="rId14"/>
    <p:sldId id="282" r:id="rId15"/>
    <p:sldId id="280" r:id="rId16"/>
    <p:sldId id="281" r:id="rId17"/>
    <p:sldId id="283" r:id="rId18"/>
    <p:sldId id="264" r:id="rId19"/>
    <p:sldId id="266" r:id="rId20"/>
    <p:sldId id="265"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7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22" autoAdjust="0"/>
    <p:restoredTop sz="78445" autoAdjust="0"/>
  </p:normalViewPr>
  <p:slideViewPr>
    <p:cSldViewPr>
      <p:cViewPr varScale="1">
        <p:scale>
          <a:sx n="88" d="100"/>
          <a:sy n="88" d="100"/>
        </p:scale>
        <p:origin x="-97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6D4D33-D344-4B5D-BA21-F8D056FD7CDC}" type="datetimeFigureOut">
              <a:rPr kumimoji="1" lang="ja-JP" altLang="en-US" smtClean="0"/>
              <a:pPr/>
              <a:t>2012/2/4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20DDF3-D87A-4261-89CB-AF509C1EE67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kern="1200" dirty="0" smtClean="0">
                <a:solidFill>
                  <a:schemeClr val="tx1"/>
                </a:solidFill>
                <a:latin typeface="+mn-lt"/>
                <a:ea typeface="+mn-ea"/>
                <a:cs typeface="+mn-cs"/>
              </a:rPr>
              <a:t>宜しくお願いします。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情報論理工学研究室の</a:t>
            </a:r>
            <a:r>
              <a:rPr kumimoji="1" lang="ja-JP" altLang="en-US" sz="1200" kern="1200" smtClean="0">
                <a:solidFill>
                  <a:schemeClr val="tx1"/>
                </a:solidFill>
                <a:latin typeface="+mn-lt"/>
                <a:ea typeface="+mn-ea"/>
                <a:cs typeface="+mn-cs"/>
              </a:rPr>
              <a:t>前波大貴です。</a:t>
            </a:r>
            <a:r>
              <a:rPr kumimoji="1" lang="en-US" altLang="ja-JP" sz="1200" kern="1200" dirty="0" smtClean="0">
                <a:solidFill>
                  <a:schemeClr val="tx1"/>
                </a:solidFill>
                <a:latin typeface="+mn-lt"/>
                <a:ea typeface="+mn-ea"/>
                <a:cs typeface="+mn-cs"/>
              </a:rPr>
              <a:t/>
            </a:r>
            <a:br>
              <a:rPr kumimoji="1" lang="en-US" altLang="ja-JP" sz="1200" kern="1200" dirty="0" smtClean="0">
                <a:solidFill>
                  <a:schemeClr val="tx1"/>
                </a:solidFill>
                <a:latin typeface="+mn-lt"/>
                <a:ea typeface="+mn-ea"/>
                <a:cs typeface="+mn-cs"/>
              </a:rPr>
            </a:br>
            <a:r>
              <a:rPr kumimoji="1" lang="ja-JP" altLang="en-US" sz="1200" kern="1200" dirty="0" smtClean="0">
                <a:solidFill>
                  <a:schemeClr val="tx1"/>
                </a:solidFill>
                <a:latin typeface="+mn-lt"/>
                <a:ea typeface="+mn-ea"/>
                <a:cs typeface="+mn-cs"/>
              </a:rPr>
              <a:t>「</a:t>
            </a:r>
            <a:r>
              <a:rPr kumimoji="1" lang="en-US" altLang="ja-JP" sz="1200" kern="1200" dirty="0" smtClean="0">
                <a:solidFill>
                  <a:schemeClr val="tx1"/>
                </a:solidFill>
                <a:latin typeface="+mn-lt"/>
                <a:ea typeface="+mn-ea"/>
                <a:cs typeface="+mn-cs"/>
              </a:rPr>
              <a:t>3</a:t>
            </a:r>
            <a:r>
              <a:rPr kumimoji="1" lang="ja-JP" altLang="ja-JP" sz="1200" kern="1200" dirty="0" smtClean="0">
                <a:solidFill>
                  <a:schemeClr val="tx1"/>
                </a:solidFill>
                <a:latin typeface="+mn-lt"/>
                <a:ea typeface="+mn-ea"/>
                <a:cs typeface="+mn-cs"/>
              </a:rPr>
              <a:t>次元</a:t>
            </a:r>
            <a:r>
              <a:rPr kumimoji="1" lang="en-US" altLang="ja-JP" sz="1200" kern="1200" dirty="0" smtClean="0">
                <a:solidFill>
                  <a:schemeClr val="tx1"/>
                </a:solidFill>
                <a:latin typeface="+mn-lt"/>
                <a:ea typeface="+mn-ea"/>
                <a:cs typeface="+mn-cs"/>
              </a:rPr>
              <a:t>N</a:t>
            </a:r>
            <a:r>
              <a:rPr kumimoji="1" lang="ja-JP" altLang="ja-JP" sz="1200" kern="1200" dirty="0" smtClean="0">
                <a:solidFill>
                  <a:schemeClr val="tx1"/>
                </a:solidFill>
                <a:latin typeface="+mn-lt"/>
                <a:ea typeface="+mn-ea"/>
                <a:cs typeface="+mn-cs"/>
              </a:rPr>
              <a:t>クイーン問題の解の存在の検証</a:t>
            </a:r>
            <a:r>
              <a:rPr kumimoji="1" lang="ja-JP" altLang="en-US" sz="1200" kern="1200" dirty="0" smtClean="0">
                <a:solidFill>
                  <a:schemeClr val="tx1"/>
                </a:solidFill>
                <a:latin typeface="+mn-lt"/>
                <a:ea typeface="+mn-ea"/>
                <a:cs typeface="+mn-cs"/>
              </a:rPr>
              <a:t>」の研究発表をします</a:t>
            </a:r>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本研究の課題として、</a:t>
            </a:r>
            <a:r>
              <a:rPr lang="en-US" altLang="ja-JP" dirty="0" smtClean="0"/>
              <a:t>3</a:t>
            </a:r>
            <a:r>
              <a:rPr lang="ja-JP" altLang="en-US" dirty="0" smtClean="0"/>
              <a:t>次元</a:t>
            </a:r>
            <a:r>
              <a:rPr lang="en-US" altLang="ja-JP" dirty="0" smtClean="0"/>
              <a:t>N</a:t>
            </a:r>
            <a:r>
              <a:rPr lang="ja-JP" altLang="en-US" dirty="0" smtClean="0"/>
              <a:t>クイーン</a:t>
            </a:r>
            <a:r>
              <a:rPr kumimoji="1" lang="ja-JP" altLang="en-US" dirty="0" smtClean="0"/>
              <a:t>問題の定義</a:t>
            </a:r>
            <a:r>
              <a:rPr lang="ja-JP" altLang="en-US" dirty="0" smtClean="0"/>
              <a:t>と実行をしましたが、</a:t>
            </a:r>
            <a:endParaRPr lang="en-US" altLang="ja-JP" dirty="0" smtClean="0"/>
          </a:p>
          <a:p>
            <a:r>
              <a:rPr lang="ja-JP" altLang="en-US" dirty="0" smtClean="0"/>
              <a:t>十分な解の検証が行</a:t>
            </a:r>
            <a:r>
              <a:rPr lang="ja-JP" altLang="en-US" dirty="0" err="1" smtClean="0"/>
              <a:t>え</a:t>
            </a:r>
            <a:r>
              <a:rPr lang="ja-JP" altLang="en-US" dirty="0" smtClean="0"/>
              <a:t>なえず、</a:t>
            </a:r>
            <a:endParaRPr lang="en-US" altLang="ja-JP" dirty="0" smtClean="0"/>
          </a:p>
          <a:p>
            <a:r>
              <a:rPr lang="ja-JP" altLang="en-US" dirty="0" smtClean="0"/>
              <a:t>発見した問題として、膨大な探索時間と予期せぬ実行中の中断</a:t>
            </a:r>
            <a:endParaRPr lang="en-US" altLang="ja-JP" dirty="0" smtClean="0"/>
          </a:p>
          <a:p>
            <a:r>
              <a:rPr lang="ja-JP" altLang="en-US" dirty="0" smtClean="0"/>
              <a:t>この問題の対策として探索時間の短縮と、</a:t>
            </a:r>
            <a:endParaRPr lang="en-US" altLang="ja-JP" dirty="0" smtClean="0"/>
          </a:p>
          <a:p>
            <a:r>
              <a:rPr lang="ja-JP" altLang="en-US" dirty="0" smtClean="0"/>
              <a:t>探索途中のデータの記録と再生を図りたいと思います。</a:t>
            </a:r>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発見した問題の対策として、探索時間の短縮は、</a:t>
            </a:r>
            <a:r>
              <a:rPr lang="en-US" altLang="ja-JP" dirty="0" smtClean="0"/>
              <a:t/>
            </a:r>
            <a:br>
              <a:rPr lang="en-US" altLang="ja-JP" dirty="0" smtClean="0"/>
            </a:br>
            <a:r>
              <a:rPr lang="ja-JP" altLang="en-US" dirty="0" smtClean="0"/>
              <a:t>設置個数から判定した探索手順の省略とクイーンの初期配置の限定を行い。</a:t>
            </a:r>
            <a:endParaRPr lang="en-US" altLang="ja-JP" dirty="0" smtClean="0"/>
          </a:p>
          <a:p>
            <a:r>
              <a:rPr lang="ja-JP" altLang="en-US" dirty="0" smtClean="0"/>
              <a:t>探索途中のデータの記録と再生はプログラムに機能を組み込みます。</a:t>
            </a:r>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先ず、探索手順の省略について説明します。</a:t>
            </a:r>
            <a:endParaRPr kumimoji="1" lang="en-US" altLang="ja-JP" dirty="0" smtClean="0"/>
          </a:p>
          <a:p>
            <a:r>
              <a:rPr kumimoji="1" lang="ja-JP" altLang="en-US" dirty="0" smtClean="0"/>
              <a:t>最初の探索手順でクイーンを置きった後、現在のクイーンの最大配置可能個数</a:t>
            </a:r>
            <a:r>
              <a:rPr kumimoji="1" lang="en-US" altLang="ja-JP" dirty="0" smtClean="0"/>
              <a:t>t</a:t>
            </a:r>
            <a:r>
              <a:rPr kumimoji="1" lang="ja-JP" altLang="en-US" dirty="0" smtClean="0"/>
              <a:t>として記録します。</a:t>
            </a:r>
            <a:endParaRPr kumimoji="1" lang="en-US" altLang="ja-JP" dirty="0" smtClean="0"/>
          </a:p>
          <a:p>
            <a:r>
              <a:rPr kumimoji="1" lang="ja-JP" altLang="en-US" dirty="0" smtClean="0"/>
              <a:t>～</a:t>
            </a:r>
            <a:endParaRPr kumimoji="1" lang="en-US" altLang="ja-JP" dirty="0" smtClean="0"/>
          </a:p>
          <a:p>
            <a:r>
              <a:rPr kumimoji="1" lang="ja-JP" altLang="en-US" dirty="0" smtClean="0"/>
              <a:t>基本バックトラック法のように駒を消して新しい手順を試す時。探索予定の空きマスの数値</a:t>
            </a:r>
            <a:r>
              <a:rPr kumimoji="1" lang="en-US" altLang="ja-JP" dirty="0" smtClean="0"/>
              <a:t>e</a:t>
            </a:r>
            <a:r>
              <a:rPr kumimoji="1" lang="ja-JP" altLang="en-US" dirty="0" smtClean="0"/>
              <a:t>を確認します。</a:t>
            </a:r>
            <a:endParaRPr kumimoji="1" lang="en-US" altLang="ja-JP" dirty="0" smtClean="0"/>
          </a:p>
          <a:p>
            <a:r>
              <a:rPr kumimoji="1" lang="ja-JP" altLang="en-US" dirty="0" smtClean="0"/>
              <a:t>～</a:t>
            </a:r>
            <a:endParaRPr kumimoji="1" lang="en-US" altLang="ja-JP" dirty="0" smtClean="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クイーンの初期配置の限定を説明します。</a:t>
            </a:r>
            <a:endParaRPr lang="en-US" altLang="ja-JP" dirty="0" smtClean="0"/>
          </a:p>
          <a:p>
            <a:r>
              <a:rPr lang="ja-JP" altLang="en-US" dirty="0" smtClean="0"/>
              <a:t>クイーンの初期配置を少なくすると、初期配置からの長い探索手順が大幅に短縮されます。</a:t>
            </a:r>
            <a:endParaRPr lang="en-US" altLang="ja-JP" dirty="0" smtClean="0"/>
          </a:p>
          <a:p>
            <a:r>
              <a:rPr kumimoji="1" lang="ja-JP" altLang="en-US" dirty="0" smtClean="0"/>
              <a:t>そして探索時間の短縮に繋がります。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それでは、クイーンの初期配置の限定位置について説明します。</a:t>
            </a:r>
            <a:endParaRPr kumimoji="1" lang="en-US" altLang="ja-JP" dirty="0" smtClean="0"/>
          </a:p>
          <a:p>
            <a:r>
              <a:rPr kumimoji="1" lang="ja-JP" altLang="en-US" dirty="0" smtClean="0"/>
              <a:t>～</a:t>
            </a:r>
            <a:endParaRPr kumimoji="1" lang="en-US" altLang="ja-JP" dirty="0" smtClean="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14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n-lt"/>
                <a:ea typeface="+mn-ea"/>
                <a:cs typeface="+mn-cs"/>
              </a:rPr>
              <a:t>N</a:t>
            </a:r>
            <a:r>
              <a:rPr kumimoji="1" lang="ja-JP" altLang="ja-JP" sz="1200" kern="1200" dirty="0" smtClean="0">
                <a:solidFill>
                  <a:schemeClr val="tx1"/>
                </a:solidFill>
                <a:latin typeface="+mn-lt"/>
                <a:ea typeface="+mn-ea"/>
                <a:cs typeface="+mn-cs"/>
              </a:rPr>
              <a:t>クイーン問題</a:t>
            </a:r>
            <a:r>
              <a:rPr kumimoji="1" lang="ja-JP" altLang="en-US" sz="1200" kern="1200" dirty="0" smtClean="0">
                <a:solidFill>
                  <a:schemeClr val="tx1"/>
                </a:solidFill>
                <a:latin typeface="+mn-lt"/>
                <a:ea typeface="+mn-ea"/>
                <a:cs typeface="+mn-cs"/>
              </a:rPr>
              <a:t>は御存じの通り、</a:t>
            </a:r>
            <a:r>
              <a:rPr kumimoji="1" lang="en-US" altLang="ja-JP" sz="1200" kern="1200" dirty="0" smtClean="0">
                <a:solidFill>
                  <a:schemeClr val="tx1"/>
                </a:solidFill>
                <a:latin typeface="+mn-lt"/>
                <a:ea typeface="+mn-ea"/>
                <a:cs typeface="+mn-cs"/>
              </a:rPr>
              <a:t>N×N</a:t>
            </a:r>
            <a:r>
              <a:rPr kumimoji="1" lang="ja-JP" altLang="en-US" sz="1200" kern="1200" dirty="0" smtClean="0">
                <a:solidFill>
                  <a:schemeClr val="tx1"/>
                </a:solidFill>
                <a:latin typeface="+mn-lt"/>
                <a:ea typeface="+mn-ea"/>
                <a:cs typeface="+mn-cs"/>
              </a:rPr>
              <a:t>のチェス盤に</a:t>
            </a:r>
            <a:r>
              <a:rPr kumimoji="1" lang="en-US" altLang="ja-JP" sz="1200" kern="1200" dirty="0" smtClean="0">
                <a:solidFill>
                  <a:schemeClr val="tx1"/>
                </a:solidFill>
                <a:latin typeface="+mn-lt"/>
                <a:ea typeface="+mn-ea"/>
                <a:cs typeface="+mn-cs"/>
              </a:rPr>
              <a:t>N</a:t>
            </a:r>
            <a:r>
              <a:rPr kumimoji="1" lang="ja-JP" altLang="en-US" sz="1200" kern="1200" dirty="0" smtClean="0">
                <a:solidFill>
                  <a:schemeClr val="tx1"/>
                </a:solidFill>
                <a:latin typeface="+mn-lt"/>
                <a:ea typeface="+mn-ea"/>
                <a:cs typeface="+mn-cs"/>
              </a:rPr>
              <a:t>個クイーンを設置する問題で、代表的な組み合わせ最適化問題です。</a:t>
            </a:r>
            <a:endParaRPr kumimoji="1" lang="en-US" altLang="ja-JP"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現在、解は</a:t>
            </a:r>
            <a:r>
              <a:rPr kumimoji="1" lang="en-US" altLang="ja-JP" sz="1200" kern="1200" dirty="0" smtClean="0">
                <a:solidFill>
                  <a:schemeClr val="tx1"/>
                </a:solidFill>
                <a:latin typeface="+mn-lt"/>
                <a:ea typeface="+mn-ea"/>
                <a:cs typeface="+mn-cs"/>
              </a:rPr>
              <a:t>N=26</a:t>
            </a:r>
            <a:r>
              <a:rPr kumimoji="1" lang="ja-JP" altLang="en-US" sz="1200" kern="1200" dirty="0" err="1" smtClean="0">
                <a:solidFill>
                  <a:schemeClr val="tx1"/>
                </a:solidFill>
                <a:latin typeface="+mn-lt"/>
                <a:ea typeface="+mn-ea"/>
                <a:cs typeface="+mn-cs"/>
              </a:rPr>
              <a:t>まで</a:t>
            </a:r>
            <a:r>
              <a:rPr kumimoji="1" lang="ja-JP" altLang="en-US" sz="1200" kern="1200" dirty="0" smtClean="0">
                <a:solidFill>
                  <a:schemeClr val="tx1"/>
                </a:solidFill>
                <a:latin typeface="+mn-lt"/>
                <a:ea typeface="+mn-ea"/>
                <a:cs typeface="+mn-cs"/>
              </a:rPr>
              <a:t>解が判明しています。</a:t>
            </a:r>
            <a:endParaRPr kumimoji="1" lang="en-US" altLang="ja-JP" sz="1200" kern="1200" dirty="0" smtClean="0">
              <a:solidFill>
                <a:schemeClr val="tx1"/>
              </a:solidFill>
              <a:latin typeface="+mn-lt"/>
              <a:ea typeface="+mn-ea"/>
              <a:cs typeface="+mn-cs"/>
            </a:endParaRPr>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御存知かと思いますが</a:t>
            </a:r>
            <a:r>
              <a:rPr kumimoji="1" lang="en-US" altLang="ja-JP" dirty="0" smtClean="0"/>
              <a:t>N</a:t>
            </a:r>
            <a:r>
              <a:rPr kumimoji="1" lang="ja-JP" altLang="en-US" dirty="0" smtClean="0"/>
              <a:t>クイーン問題のクイーンの移動範囲と問題の解です。</a:t>
            </a:r>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N</a:t>
            </a:r>
            <a:r>
              <a:rPr lang="ja-JP" altLang="en-US" dirty="0" smtClean="0"/>
              <a:t>クイーン問題の解は</a:t>
            </a:r>
            <a:r>
              <a:rPr lang="en-US" altLang="ja-JP" dirty="0" smtClean="0"/>
              <a:t>N</a:t>
            </a:r>
            <a:r>
              <a:rPr lang="ja-JP" altLang="en-US" dirty="0" smtClean="0"/>
              <a:t>個です。</a:t>
            </a:r>
            <a:endParaRPr lang="en-US" altLang="ja-JP" dirty="0" smtClean="0"/>
          </a:p>
          <a:p>
            <a:r>
              <a:rPr lang="ja-JP" altLang="en-US" dirty="0" smtClean="0"/>
              <a:t>ここで</a:t>
            </a:r>
            <a:r>
              <a:rPr lang="en-US" altLang="ja-JP" dirty="0" smtClean="0"/>
              <a:t>N</a:t>
            </a:r>
            <a:r>
              <a:rPr lang="ja-JP" altLang="en-US" dirty="0" smtClean="0"/>
              <a:t>クイーン問題を</a:t>
            </a:r>
            <a:r>
              <a:rPr lang="en-US" altLang="ja-JP" dirty="0" smtClean="0"/>
              <a:t>3</a:t>
            </a:r>
            <a:r>
              <a:rPr lang="ja-JP" altLang="en-US" dirty="0" smtClean="0"/>
              <a:t>次元に拡張した、</a:t>
            </a:r>
            <a:r>
              <a:rPr lang="en-US" altLang="ja-JP" dirty="0" smtClean="0"/>
              <a:t>3</a:t>
            </a:r>
            <a:r>
              <a:rPr lang="ja-JP" altLang="en-US" dirty="0" smtClean="0"/>
              <a:t>次元</a:t>
            </a:r>
            <a:r>
              <a:rPr lang="en-US" altLang="ja-JP" dirty="0" smtClean="0"/>
              <a:t>N</a:t>
            </a:r>
            <a:r>
              <a:rPr lang="ja-JP" altLang="en-US" dirty="0" smtClean="0"/>
              <a:t>クイーン問題の解について言及します。</a:t>
            </a:r>
            <a:endParaRPr lang="en-US" altLang="ja-JP" dirty="0" smtClean="0"/>
          </a:p>
          <a:p>
            <a:r>
              <a:rPr kumimoji="1" lang="en-US" altLang="ja-JP" dirty="0" smtClean="0"/>
              <a:t>3</a:t>
            </a:r>
            <a:r>
              <a:rPr kumimoji="1" lang="ja-JP" altLang="en-US" dirty="0" smtClean="0"/>
              <a:t>次元の解は</a:t>
            </a:r>
            <a:r>
              <a:rPr lang="ja-JP" altLang="en-US" dirty="0" smtClean="0"/>
              <a:t>クイーンの</a:t>
            </a:r>
            <a:r>
              <a:rPr lang="ja-JP" altLang="ja-JP" dirty="0" smtClean="0"/>
              <a:t>最大配置可能数</a:t>
            </a:r>
            <a:r>
              <a:rPr lang="en-US" altLang="ja-JP" dirty="0" smtClean="0"/>
              <a:t>m</a:t>
            </a:r>
            <a:r>
              <a:rPr lang="ja-JP" altLang="en-US" dirty="0" smtClean="0"/>
              <a:t>とすると、</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クイーンの直進的に移動する性質と、チェス盤の１面の大きさが</a:t>
            </a:r>
            <a:r>
              <a:rPr lang="en-US" altLang="ja-JP" dirty="0" smtClean="0"/>
              <a:t>N×N</a:t>
            </a:r>
            <a:r>
              <a:rPr lang="ja-JP" altLang="en-US" dirty="0" smtClean="0"/>
              <a:t>の性質から</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N</a:t>
            </a:r>
            <a:r>
              <a:rPr lang="ja-JP" altLang="en-US" dirty="0" smtClean="0"/>
              <a:t>の２乗の個数がクイーンの配置の限界だとわかります。</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文献では理論上</a:t>
            </a:r>
            <a:r>
              <a:rPr lang="en-US" altLang="ja-JP" dirty="0" smtClean="0"/>
              <a:t>N</a:t>
            </a:r>
            <a:r>
              <a:rPr lang="ja-JP" altLang="en-US" dirty="0" smtClean="0"/>
              <a:t>が</a:t>
            </a:r>
            <a:r>
              <a:rPr lang="en-US" altLang="ja-JP" dirty="0" smtClean="0"/>
              <a:t>11</a:t>
            </a:r>
            <a:r>
              <a:rPr lang="ja-JP" altLang="en-US" dirty="0" smtClean="0"/>
              <a:t>以上の場合、</a:t>
            </a:r>
            <a:r>
              <a:rPr lang="en-US" altLang="ja-JP" dirty="0" smtClean="0"/>
              <a:t>m=N</a:t>
            </a:r>
            <a:r>
              <a:rPr lang="en-US" altLang="ja-JP" baseline="30000" dirty="0" smtClean="0"/>
              <a:t>2</a:t>
            </a:r>
            <a:r>
              <a:rPr lang="ja-JP" altLang="en-US" dirty="0" smtClean="0"/>
              <a:t>成立しますが、しかし実際の各</a:t>
            </a:r>
            <a:r>
              <a:rPr lang="en-US" altLang="ja-JP" dirty="0" smtClean="0"/>
              <a:t>N</a:t>
            </a:r>
            <a:r>
              <a:rPr lang="ja-JP" altLang="en-US" dirty="0" smtClean="0"/>
              <a:t>の解は求められていません。</a:t>
            </a:r>
            <a:endParaRPr lang="en-US" altLang="ja-JP" dirty="0" smtClean="0"/>
          </a:p>
          <a:p>
            <a:r>
              <a:rPr kumimoji="1" lang="ja-JP" altLang="en-US" dirty="0" smtClean="0"/>
              <a:t>なので、</a:t>
            </a:r>
            <a:r>
              <a:rPr lang="ja-JP" altLang="en-US" dirty="0" smtClean="0"/>
              <a:t>各</a:t>
            </a:r>
            <a:r>
              <a:rPr lang="en-US" altLang="ja-JP" dirty="0" smtClean="0"/>
              <a:t>N</a:t>
            </a:r>
            <a:r>
              <a:rPr lang="ja-JP" altLang="en-US" dirty="0" smtClean="0"/>
              <a:t>の解を求め、解の法則性を検証します。</a:t>
            </a:r>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kern="1200" dirty="0" smtClean="0">
                <a:solidFill>
                  <a:schemeClr val="tx1"/>
                </a:solidFill>
                <a:latin typeface="+mn-lt"/>
                <a:ea typeface="+mn-ea"/>
                <a:cs typeface="+mn-cs"/>
              </a:rPr>
              <a:t>それでは</a:t>
            </a:r>
            <a:r>
              <a:rPr kumimoji="1" lang="en-US" altLang="ja-JP" sz="1200" kern="1200" dirty="0" smtClean="0">
                <a:solidFill>
                  <a:schemeClr val="tx1"/>
                </a:solidFill>
                <a:latin typeface="+mn-lt"/>
                <a:ea typeface="+mn-ea"/>
                <a:cs typeface="+mn-cs"/>
              </a:rPr>
              <a:t>3</a:t>
            </a:r>
            <a:r>
              <a:rPr kumimoji="1" lang="ja-JP" altLang="ja-JP" sz="1200" kern="1200" dirty="0" smtClean="0">
                <a:solidFill>
                  <a:schemeClr val="tx1"/>
                </a:solidFill>
                <a:latin typeface="+mn-lt"/>
                <a:ea typeface="+mn-ea"/>
                <a:cs typeface="+mn-cs"/>
              </a:rPr>
              <a:t>次元</a:t>
            </a:r>
            <a:r>
              <a:rPr kumimoji="1" lang="en-US" altLang="ja-JP" sz="1200" kern="1200" dirty="0" smtClean="0">
                <a:solidFill>
                  <a:schemeClr val="tx1"/>
                </a:solidFill>
                <a:latin typeface="+mn-lt"/>
                <a:ea typeface="+mn-ea"/>
                <a:cs typeface="+mn-cs"/>
              </a:rPr>
              <a:t>N</a:t>
            </a:r>
            <a:r>
              <a:rPr kumimoji="1" lang="ja-JP" altLang="ja-JP" sz="1200" kern="1200" dirty="0" smtClean="0">
                <a:solidFill>
                  <a:schemeClr val="tx1"/>
                </a:solidFill>
                <a:latin typeface="+mn-lt"/>
                <a:ea typeface="+mn-ea"/>
                <a:cs typeface="+mn-cs"/>
              </a:rPr>
              <a:t>クイーン問題</a:t>
            </a:r>
            <a:r>
              <a:rPr kumimoji="1" lang="ja-JP" altLang="en-US" sz="1200" kern="1200" dirty="0" smtClean="0">
                <a:solidFill>
                  <a:schemeClr val="tx1"/>
                </a:solidFill>
                <a:latin typeface="+mn-lt"/>
                <a:ea typeface="+mn-ea"/>
                <a:cs typeface="+mn-cs"/>
              </a:rPr>
              <a:t>の定義をします。</a:t>
            </a:r>
            <a:endParaRPr kumimoji="1" lang="en-US" altLang="ja-JP"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n-lt"/>
                <a:ea typeface="+mn-ea"/>
                <a:cs typeface="+mn-cs"/>
              </a:rPr>
              <a:t>N×N×N</a:t>
            </a:r>
            <a:r>
              <a:rPr kumimoji="1" lang="ja-JP" altLang="en-US" sz="1200" kern="1200" dirty="0" smtClean="0">
                <a:solidFill>
                  <a:schemeClr val="tx1"/>
                </a:solidFill>
                <a:latin typeface="+mn-lt"/>
                <a:ea typeface="+mn-ea"/>
                <a:cs typeface="+mn-cs"/>
              </a:rPr>
              <a:t>の</a:t>
            </a:r>
            <a:r>
              <a:rPr kumimoji="1" lang="ja-JP" altLang="ja-JP" sz="1200" kern="1200" dirty="0" smtClean="0">
                <a:solidFill>
                  <a:schemeClr val="tx1"/>
                </a:solidFill>
                <a:latin typeface="+mn-lt"/>
                <a:ea typeface="+mn-ea"/>
                <a:cs typeface="+mn-cs"/>
              </a:rPr>
              <a:t>立体のチェス盤上に、</a:t>
            </a:r>
            <a:r>
              <a:rPr kumimoji="1" lang="en-US" altLang="ja-JP" sz="1200" kern="1200" dirty="0" smtClean="0">
                <a:solidFill>
                  <a:schemeClr val="tx1"/>
                </a:solidFill>
                <a:latin typeface="+mn-lt"/>
                <a:ea typeface="+mn-ea"/>
                <a:cs typeface="+mn-cs"/>
              </a:rPr>
              <a:t>3</a:t>
            </a:r>
            <a:r>
              <a:rPr kumimoji="1" lang="ja-JP" altLang="en-US" sz="1200" kern="1200" dirty="0" smtClean="0">
                <a:solidFill>
                  <a:schemeClr val="tx1"/>
                </a:solidFill>
                <a:latin typeface="+mn-lt"/>
                <a:ea typeface="+mn-ea"/>
                <a:cs typeface="+mn-cs"/>
              </a:rPr>
              <a:t>次元的な</a:t>
            </a:r>
            <a:r>
              <a:rPr kumimoji="1" lang="en-US" altLang="ja-JP" sz="1200" kern="1200" dirty="0" smtClean="0">
                <a:solidFill>
                  <a:schemeClr val="tx1"/>
                </a:solidFill>
                <a:latin typeface="+mn-lt"/>
                <a:ea typeface="+mn-ea"/>
                <a:cs typeface="+mn-cs"/>
              </a:rPr>
              <a:t>26</a:t>
            </a:r>
            <a:r>
              <a:rPr kumimoji="1" lang="ja-JP" altLang="ja-JP" sz="1200" kern="1200" dirty="0" smtClean="0">
                <a:solidFill>
                  <a:schemeClr val="tx1"/>
                </a:solidFill>
                <a:latin typeface="+mn-lt"/>
                <a:ea typeface="+mn-ea"/>
                <a:cs typeface="+mn-cs"/>
              </a:rPr>
              <a:t>方向に直進できるクイーンを用い</a:t>
            </a:r>
            <a:r>
              <a:rPr kumimoji="1" lang="ja-JP" altLang="en-US" sz="1200" kern="1200" dirty="0" smtClean="0">
                <a:solidFill>
                  <a:schemeClr val="tx1"/>
                </a:solidFill>
                <a:latin typeface="+mn-lt"/>
                <a:ea typeface="+mn-ea"/>
                <a:cs typeface="+mn-cs"/>
              </a:rPr>
              <a:t>ります。</a:t>
            </a:r>
            <a:endParaRPr kumimoji="1" lang="en-US" altLang="ja-JP"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そのほかは</a:t>
            </a:r>
            <a:r>
              <a:rPr kumimoji="1" lang="en-US" altLang="ja-JP" sz="1200" kern="1200" dirty="0" smtClean="0">
                <a:solidFill>
                  <a:schemeClr val="tx1"/>
                </a:solidFill>
                <a:latin typeface="+mn-lt"/>
                <a:ea typeface="+mn-ea"/>
                <a:cs typeface="+mn-cs"/>
              </a:rPr>
              <a:t>N</a:t>
            </a:r>
            <a:r>
              <a:rPr kumimoji="1" lang="ja-JP" altLang="en-US" sz="1200" kern="1200" dirty="0" smtClean="0">
                <a:solidFill>
                  <a:schemeClr val="tx1"/>
                </a:solidFill>
                <a:latin typeface="+mn-lt"/>
                <a:ea typeface="+mn-ea"/>
                <a:cs typeface="+mn-cs"/>
              </a:rPr>
              <a:t>クイーン問題と同様に、お互いの</a:t>
            </a:r>
            <a:r>
              <a:rPr lang="ja-JP" altLang="en-US" dirty="0" smtClean="0"/>
              <a:t>移動範囲を侵さないように配置し、</a:t>
            </a:r>
            <a:r>
              <a:rPr lang="ja-JP" altLang="ja-JP" dirty="0" smtClean="0"/>
              <a:t>解は存在</a:t>
            </a:r>
            <a:r>
              <a:rPr lang="ja-JP" altLang="en-US" dirty="0" smtClean="0"/>
              <a:t>す</a:t>
            </a:r>
            <a:r>
              <a:rPr lang="ja-JP" altLang="ja-JP" dirty="0" smtClean="0"/>
              <a:t>る最大</a:t>
            </a:r>
            <a:r>
              <a:rPr lang="ja-JP" altLang="en-US" dirty="0" smtClean="0"/>
              <a:t>個</a:t>
            </a:r>
            <a:r>
              <a:rPr lang="ja-JP" altLang="ja-JP" dirty="0" smtClean="0"/>
              <a:t>数</a:t>
            </a:r>
            <a:r>
              <a:rPr lang="ja-JP" altLang="en-US" dirty="0" smtClean="0"/>
              <a:t>のクイーンを</a:t>
            </a:r>
            <a:r>
              <a:rPr lang="ja-JP" altLang="ja-JP" dirty="0" smtClean="0"/>
              <a:t>配置した</a:t>
            </a:r>
            <a:r>
              <a:rPr lang="ja-JP" altLang="en-US" dirty="0" smtClean="0"/>
              <a:t>配置</a:t>
            </a:r>
            <a:r>
              <a:rPr lang="ja-JP" altLang="ja-JP" dirty="0" smtClean="0"/>
              <a:t>パターン</a:t>
            </a:r>
            <a:r>
              <a:rPr lang="ja-JP" altLang="en-US" dirty="0" smtClean="0"/>
              <a:t>とその配置個数です。</a:t>
            </a:r>
            <a:endParaRPr kumimoji="1" lang="en-US" altLang="ja-JP" sz="1200" kern="1200" dirty="0" smtClean="0">
              <a:solidFill>
                <a:schemeClr val="tx1"/>
              </a:solidFill>
              <a:latin typeface="+mn-lt"/>
              <a:ea typeface="+mn-ea"/>
              <a:cs typeface="+mn-cs"/>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先ず、</a:t>
            </a:r>
            <a:r>
              <a:rPr kumimoji="1" lang="en-US" altLang="ja-JP" dirty="0" smtClean="0"/>
              <a:t>3</a:t>
            </a:r>
            <a:r>
              <a:rPr kumimoji="1" lang="ja-JP" altLang="en-US" dirty="0" smtClean="0"/>
              <a:t>次元のクイーンの移動方向について</a:t>
            </a:r>
            <a:r>
              <a:rPr kumimoji="1" lang="en-US" altLang="ja-JP" dirty="0" smtClean="0"/>
              <a:t>N=5</a:t>
            </a:r>
            <a:r>
              <a:rPr kumimoji="1" lang="ja-JP" altLang="en-US" dirty="0" smtClean="0"/>
              <a:t>の</a:t>
            </a:r>
            <a:r>
              <a:rPr lang="ja-JP" altLang="en-US" dirty="0" smtClean="0"/>
              <a:t>チェス盤で</a:t>
            </a:r>
            <a:r>
              <a:rPr kumimoji="1" lang="ja-JP" altLang="en-US" dirty="0" smtClean="0"/>
              <a:t>説明します。</a:t>
            </a:r>
            <a:endParaRPr kumimoji="1" lang="en-US" altLang="ja-JP" dirty="0" smtClean="0"/>
          </a:p>
          <a:p>
            <a:r>
              <a:rPr kumimoji="1" lang="ja-JP" altLang="en-US" dirty="0" smtClean="0"/>
              <a:t>クイーン配置した時に平面方向に８方向に移動、上方向に９方向、下方向に９方向移動でき、合計</a:t>
            </a:r>
            <a:r>
              <a:rPr kumimoji="1" lang="en-US" altLang="ja-JP" dirty="0" smtClean="0"/>
              <a:t>26</a:t>
            </a:r>
            <a:r>
              <a:rPr kumimoji="1" lang="ja-JP" altLang="en-US" dirty="0" smtClean="0"/>
              <a:t>方向に移動が可能です。</a:t>
            </a:r>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使用するアルゴリズムはバックトラック法を用いります。</a:t>
            </a:r>
            <a:endParaRPr kumimoji="1" lang="en-US" altLang="ja-JP" dirty="0" smtClean="0"/>
          </a:p>
          <a:p>
            <a:r>
              <a:rPr kumimoji="1" lang="ja-JP" altLang="en-US" dirty="0" smtClean="0"/>
              <a:t>（</a:t>
            </a:r>
            <a:r>
              <a:rPr kumimoji="1" lang="en-US" altLang="ja-JP" dirty="0" smtClean="0"/>
              <a:t>Q</a:t>
            </a:r>
            <a:r>
              <a:rPr kumimoji="1" lang="ja-JP" altLang="en-US" dirty="0" smtClean="0"/>
              <a:t>を配置しながら探索手順の説明）</a:t>
            </a:r>
            <a:endParaRPr kumimoji="1" lang="en-US" altLang="ja-JP" dirty="0" smtClean="0"/>
          </a:p>
          <a:p>
            <a:r>
              <a:rPr kumimoji="1" lang="ja-JP" altLang="en-US" dirty="0" smtClean="0"/>
              <a:t>配置可能マスがないとき、配置個数が最大か確認します。</a:t>
            </a:r>
            <a:endParaRPr kumimoji="1" lang="en-US" altLang="ja-JP" dirty="0" smtClean="0"/>
          </a:p>
          <a:p>
            <a:r>
              <a:rPr kumimoji="1" lang="ja-JP" altLang="en-US" dirty="0" smtClean="0"/>
              <a:t>これ以上配置できないので～</a:t>
            </a:r>
            <a:endParaRPr kumimoji="1" lang="en-US" altLang="ja-JP" dirty="0" smtClean="0"/>
          </a:p>
          <a:p>
            <a:r>
              <a:rPr kumimoji="1" lang="ja-JP" altLang="en-US" dirty="0" smtClean="0"/>
              <a:t>また新しい手順で検索を開始します。</a:t>
            </a:r>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このアルゴリズムで実行しましたが、</a:t>
            </a:r>
            <a:r>
              <a:rPr lang="en-US" altLang="ja-JP" dirty="0" smtClean="0"/>
              <a:t>N=5</a:t>
            </a:r>
            <a:r>
              <a:rPr lang="ja-JP" altLang="en-US" dirty="0" smtClean="0"/>
              <a:t>までしか探索が行えず、十分な解の検証が行えませんでした。</a:t>
            </a:r>
            <a:endParaRPr lang="en-US" altLang="ja-JP" dirty="0" smtClean="0"/>
          </a:p>
          <a:p>
            <a:r>
              <a:rPr kumimoji="1" lang="ja-JP" altLang="en-US" dirty="0" smtClean="0"/>
              <a:t>原因として考えられるのは、</a:t>
            </a:r>
            <a:r>
              <a:rPr lang="ja-JP" altLang="en-US" dirty="0" smtClean="0"/>
              <a:t>膨大な探索時間とその探索途中での予期せぬ実行中の中断でした。</a:t>
            </a:r>
            <a:endParaRPr kumimoji="1" lang="ja-JP" altLang="en-US" dirty="0"/>
          </a:p>
        </p:txBody>
      </p:sp>
      <p:sp>
        <p:nvSpPr>
          <p:cNvPr id="4" name="スライド番号プレースホルダ 3"/>
          <p:cNvSpPr>
            <a:spLocks noGrp="1"/>
          </p:cNvSpPr>
          <p:nvPr>
            <p:ph type="sldNum" sz="quarter" idx="10"/>
          </p:nvPr>
        </p:nvSpPr>
        <p:spPr/>
        <p:txBody>
          <a:bodyPr/>
          <a:lstStyle/>
          <a:p>
            <a:fld id="{5420DDF3-D87A-4261-89CB-AF509C1EE67D}"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400800" y="6355080"/>
            <a:ext cx="2286000" cy="365760"/>
          </a:xfrm>
        </p:spPr>
        <p:txBody>
          <a:bodyPr/>
          <a:lstStyle>
            <a:lvl1pPr>
              <a:defRPr sz="1400"/>
            </a:lvl1pPr>
          </a:lstStyle>
          <a:p>
            <a:fld id="{E90ED720-0104-4369-84BC-D37694168613}" type="datetimeFigureOut">
              <a:rPr kumimoji="1" lang="ja-JP" altLang="en-US" smtClean="0"/>
              <a:pPr/>
              <a:t>2012/2/4</a:t>
            </a:fld>
            <a:endParaRPr kumimoji="1" lang="ja-JP" altLang="en-US"/>
          </a:p>
        </p:txBody>
      </p:sp>
      <p:sp>
        <p:nvSpPr>
          <p:cNvPr id="17" name="フッター プレースホルダ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 28"/>
          <p:cNvSpPr>
            <a:spLocks noGrp="1"/>
          </p:cNvSpPr>
          <p:nvPr>
            <p:ph type="sldNum" sz="quarter" idx="12"/>
          </p:nvPr>
        </p:nvSpPr>
        <p:spPr>
          <a:xfrm>
            <a:off x="1216152" y="6355080"/>
            <a:ext cx="1219200" cy="365760"/>
          </a:xfrm>
        </p:spPr>
        <p:txBody>
          <a:bodyPr/>
          <a:lstStyle/>
          <a:p>
            <a:fld id="{D2D8002D-B5B0-4BAC-B1F6-782DDCCE6D9C}" type="slidenum">
              <a:rPr kumimoji="1" lang="ja-JP" altLang="en-US" smtClean="0"/>
              <a:pPr/>
              <a:t>&lt;#&gt;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457200" y="1219200"/>
            <a:ext cx="8229600"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6400800" y="6355080"/>
            <a:ext cx="2286000" cy="365760"/>
          </a:xfrm>
        </p:spPr>
        <p:txBody>
          <a:bodyPr/>
          <a:lstStyle/>
          <a:p>
            <a:fld id="{E90ED720-0104-4369-84BC-D37694168613}" type="datetimeFigureOut">
              <a:rPr kumimoji="1" lang="ja-JP" altLang="en-US" smtClean="0"/>
              <a:pPr/>
              <a:t>2012/2/4</a:t>
            </a:fld>
            <a:endParaRPr kumimoji="1" lang="ja-JP" altLang="en-US"/>
          </a:p>
        </p:txBody>
      </p:sp>
      <p:sp>
        <p:nvSpPr>
          <p:cNvPr id="5" name="フッター プレースホルダ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 5"/>
          <p:cNvSpPr>
            <a:spLocks noGrp="1"/>
          </p:cNvSpPr>
          <p:nvPr>
            <p:ph type="sldNum" sz="quarter" idx="12"/>
          </p:nvPr>
        </p:nvSpPr>
        <p:spPr>
          <a:xfrm>
            <a:off x="1069848" y="6355080"/>
            <a:ext cx="1520952" cy="365760"/>
          </a:xfrm>
        </p:spPr>
        <p:txBody>
          <a:body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219200"/>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632198" y="1216152"/>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648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 11"/>
          <p:cNvSpPr>
            <a:spLocks noGrp="1"/>
          </p:cNvSpPr>
          <p:nvPr>
            <p:ph sz="quarter" idx="1"/>
          </p:nvPr>
        </p:nvSpPr>
        <p:spPr>
          <a:xfrm>
            <a:off x="304800" y="304800"/>
            <a:ext cx="5715000" cy="5715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90ED720-0104-4369-84BC-D37694168613}" type="datetimeFigureOut">
              <a:rPr kumimoji="1" lang="ja-JP" altLang="en-US" smtClean="0"/>
              <a:pPr/>
              <a:t>2012/2/4</a:t>
            </a:fld>
            <a:endParaRPr kumimoji="1" lang="ja-JP" altLang="en-US"/>
          </a:p>
        </p:txBody>
      </p:sp>
      <p:sp>
        <p:nvSpPr>
          <p:cNvPr id="3" name="フッター プレースホルダ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2D8002D-B5B0-4BAC-B1F6-782DDCCE6D9C}" type="slidenum">
              <a:rPr kumimoji="1" lang="ja-JP" altLang="en-US" smtClean="0"/>
              <a:pPr/>
              <a:t>&lt;#&gt;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576" y="1628800"/>
            <a:ext cx="7772400" cy="1470025"/>
          </a:xfrm>
        </p:spPr>
        <p:txBody>
          <a:bodyPr>
            <a:normAutofit/>
          </a:bodyPr>
          <a:lstStyle/>
          <a:p>
            <a:r>
              <a:rPr kumimoji="1" lang="en-US" altLang="ja-JP" dirty="0" smtClean="0"/>
              <a:t>3</a:t>
            </a:r>
            <a:r>
              <a:rPr kumimoji="1" lang="ja-JP" altLang="en-US" dirty="0" smtClean="0"/>
              <a:t>次元</a:t>
            </a:r>
            <a:r>
              <a:rPr lang="en-US" altLang="ja-JP" dirty="0" smtClean="0"/>
              <a:t>N</a:t>
            </a:r>
            <a:r>
              <a:rPr kumimoji="1" lang="ja-JP" altLang="en-US" dirty="0" smtClean="0"/>
              <a:t>クイーン問題の</a:t>
            </a:r>
            <a:r>
              <a:rPr kumimoji="1" lang="en-US" altLang="ja-JP" dirty="0" smtClean="0"/>
              <a:t/>
            </a:r>
            <a:br>
              <a:rPr kumimoji="1" lang="en-US" altLang="ja-JP" dirty="0" smtClean="0"/>
            </a:br>
            <a:r>
              <a:rPr kumimoji="1" lang="ja-JP" altLang="en-US" dirty="0" smtClean="0"/>
              <a:t>解の存在の検証</a:t>
            </a:r>
            <a:endParaRPr kumimoji="1" lang="ja-JP" altLang="en-US" dirty="0"/>
          </a:p>
        </p:txBody>
      </p:sp>
      <p:sp>
        <p:nvSpPr>
          <p:cNvPr id="3" name="サブタイトル 2"/>
          <p:cNvSpPr>
            <a:spLocks noGrp="1"/>
          </p:cNvSpPr>
          <p:nvPr>
            <p:ph type="subTitle" idx="1"/>
          </p:nvPr>
        </p:nvSpPr>
        <p:spPr>
          <a:xfrm>
            <a:off x="1331640" y="3789040"/>
            <a:ext cx="6400800" cy="2736304"/>
          </a:xfrm>
        </p:spPr>
        <p:txBody>
          <a:bodyPr>
            <a:normAutofit/>
          </a:bodyPr>
          <a:lstStyle/>
          <a:p>
            <a:r>
              <a:rPr lang="ja-JP" altLang="en-US" dirty="0" smtClean="0"/>
              <a:t>０７－１－０３７－０１０６</a:t>
            </a:r>
            <a:endParaRPr lang="en-US" altLang="ja-JP" dirty="0" smtClean="0"/>
          </a:p>
          <a:p>
            <a:r>
              <a:rPr lang="ja-JP" altLang="en-US" dirty="0" smtClean="0"/>
              <a:t>前波　大貴</a:t>
            </a:r>
            <a:endParaRPr lang="en-US" altLang="ja-JP" dirty="0" smtClean="0"/>
          </a:p>
          <a:p>
            <a:r>
              <a:rPr lang="ja-JP" altLang="en-US" dirty="0" smtClean="0"/>
              <a:t>情報論理工学研究室</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問題提起</a:t>
            </a:r>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発生した問題：</a:t>
            </a:r>
            <a:r>
              <a:rPr lang="en-US" altLang="ja-JP" dirty="0" smtClean="0"/>
              <a:t/>
            </a:r>
            <a:br>
              <a:rPr lang="en-US" altLang="ja-JP" dirty="0" smtClean="0"/>
            </a:br>
            <a:r>
              <a:rPr lang="en-US" altLang="ja-JP" dirty="0" smtClean="0"/>
              <a:t>	</a:t>
            </a:r>
            <a:r>
              <a:rPr lang="ja-JP" altLang="en-US" dirty="0" smtClean="0"/>
              <a:t>膨大な探索時間</a:t>
            </a:r>
            <a:r>
              <a:rPr lang="en-US" altLang="ja-JP" dirty="0" smtClean="0"/>
              <a:t/>
            </a:r>
            <a:br>
              <a:rPr lang="en-US" altLang="ja-JP" dirty="0" smtClean="0"/>
            </a:br>
            <a:r>
              <a:rPr lang="en-US" altLang="ja-JP" dirty="0" smtClean="0"/>
              <a:t>	</a:t>
            </a:r>
            <a:r>
              <a:rPr lang="ja-JP" altLang="en-US" dirty="0" smtClean="0"/>
              <a:t>予期せぬ実行中の中断</a:t>
            </a:r>
            <a:endParaRPr lang="en-US" altLang="ja-JP" dirty="0" smtClean="0"/>
          </a:p>
          <a:p>
            <a:r>
              <a:rPr lang="ja-JP" altLang="en-US" dirty="0" smtClean="0"/>
              <a:t>問題の対策：</a:t>
            </a:r>
            <a:r>
              <a:rPr lang="en-US" altLang="ja-JP" dirty="0" smtClean="0"/>
              <a:t/>
            </a:r>
            <a:br>
              <a:rPr lang="en-US" altLang="ja-JP" dirty="0" smtClean="0"/>
            </a:br>
            <a:r>
              <a:rPr lang="en-US" altLang="ja-JP" dirty="0" smtClean="0"/>
              <a:t>	</a:t>
            </a:r>
            <a:r>
              <a:rPr lang="ja-JP" altLang="en-US" dirty="0" smtClean="0"/>
              <a:t>探索時間の短縮</a:t>
            </a:r>
            <a:r>
              <a:rPr lang="en-US" altLang="ja-JP" dirty="0" smtClean="0"/>
              <a:t/>
            </a:r>
            <a:br>
              <a:rPr lang="en-US" altLang="ja-JP" dirty="0" smtClean="0"/>
            </a:br>
            <a:r>
              <a:rPr lang="en-US" altLang="ja-JP" dirty="0" smtClean="0"/>
              <a:t>	</a:t>
            </a:r>
            <a:r>
              <a:rPr lang="ja-JP" altLang="en-US" dirty="0" smtClean="0"/>
              <a:t>探索途中のデータの記録と再生</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研究内容</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発生した問題の対策</a:t>
            </a:r>
            <a:endParaRPr lang="en-US" altLang="ja-JP" dirty="0" smtClean="0"/>
          </a:p>
          <a:p>
            <a:endParaRPr lang="en-US" altLang="ja-JP" dirty="0" smtClean="0"/>
          </a:p>
          <a:p>
            <a:r>
              <a:rPr lang="ja-JP" altLang="en-US" dirty="0" smtClean="0"/>
              <a:t>探索途中のデータの記録と再生：</a:t>
            </a:r>
            <a:r>
              <a:rPr lang="en-US" altLang="ja-JP" dirty="0" smtClean="0"/>
              <a:t/>
            </a:r>
            <a:br>
              <a:rPr lang="en-US" altLang="ja-JP" dirty="0" smtClean="0"/>
            </a:br>
            <a:r>
              <a:rPr lang="en-US" altLang="ja-JP" dirty="0" smtClean="0"/>
              <a:t>	</a:t>
            </a:r>
            <a:r>
              <a:rPr lang="ja-JP" altLang="en-US" dirty="0" smtClean="0"/>
              <a:t>プログラムに機能として組み込む</a:t>
            </a:r>
            <a:endParaRPr lang="en-US" altLang="ja-JP" dirty="0" smtClean="0"/>
          </a:p>
          <a:p>
            <a:endParaRPr lang="en-US" altLang="ja-JP" dirty="0" smtClean="0"/>
          </a:p>
          <a:p>
            <a:r>
              <a:rPr lang="ja-JP" altLang="en-US" dirty="0" smtClean="0"/>
              <a:t>探索時間の短縮：</a:t>
            </a:r>
            <a:r>
              <a:rPr lang="en-US" altLang="ja-JP" dirty="0" smtClean="0"/>
              <a:t/>
            </a:r>
            <a:br>
              <a:rPr lang="en-US" altLang="ja-JP" dirty="0" smtClean="0"/>
            </a:br>
            <a:r>
              <a:rPr lang="en-US" altLang="ja-JP" dirty="0" smtClean="0"/>
              <a:t>	</a:t>
            </a:r>
            <a:r>
              <a:rPr lang="ja-JP" altLang="en-US" dirty="0" smtClean="0"/>
              <a:t>枝切り：</a:t>
            </a:r>
            <a:r>
              <a:rPr lang="en-US" altLang="ja-JP" dirty="0" smtClean="0"/>
              <a:t/>
            </a:r>
            <a:br>
              <a:rPr lang="en-US" altLang="ja-JP" dirty="0" smtClean="0"/>
            </a:br>
            <a:r>
              <a:rPr lang="en-US" altLang="ja-JP" dirty="0" smtClean="0"/>
              <a:t>		</a:t>
            </a:r>
            <a:r>
              <a:rPr lang="ja-JP" altLang="en-US" dirty="0" smtClean="0"/>
              <a:t>設置個数から判定した探索手順の省略</a:t>
            </a:r>
            <a:r>
              <a:rPr lang="en-US" altLang="ja-JP" dirty="0" smtClean="0"/>
              <a:t/>
            </a:r>
            <a:br>
              <a:rPr lang="en-US" altLang="ja-JP" dirty="0" smtClean="0"/>
            </a:br>
            <a:r>
              <a:rPr lang="en-US" altLang="ja-JP" dirty="0" smtClean="0"/>
              <a:t>		</a:t>
            </a:r>
            <a:r>
              <a:rPr lang="ja-JP" altLang="en-US" dirty="0" smtClean="0"/>
              <a:t>クイーンの初期配置の限定</a:t>
            </a:r>
            <a:r>
              <a:rPr lang="en-US" altLang="ja-JP" dirty="0" smtClean="0"/>
              <a:t/>
            </a:r>
            <a:br>
              <a:rPr lang="en-US" altLang="ja-JP" dirty="0" smtClean="0"/>
            </a:br>
            <a:endParaRPr lang="en-US" altLang="ja-JP" dirty="0" smtClean="0"/>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dirty="0" smtClean="0"/>
              <a:t>探索手順の省略</a:t>
            </a:r>
            <a:endParaRPr kumimoji="1" lang="ja-JP" altLang="en-US" dirty="0"/>
          </a:p>
        </p:txBody>
      </p:sp>
      <p:sp>
        <p:nvSpPr>
          <p:cNvPr id="3" name="コンテンツ プレースホルダ 2"/>
          <p:cNvSpPr>
            <a:spLocks noGrp="1"/>
          </p:cNvSpPr>
          <p:nvPr>
            <p:ph sz="quarter" idx="1"/>
          </p:nvPr>
        </p:nvSpPr>
        <p:spPr>
          <a:xfrm>
            <a:off x="0" y="1124744"/>
            <a:ext cx="2448272" cy="5184576"/>
          </a:xfrm>
        </p:spPr>
        <p:txBody>
          <a:bodyPr>
            <a:noAutofit/>
          </a:bodyPr>
          <a:lstStyle/>
          <a:p>
            <a:r>
              <a:rPr lang="ja-JP" altLang="en-US" sz="2000" dirty="0" smtClean="0"/>
              <a:t>現在の</a:t>
            </a:r>
            <a:r>
              <a:rPr lang="ja-JP" altLang="ja-JP" sz="2000" dirty="0" smtClean="0"/>
              <a:t>クイーンの最大配置可能個数</a:t>
            </a:r>
            <a:r>
              <a:rPr lang="en-US" altLang="ja-JP" sz="2000" dirty="0" smtClean="0"/>
              <a:t>t</a:t>
            </a:r>
          </a:p>
          <a:p>
            <a:r>
              <a:rPr lang="ja-JP" altLang="ja-JP" sz="2000" dirty="0" smtClean="0"/>
              <a:t>探索</a:t>
            </a:r>
            <a:r>
              <a:rPr lang="ja-JP" altLang="en-US" sz="2000" dirty="0" smtClean="0"/>
              <a:t>中に</a:t>
            </a:r>
            <a:r>
              <a:rPr lang="ja-JP" altLang="ja-JP" sz="2000" dirty="0" smtClean="0"/>
              <a:t>配置されているクイーンの個数</a:t>
            </a:r>
            <a:r>
              <a:rPr lang="en-US" altLang="ja-JP" sz="2000" dirty="0" smtClean="0"/>
              <a:t>q</a:t>
            </a:r>
          </a:p>
          <a:p>
            <a:r>
              <a:rPr lang="ja-JP" altLang="ja-JP" sz="2000" dirty="0" smtClean="0"/>
              <a:t>探索予定の空きマスの数</a:t>
            </a:r>
            <a:r>
              <a:rPr lang="en-US" altLang="ja-JP" sz="2000" dirty="0" smtClean="0"/>
              <a:t>e</a:t>
            </a:r>
            <a:br>
              <a:rPr lang="en-US" altLang="ja-JP" sz="2000" dirty="0" smtClean="0"/>
            </a:br>
            <a:r>
              <a:rPr lang="en-US" altLang="ja-JP" sz="2000" dirty="0" smtClean="0"/>
              <a:t/>
            </a:r>
            <a:br>
              <a:rPr lang="en-US" altLang="ja-JP" sz="2000" dirty="0" smtClean="0"/>
            </a:br>
            <a:endParaRPr lang="en-US" altLang="ja-JP" sz="2000" dirty="0" smtClean="0"/>
          </a:p>
          <a:p>
            <a:r>
              <a:rPr lang="ja-JP" altLang="en-US" sz="2000" dirty="0" smtClean="0"/>
              <a:t>現在の探索手順に過去のクイーン配置最大数を超えない</a:t>
            </a:r>
            <a:endParaRPr lang="en-US" altLang="ja-JP" sz="2000" dirty="0" smtClean="0"/>
          </a:p>
          <a:p>
            <a:r>
              <a:rPr lang="ja-JP" altLang="en-US" sz="2000" dirty="0" smtClean="0"/>
              <a:t>現在の探索を省略、次の探索へ</a:t>
            </a:r>
            <a:endParaRPr lang="en-US" altLang="ja-JP" sz="2000" dirty="0" smtClean="0"/>
          </a:p>
        </p:txBody>
      </p:sp>
      <p:sp>
        <p:nvSpPr>
          <p:cNvPr id="4" name="正方形/長方形 3"/>
          <p:cNvSpPr/>
          <p:nvPr/>
        </p:nvSpPr>
        <p:spPr>
          <a:xfrm>
            <a:off x="467544" y="3789040"/>
            <a:ext cx="1914307" cy="646331"/>
          </a:xfrm>
          <a:prstGeom prst="rect">
            <a:avLst/>
          </a:prstGeom>
        </p:spPr>
        <p:txBody>
          <a:bodyPr wrap="none">
            <a:spAutoFit/>
          </a:bodyPr>
          <a:lstStyle/>
          <a:p>
            <a:r>
              <a:rPr lang="en-US" altLang="ja-JP" sz="3600" dirty="0" smtClean="0"/>
              <a:t>t - q </a:t>
            </a:r>
            <a:r>
              <a:rPr lang="ja-JP" altLang="en-US" sz="3600" dirty="0" smtClean="0"/>
              <a:t>≦</a:t>
            </a:r>
            <a:r>
              <a:rPr lang="en-US" altLang="ja-JP" sz="3600" dirty="0" smtClean="0"/>
              <a:t> e</a:t>
            </a:r>
            <a:endParaRPr lang="ja-JP" altLang="en-US" sz="3600" dirty="0"/>
          </a:p>
        </p:txBody>
      </p:sp>
      <p:sp>
        <p:nvSpPr>
          <p:cNvPr id="5" name="正方形/長方形 4"/>
          <p:cNvSpPr/>
          <p:nvPr/>
        </p:nvSpPr>
        <p:spPr>
          <a:xfrm>
            <a:off x="2951820" y="1700808"/>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6" name="直線コネクタ 5"/>
          <p:cNvCxnSpPr/>
          <p:nvPr/>
        </p:nvCxnSpPr>
        <p:spPr>
          <a:xfrm>
            <a:off x="2951820" y="213285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2951820" y="251089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951820" y="288894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2951820" y="326698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383868"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761910"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139952"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517994"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3545886" y="1538790"/>
            <a:ext cx="11341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4626006" y="1322766"/>
            <a:ext cx="303288" cy="400110"/>
          </a:xfrm>
          <a:prstGeom prst="rect">
            <a:avLst/>
          </a:prstGeom>
          <a:noFill/>
        </p:spPr>
        <p:txBody>
          <a:bodyPr wrap="none" rtlCol="0">
            <a:spAutoFit/>
          </a:bodyPr>
          <a:lstStyle/>
          <a:p>
            <a:r>
              <a:rPr kumimoji="1" lang="en-US" altLang="ja-JP" sz="2000" b="1" dirty="0" smtClean="0"/>
              <a:t>x</a:t>
            </a:r>
            <a:endParaRPr kumimoji="1" lang="ja-JP" altLang="en-US" sz="2000" b="1" dirty="0"/>
          </a:p>
        </p:txBody>
      </p:sp>
      <p:sp>
        <p:nvSpPr>
          <p:cNvPr id="16" name="テキスト ボックス 15"/>
          <p:cNvSpPr txBox="1"/>
          <p:nvPr/>
        </p:nvSpPr>
        <p:spPr>
          <a:xfrm>
            <a:off x="2627784" y="3266982"/>
            <a:ext cx="306494" cy="400110"/>
          </a:xfrm>
          <a:prstGeom prst="rect">
            <a:avLst/>
          </a:prstGeom>
          <a:noFill/>
        </p:spPr>
        <p:txBody>
          <a:bodyPr wrap="none" rtlCol="0">
            <a:spAutoFit/>
          </a:bodyPr>
          <a:lstStyle/>
          <a:p>
            <a:r>
              <a:rPr kumimoji="1" lang="en-US" altLang="ja-JP" sz="2000" b="1" dirty="0" smtClean="0"/>
              <a:t>y</a:t>
            </a:r>
            <a:endParaRPr kumimoji="1" lang="ja-JP" altLang="en-US" sz="2000" b="1" dirty="0"/>
          </a:p>
        </p:txBody>
      </p:sp>
      <p:cxnSp>
        <p:nvCxnSpPr>
          <p:cNvPr id="17" name="直線矢印コネクタ 16"/>
          <p:cNvCxnSpPr/>
          <p:nvPr/>
        </p:nvCxnSpPr>
        <p:spPr>
          <a:xfrm>
            <a:off x="2735796" y="1754814"/>
            <a:ext cx="0" cy="16201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573778" y="1322766"/>
            <a:ext cx="865943" cy="400110"/>
          </a:xfrm>
          <a:prstGeom prst="rect">
            <a:avLst/>
          </a:prstGeom>
          <a:noFill/>
        </p:spPr>
        <p:txBody>
          <a:bodyPr wrap="none" rtlCol="0">
            <a:spAutoFit/>
          </a:bodyPr>
          <a:lstStyle/>
          <a:p>
            <a:r>
              <a:rPr kumimoji="1" lang="en-US" altLang="ja-JP" sz="2000" b="1" dirty="0" smtClean="0"/>
              <a:t>(0,0,0)</a:t>
            </a:r>
            <a:endParaRPr kumimoji="1" lang="ja-JP" altLang="en-US" sz="2000" b="1" dirty="0"/>
          </a:p>
        </p:txBody>
      </p:sp>
      <p:sp>
        <p:nvSpPr>
          <p:cNvPr id="19" name="テキスト ボックス 18"/>
          <p:cNvSpPr txBox="1"/>
          <p:nvPr/>
        </p:nvSpPr>
        <p:spPr>
          <a:xfrm>
            <a:off x="3545886" y="3645024"/>
            <a:ext cx="545342" cy="400110"/>
          </a:xfrm>
          <a:prstGeom prst="rect">
            <a:avLst/>
          </a:prstGeom>
          <a:noFill/>
        </p:spPr>
        <p:txBody>
          <a:bodyPr wrap="none" rtlCol="0">
            <a:spAutoFit/>
          </a:bodyPr>
          <a:lstStyle/>
          <a:p>
            <a:r>
              <a:rPr kumimoji="1" lang="en-US" altLang="ja-JP" sz="2000" b="1" dirty="0" smtClean="0"/>
              <a:t>z=0</a:t>
            </a:r>
            <a:endParaRPr kumimoji="1" lang="ja-JP" altLang="en-US" sz="2000" b="1" dirty="0"/>
          </a:p>
        </p:txBody>
      </p:sp>
      <p:sp>
        <p:nvSpPr>
          <p:cNvPr id="20" name="テキスト ボックス 19"/>
          <p:cNvSpPr txBox="1"/>
          <p:nvPr/>
        </p:nvSpPr>
        <p:spPr>
          <a:xfrm>
            <a:off x="5652120" y="3645024"/>
            <a:ext cx="545342" cy="400110"/>
          </a:xfrm>
          <a:prstGeom prst="rect">
            <a:avLst/>
          </a:prstGeom>
          <a:noFill/>
        </p:spPr>
        <p:txBody>
          <a:bodyPr wrap="none" rtlCol="0">
            <a:spAutoFit/>
          </a:bodyPr>
          <a:lstStyle/>
          <a:p>
            <a:r>
              <a:rPr kumimoji="1" lang="en-US" altLang="ja-JP" sz="2000" b="1" dirty="0" smtClean="0"/>
              <a:t>z=1</a:t>
            </a:r>
            <a:endParaRPr kumimoji="1" lang="ja-JP" altLang="en-US" sz="2000" b="1" dirty="0"/>
          </a:p>
        </p:txBody>
      </p:sp>
      <p:sp>
        <p:nvSpPr>
          <p:cNvPr id="21" name="テキスト ボックス 20"/>
          <p:cNvSpPr txBox="1"/>
          <p:nvPr/>
        </p:nvSpPr>
        <p:spPr>
          <a:xfrm>
            <a:off x="8028384" y="3645024"/>
            <a:ext cx="545342" cy="400110"/>
          </a:xfrm>
          <a:prstGeom prst="rect">
            <a:avLst/>
          </a:prstGeom>
          <a:noFill/>
        </p:spPr>
        <p:txBody>
          <a:bodyPr wrap="none" rtlCol="0">
            <a:spAutoFit/>
          </a:bodyPr>
          <a:lstStyle/>
          <a:p>
            <a:r>
              <a:rPr kumimoji="1" lang="en-US" altLang="ja-JP" sz="2000" b="1" dirty="0" smtClean="0"/>
              <a:t>z=2</a:t>
            </a:r>
            <a:endParaRPr kumimoji="1" lang="ja-JP" altLang="en-US" sz="2000" b="1" dirty="0"/>
          </a:p>
        </p:txBody>
      </p:sp>
      <p:sp>
        <p:nvSpPr>
          <p:cNvPr id="22" name="テキスト ボックス 21"/>
          <p:cNvSpPr txBox="1"/>
          <p:nvPr/>
        </p:nvSpPr>
        <p:spPr>
          <a:xfrm>
            <a:off x="4626006" y="5986377"/>
            <a:ext cx="545342" cy="400110"/>
          </a:xfrm>
          <a:prstGeom prst="rect">
            <a:avLst/>
          </a:prstGeom>
          <a:noFill/>
        </p:spPr>
        <p:txBody>
          <a:bodyPr wrap="none" rtlCol="0">
            <a:spAutoFit/>
          </a:bodyPr>
          <a:lstStyle/>
          <a:p>
            <a:r>
              <a:rPr kumimoji="1" lang="en-US" altLang="ja-JP" sz="2000" b="1" dirty="0" smtClean="0"/>
              <a:t>z=3</a:t>
            </a:r>
            <a:endParaRPr kumimoji="1" lang="ja-JP" altLang="en-US" sz="2000" b="1" dirty="0"/>
          </a:p>
        </p:txBody>
      </p:sp>
      <p:sp>
        <p:nvSpPr>
          <p:cNvPr id="23" name="テキスト ボックス 22"/>
          <p:cNvSpPr txBox="1"/>
          <p:nvPr/>
        </p:nvSpPr>
        <p:spPr>
          <a:xfrm>
            <a:off x="6894258" y="5986377"/>
            <a:ext cx="545342" cy="400110"/>
          </a:xfrm>
          <a:prstGeom prst="rect">
            <a:avLst/>
          </a:prstGeom>
          <a:noFill/>
        </p:spPr>
        <p:txBody>
          <a:bodyPr wrap="none" rtlCol="0">
            <a:spAutoFit/>
          </a:bodyPr>
          <a:lstStyle/>
          <a:p>
            <a:r>
              <a:rPr kumimoji="1" lang="en-US" altLang="ja-JP" sz="2000" b="1" dirty="0" smtClean="0"/>
              <a:t>z=4</a:t>
            </a:r>
            <a:endParaRPr kumimoji="1" lang="ja-JP" altLang="en-US" sz="2000" b="1" dirty="0"/>
          </a:p>
        </p:txBody>
      </p:sp>
      <p:sp>
        <p:nvSpPr>
          <p:cNvPr id="24" name="テキスト ボックス 23"/>
          <p:cNvSpPr txBox="1"/>
          <p:nvPr/>
        </p:nvSpPr>
        <p:spPr>
          <a:xfrm>
            <a:off x="8082390" y="5805264"/>
            <a:ext cx="865943" cy="400110"/>
          </a:xfrm>
          <a:prstGeom prst="rect">
            <a:avLst/>
          </a:prstGeom>
          <a:noFill/>
        </p:spPr>
        <p:txBody>
          <a:bodyPr wrap="none" rtlCol="0">
            <a:spAutoFit/>
          </a:bodyPr>
          <a:lstStyle/>
          <a:p>
            <a:r>
              <a:rPr kumimoji="1" lang="en-US" altLang="ja-JP" sz="2000" b="1" dirty="0" smtClean="0"/>
              <a:t>(4,4,4)</a:t>
            </a:r>
            <a:endParaRPr kumimoji="1" lang="ja-JP" altLang="en-US" sz="2000" b="1" dirty="0"/>
          </a:p>
        </p:txBody>
      </p:sp>
      <p:sp>
        <p:nvSpPr>
          <p:cNvPr id="25" name="テキスト ボックス 24"/>
          <p:cNvSpPr txBox="1"/>
          <p:nvPr/>
        </p:nvSpPr>
        <p:spPr>
          <a:xfrm>
            <a:off x="2951820" y="1700808"/>
            <a:ext cx="360996" cy="400110"/>
          </a:xfrm>
          <a:prstGeom prst="rect">
            <a:avLst/>
          </a:prstGeom>
          <a:noFill/>
        </p:spPr>
        <p:txBody>
          <a:bodyPr wrap="none" rtlCol="0">
            <a:spAutoFit/>
          </a:bodyPr>
          <a:lstStyle/>
          <a:p>
            <a:r>
              <a:rPr kumimoji="1" lang="en-US" altLang="ja-JP" sz="2000" b="1" dirty="0" smtClean="0"/>
              <a:t>Q</a:t>
            </a:r>
            <a:endParaRPr kumimoji="1" lang="ja-JP" altLang="en-US" sz="2000" b="1" dirty="0"/>
          </a:p>
        </p:txBody>
      </p:sp>
      <p:sp>
        <p:nvSpPr>
          <p:cNvPr id="26" name="テキスト ボックス 25"/>
          <p:cNvSpPr txBox="1"/>
          <p:nvPr/>
        </p:nvSpPr>
        <p:spPr>
          <a:xfrm>
            <a:off x="3383868" y="2888940"/>
            <a:ext cx="360996" cy="400110"/>
          </a:xfrm>
          <a:prstGeom prst="rect">
            <a:avLst/>
          </a:prstGeom>
          <a:noFill/>
        </p:spPr>
        <p:txBody>
          <a:bodyPr wrap="none" rtlCol="0">
            <a:spAutoFit/>
          </a:bodyPr>
          <a:lstStyle/>
          <a:p>
            <a:r>
              <a:rPr kumimoji="1" lang="en-US" altLang="ja-JP" sz="2000" b="1" dirty="0" smtClean="0"/>
              <a:t>Q</a:t>
            </a:r>
            <a:endParaRPr kumimoji="1" lang="ja-JP" altLang="en-US" sz="2000" b="1" dirty="0"/>
          </a:p>
        </p:txBody>
      </p:sp>
      <p:sp>
        <p:nvSpPr>
          <p:cNvPr id="27" name="テキスト ボックス 26"/>
          <p:cNvSpPr txBox="1"/>
          <p:nvPr/>
        </p:nvSpPr>
        <p:spPr>
          <a:xfrm>
            <a:off x="3761910" y="213285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28" name="テキスト ボックス 27"/>
          <p:cNvSpPr txBox="1"/>
          <p:nvPr/>
        </p:nvSpPr>
        <p:spPr>
          <a:xfrm>
            <a:off x="4139952" y="3266982"/>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29" name="テキスト ボックス 28"/>
          <p:cNvSpPr txBox="1"/>
          <p:nvPr/>
        </p:nvSpPr>
        <p:spPr>
          <a:xfrm>
            <a:off x="4517994" y="2510898"/>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0" name="正方形/長方形 29"/>
          <p:cNvSpPr/>
          <p:nvPr/>
        </p:nvSpPr>
        <p:spPr>
          <a:xfrm>
            <a:off x="5004048" y="1700808"/>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31" name="直線コネクタ 30"/>
          <p:cNvCxnSpPr/>
          <p:nvPr/>
        </p:nvCxnSpPr>
        <p:spPr>
          <a:xfrm>
            <a:off x="5004048" y="213285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004048" y="251089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5004048" y="288894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004048" y="326698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436096"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5814138"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6192180"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6570222" y="1700808"/>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570222" y="1700808"/>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40" name="正方形/長方形 39"/>
          <p:cNvSpPr/>
          <p:nvPr/>
        </p:nvSpPr>
        <p:spPr>
          <a:xfrm>
            <a:off x="7056276" y="1700808"/>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41" name="直線コネクタ 40"/>
          <p:cNvCxnSpPr/>
          <p:nvPr/>
        </p:nvCxnSpPr>
        <p:spPr>
          <a:xfrm>
            <a:off x="7056276" y="213285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7056276" y="251089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7056276" y="288894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7056276" y="326698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7488324"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7866366"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8244408" y="1700808"/>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8622450" y="1700808"/>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7056276" y="3266982"/>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50" name="テキスト ボックス 49"/>
          <p:cNvSpPr txBox="1"/>
          <p:nvPr/>
        </p:nvSpPr>
        <p:spPr>
          <a:xfrm>
            <a:off x="7488324" y="1700808"/>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51" name="正方形/長方形 50"/>
          <p:cNvSpPr/>
          <p:nvPr/>
        </p:nvSpPr>
        <p:spPr>
          <a:xfrm>
            <a:off x="3815916" y="4023066"/>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52" name="直線コネクタ 51"/>
          <p:cNvCxnSpPr/>
          <p:nvPr/>
        </p:nvCxnSpPr>
        <p:spPr>
          <a:xfrm>
            <a:off x="3815916" y="445511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3815916" y="483315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3815916" y="521119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815916" y="558924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4247964" y="402306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4626006" y="402306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5004048" y="402306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5382090" y="4023066"/>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3815916" y="483315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61" name="テキスト ボックス 60"/>
          <p:cNvSpPr txBox="1"/>
          <p:nvPr/>
        </p:nvSpPr>
        <p:spPr>
          <a:xfrm>
            <a:off x="5382090" y="4455114"/>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62" name="正方形/長方形 61"/>
          <p:cNvSpPr/>
          <p:nvPr/>
        </p:nvSpPr>
        <p:spPr>
          <a:xfrm>
            <a:off x="6084168" y="4023066"/>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63" name="直線コネクタ 62"/>
          <p:cNvCxnSpPr/>
          <p:nvPr/>
        </p:nvCxnSpPr>
        <p:spPr>
          <a:xfrm>
            <a:off x="6084168" y="445511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6084168" y="483315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6084168" y="521119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6084168" y="558924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6516216" y="402306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6894258" y="402306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7272300" y="402306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7650342" y="4023066"/>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6516216" y="5589240"/>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72" name="テキスト ボックス 71"/>
          <p:cNvSpPr txBox="1"/>
          <p:nvPr/>
        </p:nvSpPr>
        <p:spPr>
          <a:xfrm>
            <a:off x="6894258" y="402306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73" name="テキスト ボックス 72"/>
          <p:cNvSpPr txBox="1"/>
          <p:nvPr/>
        </p:nvSpPr>
        <p:spPr>
          <a:xfrm>
            <a:off x="7272300" y="5211198"/>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81" name="テキスト ボックス 80"/>
          <p:cNvSpPr txBox="1"/>
          <p:nvPr/>
        </p:nvSpPr>
        <p:spPr>
          <a:xfrm>
            <a:off x="3347864" y="6525344"/>
            <a:ext cx="184731" cy="369332"/>
          </a:xfrm>
          <a:prstGeom prst="rect">
            <a:avLst/>
          </a:prstGeom>
          <a:noFill/>
        </p:spPr>
        <p:txBody>
          <a:bodyPr wrap="none" rtlCol="0">
            <a:spAutoFit/>
          </a:bodyPr>
          <a:lstStyle/>
          <a:p>
            <a:endParaRPr kumimoji="1" lang="ja-JP" altLang="en-US" dirty="0"/>
          </a:p>
        </p:txBody>
      </p:sp>
      <p:sp>
        <p:nvSpPr>
          <p:cNvPr id="84" name="正方形/長方形 83"/>
          <p:cNvSpPr/>
          <p:nvPr/>
        </p:nvSpPr>
        <p:spPr>
          <a:xfrm>
            <a:off x="6516216" y="5589240"/>
            <a:ext cx="36004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右矢印 84"/>
          <p:cNvSpPr/>
          <p:nvPr/>
        </p:nvSpPr>
        <p:spPr>
          <a:xfrm>
            <a:off x="7740352" y="5301208"/>
            <a:ext cx="21602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p:cNvSpPr txBox="1"/>
          <p:nvPr/>
        </p:nvSpPr>
        <p:spPr>
          <a:xfrm>
            <a:off x="1691680" y="1772816"/>
            <a:ext cx="470000" cy="400110"/>
          </a:xfrm>
          <a:prstGeom prst="rect">
            <a:avLst/>
          </a:prstGeom>
          <a:noFill/>
        </p:spPr>
        <p:txBody>
          <a:bodyPr wrap="none" rtlCol="0">
            <a:spAutoFit/>
          </a:bodyPr>
          <a:lstStyle/>
          <a:p>
            <a:r>
              <a:rPr lang="en-US" altLang="ja-JP" sz="2000" b="1" dirty="0" smtClean="0"/>
              <a:t>13</a:t>
            </a:r>
            <a:endParaRPr kumimoji="1" lang="ja-JP" altLang="en-US" sz="2000" b="1" dirty="0"/>
          </a:p>
        </p:txBody>
      </p:sp>
      <p:sp>
        <p:nvSpPr>
          <p:cNvPr id="87" name="テキスト ボックス 86"/>
          <p:cNvSpPr txBox="1"/>
          <p:nvPr/>
        </p:nvSpPr>
        <p:spPr>
          <a:xfrm>
            <a:off x="1691680" y="2780928"/>
            <a:ext cx="434734" cy="400110"/>
          </a:xfrm>
          <a:prstGeom prst="rect">
            <a:avLst/>
          </a:prstGeom>
          <a:noFill/>
        </p:spPr>
        <p:txBody>
          <a:bodyPr wrap="none" rtlCol="0">
            <a:spAutoFit/>
          </a:bodyPr>
          <a:lstStyle/>
          <a:p>
            <a:r>
              <a:rPr lang="en-US" altLang="ja-JP" sz="2000" b="1" dirty="0" smtClean="0"/>
              <a:t>11</a:t>
            </a:r>
            <a:endParaRPr kumimoji="1" lang="ja-JP" altLang="en-US" sz="2000" b="1" dirty="0"/>
          </a:p>
        </p:txBody>
      </p:sp>
      <p:sp>
        <p:nvSpPr>
          <p:cNvPr id="88" name="テキスト ボックス 87"/>
          <p:cNvSpPr txBox="1"/>
          <p:nvPr/>
        </p:nvSpPr>
        <p:spPr>
          <a:xfrm>
            <a:off x="1763688" y="3501008"/>
            <a:ext cx="314510" cy="400110"/>
          </a:xfrm>
          <a:prstGeom prst="rect">
            <a:avLst/>
          </a:prstGeom>
          <a:noFill/>
        </p:spPr>
        <p:txBody>
          <a:bodyPr wrap="none" rtlCol="0">
            <a:spAutoFit/>
          </a:bodyPr>
          <a:lstStyle/>
          <a:p>
            <a:r>
              <a:rPr kumimoji="1" lang="en-US" altLang="ja-JP" sz="2000" b="1" dirty="0" smtClean="0"/>
              <a:t>1</a:t>
            </a:r>
            <a:endParaRPr kumimoji="1" lang="ja-JP" altLang="en-US" sz="2000" b="1" dirty="0"/>
          </a:p>
        </p:txBody>
      </p:sp>
      <p:sp>
        <p:nvSpPr>
          <p:cNvPr id="89" name="右矢印 88"/>
          <p:cNvSpPr/>
          <p:nvPr/>
        </p:nvSpPr>
        <p:spPr>
          <a:xfrm>
            <a:off x="7020272" y="5661248"/>
            <a:ext cx="21602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3" presetClass="emph" presetSubtype="2" fill="hold" grpId="0" nodeType="withEffect">
                                  <p:stCondLst>
                                    <p:cond delay="0"/>
                                  </p:stCondLst>
                                  <p:childTnLst>
                                    <p:animClr clrSpc="rgb">
                                      <p:cBhvr override="childStyle">
                                        <p:cTn id="9" dur="500" fill="hold"/>
                                        <p:tgtEl>
                                          <p:spTgt spid="25"/>
                                        </p:tgtEl>
                                        <p:attrNameLst>
                                          <p:attrName>style.color</p:attrName>
                                        </p:attrNameLst>
                                      </p:cBhvr>
                                      <p:to>
                                        <a:srgbClr val="FF0000"/>
                                      </p:to>
                                    </p:animClr>
                                  </p:childTnLst>
                                </p:cTn>
                              </p:par>
                              <p:par>
                                <p:cTn id="10" presetID="3" presetClass="emph" presetSubtype="2" fill="hold" grpId="0" nodeType="withEffect">
                                  <p:stCondLst>
                                    <p:cond delay="0"/>
                                  </p:stCondLst>
                                  <p:childTnLst>
                                    <p:animClr clrSpc="rgb">
                                      <p:cBhvr override="childStyle">
                                        <p:cTn id="11" dur="500" fill="hold"/>
                                        <p:tgtEl>
                                          <p:spTgt spid="27"/>
                                        </p:tgtEl>
                                        <p:attrNameLst>
                                          <p:attrName>style.color</p:attrName>
                                        </p:attrNameLst>
                                      </p:cBhvr>
                                      <p:to>
                                        <a:srgbClr val="FF0000"/>
                                      </p:to>
                                    </p:animClr>
                                  </p:childTnLst>
                                </p:cTn>
                              </p:par>
                              <p:par>
                                <p:cTn id="12" presetID="3" presetClass="emph" presetSubtype="2" fill="hold" grpId="0" nodeType="withEffect">
                                  <p:stCondLst>
                                    <p:cond delay="0"/>
                                  </p:stCondLst>
                                  <p:childTnLst>
                                    <p:animClr clrSpc="rgb">
                                      <p:cBhvr override="childStyle">
                                        <p:cTn id="13" dur="500" fill="hold"/>
                                        <p:tgtEl>
                                          <p:spTgt spid="26"/>
                                        </p:tgtEl>
                                        <p:attrNameLst>
                                          <p:attrName>style.color</p:attrName>
                                        </p:attrNameLst>
                                      </p:cBhvr>
                                      <p:to>
                                        <a:srgbClr val="FF0000"/>
                                      </p:to>
                                    </p:animClr>
                                  </p:childTnLst>
                                </p:cTn>
                              </p:par>
                              <p:par>
                                <p:cTn id="14" presetID="3" presetClass="emph" presetSubtype="2" fill="hold" grpId="0" nodeType="withEffect">
                                  <p:stCondLst>
                                    <p:cond delay="0"/>
                                  </p:stCondLst>
                                  <p:childTnLst>
                                    <p:animClr clrSpc="rgb">
                                      <p:cBhvr override="childStyle">
                                        <p:cTn id="15" dur="500" fill="hold"/>
                                        <p:tgtEl>
                                          <p:spTgt spid="29"/>
                                        </p:tgtEl>
                                        <p:attrNameLst>
                                          <p:attrName>style.color</p:attrName>
                                        </p:attrNameLst>
                                      </p:cBhvr>
                                      <p:to>
                                        <a:srgbClr val="FF0000"/>
                                      </p:to>
                                    </p:animClr>
                                  </p:childTnLst>
                                </p:cTn>
                              </p:par>
                              <p:par>
                                <p:cTn id="16" presetID="3" presetClass="emph" presetSubtype="2" fill="hold" grpId="0" nodeType="withEffect">
                                  <p:stCondLst>
                                    <p:cond delay="0"/>
                                  </p:stCondLst>
                                  <p:childTnLst>
                                    <p:animClr clrSpc="rgb">
                                      <p:cBhvr override="childStyle">
                                        <p:cTn id="17" dur="500" fill="hold"/>
                                        <p:tgtEl>
                                          <p:spTgt spid="28"/>
                                        </p:tgtEl>
                                        <p:attrNameLst>
                                          <p:attrName>style.color</p:attrName>
                                        </p:attrNameLst>
                                      </p:cBhvr>
                                      <p:to>
                                        <a:srgbClr val="FF0000"/>
                                      </p:to>
                                    </p:animClr>
                                  </p:childTnLst>
                                </p:cTn>
                              </p:par>
                              <p:par>
                                <p:cTn id="18" presetID="3" presetClass="emph" presetSubtype="2" fill="hold" grpId="0" nodeType="withEffect">
                                  <p:stCondLst>
                                    <p:cond delay="0"/>
                                  </p:stCondLst>
                                  <p:childTnLst>
                                    <p:animClr clrSpc="rgb">
                                      <p:cBhvr override="childStyle">
                                        <p:cTn id="19" dur="500" fill="hold"/>
                                        <p:tgtEl>
                                          <p:spTgt spid="39"/>
                                        </p:tgtEl>
                                        <p:attrNameLst>
                                          <p:attrName>style.color</p:attrName>
                                        </p:attrNameLst>
                                      </p:cBhvr>
                                      <p:to>
                                        <a:srgbClr val="FF0000"/>
                                      </p:to>
                                    </p:animClr>
                                  </p:childTnLst>
                                </p:cTn>
                              </p:par>
                              <p:par>
                                <p:cTn id="20" presetID="3" presetClass="emph" presetSubtype="2" fill="hold" grpId="0" nodeType="withEffect">
                                  <p:stCondLst>
                                    <p:cond delay="0"/>
                                  </p:stCondLst>
                                  <p:childTnLst>
                                    <p:animClr clrSpc="rgb">
                                      <p:cBhvr override="childStyle">
                                        <p:cTn id="21" dur="500" fill="hold"/>
                                        <p:tgtEl>
                                          <p:spTgt spid="50"/>
                                        </p:tgtEl>
                                        <p:attrNameLst>
                                          <p:attrName>style.color</p:attrName>
                                        </p:attrNameLst>
                                      </p:cBhvr>
                                      <p:to>
                                        <a:srgbClr val="FF0000"/>
                                      </p:to>
                                    </p:animClr>
                                  </p:childTnLst>
                                </p:cTn>
                              </p:par>
                              <p:par>
                                <p:cTn id="22" presetID="3" presetClass="emph" presetSubtype="2" fill="hold" grpId="0" nodeType="withEffect">
                                  <p:stCondLst>
                                    <p:cond delay="0"/>
                                  </p:stCondLst>
                                  <p:childTnLst>
                                    <p:animClr clrSpc="rgb">
                                      <p:cBhvr override="childStyle">
                                        <p:cTn id="23" dur="500" fill="hold"/>
                                        <p:tgtEl>
                                          <p:spTgt spid="49"/>
                                        </p:tgtEl>
                                        <p:attrNameLst>
                                          <p:attrName>style.color</p:attrName>
                                        </p:attrNameLst>
                                      </p:cBhvr>
                                      <p:to>
                                        <a:srgbClr val="FF0000"/>
                                      </p:to>
                                    </p:animClr>
                                  </p:childTnLst>
                                </p:cTn>
                              </p:par>
                              <p:par>
                                <p:cTn id="24" presetID="3" presetClass="emph" presetSubtype="2" fill="hold" grpId="0" nodeType="withEffect">
                                  <p:stCondLst>
                                    <p:cond delay="0"/>
                                  </p:stCondLst>
                                  <p:childTnLst>
                                    <p:animClr clrSpc="rgb">
                                      <p:cBhvr override="childStyle">
                                        <p:cTn id="25" dur="500" fill="hold"/>
                                        <p:tgtEl>
                                          <p:spTgt spid="60"/>
                                        </p:tgtEl>
                                        <p:attrNameLst>
                                          <p:attrName>style.color</p:attrName>
                                        </p:attrNameLst>
                                      </p:cBhvr>
                                      <p:to>
                                        <a:srgbClr val="FF0000"/>
                                      </p:to>
                                    </p:animClr>
                                  </p:childTnLst>
                                </p:cTn>
                              </p:par>
                              <p:par>
                                <p:cTn id="26" presetID="3" presetClass="emph" presetSubtype="2" fill="hold" grpId="0" nodeType="withEffect">
                                  <p:stCondLst>
                                    <p:cond delay="0"/>
                                  </p:stCondLst>
                                  <p:childTnLst>
                                    <p:animClr clrSpc="rgb">
                                      <p:cBhvr override="childStyle">
                                        <p:cTn id="27" dur="500" fill="hold"/>
                                        <p:tgtEl>
                                          <p:spTgt spid="61"/>
                                        </p:tgtEl>
                                        <p:attrNameLst>
                                          <p:attrName>style.color</p:attrName>
                                        </p:attrNameLst>
                                      </p:cBhvr>
                                      <p:to>
                                        <a:srgbClr val="FF0000"/>
                                      </p:to>
                                    </p:animClr>
                                  </p:childTnLst>
                                </p:cTn>
                              </p:par>
                              <p:par>
                                <p:cTn id="28" presetID="3" presetClass="emph" presetSubtype="2" fill="hold" grpId="1" nodeType="withEffect">
                                  <p:stCondLst>
                                    <p:cond delay="0"/>
                                  </p:stCondLst>
                                  <p:childTnLst>
                                    <p:animClr clrSpc="rgb">
                                      <p:cBhvr override="childStyle">
                                        <p:cTn id="29" dur="500" fill="hold"/>
                                        <p:tgtEl>
                                          <p:spTgt spid="72"/>
                                        </p:tgtEl>
                                        <p:attrNameLst>
                                          <p:attrName>style.color</p:attrName>
                                        </p:attrNameLst>
                                      </p:cBhvr>
                                      <p:to>
                                        <a:srgbClr val="FF0000"/>
                                      </p:to>
                                    </p:animClr>
                                  </p:childTnLst>
                                </p:cTn>
                              </p:par>
                              <p:par>
                                <p:cTn id="30" presetID="3" presetClass="emph" presetSubtype="2" fill="hold" grpId="2" nodeType="withEffect">
                                  <p:stCondLst>
                                    <p:cond delay="0"/>
                                  </p:stCondLst>
                                  <p:childTnLst>
                                    <p:animClr clrSpc="rgb">
                                      <p:cBhvr override="childStyle">
                                        <p:cTn id="31" dur="500" fill="hold"/>
                                        <p:tgtEl>
                                          <p:spTgt spid="73"/>
                                        </p:tgtEl>
                                        <p:attrNameLst>
                                          <p:attrName>style.color</p:attrName>
                                        </p:attrNameLst>
                                      </p:cBhvr>
                                      <p:to>
                                        <a:srgbClr val="FF0000"/>
                                      </p:to>
                                    </p:animClr>
                                  </p:childTnLst>
                                </p:cTn>
                              </p:par>
                              <p:par>
                                <p:cTn id="32" presetID="3" presetClass="emph" presetSubtype="2" fill="hold" grpId="4" nodeType="withEffect">
                                  <p:stCondLst>
                                    <p:cond delay="0"/>
                                  </p:stCondLst>
                                  <p:childTnLst>
                                    <p:animClr clrSpc="rgb">
                                      <p:cBhvr override="childStyle">
                                        <p:cTn id="33" dur="500" fill="hold"/>
                                        <p:tgtEl>
                                          <p:spTgt spid="71"/>
                                        </p:tgtEl>
                                        <p:attrNameLst>
                                          <p:attrName>style.color</p:attrName>
                                        </p:attrNameLst>
                                      </p:cBhvr>
                                      <p:to>
                                        <a:srgbClr val="FF0000"/>
                                      </p:to>
                                    </p:animClr>
                                  </p:childTnLst>
                                </p:cTn>
                              </p:par>
                              <p:par>
                                <p:cTn id="34" presetID="5" presetClass="entr" presetSubtype="10" fill="hold" grpId="0" nodeType="withEffect">
                                  <p:stCondLst>
                                    <p:cond delay="0"/>
                                  </p:stCondLst>
                                  <p:childTnLst>
                                    <p:set>
                                      <p:cBhvr>
                                        <p:cTn id="35" dur="1" fill="hold">
                                          <p:stCondLst>
                                            <p:cond delay="0"/>
                                          </p:stCondLst>
                                        </p:cTn>
                                        <p:tgtEl>
                                          <p:spTgt spid="86"/>
                                        </p:tgtEl>
                                        <p:attrNameLst>
                                          <p:attrName>style.visibility</p:attrName>
                                        </p:attrNameLst>
                                      </p:cBhvr>
                                      <p:to>
                                        <p:strVal val="visible"/>
                                      </p:to>
                                    </p:set>
                                    <p:animEffect transition="in" filter="checkerboard(across)">
                                      <p:cBhvr>
                                        <p:cTn id="36" dur="500"/>
                                        <p:tgtEl>
                                          <p:spTgt spid="86"/>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mph" presetSubtype="2" fill="hold" grpId="1" nodeType="clickEffect">
                                  <p:stCondLst>
                                    <p:cond delay="0"/>
                                  </p:stCondLst>
                                  <p:childTnLst>
                                    <p:animClr clrSpc="rgb">
                                      <p:cBhvr override="childStyle">
                                        <p:cTn id="40" dur="500" fill="hold"/>
                                        <p:tgtEl>
                                          <p:spTgt spid="25"/>
                                        </p:tgtEl>
                                        <p:attrNameLst>
                                          <p:attrName>style.color</p:attrName>
                                        </p:attrNameLst>
                                      </p:cBhvr>
                                      <p:to>
                                        <a:srgbClr val="000000"/>
                                      </p:to>
                                    </p:animClr>
                                  </p:childTnLst>
                                </p:cTn>
                              </p:par>
                              <p:par>
                                <p:cTn id="41" presetID="3" presetClass="emph" presetSubtype="2" fill="hold" grpId="1" nodeType="withEffect">
                                  <p:stCondLst>
                                    <p:cond delay="0"/>
                                  </p:stCondLst>
                                  <p:childTnLst>
                                    <p:animClr clrSpc="rgb">
                                      <p:cBhvr override="childStyle">
                                        <p:cTn id="42" dur="500" fill="hold"/>
                                        <p:tgtEl>
                                          <p:spTgt spid="27"/>
                                        </p:tgtEl>
                                        <p:attrNameLst>
                                          <p:attrName>style.color</p:attrName>
                                        </p:attrNameLst>
                                      </p:cBhvr>
                                      <p:to>
                                        <a:srgbClr val="000000"/>
                                      </p:to>
                                    </p:animClr>
                                  </p:childTnLst>
                                </p:cTn>
                              </p:par>
                              <p:par>
                                <p:cTn id="43" presetID="3" presetClass="emph" presetSubtype="2" fill="hold" grpId="1" nodeType="withEffect">
                                  <p:stCondLst>
                                    <p:cond delay="0"/>
                                  </p:stCondLst>
                                  <p:childTnLst>
                                    <p:animClr clrSpc="rgb">
                                      <p:cBhvr override="childStyle">
                                        <p:cTn id="44" dur="500" fill="hold"/>
                                        <p:tgtEl>
                                          <p:spTgt spid="26"/>
                                        </p:tgtEl>
                                        <p:attrNameLst>
                                          <p:attrName>style.color</p:attrName>
                                        </p:attrNameLst>
                                      </p:cBhvr>
                                      <p:to>
                                        <a:srgbClr val="000000"/>
                                      </p:to>
                                    </p:animClr>
                                  </p:childTnLst>
                                </p:cTn>
                              </p:par>
                              <p:par>
                                <p:cTn id="45" presetID="3" presetClass="emph" presetSubtype="2" fill="hold" grpId="1" nodeType="withEffect">
                                  <p:stCondLst>
                                    <p:cond delay="0"/>
                                  </p:stCondLst>
                                  <p:childTnLst>
                                    <p:animClr clrSpc="rgb">
                                      <p:cBhvr override="childStyle">
                                        <p:cTn id="46" dur="500" fill="hold"/>
                                        <p:tgtEl>
                                          <p:spTgt spid="28"/>
                                        </p:tgtEl>
                                        <p:attrNameLst>
                                          <p:attrName>style.color</p:attrName>
                                        </p:attrNameLst>
                                      </p:cBhvr>
                                      <p:to>
                                        <a:srgbClr val="000000"/>
                                      </p:to>
                                    </p:animClr>
                                  </p:childTnLst>
                                </p:cTn>
                              </p:par>
                              <p:par>
                                <p:cTn id="47" presetID="3" presetClass="emph" presetSubtype="2" fill="hold" grpId="1" nodeType="withEffect">
                                  <p:stCondLst>
                                    <p:cond delay="0"/>
                                  </p:stCondLst>
                                  <p:childTnLst>
                                    <p:animClr clrSpc="rgb">
                                      <p:cBhvr override="childStyle">
                                        <p:cTn id="48" dur="500" fill="hold"/>
                                        <p:tgtEl>
                                          <p:spTgt spid="29"/>
                                        </p:tgtEl>
                                        <p:attrNameLst>
                                          <p:attrName>style.color</p:attrName>
                                        </p:attrNameLst>
                                      </p:cBhvr>
                                      <p:to>
                                        <a:srgbClr val="000000"/>
                                      </p:to>
                                    </p:animClr>
                                  </p:childTnLst>
                                </p:cTn>
                              </p:par>
                              <p:par>
                                <p:cTn id="49" presetID="3" presetClass="emph" presetSubtype="2" fill="hold" grpId="1" nodeType="withEffect">
                                  <p:stCondLst>
                                    <p:cond delay="0"/>
                                  </p:stCondLst>
                                  <p:childTnLst>
                                    <p:animClr clrSpc="rgb">
                                      <p:cBhvr override="childStyle">
                                        <p:cTn id="50" dur="500" fill="hold"/>
                                        <p:tgtEl>
                                          <p:spTgt spid="39"/>
                                        </p:tgtEl>
                                        <p:attrNameLst>
                                          <p:attrName>style.color</p:attrName>
                                        </p:attrNameLst>
                                      </p:cBhvr>
                                      <p:to>
                                        <a:srgbClr val="000000"/>
                                      </p:to>
                                    </p:animClr>
                                  </p:childTnLst>
                                </p:cTn>
                              </p:par>
                              <p:par>
                                <p:cTn id="51" presetID="3" presetClass="emph" presetSubtype="2" fill="hold" grpId="1" nodeType="withEffect">
                                  <p:stCondLst>
                                    <p:cond delay="0"/>
                                  </p:stCondLst>
                                  <p:childTnLst>
                                    <p:animClr clrSpc="rgb">
                                      <p:cBhvr override="childStyle">
                                        <p:cTn id="52" dur="500" fill="hold"/>
                                        <p:tgtEl>
                                          <p:spTgt spid="50"/>
                                        </p:tgtEl>
                                        <p:attrNameLst>
                                          <p:attrName>style.color</p:attrName>
                                        </p:attrNameLst>
                                      </p:cBhvr>
                                      <p:to>
                                        <a:srgbClr val="000000"/>
                                      </p:to>
                                    </p:animClr>
                                  </p:childTnLst>
                                </p:cTn>
                              </p:par>
                              <p:par>
                                <p:cTn id="53" presetID="3" presetClass="emph" presetSubtype="2" fill="hold" grpId="1" nodeType="withEffect">
                                  <p:stCondLst>
                                    <p:cond delay="0"/>
                                  </p:stCondLst>
                                  <p:childTnLst>
                                    <p:animClr clrSpc="rgb">
                                      <p:cBhvr override="childStyle">
                                        <p:cTn id="54" dur="500" fill="hold"/>
                                        <p:tgtEl>
                                          <p:spTgt spid="49"/>
                                        </p:tgtEl>
                                        <p:attrNameLst>
                                          <p:attrName>style.color</p:attrName>
                                        </p:attrNameLst>
                                      </p:cBhvr>
                                      <p:to>
                                        <a:srgbClr val="000000"/>
                                      </p:to>
                                    </p:animClr>
                                  </p:childTnLst>
                                </p:cTn>
                              </p:par>
                              <p:par>
                                <p:cTn id="55" presetID="3" presetClass="emph" presetSubtype="2" fill="hold" grpId="1" nodeType="withEffect">
                                  <p:stCondLst>
                                    <p:cond delay="0"/>
                                  </p:stCondLst>
                                  <p:childTnLst>
                                    <p:animClr clrSpc="rgb">
                                      <p:cBhvr override="childStyle">
                                        <p:cTn id="56" dur="500" fill="hold"/>
                                        <p:tgtEl>
                                          <p:spTgt spid="61"/>
                                        </p:tgtEl>
                                        <p:attrNameLst>
                                          <p:attrName>style.color</p:attrName>
                                        </p:attrNameLst>
                                      </p:cBhvr>
                                      <p:to>
                                        <a:srgbClr val="000000"/>
                                      </p:to>
                                    </p:animClr>
                                  </p:childTnLst>
                                </p:cTn>
                              </p:par>
                              <p:par>
                                <p:cTn id="57" presetID="3" presetClass="emph" presetSubtype="2" fill="hold" grpId="1" nodeType="withEffect">
                                  <p:stCondLst>
                                    <p:cond delay="0"/>
                                  </p:stCondLst>
                                  <p:childTnLst>
                                    <p:animClr clrSpc="rgb">
                                      <p:cBhvr override="childStyle">
                                        <p:cTn id="58" dur="500" fill="hold"/>
                                        <p:tgtEl>
                                          <p:spTgt spid="60"/>
                                        </p:tgtEl>
                                        <p:attrNameLst>
                                          <p:attrName>style.color</p:attrName>
                                        </p:attrNameLst>
                                      </p:cBhvr>
                                      <p:to>
                                        <a:srgbClr val="000000"/>
                                      </p:to>
                                    </p:animClr>
                                  </p:childTnLst>
                                </p:cTn>
                              </p:par>
                              <p:par>
                                <p:cTn id="59" presetID="3" presetClass="emph" presetSubtype="2" fill="hold" grpId="2" nodeType="withEffect">
                                  <p:stCondLst>
                                    <p:cond delay="0"/>
                                  </p:stCondLst>
                                  <p:childTnLst>
                                    <p:animClr clrSpc="rgb">
                                      <p:cBhvr override="childStyle">
                                        <p:cTn id="60" dur="500" fill="hold"/>
                                        <p:tgtEl>
                                          <p:spTgt spid="72"/>
                                        </p:tgtEl>
                                        <p:attrNameLst>
                                          <p:attrName>style.color</p:attrName>
                                        </p:attrNameLst>
                                      </p:cBhvr>
                                      <p:to>
                                        <a:srgbClr val="000000"/>
                                      </p:to>
                                    </p:animClr>
                                  </p:childTnLst>
                                </p:cTn>
                              </p:par>
                              <p:par>
                                <p:cTn id="61" presetID="3" presetClass="emph" presetSubtype="2" fill="hold" grpId="3" nodeType="withEffect">
                                  <p:stCondLst>
                                    <p:cond delay="0"/>
                                  </p:stCondLst>
                                  <p:childTnLst>
                                    <p:animClr clrSpc="rgb">
                                      <p:cBhvr override="childStyle">
                                        <p:cTn id="62" dur="500" fill="hold"/>
                                        <p:tgtEl>
                                          <p:spTgt spid="73"/>
                                        </p:tgtEl>
                                        <p:attrNameLst>
                                          <p:attrName>style.color</p:attrName>
                                        </p:attrNameLst>
                                      </p:cBhvr>
                                      <p:to>
                                        <a:srgbClr val="000000"/>
                                      </p:to>
                                    </p:animClr>
                                  </p:childTnLst>
                                </p:cTn>
                              </p:par>
                              <p:par>
                                <p:cTn id="63" presetID="3" presetClass="emph" presetSubtype="2" fill="hold" grpId="5" nodeType="withEffect">
                                  <p:stCondLst>
                                    <p:cond delay="0"/>
                                  </p:stCondLst>
                                  <p:childTnLst>
                                    <p:animClr clrSpc="rgb">
                                      <p:cBhvr override="childStyle">
                                        <p:cTn id="64" dur="500" fill="hold"/>
                                        <p:tgtEl>
                                          <p:spTgt spid="71"/>
                                        </p:tgtEl>
                                        <p:attrNameLst>
                                          <p:attrName>style.color</p:attrName>
                                        </p:attrNameLst>
                                      </p:cBhvr>
                                      <p:to>
                                        <a:srgbClr val="000000"/>
                                      </p:to>
                                    </p:animClr>
                                  </p:childTnLst>
                                </p:cTn>
                              </p:par>
                            </p:childTnLst>
                          </p:cTn>
                        </p:par>
                      </p:childTnLst>
                    </p:cTn>
                  </p:par>
                  <p:par>
                    <p:cTn id="65" fill="hold">
                      <p:stCondLst>
                        <p:cond delay="indefinite"/>
                      </p:stCondLst>
                      <p:childTnLst>
                        <p:par>
                          <p:cTn id="66" fill="hold">
                            <p:stCondLst>
                              <p:cond delay="0"/>
                            </p:stCondLst>
                            <p:childTnLst>
                              <p:par>
                                <p:cTn id="67" presetID="5" presetClass="exit" presetSubtype="10" fill="hold" grpId="0" nodeType="clickEffect">
                                  <p:stCondLst>
                                    <p:cond delay="0"/>
                                  </p:stCondLst>
                                  <p:childTnLst>
                                    <p:animEffect transition="out" filter="checkerboard(across)">
                                      <p:cBhvr>
                                        <p:cTn id="68" dur="500"/>
                                        <p:tgtEl>
                                          <p:spTgt spid="71"/>
                                        </p:tgtEl>
                                      </p:cBhvr>
                                    </p:animEffect>
                                    <p:set>
                                      <p:cBhvr>
                                        <p:cTn id="69" dur="1" fill="hold">
                                          <p:stCondLst>
                                            <p:cond delay="499"/>
                                          </p:stCondLst>
                                        </p:cTn>
                                        <p:tgtEl>
                                          <p:spTgt spid="71"/>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5" presetClass="exit" presetSubtype="10" fill="hold" grpId="4" nodeType="clickEffect">
                                  <p:stCondLst>
                                    <p:cond delay="0"/>
                                  </p:stCondLst>
                                  <p:childTnLst>
                                    <p:animEffect transition="out" filter="checkerboard(across)">
                                      <p:cBhvr>
                                        <p:cTn id="73" dur="500"/>
                                        <p:tgtEl>
                                          <p:spTgt spid="73"/>
                                        </p:tgtEl>
                                      </p:cBhvr>
                                    </p:animEffect>
                                    <p:set>
                                      <p:cBhvr>
                                        <p:cTn id="74" dur="1" fill="hold">
                                          <p:stCondLst>
                                            <p:cond delay="499"/>
                                          </p:stCondLst>
                                        </p:cTn>
                                        <p:tgtEl>
                                          <p:spTgt spid="7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5" presetClass="entr" presetSubtype="10" fill="hold" grpId="0" nodeType="clickEffect">
                                  <p:stCondLst>
                                    <p:cond delay="0"/>
                                  </p:stCondLst>
                                  <p:childTnLst>
                                    <p:set>
                                      <p:cBhvr>
                                        <p:cTn id="78" dur="1" fill="hold">
                                          <p:stCondLst>
                                            <p:cond delay="0"/>
                                          </p:stCondLst>
                                        </p:cTn>
                                        <p:tgtEl>
                                          <p:spTgt spid="85"/>
                                        </p:tgtEl>
                                        <p:attrNameLst>
                                          <p:attrName>style.visibility</p:attrName>
                                        </p:attrNameLst>
                                      </p:cBhvr>
                                      <p:to>
                                        <p:strVal val="visible"/>
                                      </p:to>
                                    </p:set>
                                    <p:animEffect transition="in" filter="checkerboard(across)">
                                      <p:cBhvr>
                                        <p:cTn id="79" dur="500"/>
                                        <p:tgtEl>
                                          <p:spTgt spid="85"/>
                                        </p:tgtEl>
                                      </p:cBhvr>
                                    </p:animEffect>
                                  </p:childTnLst>
                                </p:cTn>
                              </p:par>
                            </p:childTnLst>
                          </p:cTn>
                        </p:par>
                      </p:childTnLst>
                    </p:cTn>
                  </p:par>
                  <p:par>
                    <p:cTn id="80" fill="hold">
                      <p:stCondLst>
                        <p:cond delay="indefinite"/>
                      </p:stCondLst>
                      <p:childTnLst>
                        <p:par>
                          <p:cTn id="81" fill="hold">
                            <p:stCondLst>
                              <p:cond delay="0"/>
                            </p:stCondLst>
                            <p:childTnLst>
                              <p:par>
                                <p:cTn id="82" presetID="5" presetClass="entr" presetSubtype="10" fill="hold" nodeType="clickEffect">
                                  <p:stCondLst>
                                    <p:cond delay="0"/>
                                  </p:stCondLst>
                                  <p:childTnLst>
                                    <p:set>
                                      <p:cBhvr>
                                        <p:cTn id="83" dur="1" fill="hold">
                                          <p:stCondLst>
                                            <p:cond delay="0"/>
                                          </p:stCondLst>
                                        </p:cTn>
                                        <p:tgtEl>
                                          <p:spTgt spid="3">
                                            <p:txEl>
                                              <p:pRg st="1" end="1"/>
                                            </p:txEl>
                                          </p:spTgt>
                                        </p:tgtEl>
                                        <p:attrNameLst>
                                          <p:attrName>style.visibility</p:attrName>
                                        </p:attrNameLst>
                                      </p:cBhvr>
                                      <p:to>
                                        <p:strVal val="visible"/>
                                      </p:to>
                                    </p:set>
                                    <p:animEffect transition="in" filter="checkerboard(across)">
                                      <p:cBhvr>
                                        <p:cTn id="84" dur="500"/>
                                        <p:tgtEl>
                                          <p:spTgt spid="3">
                                            <p:txEl>
                                              <p:pRg st="1" end="1"/>
                                            </p:txEl>
                                          </p:spTgt>
                                        </p:tgtEl>
                                      </p:cBhvr>
                                    </p:animEffect>
                                  </p:childTnLst>
                                </p:cTn>
                              </p:par>
                              <p:par>
                                <p:cTn id="85" presetID="3" presetClass="emph" presetSubtype="2" fill="hold" grpId="2" nodeType="withEffect">
                                  <p:stCondLst>
                                    <p:cond delay="0"/>
                                  </p:stCondLst>
                                  <p:childTnLst>
                                    <p:animClr clrSpc="rgb">
                                      <p:cBhvr override="childStyle">
                                        <p:cTn id="86" dur="500" fill="hold"/>
                                        <p:tgtEl>
                                          <p:spTgt spid="25"/>
                                        </p:tgtEl>
                                        <p:attrNameLst>
                                          <p:attrName>style.color</p:attrName>
                                        </p:attrNameLst>
                                      </p:cBhvr>
                                      <p:to>
                                        <a:srgbClr val="FF0000"/>
                                      </p:to>
                                    </p:animClr>
                                  </p:childTnLst>
                                </p:cTn>
                              </p:par>
                              <p:par>
                                <p:cTn id="87" presetID="3" presetClass="emph" presetSubtype="2" fill="hold" grpId="2" nodeType="withEffect">
                                  <p:stCondLst>
                                    <p:cond delay="0"/>
                                  </p:stCondLst>
                                  <p:childTnLst>
                                    <p:animClr clrSpc="rgb">
                                      <p:cBhvr override="childStyle">
                                        <p:cTn id="88" dur="500" fill="hold"/>
                                        <p:tgtEl>
                                          <p:spTgt spid="27"/>
                                        </p:tgtEl>
                                        <p:attrNameLst>
                                          <p:attrName>style.color</p:attrName>
                                        </p:attrNameLst>
                                      </p:cBhvr>
                                      <p:to>
                                        <a:srgbClr val="FF0000"/>
                                      </p:to>
                                    </p:animClr>
                                  </p:childTnLst>
                                </p:cTn>
                              </p:par>
                              <p:par>
                                <p:cTn id="89" presetID="3" presetClass="emph" presetSubtype="2" fill="hold" grpId="2" nodeType="withEffect">
                                  <p:stCondLst>
                                    <p:cond delay="0"/>
                                  </p:stCondLst>
                                  <p:childTnLst>
                                    <p:animClr clrSpc="rgb">
                                      <p:cBhvr override="childStyle">
                                        <p:cTn id="90" dur="500" fill="hold"/>
                                        <p:tgtEl>
                                          <p:spTgt spid="26"/>
                                        </p:tgtEl>
                                        <p:attrNameLst>
                                          <p:attrName>style.color</p:attrName>
                                        </p:attrNameLst>
                                      </p:cBhvr>
                                      <p:to>
                                        <a:srgbClr val="FF0000"/>
                                      </p:to>
                                    </p:animClr>
                                  </p:childTnLst>
                                </p:cTn>
                              </p:par>
                              <p:par>
                                <p:cTn id="91" presetID="3" presetClass="emph" presetSubtype="2" fill="hold" grpId="2" nodeType="withEffect">
                                  <p:stCondLst>
                                    <p:cond delay="0"/>
                                  </p:stCondLst>
                                  <p:childTnLst>
                                    <p:animClr clrSpc="rgb">
                                      <p:cBhvr override="childStyle">
                                        <p:cTn id="92" dur="500" fill="hold"/>
                                        <p:tgtEl>
                                          <p:spTgt spid="28"/>
                                        </p:tgtEl>
                                        <p:attrNameLst>
                                          <p:attrName>style.color</p:attrName>
                                        </p:attrNameLst>
                                      </p:cBhvr>
                                      <p:to>
                                        <a:srgbClr val="FF0000"/>
                                      </p:to>
                                    </p:animClr>
                                  </p:childTnLst>
                                </p:cTn>
                              </p:par>
                              <p:par>
                                <p:cTn id="93" presetID="3" presetClass="emph" presetSubtype="2" fill="hold" grpId="2" nodeType="withEffect">
                                  <p:stCondLst>
                                    <p:cond delay="0"/>
                                  </p:stCondLst>
                                  <p:childTnLst>
                                    <p:animClr clrSpc="rgb">
                                      <p:cBhvr override="childStyle">
                                        <p:cTn id="94" dur="500" fill="hold"/>
                                        <p:tgtEl>
                                          <p:spTgt spid="29"/>
                                        </p:tgtEl>
                                        <p:attrNameLst>
                                          <p:attrName>style.color</p:attrName>
                                        </p:attrNameLst>
                                      </p:cBhvr>
                                      <p:to>
                                        <a:srgbClr val="FF0000"/>
                                      </p:to>
                                    </p:animClr>
                                  </p:childTnLst>
                                </p:cTn>
                              </p:par>
                              <p:par>
                                <p:cTn id="95" presetID="3" presetClass="emph" presetSubtype="2" fill="hold" grpId="2" nodeType="withEffect">
                                  <p:stCondLst>
                                    <p:cond delay="0"/>
                                  </p:stCondLst>
                                  <p:childTnLst>
                                    <p:animClr clrSpc="rgb">
                                      <p:cBhvr override="childStyle">
                                        <p:cTn id="96" dur="500" fill="hold"/>
                                        <p:tgtEl>
                                          <p:spTgt spid="39"/>
                                        </p:tgtEl>
                                        <p:attrNameLst>
                                          <p:attrName>style.color</p:attrName>
                                        </p:attrNameLst>
                                      </p:cBhvr>
                                      <p:to>
                                        <a:srgbClr val="FF0000"/>
                                      </p:to>
                                    </p:animClr>
                                  </p:childTnLst>
                                </p:cTn>
                              </p:par>
                              <p:par>
                                <p:cTn id="97" presetID="3" presetClass="emph" presetSubtype="2" fill="hold" grpId="2" nodeType="withEffect">
                                  <p:stCondLst>
                                    <p:cond delay="0"/>
                                  </p:stCondLst>
                                  <p:childTnLst>
                                    <p:animClr clrSpc="rgb">
                                      <p:cBhvr override="childStyle">
                                        <p:cTn id="98" dur="500" fill="hold"/>
                                        <p:tgtEl>
                                          <p:spTgt spid="50"/>
                                        </p:tgtEl>
                                        <p:attrNameLst>
                                          <p:attrName>style.color</p:attrName>
                                        </p:attrNameLst>
                                      </p:cBhvr>
                                      <p:to>
                                        <a:srgbClr val="FF0000"/>
                                      </p:to>
                                    </p:animClr>
                                  </p:childTnLst>
                                </p:cTn>
                              </p:par>
                              <p:par>
                                <p:cTn id="99" presetID="3" presetClass="emph" presetSubtype="2" fill="hold" grpId="2" nodeType="withEffect">
                                  <p:stCondLst>
                                    <p:cond delay="0"/>
                                  </p:stCondLst>
                                  <p:childTnLst>
                                    <p:animClr clrSpc="rgb">
                                      <p:cBhvr override="childStyle">
                                        <p:cTn id="100" dur="500" fill="hold"/>
                                        <p:tgtEl>
                                          <p:spTgt spid="49"/>
                                        </p:tgtEl>
                                        <p:attrNameLst>
                                          <p:attrName>style.color</p:attrName>
                                        </p:attrNameLst>
                                      </p:cBhvr>
                                      <p:to>
                                        <a:srgbClr val="FF0000"/>
                                      </p:to>
                                    </p:animClr>
                                  </p:childTnLst>
                                </p:cTn>
                              </p:par>
                              <p:par>
                                <p:cTn id="101" presetID="3" presetClass="emph" presetSubtype="2" fill="hold" grpId="2" nodeType="withEffect">
                                  <p:stCondLst>
                                    <p:cond delay="0"/>
                                  </p:stCondLst>
                                  <p:childTnLst>
                                    <p:animClr clrSpc="rgb">
                                      <p:cBhvr override="childStyle">
                                        <p:cTn id="102" dur="500" fill="hold"/>
                                        <p:tgtEl>
                                          <p:spTgt spid="60"/>
                                        </p:tgtEl>
                                        <p:attrNameLst>
                                          <p:attrName>style.color</p:attrName>
                                        </p:attrNameLst>
                                      </p:cBhvr>
                                      <p:to>
                                        <a:srgbClr val="FF0000"/>
                                      </p:to>
                                    </p:animClr>
                                  </p:childTnLst>
                                </p:cTn>
                              </p:par>
                              <p:par>
                                <p:cTn id="103" presetID="3" presetClass="emph" presetSubtype="2" fill="hold" grpId="2" nodeType="withEffect">
                                  <p:stCondLst>
                                    <p:cond delay="0"/>
                                  </p:stCondLst>
                                  <p:childTnLst>
                                    <p:animClr clrSpc="rgb">
                                      <p:cBhvr override="childStyle">
                                        <p:cTn id="104" dur="500" fill="hold"/>
                                        <p:tgtEl>
                                          <p:spTgt spid="61"/>
                                        </p:tgtEl>
                                        <p:attrNameLst>
                                          <p:attrName>style.color</p:attrName>
                                        </p:attrNameLst>
                                      </p:cBhvr>
                                      <p:to>
                                        <a:srgbClr val="FF0000"/>
                                      </p:to>
                                    </p:animClr>
                                  </p:childTnLst>
                                </p:cTn>
                              </p:par>
                              <p:par>
                                <p:cTn id="105" presetID="3" presetClass="emph" presetSubtype="2" fill="hold" grpId="3" nodeType="withEffect">
                                  <p:stCondLst>
                                    <p:cond delay="0"/>
                                  </p:stCondLst>
                                  <p:childTnLst>
                                    <p:animClr clrSpc="rgb">
                                      <p:cBhvr override="childStyle">
                                        <p:cTn id="106" dur="500" fill="hold"/>
                                        <p:tgtEl>
                                          <p:spTgt spid="72"/>
                                        </p:tgtEl>
                                        <p:attrNameLst>
                                          <p:attrName>style.color</p:attrName>
                                        </p:attrNameLst>
                                      </p:cBhvr>
                                      <p:to>
                                        <a:srgbClr val="FF0000"/>
                                      </p:to>
                                    </p:animClr>
                                  </p:childTnLst>
                                </p:cTn>
                              </p:par>
                              <p:par>
                                <p:cTn id="107" presetID="5" presetClass="entr" presetSubtype="10" fill="hold" grpId="0" nodeType="withEffect">
                                  <p:stCondLst>
                                    <p:cond delay="0"/>
                                  </p:stCondLst>
                                  <p:childTnLst>
                                    <p:set>
                                      <p:cBhvr>
                                        <p:cTn id="108" dur="1" fill="hold">
                                          <p:stCondLst>
                                            <p:cond delay="0"/>
                                          </p:stCondLst>
                                        </p:cTn>
                                        <p:tgtEl>
                                          <p:spTgt spid="87"/>
                                        </p:tgtEl>
                                        <p:attrNameLst>
                                          <p:attrName>style.visibility</p:attrName>
                                        </p:attrNameLst>
                                      </p:cBhvr>
                                      <p:to>
                                        <p:strVal val="visible"/>
                                      </p:to>
                                    </p:set>
                                    <p:animEffect transition="in" filter="checkerboard(across)">
                                      <p:cBhvr>
                                        <p:cTn id="109" dur="500"/>
                                        <p:tgtEl>
                                          <p:spTgt spid="87"/>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mph" presetSubtype="2" fill="hold" nodeType="clickEffect">
                                  <p:stCondLst>
                                    <p:cond delay="0"/>
                                  </p:stCondLst>
                                  <p:childTnLst>
                                    <p:animClr clrSpc="rgb">
                                      <p:cBhvr override="childStyle">
                                        <p:cTn id="113" dur="500" fill="hold"/>
                                        <p:tgtEl>
                                          <p:spTgt spid="25"/>
                                        </p:tgtEl>
                                        <p:attrNameLst>
                                          <p:attrName>style.color</p:attrName>
                                        </p:attrNameLst>
                                      </p:cBhvr>
                                      <p:to>
                                        <a:srgbClr val="000000"/>
                                      </p:to>
                                    </p:animClr>
                                  </p:childTnLst>
                                </p:cTn>
                              </p:par>
                              <p:par>
                                <p:cTn id="114" presetID="3" presetClass="emph" presetSubtype="2" fill="hold" nodeType="withEffect">
                                  <p:stCondLst>
                                    <p:cond delay="0"/>
                                  </p:stCondLst>
                                  <p:childTnLst>
                                    <p:animClr clrSpc="rgb">
                                      <p:cBhvr override="childStyle">
                                        <p:cTn id="115" dur="500" fill="hold"/>
                                        <p:tgtEl>
                                          <p:spTgt spid="27"/>
                                        </p:tgtEl>
                                        <p:attrNameLst>
                                          <p:attrName>style.color</p:attrName>
                                        </p:attrNameLst>
                                      </p:cBhvr>
                                      <p:to>
                                        <a:srgbClr val="000000"/>
                                      </p:to>
                                    </p:animClr>
                                  </p:childTnLst>
                                </p:cTn>
                              </p:par>
                              <p:par>
                                <p:cTn id="116" presetID="3" presetClass="emph" presetSubtype="2" fill="hold" nodeType="withEffect">
                                  <p:stCondLst>
                                    <p:cond delay="0"/>
                                  </p:stCondLst>
                                  <p:childTnLst>
                                    <p:animClr clrSpc="rgb">
                                      <p:cBhvr override="childStyle">
                                        <p:cTn id="117" dur="500" fill="hold"/>
                                        <p:tgtEl>
                                          <p:spTgt spid="29"/>
                                        </p:tgtEl>
                                        <p:attrNameLst>
                                          <p:attrName>style.color</p:attrName>
                                        </p:attrNameLst>
                                      </p:cBhvr>
                                      <p:to>
                                        <a:srgbClr val="000000"/>
                                      </p:to>
                                    </p:animClr>
                                  </p:childTnLst>
                                </p:cTn>
                              </p:par>
                              <p:par>
                                <p:cTn id="118" presetID="3" presetClass="emph" presetSubtype="2" fill="hold" nodeType="withEffect">
                                  <p:stCondLst>
                                    <p:cond delay="0"/>
                                  </p:stCondLst>
                                  <p:childTnLst>
                                    <p:animClr clrSpc="rgb">
                                      <p:cBhvr override="childStyle">
                                        <p:cTn id="119" dur="500" fill="hold"/>
                                        <p:tgtEl>
                                          <p:spTgt spid="26"/>
                                        </p:tgtEl>
                                        <p:attrNameLst>
                                          <p:attrName>style.color</p:attrName>
                                        </p:attrNameLst>
                                      </p:cBhvr>
                                      <p:to>
                                        <a:srgbClr val="000000"/>
                                      </p:to>
                                    </p:animClr>
                                  </p:childTnLst>
                                </p:cTn>
                              </p:par>
                              <p:par>
                                <p:cTn id="120" presetID="3" presetClass="emph" presetSubtype="2" fill="hold" nodeType="withEffect">
                                  <p:stCondLst>
                                    <p:cond delay="0"/>
                                  </p:stCondLst>
                                  <p:childTnLst>
                                    <p:animClr clrSpc="rgb">
                                      <p:cBhvr override="childStyle">
                                        <p:cTn id="121" dur="500" fill="hold"/>
                                        <p:tgtEl>
                                          <p:spTgt spid="28"/>
                                        </p:tgtEl>
                                        <p:attrNameLst>
                                          <p:attrName>style.color</p:attrName>
                                        </p:attrNameLst>
                                      </p:cBhvr>
                                      <p:to>
                                        <a:srgbClr val="000000"/>
                                      </p:to>
                                    </p:animClr>
                                  </p:childTnLst>
                                </p:cTn>
                              </p:par>
                              <p:par>
                                <p:cTn id="122" presetID="3" presetClass="emph" presetSubtype="2" fill="hold" nodeType="withEffect">
                                  <p:stCondLst>
                                    <p:cond delay="0"/>
                                  </p:stCondLst>
                                  <p:childTnLst>
                                    <p:animClr clrSpc="rgb">
                                      <p:cBhvr override="childStyle">
                                        <p:cTn id="123" dur="500" fill="hold"/>
                                        <p:tgtEl>
                                          <p:spTgt spid="39"/>
                                        </p:tgtEl>
                                        <p:attrNameLst>
                                          <p:attrName>style.color</p:attrName>
                                        </p:attrNameLst>
                                      </p:cBhvr>
                                      <p:to>
                                        <a:srgbClr val="000000"/>
                                      </p:to>
                                    </p:animClr>
                                  </p:childTnLst>
                                </p:cTn>
                              </p:par>
                              <p:par>
                                <p:cTn id="124" presetID="3" presetClass="emph" presetSubtype="2" fill="hold" nodeType="withEffect">
                                  <p:stCondLst>
                                    <p:cond delay="0"/>
                                  </p:stCondLst>
                                  <p:childTnLst>
                                    <p:animClr clrSpc="rgb">
                                      <p:cBhvr override="childStyle">
                                        <p:cTn id="125" dur="500" fill="hold"/>
                                        <p:tgtEl>
                                          <p:spTgt spid="49"/>
                                        </p:tgtEl>
                                        <p:attrNameLst>
                                          <p:attrName>style.color</p:attrName>
                                        </p:attrNameLst>
                                      </p:cBhvr>
                                      <p:to>
                                        <a:srgbClr val="000000"/>
                                      </p:to>
                                    </p:animClr>
                                  </p:childTnLst>
                                </p:cTn>
                              </p:par>
                              <p:par>
                                <p:cTn id="126" presetID="3" presetClass="emph" presetSubtype="2" fill="hold" nodeType="withEffect">
                                  <p:stCondLst>
                                    <p:cond delay="0"/>
                                  </p:stCondLst>
                                  <p:childTnLst>
                                    <p:animClr clrSpc="rgb">
                                      <p:cBhvr override="childStyle">
                                        <p:cTn id="127" dur="500" fill="hold"/>
                                        <p:tgtEl>
                                          <p:spTgt spid="50"/>
                                        </p:tgtEl>
                                        <p:attrNameLst>
                                          <p:attrName>style.color</p:attrName>
                                        </p:attrNameLst>
                                      </p:cBhvr>
                                      <p:to>
                                        <a:srgbClr val="000000"/>
                                      </p:to>
                                    </p:animClr>
                                  </p:childTnLst>
                                </p:cTn>
                              </p:par>
                              <p:par>
                                <p:cTn id="128" presetID="3" presetClass="emph" presetSubtype="2" fill="hold" nodeType="withEffect">
                                  <p:stCondLst>
                                    <p:cond delay="0"/>
                                  </p:stCondLst>
                                  <p:childTnLst>
                                    <p:animClr clrSpc="rgb">
                                      <p:cBhvr override="childStyle">
                                        <p:cTn id="129" dur="500" fill="hold"/>
                                        <p:tgtEl>
                                          <p:spTgt spid="60"/>
                                        </p:tgtEl>
                                        <p:attrNameLst>
                                          <p:attrName>style.color</p:attrName>
                                        </p:attrNameLst>
                                      </p:cBhvr>
                                      <p:to>
                                        <a:srgbClr val="000000"/>
                                      </p:to>
                                    </p:animClr>
                                  </p:childTnLst>
                                </p:cTn>
                              </p:par>
                              <p:par>
                                <p:cTn id="130" presetID="3" presetClass="emph" presetSubtype="2" fill="hold" nodeType="withEffect">
                                  <p:stCondLst>
                                    <p:cond delay="0"/>
                                  </p:stCondLst>
                                  <p:childTnLst>
                                    <p:animClr clrSpc="rgb">
                                      <p:cBhvr override="childStyle">
                                        <p:cTn id="131" dur="500" fill="hold"/>
                                        <p:tgtEl>
                                          <p:spTgt spid="61"/>
                                        </p:tgtEl>
                                        <p:attrNameLst>
                                          <p:attrName>style.color</p:attrName>
                                        </p:attrNameLst>
                                      </p:cBhvr>
                                      <p:to>
                                        <a:srgbClr val="000000"/>
                                      </p:to>
                                    </p:animClr>
                                  </p:childTnLst>
                                </p:cTn>
                              </p:par>
                              <p:par>
                                <p:cTn id="132" presetID="3" presetClass="emph" presetSubtype="2" fill="hold" grpId="4" nodeType="withEffect">
                                  <p:stCondLst>
                                    <p:cond delay="0"/>
                                  </p:stCondLst>
                                  <p:childTnLst>
                                    <p:animClr clrSpc="rgb">
                                      <p:cBhvr override="childStyle">
                                        <p:cTn id="133" dur="500" fill="hold"/>
                                        <p:tgtEl>
                                          <p:spTgt spid="72"/>
                                        </p:tgtEl>
                                        <p:attrNameLst>
                                          <p:attrName>style.color</p:attrName>
                                        </p:attrNameLst>
                                      </p:cBhvr>
                                      <p:to>
                                        <a:srgbClr val="000000"/>
                                      </p:to>
                                    </p:animClr>
                                  </p:childTnLst>
                                </p:cTn>
                              </p:par>
                            </p:childTnLst>
                          </p:cTn>
                        </p:par>
                      </p:childTnLst>
                    </p:cTn>
                  </p:par>
                  <p:par>
                    <p:cTn id="134" fill="hold">
                      <p:stCondLst>
                        <p:cond delay="indefinite"/>
                      </p:stCondLst>
                      <p:childTnLst>
                        <p:par>
                          <p:cTn id="135" fill="hold">
                            <p:stCondLst>
                              <p:cond delay="0"/>
                            </p:stCondLst>
                            <p:childTnLst>
                              <p:par>
                                <p:cTn id="136" presetID="5" presetClass="entr" presetSubtype="10" fill="hold" nodeType="clickEffect">
                                  <p:stCondLst>
                                    <p:cond delay="0"/>
                                  </p:stCondLst>
                                  <p:childTnLst>
                                    <p:set>
                                      <p:cBhvr>
                                        <p:cTn id="137"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8" dur="500"/>
                                        <p:tgtEl>
                                          <p:spTgt spid="3">
                                            <p:txEl>
                                              <p:pRg st="2" end="2"/>
                                            </p:txEl>
                                          </p:spTgt>
                                        </p:tgtEl>
                                      </p:cBhvr>
                                    </p:animEffect>
                                  </p:childTnLst>
                                </p:cTn>
                              </p:par>
                              <p:par>
                                <p:cTn id="139" presetID="5" presetClass="entr" presetSubtype="10" fill="hold" grpId="0" nodeType="withEffect">
                                  <p:stCondLst>
                                    <p:cond delay="0"/>
                                  </p:stCondLst>
                                  <p:childTnLst>
                                    <p:set>
                                      <p:cBhvr>
                                        <p:cTn id="140" dur="1" fill="hold">
                                          <p:stCondLst>
                                            <p:cond delay="0"/>
                                          </p:stCondLst>
                                        </p:cTn>
                                        <p:tgtEl>
                                          <p:spTgt spid="84"/>
                                        </p:tgtEl>
                                        <p:attrNameLst>
                                          <p:attrName>style.visibility</p:attrName>
                                        </p:attrNameLst>
                                      </p:cBhvr>
                                      <p:to>
                                        <p:strVal val="visible"/>
                                      </p:to>
                                    </p:set>
                                    <p:animEffect transition="in" filter="checkerboard(across)">
                                      <p:cBhvr>
                                        <p:cTn id="141" dur="500"/>
                                        <p:tgtEl>
                                          <p:spTgt spid="84"/>
                                        </p:tgtEl>
                                      </p:cBhvr>
                                    </p:animEffect>
                                  </p:childTnLst>
                                </p:cTn>
                              </p:par>
                              <p:par>
                                <p:cTn id="142" presetID="5" presetClass="entr" presetSubtype="10" fill="hold" grpId="0" nodeType="withEffect">
                                  <p:stCondLst>
                                    <p:cond delay="0"/>
                                  </p:stCondLst>
                                  <p:childTnLst>
                                    <p:set>
                                      <p:cBhvr>
                                        <p:cTn id="143" dur="1" fill="hold">
                                          <p:stCondLst>
                                            <p:cond delay="0"/>
                                          </p:stCondLst>
                                        </p:cTn>
                                        <p:tgtEl>
                                          <p:spTgt spid="88"/>
                                        </p:tgtEl>
                                        <p:attrNameLst>
                                          <p:attrName>style.visibility</p:attrName>
                                        </p:attrNameLst>
                                      </p:cBhvr>
                                      <p:to>
                                        <p:strVal val="visible"/>
                                      </p:to>
                                    </p:set>
                                    <p:animEffect transition="in" filter="checkerboard(across)">
                                      <p:cBhvr>
                                        <p:cTn id="144" dur="500"/>
                                        <p:tgtEl>
                                          <p:spTgt spid="88"/>
                                        </p:tgtEl>
                                      </p:cBhvr>
                                    </p:animEffect>
                                  </p:childTnLst>
                                </p:cTn>
                              </p:par>
                            </p:childTnLst>
                          </p:cTn>
                        </p:par>
                      </p:childTnLst>
                    </p:cTn>
                  </p:par>
                  <p:par>
                    <p:cTn id="145" fill="hold">
                      <p:stCondLst>
                        <p:cond delay="indefinite"/>
                      </p:stCondLst>
                      <p:childTnLst>
                        <p:par>
                          <p:cTn id="146" fill="hold">
                            <p:stCondLst>
                              <p:cond delay="0"/>
                            </p:stCondLst>
                            <p:childTnLst>
                              <p:par>
                                <p:cTn id="147" presetID="5" presetClass="entr" presetSubtype="10" fill="hold" grpId="0" nodeType="clickEffect">
                                  <p:stCondLst>
                                    <p:cond delay="0"/>
                                  </p:stCondLst>
                                  <p:childTnLst>
                                    <p:set>
                                      <p:cBhvr>
                                        <p:cTn id="148" dur="1" fill="hold">
                                          <p:stCondLst>
                                            <p:cond delay="0"/>
                                          </p:stCondLst>
                                        </p:cTn>
                                        <p:tgtEl>
                                          <p:spTgt spid="4"/>
                                        </p:tgtEl>
                                        <p:attrNameLst>
                                          <p:attrName>style.visibility</p:attrName>
                                        </p:attrNameLst>
                                      </p:cBhvr>
                                      <p:to>
                                        <p:strVal val="visible"/>
                                      </p:to>
                                    </p:set>
                                    <p:animEffect transition="in" filter="checkerboard(across)">
                                      <p:cBhvr>
                                        <p:cTn id="149" dur="500"/>
                                        <p:tgtEl>
                                          <p:spTgt spid="4"/>
                                        </p:tgtEl>
                                      </p:cBhvr>
                                    </p:animEffect>
                                  </p:childTnLst>
                                </p:cTn>
                              </p:par>
                            </p:childTnLst>
                          </p:cTn>
                        </p:par>
                      </p:childTnLst>
                    </p:cTn>
                  </p:par>
                  <p:par>
                    <p:cTn id="150" fill="hold">
                      <p:stCondLst>
                        <p:cond delay="indefinite"/>
                      </p:stCondLst>
                      <p:childTnLst>
                        <p:par>
                          <p:cTn id="151" fill="hold">
                            <p:stCondLst>
                              <p:cond delay="0"/>
                            </p:stCondLst>
                            <p:childTnLst>
                              <p:par>
                                <p:cTn id="152" presetID="5" presetClass="entr" presetSubtype="10" fill="hold" nodeType="clickEffect">
                                  <p:stCondLst>
                                    <p:cond delay="0"/>
                                  </p:stCondLst>
                                  <p:childTnLst>
                                    <p:set>
                                      <p:cBhvr>
                                        <p:cTn id="153"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4" dur="500"/>
                                        <p:tgtEl>
                                          <p:spTgt spid="3">
                                            <p:txEl>
                                              <p:pRg st="3" end="3"/>
                                            </p:txEl>
                                          </p:spTgt>
                                        </p:tgtEl>
                                      </p:cBhvr>
                                    </p:animEffect>
                                  </p:childTnLst>
                                </p:cTn>
                              </p:par>
                            </p:childTnLst>
                          </p:cTn>
                        </p:par>
                      </p:childTnLst>
                    </p:cTn>
                  </p:par>
                  <p:par>
                    <p:cTn id="155" fill="hold">
                      <p:stCondLst>
                        <p:cond delay="indefinite"/>
                      </p:stCondLst>
                      <p:childTnLst>
                        <p:par>
                          <p:cTn id="156" fill="hold">
                            <p:stCondLst>
                              <p:cond delay="0"/>
                            </p:stCondLst>
                            <p:childTnLst>
                              <p:par>
                                <p:cTn id="157" presetID="5" presetClass="entr" presetSubtype="10" fill="hold" nodeType="clickEffect">
                                  <p:stCondLst>
                                    <p:cond delay="0"/>
                                  </p:stCondLst>
                                  <p:childTnLst>
                                    <p:set>
                                      <p:cBhvr>
                                        <p:cTn id="15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59" dur="500"/>
                                        <p:tgtEl>
                                          <p:spTgt spid="3">
                                            <p:txEl>
                                              <p:pRg st="4" end="4"/>
                                            </p:txEl>
                                          </p:spTgt>
                                        </p:tgtEl>
                                      </p:cBhvr>
                                    </p:animEffect>
                                  </p:childTnLst>
                                </p:cTn>
                              </p:par>
                              <p:par>
                                <p:cTn id="160" presetID="5" presetClass="exit" presetSubtype="10" fill="hold" grpId="1" nodeType="withEffect">
                                  <p:stCondLst>
                                    <p:cond delay="0"/>
                                  </p:stCondLst>
                                  <p:childTnLst>
                                    <p:animEffect transition="out" filter="checkerboard(across)">
                                      <p:cBhvr>
                                        <p:cTn id="161" dur="500"/>
                                        <p:tgtEl>
                                          <p:spTgt spid="85"/>
                                        </p:tgtEl>
                                      </p:cBhvr>
                                    </p:animEffect>
                                    <p:set>
                                      <p:cBhvr>
                                        <p:cTn id="162" dur="1" fill="hold">
                                          <p:stCondLst>
                                            <p:cond delay="499"/>
                                          </p:stCondLst>
                                        </p:cTn>
                                        <p:tgtEl>
                                          <p:spTgt spid="85"/>
                                        </p:tgtEl>
                                        <p:attrNameLst>
                                          <p:attrName>style.visibility</p:attrName>
                                        </p:attrNameLst>
                                      </p:cBhvr>
                                      <p:to>
                                        <p:strVal val="hidden"/>
                                      </p:to>
                                    </p:set>
                                  </p:childTnLst>
                                </p:cTn>
                              </p:par>
                              <p:par>
                                <p:cTn id="163" presetID="5" presetClass="exit" presetSubtype="10" fill="hold" grpId="1" nodeType="withEffect">
                                  <p:stCondLst>
                                    <p:cond delay="0"/>
                                  </p:stCondLst>
                                  <p:childTnLst>
                                    <p:animEffect transition="out" filter="checkerboard(across)">
                                      <p:cBhvr>
                                        <p:cTn id="164" dur="500"/>
                                        <p:tgtEl>
                                          <p:spTgt spid="84"/>
                                        </p:tgtEl>
                                      </p:cBhvr>
                                    </p:animEffect>
                                    <p:set>
                                      <p:cBhvr>
                                        <p:cTn id="165" dur="1" fill="hold">
                                          <p:stCondLst>
                                            <p:cond delay="499"/>
                                          </p:stCondLst>
                                        </p:cTn>
                                        <p:tgtEl>
                                          <p:spTgt spid="84"/>
                                        </p:tgtEl>
                                        <p:attrNameLst>
                                          <p:attrName>style.visibility</p:attrName>
                                        </p:attrNameLst>
                                      </p:cBhvr>
                                      <p:to>
                                        <p:strVal val="hidden"/>
                                      </p:to>
                                    </p:set>
                                  </p:childTnLst>
                                </p:cTn>
                              </p:par>
                              <p:par>
                                <p:cTn id="166" presetID="5" presetClass="entr" presetSubtype="10" fill="hold" grpId="0" nodeType="withEffect">
                                  <p:stCondLst>
                                    <p:cond delay="0"/>
                                  </p:stCondLst>
                                  <p:childTnLst>
                                    <p:set>
                                      <p:cBhvr>
                                        <p:cTn id="167" dur="1" fill="hold">
                                          <p:stCondLst>
                                            <p:cond delay="0"/>
                                          </p:stCondLst>
                                        </p:cTn>
                                        <p:tgtEl>
                                          <p:spTgt spid="89"/>
                                        </p:tgtEl>
                                        <p:attrNameLst>
                                          <p:attrName>style.visibility</p:attrName>
                                        </p:attrNameLst>
                                      </p:cBhvr>
                                      <p:to>
                                        <p:strVal val="visible"/>
                                      </p:to>
                                    </p:set>
                                    <p:animEffect transition="in" filter="checkerboard(across)">
                                      <p:cBhvr>
                                        <p:cTn id="168" dur="500"/>
                                        <p:tgtEl>
                                          <p:spTgt spid="89"/>
                                        </p:tgtEl>
                                      </p:cBhvr>
                                    </p:animEffect>
                                  </p:childTnLst>
                                </p:cTn>
                              </p:par>
                            </p:childTnLst>
                          </p:cTn>
                        </p:par>
                      </p:childTnLst>
                    </p:cTn>
                  </p:par>
                  <p:par>
                    <p:cTn id="169" fill="hold">
                      <p:stCondLst>
                        <p:cond delay="indefinite"/>
                      </p:stCondLst>
                      <p:childTnLst>
                        <p:par>
                          <p:cTn id="170" fill="hold">
                            <p:stCondLst>
                              <p:cond delay="0"/>
                            </p:stCondLst>
                            <p:childTnLst>
                              <p:par>
                                <p:cTn id="171" presetID="5" presetClass="exit" presetSubtype="10" fill="hold" grpId="1" nodeType="clickEffect">
                                  <p:stCondLst>
                                    <p:cond delay="0"/>
                                  </p:stCondLst>
                                  <p:childTnLst>
                                    <p:animEffect transition="out" filter="checkerboard(across)">
                                      <p:cBhvr>
                                        <p:cTn id="172" dur="500"/>
                                        <p:tgtEl>
                                          <p:spTgt spid="89"/>
                                        </p:tgtEl>
                                      </p:cBhvr>
                                    </p:animEffect>
                                    <p:set>
                                      <p:cBhvr>
                                        <p:cTn id="173" dur="1" fill="hold">
                                          <p:stCondLst>
                                            <p:cond delay="499"/>
                                          </p:stCondLst>
                                        </p:cTn>
                                        <p:tgtEl>
                                          <p:spTgt spid="8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5" grpId="0"/>
      <p:bldP spid="25" grpId="1"/>
      <p:bldP spid="25" grpId="2"/>
      <p:bldP spid="26" grpId="0"/>
      <p:bldP spid="26" grpId="1"/>
      <p:bldP spid="26" grpId="2"/>
      <p:bldP spid="27" grpId="0"/>
      <p:bldP spid="27" grpId="1"/>
      <p:bldP spid="27" grpId="2"/>
      <p:bldP spid="28" grpId="0"/>
      <p:bldP spid="28" grpId="1"/>
      <p:bldP spid="28" grpId="2"/>
      <p:bldP spid="29" grpId="0"/>
      <p:bldP spid="29" grpId="1"/>
      <p:bldP spid="29" grpId="2"/>
      <p:bldP spid="39" grpId="0"/>
      <p:bldP spid="39" grpId="1"/>
      <p:bldP spid="39" grpId="2"/>
      <p:bldP spid="49" grpId="0"/>
      <p:bldP spid="49" grpId="1"/>
      <p:bldP spid="49" grpId="2"/>
      <p:bldP spid="50" grpId="0"/>
      <p:bldP spid="50" grpId="1"/>
      <p:bldP spid="50" grpId="2"/>
      <p:bldP spid="60" grpId="0"/>
      <p:bldP spid="60" grpId="1"/>
      <p:bldP spid="60" grpId="2"/>
      <p:bldP spid="61" grpId="0"/>
      <p:bldP spid="61" grpId="1"/>
      <p:bldP spid="61" grpId="2"/>
      <p:bldP spid="71" grpId="0"/>
      <p:bldP spid="71" grpId="4"/>
      <p:bldP spid="71" grpId="5"/>
      <p:bldP spid="72" grpId="1"/>
      <p:bldP spid="72" grpId="2"/>
      <p:bldP spid="72" grpId="3"/>
      <p:bldP spid="72" grpId="4"/>
      <p:bldP spid="73" grpId="2"/>
      <p:bldP spid="73" grpId="3"/>
      <p:bldP spid="73" grpId="4"/>
      <p:bldP spid="84" grpId="0" animBg="1"/>
      <p:bldP spid="84" grpId="1" animBg="1"/>
      <p:bldP spid="85" grpId="0" animBg="1"/>
      <p:bldP spid="85" grpId="1" animBg="1"/>
      <p:bldP spid="86" grpId="0"/>
      <p:bldP spid="87" grpId="0"/>
      <p:bldP spid="88" grpId="0"/>
      <p:bldP spid="89" grpId="0" animBg="1"/>
      <p:bldP spid="8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t>クイーンの初期配置の限定</a:t>
            </a:r>
            <a:endParaRPr kumimoji="1" lang="ja-JP" altLang="en-US" dirty="0"/>
          </a:p>
        </p:txBody>
      </p:sp>
      <p:sp>
        <p:nvSpPr>
          <p:cNvPr id="11" name="コンテンツ プレースホルダ 10"/>
          <p:cNvSpPr>
            <a:spLocks noGrp="1"/>
          </p:cNvSpPr>
          <p:nvPr>
            <p:ph sz="quarter" idx="1"/>
          </p:nvPr>
        </p:nvSpPr>
        <p:spPr/>
        <p:txBody>
          <a:bodyPr/>
          <a:lstStyle/>
          <a:p>
            <a:r>
              <a:rPr lang="ja-JP" altLang="en-US" dirty="0" smtClean="0"/>
              <a:t>クイーンの初期配置を少なくする</a:t>
            </a:r>
            <a:endParaRPr lang="en-US" altLang="ja-JP" dirty="0" smtClean="0"/>
          </a:p>
          <a:p>
            <a:r>
              <a:rPr lang="ja-JP" altLang="en-US" dirty="0" smtClean="0"/>
              <a:t>初期配置からの長い探索手順が大幅に短縮される</a:t>
            </a:r>
            <a:endParaRPr lang="en-US" altLang="ja-JP" dirty="0" smtClean="0"/>
          </a:p>
          <a:p>
            <a:r>
              <a:rPr kumimoji="1" lang="ja-JP" altLang="en-US" dirty="0" smtClean="0"/>
              <a:t>探索時間の短縮</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checkerboard(across)">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checkerboard(across)">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checkerboard(across)">
                                      <p:cBhvr>
                                        <p:cTn id="1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pPr algn="l"/>
            <a:r>
              <a:rPr lang="ja-JP" altLang="en-US" dirty="0" smtClean="0"/>
              <a:t>クイーンの初期配置の限定</a:t>
            </a:r>
            <a:endParaRPr kumimoji="1" lang="ja-JP" altLang="en-US" dirty="0"/>
          </a:p>
        </p:txBody>
      </p:sp>
      <p:sp>
        <p:nvSpPr>
          <p:cNvPr id="7" name="コンテンツ プレースホルダ 6"/>
          <p:cNvSpPr>
            <a:spLocks noGrp="1"/>
          </p:cNvSpPr>
          <p:nvPr>
            <p:ph sz="quarter" idx="1"/>
          </p:nvPr>
        </p:nvSpPr>
        <p:spPr>
          <a:xfrm>
            <a:off x="107504" y="1628800"/>
            <a:ext cx="3528392" cy="4525963"/>
          </a:xfrm>
        </p:spPr>
        <p:txBody>
          <a:bodyPr/>
          <a:lstStyle/>
          <a:p>
            <a:r>
              <a:rPr lang="ja-JP" altLang="en-US" dirty="0" smtClean="0"/>
              <a:t>チェス盤の中心から対称となる位置を省略</a:t>
            </a:r>
          </a:p>
          <a:p>
            <a:r>
              <a:rPr lang="en-US" altLang="ja-JP" dirty="0" smtClean="0"/>
              <a:t>N=5</a:t>
            </a:r>
            <a:r>
              <a:rPr lang="ja-JP" altLang="en-US" dirty="0" smtClean="0"/>
              <a:t>のチェス盤の中心の座標</a:t>
            </a:r>
            <a:r>
              <a:rPr lang="en-US" altLang="ja-JP" dirty="0" smtClean="0"/>
              <a:t>(2,2,2)</a:t>
            </a:r>
            <a:r>
              <a:rPr lang="ja-JP" altLang="en-US" dirty="0" smtClean="0"/>
              <a:t>からの対称となる位置</a:t>
            </a:r>
            <a:endParaRPr kumimoji="1" lang="ja-JP" altLang="en-US" dirty="0"/>
          </a:p>
        </p:txBody>
      </p:sp>
      <p:sp>
        <p:nvSpPr>
          <p:cNvPr id="10" name="正方形/長方形 9"/>
          <p:cNvSpPr/>
          <p:nvPr/>
        </p:nvSpPr>
        <p:spPr>
          <a:xfrm>
            <a:off x="4082346" y="2075250"/>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p:nvPr/>
        </p:nvCxnSpPr>
        <p:spPr>
          <a:xfrm>
            <a:off x="4082346" y="2420888"/>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082346" y="2723322"/>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082346" y="3025755"/>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082346" y="3328189"/>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427984"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730418"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5032851"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5335285"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4716016" y="1916832"/>
            <a:ext cx="90730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580112" y="1744013"/>
            <a:ext cx="290464" cy="369332"/>
          </a:xfrm>
          <a:prstGeom prst="rect">
            <a:avLst/>
          </a:prstGeom>
          <a:noFill/>
        </p:spPr>
        <p:txBody>
          <a:bodyPr wrap="none" rtlCol="0">
            <a:spAutoFit/>
          </a:bodyPr>
          <a:lstStyle/>
          <a:p>
            <a:r>
              <a:rPr kumimoji="1" lang="en-US" altLang="ja-JP" b="1" dirty="0" smtClean="0"/>
              <a:t>x</a:t>
            </a:r>
            <a:endParaRPr kumimoji="1" lang="ja-JP" altLang="en-US" b="1" dirty="0"/>
          </a:p>
        </p:txBody>
      </p:sp>
      <p:sp>
        <p:nvSpPr>
          <p:cNvPr id="21" name="テキスト ボックス 20"/>
          <p:cNvSpPr txBox="1"/>
          <p:nvPr/>
        </p:nvSpPr>
        <p:spPr>
          <a:xfrm>
            <a:off x="3823117" y="3328189"/>
            <a:ext cx="293670" cy="369332"/>
          </a:xfrm>
          <a:prstGeom prst="rect">
            <a:avLst/>
          </a:prstGeom>
          <a:noFill/>
        </p:spPr>
        <p:txBody>
          <a:bodyPr wrap="none" rtlCol="0">
            <a:spAutoFit/>
          </a:bodyPr>
          <a:lstStyle/>
          <a:p>
            <a:r>
              <a:rPr kumimoji="1" lang="en-US" altLang="ja-JP" b="1" dirty="0" smtClean="0"/>
              <a:t>y</a:t>
            </a:r>
            <a:endParaRPr kumimoji="1" lang="ja-JP" altLang="en-US" b="1" dirty="0"/>
          </a:p>
        </p:txBody>
      </p:sp>
      <p:cxnSp>
        <p:nvCxnSpPr>
          <p:cNvPr id="22" name="直線矢印コネクタ 21"/>
          <p:cNvCxnSpPr/>
          <p:nvPr/>
        </p:nvCxnSpPr>
        <p:spPr>
          <a:xfrm>
            <a:off x="3909526" y="2118454"/>
            <a:ext cx="0"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779912" y="1772816"/>
            <a:ext cx="798617" cy="369332"/>
          </a:xfrm>
          <a:prstGeom prst="rect">
            <a:avLst/>
          </a:prstGeom>
          <a:noFill/>
        </p:spPr>
        <p:txBody>
          <a:bodyPr wrap="none" rtlCol="0">
            <a:spAutoFit/>
          </a:bodyPr>
          <a:lstStyle/>
          <a:p>
            <a:r>
              <a:rPr kumimoji="1" lang="en-US" altLang="ja-JP" b="1" dirty="0" smtClean="0"/>
              <a:t>(0,0,0)</a:t>
            </a:r>
            <a:endParaRPr kumimoji="1" lang="ja-JP" altLang="en-US" b="1" dirty="0"/>
          </a:p>
        </p:txBody>
      </p:sp>
      <p:sp>
        <p:nvSpPr>
          <p:cNvPr id="24" name="テキスト ボックス 23"/>
          <p:cNvSpPr txBox="1"/>
          <p:nvPr/>
        </p:nvSpPr>
        <p:spPr>
          <a:xfrm>
            <a:off x="4557598" y="3630622"/>
            <a:ext cx="508473" cy="369332"/>
          </a:xfrm>
          <a:prstGeom prst="rect">
            <a:avLst/>
          </a:prstGeom>
          <a:noFill/>
        </p:spPr>
        <p:txBody>
          <a:bodyPr wrap="none" rtlCol="0">
            <a:spAutoFit/>
          </a:bodyPr>
          <a:lstStyle/>
          <a:p>
            <a:r>
              <a:rPr kumimoji="1" lang="en-US" altLang="ja-JP" b="1" dirty="0" smtClean="0"/>
              <a:t>z=0</a:t>
            </a:r>
            <a:endParaRPr kumimoji="1" lang="ja-JP" altLang="en-US" b="1" dirty="0"/>
          </a:p>
        </p:txBody>
      </p:sp>
      <p:sp>
        <p:nvSpPr>
          <p:cNvPr id="25" name="テキスト ボックス 24"/>
          <p:cNvSpPr txBox="1"/>
          <p:nvPr/>
        </p:nvSpPr>
        <p:spPr>
          <a:xfrm>
            <a:off x="6242586" y="3630622"/>
            <a:ext cx="508473" cy="369332"/>
          </a:xfrm>
          <a:prstGeom prst="rect">
            <a:avLst/>
          </a:prstGeom>
          <a:noFill/>
        </p:spPr>
        <p:txBody>
          <a:bodyPr wrap="none" rtlCol="0">
            <a:spAutoFit/>
          </a:bodyPr>
          <a:lstStyle/>
          <a:p>
            <a:r>
              <a:rPr kumimoji="1" lang="en-US" altLang="ja-JP" b="1" dirty="0" smtClean="0"/>
              <a:t>z=1</a:t>
            </a:r>
            <a:endParaRPr kumimoji="1" lang="ja-JP" altLang="en-US" b="1" dirty="0"/>
          </a:p>
        </p:txBody>
      </p:sp>
      <p:sp>
        <p:nvSpPr>
          <p:cNvPr id="26" name="テキスト ボックス 25"/>
          <p:cNvSpPr txBox="1"/>
          <p:nvPr/>
        </p:nvSpPr>
        <p:spPr>
          <a:xfrm>
            <a:off x="8143597" y="3630622"/>
            <a:ext cx="508473" cy="369332"/>
          </a:xfrm>
          <a:prstGeom prst="rect">
            <a:avLst/>
          </a:prstGeom>
          <a:noFill/>
        </p:spPr>
        <p:txBody>
          <a:bodyPr wrap="none" rtlCol="0">
            <a:spAutoFit/>
          </a:bodyPr>
          <a:lstStyle/>
          <a:p>
            <a:r>
              <a:rPr kumimoji="1" lang="en-US" altLang="ja-JP" b="1" dirty="0" smtClean="0"/>
              <a:t>z=2</a:t>
            </a:r>
            <a:endParaRPr kumimoji="1" lang="ja-JP" altLang="en-US" b="1" dirty="0"/>
          </a:p>
        </p:txBody>
      </p:sp>
      <p:sp>
        <p:nvSpPr>
          <p:cNvPr id="27" name="テキスト ボックス 26"/>
          <p:cNvSpPr txBox="1"/>
          <p:nvPr/>
        </p:nvSpPr>
        <p:spPr>
          <a:xfrm>
            <a:off x="5421694" y="5503705"/>
            <a:ext cx="508473" cy="369332"/>
          </a:xfrm>
          <a:prstGeom prst="rect">
            <a:avLst/>
          </a:prstGeom>
          <a:noFill/>
        </p:spPr>
        <p:txBody>
          <a:bodyPr wrap="none" rtlCol="0">
            <a:spAutoFit/>
          </a:bodyPr>
          <a:lstStyle/>
          <a:p>
            <a:r>
              <a:rPr kumimoji="1" lang="en-US" altLang="ja-JP" b="1" dirty="0" smtClean="0"/>
              <a:t>z=3</a:t>
            </a:r>
            <a:endParaRPr kumimoji="1" lang="ja-JP" altLang="en-US" b="1" dirty="0"/>
          </a:p>
        </p:txBody>
      </p:sp>
      <p:sp>
        <p:nvSpPr>
          <p:cNvPr id="28" name="テキスト ボックス 27"/>
          <p:cNvSpPr txBox="1"/>
          <p:nvPr/>
        </p:nvSpPr>
        <p:spPr>
          <a:xfrm>
            <a:off x="7236296" y="5503705"/>
            <a:ext cx="508473" cy="369332"/>
          </a:xfrm>
          <a:prstGeom prst="rect">
            <a:avLst/>
          </a:prstGeom>
          <a:noFill/>
        </p:spPr>
        <p:txBody>
          <a:bodyPr wrap="none" rtlCol="0">
            <a:spAutoFit/>
          </a:bodyPr>
          <a:lstStyle/>
          <a:p>
            <a:r>
              <a:rPr kumimoji="1" lang="en-US" altLang="ja-JP" b="1" dirty="0" smtClean="0"/>
              <a:t>z=4</a:t>
            </a:r>
            <a:endParaRPr kumimoji="1" lang="ja-JP" altLang="en-US" b="1" dirty="0"/>
          </a:p>
        </p:txBody>
      </p:sp>
      <p:sp>
        <p:nvSpPr>
          <p:cNvPr id="29" name="テキスト ボックス 28"/>
          <p:cNvSpPr txBox="1"/>
          <p:nvPr/>
        </p:nvSpPr>
        <p:spPr>
          <a:xfrm>
            <a:off x="8186802" y="5358815"/>
            <a:ext cx="798617" cy="369332"/>
          </a:xfrm>
          <a:prstGeom prst="rect">
            <a:avLst/>
          </a:prstGeom>
          <a:noFill/>
        </p:spPr>
        <p:txBody>
          <a:bodyPr wrap="none" rtlCol="0">
            <a:spAutoFit/>
          </a:bodyPr>
          <a:lstStyle/>
          <a:p>
            <a:r>
              <a:rPr kumimoji="1" lang="en-US" altLang="ja-JP" b="1" dirty="0" smtClean="0"/>
              <a:t>(4,4,4)</a:t>
            </a:r>
            <a:endParaRPr kumimoji="1" lang="ja-JP" altLang="en-US" b="1" dirty="0"/>
          </a:p>
        </p:txBody>
      </p:sp>
      <p:sp>
        <p:nvSpPr>
          <p:cNvPr id="30" name="テキスト ボックス 29"/>
          <p:cNvSpPr txBox="1"/>
          <p:nvPr/>
        </p:nvSpPr>
        <p:spPr>
          <a:xfrm>
            <a:off x="4082346" y="2075250"/>
            <a:ext cx="301686" cy="369332"/>
          </a:xfrm>
          <a:prstGeom prst="rect">
            <a:avLst/>
          </a:prstGeom>
          <a:noFill/>
        </p:spPr>
        <p:txBody>
          <a:bodyPr wrap="none" rtlCol="0">
            <a:spAutoFit/>
          </a:bodyPr>
          <a:lstStyle/>
          <a:p>
            <a:r>
              <a:rPr kumimoji="1" lang="en-US" altLang="ja-JP" b="1" u="sng" dirty="0" smtClean="0"/>
              <a:t>0</a:t>
            </a:r>
            <a:endParaRPr kumimoji="1" lang="ja-JP" altLang="en-US" b="1" u="sng" dirty="0"/>
          </a:p>
        </p:txBody>
      </p:sp>
      <p:sp>
        <p:nvSpPr>
          <p:cNvPr id="31" name="テキスト ボックス 30"/>
          <p:cNvSpPr txBox="1"/>
          <p:nvPr/>
        </p:nvSpPr>
        <p:spPr>
          <a:xfrm>
            <a:off x="4082346" y="2420888"/>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32" name="テキスト ボックス 31"/>
          <p:cNvSpPr txBox="1"/>
          <p:nvPr/>
        </p:nvSpPr>
        <p:spPr>
          <a:xfrm>
            <a:off x="4082346" y="2723322"/>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33" name="テキスト ボックス 32"/>
          <p:cNvSpPr txBox="1"/>
          <p:nvPr/>
        </p:nvSpPr>
        <p:spPr>
          <a:xfrm>
            <a:off x="4082346" y="3025755"/>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34" name="テキスト ボックス 33"/>
          <p:cNvSpPr txBox="1"/>
          <p:nvPr/>
        </p:nvSpPr>
        <p:spPr>
          <a:xfrm>
            <a:off x="4082346" y="3328189"/>
            <a:ext cx="301686" cy="369332"/>
          </a:xfrm>
          <a:prstGeom prst="rect">
            <a:avLst/>
          </a:prstGeom>
          <a:noFill/>
        </p:spPr>
        <p:txBody>
          <a:bodyPr wrap="none" rtlCol="0">
            <a:spAutoFit/>
          </a:bodyPr>
          <a:lstStyle/>
          <a:p>
            <a:r>
              <a:rPr lang="en-US" altLang="ja-JP" b="1" dirty="0" smtClean="0"/>
              <a:t>0</a:t>
            </a:r>
            <a:endParaRPr kumimoji="1" lang="ja-JP" altLang="en-US" b="1" dirty="0"/>
          </a:p>
        </p:txBody>
      </p:sp>
      <p:sp>
        <p:nvSpPr>
          <p:cNvPr id="35" name="テキスト ボックス 34"/>
          <p:cNvSpPr txBox="1"/>
          <p:nvPr/>
        </p:nvSpPr>
        <p:spPr>
          <a:xfrm>
            <a:off x="4427984" y="2075250"/>
            <a:ext cx="301686" cy="369332"/>
          </a:xfrm>
          <a:prstGeom prst="rect">
            <a:avLst/>
          </a:prstGeom>
          <a:noFill/>
        </p:spPr>
        <p:txBody>
          <a:bodyPr wrap="none" rtlCol="0">
            <a:spAutoFit/>
          </a:bodyPr>
          <a:lstStyle/>
          <a:p>
            <a:r>
              <a:rPr lang="en-US" altLang="ja-JP" b="1" u="sng" dirty="0" smtClean="0"/>
              <a:t>1</a:t>
            </a:r>
            <a:endParaRPr kumimoji="1" lang="ja-JP" altLang="en-US" b="1" u="sng" dirty="0"/>
          </a:p>
        </p:txBody>
      </p:sp>
      <p:sp>
        <p:nvSpPr>
          <p:cNvPr id="36" name="テキスト ボックス 35"/>
          <p:cNvSpPr txBox="1"/>
          <p:nvPr/>
        </p:nvSpPr>
        <p:spPr>
          <a:xfrm>
            <a:off x="4427984" y="2420888"/>
            <a:ext cx="301686" cy="369332"/>
          </a:xfrm>
          <a:prstGeom prst="rect">
            <a:avLst/>
          </a:prstGeom>
          <a:noFill/>
        </p:spPr>
        <p:txBody>
          <a:bodyPr wrap="none" rtlCol="0">
            <a:spAutoFit/>
          </a:bodyPr>
          <a:lstStyle/>
          <a:p>
            <a:r>
              <a:rPr lang="en-US" altLang="ja-JP" b="1" u="sng" dirty="0" smtClean="0"/>
              <a:t>3</a:t>
            </a:r>
            <a:endParaRPr kumimoji="1" lang="ja-JP" altLang="en-US" b="1" u="sng" dirty="0"/>
          </a:p>
        </p:txBody>
      </p:sp>
      <p:sp>
        <p:nvSpPr>
          <p:cNvPr id="37" name="テキスト ボックス 36"/>
          <p:cNvSpPr txBox="1"/>
          <p:nvPr/>
        </p:nvSpPr>
        <p:spPr>
          <a:xfrm>
            <a:off x="4427984" y="2723322"/>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38" name="テキスト ボックス 37"/>
          <p:cNvSpPr txBox="1"/>
          <p:nvPr/>
        </p:nvSpPr>
        <p:spPr>
          <a:xfrm>
            <a:off x="4427984" y="3025755"/>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39" name="テキスト ボックス 38"/>
          <p:cNvSpPr txBox="1"/>
          <p:nvPr/>
        </p:nvSpPr>
        <p:spPr>
          <a:xfrm>
            <a:off x="4427984" y="3328189"/>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40" name="テキスト ボックス 39"/>
          <p:cNvSpPr txBox="1"/>
          <p:nvPr/>
        </p:nvSpPr>
        <p:spPr>
          <a:xfrm>
            <a:off x="4730418" y="2075250"/>
            <a:ext cx="301686" cy="369332"/>
          </a:xfrm>
          <a:prstGeom prst="rect">
            <a:avLst/>
          </a:prstGeom>
          <a:noFill/>
        </p:spPr>
        <p:txBody>
          <a:bodyPr wrap="none" rtlCol="0">
            <a:spAutoFit/>
          </a:bodyPr>
          <a:lstStyle/>
          <a:p>
            <a:r>
              <a:rPr lang="en-US" altLang="ja-JP" b="1" u="sng" dirty="0" smtClean="0"/>
              <a:t>2</a:t>
            </a:r>
            <a:endParaRPr kumimoji="1" lang="ja-JP" altLang="en-US" b="1" u="sng" dirty="0"/>
          </a:p>
        </p:txBody>
      </p:sp>
      <p:sp>
        <p:nvSpPr>
          <p:cNvPr id="41" name="テキスト ボックス 40"/>
          <p:cNvSpPr txBox="1"/>
          <p:nvPr/>
        </p:nvSpPr>
        <p:spPr>
          <a:xfrm>
            <a:off x="4730418" y="3025755"/>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42" name="テキスト ボックス 41"/>
          <p:cNvSpPr txBox="1"/>
          <p:nvPr/>
        </p:nvSpPr>
        <p:spPr>
          <a:xfrm>
            <a:off x="4730418" y="2723322"/>
            <a:ext cx="301686" cy="369332"/>
          </a:xfrm>
          <a:prstGeom prst="rect">
            <a:avLst/>
          </a:prstGeom>
          <a:noFill/>
        </p:spPr>
        <p:txBody>
          <a:bodyPr wrap="none" rtlCol="0">
            <a:spAutoFit/>
          </a:bodyPr>
          <a:lstStyle/>
          <a:p>
            <a:r>
              <a:rPr lang="en-US" altLang="ja-JP" b="1" u="sng" dirty="0" smtClean="0"/>
              <a:t>5</a:t>
            </a:r>
            <a:endParaRPr kumimoji="1" lang="ja-JP" altLang="en-US" b="1" u="sng" dirty="0"/>
          </a:p>
        </p:txBody>
      </p:sp>
      <p:sp>
        <p:nvSpPr>
          <p:cNvPr id="43" name="テキスト ボックス 42"/>
          <p:cNvSpPr txBox="1"/>
          <p:nvPr/>
        </p:nvSpPr>
        <p:spPr>
          <a:xfrm>
            <a:off x="4730418" y="3328189"/>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44" name="テキスト ボックス 43"/>
          <p:cNvSpPr txBox="1"/>
          <p:nvPr/>
        </p:nvSpPr>
        <p:spPr>
          <a:xfrm>
            <a:off x="4730418" y="2420888"/>
            <a:ext cx="301686" cy="369332"/>
          </a:xfrm>
          <a:prstGeom prst="rect">
            <a:avLst/>
          </a:prstGeom>
          <a:noFill/>
        </p:spPr>
        <p:txBody>
          <a:bodyPr wrap="none" rtlCol="0">
            <a:spAutoFit/>
          </a:bodyPr>
          <a:lstStyle/>
          <a:p>
            <a:r>
              <a:rPr lang="en-US" altLang="ja-JP" b="1" u="sng" dirty="0" smtClean="0"/>
              <a:t>4</a:t>
            </a:r>
            <a:endParaRPr kumimoji="1" lang="ja-JP" altLang="en-US" b="1" u="sng" dirty="0"/>
          </a:p>
        </p:txBody>
      </p:sp>
      <p:sp>
        <p:nvSpPr>
          <p:cNvPr id="45" name="テキスト ボックス 44"/>
          <p:cNvSpPr txBox="1"/>
          <p:nvPr/>
        </p:nvSpPr>
        <p:spPr>
          <a:xfrm>
            <a:off x="5032851" y="2075250"/>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46" name="テキスト ボックス 45"/>
          <p:cNvSpPr txBox="1"/>
          <p:nvPr/>
        </p:nvSpPr>
        <p:spPr>
          <a:xfrm>
            <a:off x="5032851" y="2420888"/>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47" name="テキスト ボックス 46"/>
          <p:cNvSpPr txBox="1"/>
          <p:nvPr/>
        </p:nvSpPr>
        <p:spPr>
          <a:xfrm>
            <a:off x="5032851" y="2723322"/>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48" name="テキスト ボックス 47"/>
          <p:cNvSpPr txBox="1"/>
          <p:nvPr/>
        </p:nvSpPr>
        <p:spPr>
          <a:xfrm>
            <a:off x="5032851" y="3025755"/>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49" name="テキスト ボックス 48"/>
          <p:cNvSpPr txBox="1"/>
          <p:nvPr/>
        </p:nvSpPr>
        <p:spPr>
          <a:xfrm>
            <a:off x="5032851" y="3328189"/>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50" name="テキスト ボックス 49"/>
          <p:cNvSpPr txBox="1"/>
          <p:nvPr/>
        </p:nvSpPr>
        <p:spPr>
          <a:xfrm>
            <a:off x="5335285" y="2075250"/>
            <a:ext cx="301686" cy="369332"/>
          </a:xfrm>
          <a:prstGeom prst="rect">
            <a:avLst/>
          </a:prstGeom>
          <a:noFill/>
        </p:spPr>
        <p:txBody>
          <a:bodyPr wrap="none" rtlCol="0">
            <a:spAutoFit/>
          </a:bodyPr>
          <a:lstStyle/>
          <a:p>
            <a:r>
              <a:rPr lang="en-US" altLang="ja-JP" b="1" dirty="0" smtClean="0"/>
              <a:t>0</a:t>
            </a:r>
            <a:endParaRPr kumimoji="1" lang="ja-JP" altLang="en-US" b="1" dirty="0"/>
          </a:p>
        </p:txBody>
      </p:sp>
      <p:sp>
        <p:nvSpPr>
          <p:cNvPr id="51" name="テキスト ボックス 50"/>
          <p:cNvSpPr txBox="1"/>
          <p:nvPr/>
        </p:nvSpPr>
        <p:spPr>
          <a:xfrm>
            <a:off x="5335285" y="2420888"/>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52" name="テキスト ボックス 51"/>
          <p:cNvSpPr txBox="1"/>
          <p:nvPr/>
        </p:nvSpPr>
        <p:spPr>
          <a:xfrm>
            <a:off x="5335285" y="2723322"/>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53" name="テキスト ボックス 52"/>
          <p:cNvSpPr txBox="1"/>
          <p:nvPr/>
        </p:nvSpPr>
        <p:spPr>
          <a:xfrm>
            <a:off x="5335285" y="3025755"/>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54" name="テキスト ボックス 53"/>
          <p:cNvSpPr txBox="1"/>
          <p:nvPr/>
        </p:nvSpPr>
        <p:spPr>
          <a:xfrm>
            <a:off x="5335285" y="3328189"/>
            <a:ext cx="301686" cy="369332"/>
          </a:xfrm>
          <a:prstGeom prst="rect">
            <a:avLst/>
          </a:prstGeom>
          <a:noFill/>
        </p:spPr>
        <p:txBody>
          <a:bodyPr wrap="none" rtlCol="0">
            <a:spAutoFit/>
          </a:bodyPr>
          <a:lstStyle/>
          <a:p>
            <a:r>
              <a:rPr lang="en-US" altLang="ja-JP" b="1" dirty="0" smtClean="0"/>
              <a:t>0</a:t>
            </a:r>
            <a:endParaRPr kumimoji="1" lang="ja-JP" altLang="en-US" b="1" dirty="0"/>
          </a:p>
        </p:txBody>
      </p:sp>
      <p:sp>
        <p:nvSpPr>
          <p:cNvPr id="55" name="正方形/長方形 54"/>
          <p:cNvSpPr/>
          <p:nvPr/>
        </p:nvSpPr>
        <p:spPr>
          <a:xfrm>
            <a:off x="5767333" y="2075250"/>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コネクタ 55"/>
          <p:cNvCxnSpPr/>
          <p:nvPr/>
        </p:nvCxnSpPr>
        <p:spPr>
          <a:xfrm>
            <a:off x="5767333" y="2420888"/>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5767333" y="2723322"/>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5767333" y="3025755"/>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5767333" y="3328189"/>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6112971"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6415405"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717838"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7020272" y="2075250"/>
            <a:ext cx="0" cy="1555373"/>
          </a:xfrm>
          <a:prstGeom prst="line">
            <a:avLst/>
          </a:prstGeom>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5767333" y="2075250"/>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65" name="テキスト ボックス 64"/>
          <p:cNvSpPr txBox="1"/>
          <p:nvPr/>
        </p:nvSpPr>
        <p:spPr>
          <a:xfrm>
            <a:off x="5767333" y="2420888"/>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66" name="テキスト ボックス 65"/>
          <p:cNvSpPr txBox="1"/>
          <p:nvPr/>
        </p:nvSpPr>
        <p:spPr>
          <a:xfrm>
            <a:off x="5767333" y="2723322"/>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67" name="テキスト ボックス 66"/>
          <p:cNvSpPr txBox="1"/>
          <p:nvPr/>
        </p:nvSpPr>
        <p:spPr>
          <a:xfrm>
            <a:off x="5767333" y="3025755"/>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68" name="テキスト ボックス 67"/>
          <p:cNvSpPr txBox="1"/>
          <p:nvPr/>
        </p:nvSpPr>
        <p:spPr>
          <a:xfrm>
            <a:off x="5767333" y="3328189"/>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69" name="テキスト ボックス 68"/>
          <p:cNvSpPr txBox="1"/>
          <p:nvPr/>
        </p:nvSpPr>
        <p:spPr>
          <a:xfrm>
            <a:off x="6112971" y="2075250"/>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70" name="テキスト ボックス 69"/>
          <p:cNvSpPr txBox="1"/>
          <p:nvPr/>
        </p:nvSpPr>
        <p:spPr>
          <a:xfrm>
            <a:off x="6112971" y="2420888"/>
            <a:ext cx="301686" cy="369332"/>
          </a:xfrm>
          <a:prstGeom prst="rect">
            <a:avLst/>
          </a:prstGeom>
          <a:noFill/>
        </p:spPr>
        <p:txBody>
          <a:bodyPr wrap="none" rtlCol="0">
            <a:spAutoFit/>
          </a:bodyPr>
          <a:lstStyle/>
          <a:p>
            <a:r>
              <a:rPr lang="en-US" altLang="ja-JP" b="1" u="sng" dirty="0" smtClean="0"/>
              <a:t>6</a:t>
            </a:r>
            <a:endParaRPr kumimoji="1" lang="ja-JP" altLang="en-US" b="1" u="sng" dirty="0"/>
          </a:p>
        </p:txBody>
      </p:sp>
      <p:sp>
        <p:nvSpPr>
          <p:cNvPr id="71" name="テキスト ボックス 70"/>
          <p:cNvSpPr txBox="1"/>
          <p:nvPr/>
        </p:nvSpPr>
        <p:spPr>
          <a:xfrm>
            <a:off x="6112971" y="2723322"/>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72" name="テキスト ボックス 71"/>
          <p:cNvSpPr txBox="1"/>
          <p:nvPr/>
        </p:nvSpPr>
        <p:spPr>
          <a:xfrm>
            <a:off x="6112971" y="3025755"/>
            <a:ext cx="301686" cy="369332"/>
          </a:xfrm>
          <a:prstGeom prst="rect">
            <a:avLst/>
          </a:prstGeom>
          <a:noFill/>
        </p:spPr>
        <p:txBody>
          <a:bodyPr wrap="none" rtlCol="0">
            <a:spAutoFit/>
          </a:bodyPr>
          <a:lstStyle/>
          <a:p>
            <a:r>
              <a:rPr lang="en-US" altLang="ja-JP" b="1" dirty="0" smtClean="0"/>
              <a:t>6</a:t>
            </a:r>
            <a:endParaRPr kumimoji="1" lang="ja-JP" altLang="en-US" b="1" dirty="0"/>
          </a:p>
        </p:txBody>
      </p:sp>
      <p:sp>
        <p:nvSpPr>
          <p:cNvPr id="73" name="テキスト ボックス 72"/>
          <p:cNvSpPr txBox="1"/>
          <p:nvPr/>
        </p:nvSpPr>
        <p:spPr>
          <a:xfrm>
            <a:off x="6112971" y="3328189"/>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74" name="テキスト ボックス 73"/>
          <p:cNvSpPr txBox="1"/>
          <p:nvPr/>
        </p:nvSpPr>
        <p:spPr>
          <a:xfrm>
            <a:off x="6415405" y="2075250"/>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75" name="テキスト ボックス 74"/>
          <p:cNvSpPr txBox="1"/>
          <p:nvPr/>
        </p:nvSpPr>
        <p:spPr>
          <a:xfrm>
            <a:off x="6415405" y="3025755"/>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76" name="テキスト ボックス 75"/>
          <p:cNvSpPr txBox="1"/>
          <p:nvPr/>
        </p:nvSpPr>
        <p:spPr>
          <a:xfrm>
            <a:off x="6415405" y="2723322"/>
            <a:ext cx="301686" cy="369332"/>
          </a:xfrm>
          <a:prstGeom prst="rect">
            <a:avLst/>
          </a:prstGeom>
          <a:noFill/>
        </p:spPr>
        <p:txBody>
          <a:bodyPr wrap="none" rtlCol="0">
            <a:spAutoFit/>
          </a:bodyPr>
          <a:lstStyle/>
          <a:p>
            <a:r>
              <a:rPr lang="en-US" altLang="ja-JP" b="1" u="sng" dirty="0" smtClean="0"/>
              <a:t>8</a:t>
            </a:r>
            <a:endParaRPr kumimoji="1" lang="ja-JP" altLang="en-US" b="1" u="sng" dirty="0"/>
          </a:p>
        </p:txBody>
      </p:sp>
      <p:sp>
        <p:nvSpPr>
          <p:cNvPr id="77" name="テキスト ボックス 76"/>
          <p:cNvSpPr txBox="1"/>
          <p:nvPr/>
        </p:nvSpPr>
        <p:spPr>
          <a:xfrm>
            <a:off x="6415405" y="3328189"/>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78" name="テキスト ボックス 77"/>
          <p:cNvSpPr txBox="1"/>
          <p:nvPr/>
        </p:nvSpPr>
        <p:spPr>
          <a:xfrm>
            <a:off x="6415405" y="2420888"/>
            <a:ext cx="301686" cy="369332"/>
          </a:xfrm>
          <a:prstGeom prst="rect">
            <a:avLst/>
          </a:prstGeom>
          <a:noFill/>
        </p:spPr>
        <p:txBody>
          <a:bodyPr wrap="none" rtlCol="0">
            <a:spAutoFit/>
          </a:bodyPr>
          <a:lstStyle/>
          <a:p>
            <a:r>
              <a:rPr lang="en-US" altLang="ja-JP" b="1" u="sng" dirty="0" smtClean="0"/>
              <a:t>7</a:t>
            </a:r>
            <a:endParaRPr kumimoji="1" lang="ja-JP" altLang="en-US" b="1" u="sng" dirty="0"/>
          </a:p>
        </p:txBody>
      </p:sp>
      <p:sp>
        <p:nvSpPr>
          <p:cNvPr id="79" name="テキスト ボックス 78"/>
          <p:cNvSpPr txBox="1"/>
          <p:nvPr/>
        </p:nvSpPr>
        <p:spPr>
          <a:xfrm>
            <a:off x="6717838" y="2075250"/>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80" name="テキスト ボックス 79"/>
          <p:cNvSpPr txBox="1"/>
          <p:nvPr/>
        </p:nvSpPr>
        <p:spPr>
          <a:xfrm>
            <a:off x="6717838" y="2420888"/>
            <a:ext cx="301686" cy="369332"/>
          </a:xfrm>
          <a:prstGeom prst="rect">
            <a:avLst/>
          </a:prstGeom>
          <a:noFill/>
        </p:spPr>
        <p:txBody>
          <a:bodyPr wrap="none" rtlCol="0">
            <a:spAutoFit/>
          </a:bodyPr>
          <a:lstStyle/>
          <a:p>
            <a:r>
              <a:rPr lang="en-US" altLang="ja-JP" b="1" dirty="0" smtClean="0"/>
              <a:t>6</a:t>
            </a:r>
            <a:endParaRPr kumimoji="1" lang="ja-JP" altLang="en-US" b="1" dirty="0"/>
          </a:p>
        </p:txBody>
      </p:sp>
      <p:sp>
        <p:nvSpPr>
          <p:cNvPr id="81" name="テキスト ボックス 80"/>
          <p:cNvSpPr txBox="1"/>
          <p:nvPr/>
        </p:nvSpPr>
        <p:spPr>
          <a:xfrm>
            <a:off x="6717838" y="2723322"/>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82" name="テキスト ボックス 81"/>
          <p:cNvSpPr txBox="1"/>
          <p:nvPr/>
        </p:nvSpPr>
        <p:spPr>
          <a:xfrm>
            <a:off x="6717838" y="3025755"/>
            <a:ext cx="301686" cy="369332"/>
          </a:xfrm>
          <a:prstGeom prst="rect">
            <a:avLst/>
          </a:prstGeom>
          <a:noFill/>
        </p:spPr>
        <p:txBody>
          <a:bodyPr wrap="none" rtlCol="0">
            <a:spAutoFit/>
          </a:bodyPr>
          <a:lstStyle/>
          <a:p>
            <a:r>
              <a:rPr lang="en-US" altLang="ja-JP" b="1" dirty="0" smtClean="0"/>
              <a:t>6</a:t>
            </a:r>
            <a:endParaRPr kumimoji="1" lang="ja-JP" altLang="en-US" b="1" dirty="0"/>
          </a:p>
        </p:txBody>
      </p:sp>
      <p:sp>
        <p:nvSpPr>
          <p:cNvPr id="83" name="テキスト ボックス 82"/>
          <p:cNvSpPr txBox="1"/>
          <p:nvPr/>
        </p:nvSpPr>
        <p:spPr>
          <a:xfrm>
            <a:off x="6717838" y="3328189"/>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84" name="テキスト ボックス 83"/>
          <p:cNvSpPr txBox="1"/>
          <p:nvPr/>
        </p:nvSpPr>
        <p:spPr>
          <a:xfrm>
            <a:off x="7020272" y="2075250"/>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85" name="テキスト ボックス 84"/>
          <p:cNvSpPr txBox="1"/>
          <p:nvPr/>
        </p:nvSpPr>
        <p:spPr>
          <a:xfrm>
            <a:off x="7020272" y="2420888"/>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86" name="テキスト ボックス 85"/>
          <p:cNvSpPr txBox="1"/>
          <p:nvPr/>
        </p:nvSpPr>
        <p:spPr>
          <a:xfrm>
            <a:off x="7020272" y="2723322"/>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87" name="テキスト ボックス 86"/>
          <p:cNvSpPr txBox="1"/>
          <p:nvPr/>
        </p:nvSpPr>
        <p:spPr>
          <a:xfrm>
            <a:off x="7020272" y="3025755"/>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88" name="テキスト ボックス 87"/>
          <p:cNvSpPr txBox="1"/>
          <p:nvPr/>
        </p:nvSpPr>
        <p:spPr>
          <a:xfrm>
            <a:off x="7020272" y="3328189"/>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89" name="正方形/長方形 88"/>
          <p:cNvSpPr/>
          <p:nvPr/>
        </p:nvSpPr>
        <p:spPr>
          <a:xfrm>
            <a:off x="7409115" y="2075250"/>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 name="直線コネクタ 89"/>
          <p:cNvCxnSpPr/>
          <p:nvPr/>
        </p:nvCxnSpPr>
        <p:spPr>
          <a:xfrm>
            <a:off x="7409115" y="2420888"/>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a:off x="7409115" y="2723322"/>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7409115" y="3025755"/>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a:off x="7409115" y="3328189"/>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a:off x="7754754"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8057187"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8359621" y="2075250"/>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8662054" y="2075250"/>
            <a:ext cx="0" cy="1555373"/>
          </a:xfrm>
          <a:prstGeom prst="line">
            <a:avLst/>
          </a:prstGeom>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7409115" y="2075250"/>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99" name="テキスト ボックス 98"/>
          <p:cNvSpPr txBox="1"/>
          <p:nvPr/>
        </p:nvSpPr>
        <p:spPr>
          <a:xfrm>
            <a:off x="7409115" y="2420888"/>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00" name="テキスト ボックス 99"/>
          <p:cNvSpPr txBox="1"/>
          <p:nvPr/>
        </p:nvSpPr>
        <p:spPr>
          <a:xfrm>
            <a:off x="7409115" y="2723322"/>
            <a:ext cx="301686" cy="369332"/>
          </a:xfrm>
          <a:prstGeom prst="rect">
            <a:avLst/>
          </a:prstGeom>
          <a:noFill/>
        </p:spPr>
        <p:txBody>
          <a:bodyPr wrap="none" rtlCol="0">
            <a:spAutoFit/>
          </a:bodyPr>
          <a:lstStyle/>
          <a:p>
            <a:r>
              <a:rPr lang="en-US" altLang="ja-JP" b="1" dirty="0" smtClean="0"/>
              <a:t>5</a:t>
            </a:r>
            <a:endParaRPr kumimoji="1" lang="ja-JP" altLang="en-US" b="1" dirty="0"/>
          </a:p>
        </p:txBody>
      </p:sp>
      <p:sp>
        <p:nvSpPr>
          <p:cNvPr id="101" name="テキスト ボックス 100"/>
          <p:cNvSpPr txBox="1"/>
          <p:nvPr/>
        </p:nvSpPr>
        <p:spPr>
          <a:xfrm>
            <a:off x="7409115" y="3025755"/>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02" name="テキスト ボックス 101"/>
          <p:cNvSpPr txBox="1"/>
          <p:nvPr/>
        </p:nvSpPr>
        <p:spPr>
          <a:xfrm>
            <a:off x="7409115" y="3328189"/>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103" name="テキスト ボックス 102"/>
          <p:cNvSpPr txBox="1"/>
          <p:nvPr/>
        </p:nvSpPr>
        <p:spPr>
          <a:xfrm>
            <a:off x="7754754" y="2075250"/>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04" name="テキスト ボックス 103"/>
          <p:cNvSpPr txBox="1"/>
          <p:nvPr/>
        </p:nvSpPr>
        <p:spPr>
          <a:xfrm>
            <a:off x="7754754" y="2420888"/>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105" name="テキスト ボックス 104"/>
          <p:cNvSpPr txBox="1"/>
          <p:nvPr/>
        </p:nvSpPr>
        <p:spPr>
          <a:xfrm>
            <a:off x="7754754" y="2723322"/>
            <a:ext cx="301686" cy="369332"/>
          </a:xfrm>
          <a:prstGeom prst="rect">
            <a:avLst/>
          </a:prstGeom>
          <a:noFill/>
        </p:spPr>
        <p:txBody>
          <a:bodyPr wrap="none" rtlCol="0">
            <a:spAutoFit/>
          </a:bodyPr>
          <a:lstStyle/>
          <a:p>
            <a:r>
              <a:rPr lang="en-US" altLang="ja-JP" b="1" dirty="0" smtClean="0"/>
              <a:t>8</a:t>
            </a:r>
            <a:endParaRPr kumimoji="1" lang="ja-JP" altLang="en-US" b="1" dirty="0"/>
          </a:p>
        </p:txBody>
      </p:sp>
      <p:sp>
        <p:nvSpPr>
          <p:cNvPr id="106" name="テキスト ボックス 105"/>
          <p:cNvSpPr txBox="1"/>
          <p:nvPr/>
        </p:nvSpPr>
        <p:spPr>
          <a:xfrm>
            <a:off x="7754754" y="3025755"/>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107" name="テキスト ボックス 106"/>
          <p:cNvSpPr txBox="1"/>
          <p:nvPr/>
        </p:nvSpPr>
        <p:spPr>
          <a:xfrm>
            <a:off x="7754754" y="3328189"/>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08" name="テキスト ボックス 107"/>
          <p:cNvSpPr txBox="1"/>
          <p:nvPr/>
        </p:nvSpPr>
        <p:spPr>
          <a:xfrm>
            <a:off x="8057187" y="2075250"/>
            <a:ext cx="301686" cy="369332"/>
          </a:xfrm>
          <a:prstGeom prst="rect">
            <a:avLst/>
          </a:prstGeom>
          <a:noFill/>
        </p:spPr>
        <p:txBody>
          <a:bodyPr wrap="none" rtlCol="0">
            <a:spAutoFit/>
          </a:bodyPr>
          <a:lstStyle/>
          <a:p>
            <a:r>
              <a:rPr lang="en-US" altLang="ja-JP" b="1" dirty="0" smtClean="0"/>
              <a:t>5</a:t>
            </a:r>
            <a:endParaRPr kumimoji="1" lang="ja-JP" altLang="en-US" b="1" dirty="0"/>
          </a:p>
        </p:txBody>
      </p:sp>
      <p:sp>
        <p:nvSpPr>
          <p:cNvPr id="109" name="テキスト ボックス 108"/>
          <p:cNvSpPr txBox="1"/>
          <p:nvPr/>
        </p:nvSpPr>
        <p:spPr>
          <a:xfrm>
            <a:off x="8057187" y="3025755"/>
            <a:ext cx="301686" cy="369332"/>
          </a:xfrm>
          <a:prstGeom prst="rect">
            <a:avLst/>
          </a:prstGeom>
          <a:noFill/>
        </p:spPr>
        <p:txBody>
          <a:bodyPr wrap="none" rtlCol="0">
            <a:spAutoFit/>
          </a:bodyPr>
          <a:lstStyle/>
          <a:p>
            <a:r>
              <a:rPr lang="en-US" altLang="ja-JP" b="1" dirty="0" smtClean="0"/>
              <a:t>8</a:t>
            </a:r>
            <a:endParaRPr kumimoji="1" lang="ja-JP" altLang="en-US" b="1" dirty="0"/>
          </a:p>
        </p:txBody>
      </p:sp>
      <p:sp>
        <p:nvSpPr>
          <p:cNvPr id="110" name="テキスト ボックス 109"/>
          <p:cNvSpPr txBox="1"/>
          <p:nvPr/>
        </p:nvSpPr>
        <p:spPr>
          <a:xfrm>
            <a:off x="8057187" y="2723322"/>
            <a:ext cx="301686" cy="369332"/>
          </a:xfrm>
          <a:prstGeom prst="rect">
            <a:avLst/>
          </a:prstGeom>
          <a:noFill/>
        </p:spPr>
        <p:txBody>
          <a:bodyPr wrap="none" rtlCol="0">
            <a:spAutoFit/>
          </a:bodyPr>
          <a:lstStyle/>
          <a:p>
            <a:r>
              <a:rPr lang="en-US" altLang="ja-JP" b="1" u="sng" dirty="0" smtClean="0"/>
              <a:t>9</a:t>
            </a:r>
            <a:endParaRPr kumimoji="1" lang="ja-JP" altLang="en-US" b="1" u="sng" dirty="0"/>
          </a:p>
        </p:txBody>
      </p:sp>
      <p:sp>
        <p:nvSpPr>
          <p:cNvPr id="111" name="テキスト ボックス 110"/>
          <p:cNvSpPr txBox="1"/>
          <p:nvPr/>
        </p:nvSpPr>
        <p:spPr>
          <a:xfrm>
            <a:off x="8057187" y="3328189"/>
            <a:ext cx="301686" cy="369332"/>
          </a:xfrm>
          <a:prstGeom prst="rect">
            <a:avLst/>
          </a:prstGeom>
          <a:noFill/>
        </p:spPr>
        <p:txBody>
          <a:bodyPr wrap="none" rtlCol="0">
            <a:spAutoFit/>
          </a:bodyPr>
          <a:lstStyle/>
          <a:p>
            <a:r>
              <a:rPr lang="en-US" altLang="ja-JP" b="1" dirty="0" smtClean="0"/>
              <a:t>5</a:t>
            </a:r>
            <a:endParaRPr kumimoji="1" lang="ja-JP" altLang="en-US" b="1" dirty="0"/>
          </a:p>
        </p:txBody>
      </p:sp>
      <p:sp>
        <p:nvSpPr>
          <p:cNvPr id="112" name="テキスト ボックス 111"/>
          <p:cNvSpPr txBox="1"/>
          <p:nvPr/>
        </p:nvSpPr>
        <p:spPr>
          <a:xfrm>
            <a:off x="8057187" y="2420888"/>
            <a:ext cx="301686" cy="369332"/>
          </a:xfrm>
          <a:prstGeom prst="rect">
            <a:avLst/>
          </a:prstGeom>
          <a:noFill/>
        </p:spPr>
        <p:txBody>
          <a:bodyPr wrap="none" rtlCol="0">
            <a:spAutoFit/>
          </a:bodyPr>
          <a:lstStyle/>
          <a:p>
            <a:r>
              <a:rPr lang="en-US" altLang="ja-JP" b="1" dirty="0" smtClean="0"/>
              <a:t>8</a:t>
            </a:r>
            <a:endParaRPr kumimoji="1" lang="ja-JP" altLang="en-US" b="1" dirty="0"/>
          </a:p>
        </p:txBody>
      </p:sp>
      <p:sp>
        <p:nvSpPr>
          <p:cNvPr id="113" name="テキスト ボックス 112"/>
          <p:cNvSpPr txBox="1"/>
          <p:nvPr/>
        </p:nvSpPr>
        <p:spPr>
          <a:xfrm>
            <a:off x="8359621" y="2075250"/>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14" name="テキスト ボックス 113"/>
          <p:cNvSpPr txBox="1"/>
          <p:nvPr/>
        </p:nvSpPr>
        <p:spPr>
          <a:xfrm>
            <a:off x="8359621" y="2420888"/>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115" name="テキスト ボックス 114"/>
          <p:cNvSpPr txBox="1"/>
          <p:nvPr/>
        </p:nvSpPr>
        <p:spPr>
          <a:xfrm>
            <a:off x="8359621" y="2723322"/>
            <a:ext cx="301686" cy="369332"/>
          </a:xfrm>
          <a:prstGeom prst="rect">
            <a:avLst/>
          </a:prstGeom>
          <a:noFill/>
        </p:spPr>
        <p:txBody>
          <a:bodyPr wrap="none" rtlCol="0">
            <a:spAutoFit/>
          </a:bodyPr>
          <a:lstStyle/>
          <a:p>
            <a:r>
              <a:rPr lang="en-US" altLang="ja-JP" b="1" dirty="0" smtClean="0"/>
              <a:t>8</a:t>
            </a:r>
            <a:endParaRPr kumimoji="1" lang="ja-JP" altLang="en-US" b="1" dirty="0"/>
          </a:p>
        </p:txBody>
      </p:sp>
      <p:sp>
        <p:nvSpPr>
          <p:cNvPr id="116" name="テキスト ボックス 115"/>
          <p:cNvSpPr txBox="1"/>
          <p:nvPr/>
        </p:nvSpPr>
        <p:spPr>
          <a:xfrm>
            <a:off x="8359621" y="3025755"/>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117" name="テキスト ボックス 116"/>
          <p:cNvSpPr txBox="1"/>
          <p:nvPr/>
        </p:nvSpPr>
        <p:spPr>
          <a:xfrm>
            <a:off x="8359621" y="3328189"/>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18" name="テキスト ボックス 117"/>
          <p:cNvSpPr txBox="1"/>
          <p:nvPr/>
        </p:nvSpPr>
        <p:spPr>
          <a:xfrm>
            <a:off x="8662054" y="2075250"/>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119" name="テキスト ボックス 118"/>
          <p:cNvSpPr txBox="1"/>
          <p:nvPr/>
        </p:nvSpPr>
        <p:spPr>
          <a:xfrm>
            <a:off x="8662054" y="2420888"/>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20" name="テキスト ボックス 119"/>
          <p:cNvSpPr txBox="1"/>
          <p:nvPr/>
        </p:nvSpPr>
        <p:spPr>
          <a:xfrm>
            <a:off x="8662054" y="2723322"/>
            <a:ext cx="301686" cy="369332"/>
          </a:xfrm>
          <a:prstGeom prst="rect">
            <a:avLst/>
          </a:prstGeom>
          <a:noFill/>
        </p:spPr>
        <p:txBody>
          <a:bodyPr wrap="none" rtlCol="0">
            <a:spAutoFit/>
          </a:bodyPr>
          <a:lstStyle/>
          <a:p>
            <a:r>
              <a:rPr lang="en-US" altLang="ja-JP" b="1" dirty="0" smtClean="0"/>
              <a:t>5</a:t>
            </a:r>
            <a:endParaRPr kumimoji="1" lang="ja-JP" altLang="en-US" b="1" dirty="0"/>
          </a:p>
        </p:txBody>
      </p:sp>
      <p:sp>
        <p:nvSpPr>
          <p:cNvPr id="121" name="テキスト ボックス 120"/>
          <p:cNvSpPr txBox="1"/>
          <p:nvPr/>
        </p:nvSpPr>
        <p:spPr>
          <a:xfrm>
            <a:off x="8662054" y="3025755"/>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22" name="テキスト ボックス 121"/>
          <p:cNvSpPr txBox="1"/>
          <p:nvPr/>
        </p:nvSpPr>
        <p:spPr>
          <a:xfrm>
            <a:off x="8662054" y="3328189"/>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123" name="正方形/長方形 122"/>
          <p:cNvSpPr/>
          <p:nvPr/>
        </p:nvSpPr>
        <p:spPr>
          <a:xfrm>
            <a:off x="4773622" y="3976261"/>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4" name="直線コネクタ 123"/>
          <p:cNvCxnSpPr/>
          <p:nvPr/>
        </p:nvCxnSpPr>
        <p:spPr>
          <a:xfrm>
            <a:off x="4773622" y="4321899"/>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a:off x="4773622" y="4624333"/>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a:off x="4773622" y="4926767"/>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a:off x="4773622" y="5229200"/>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a:off x="5119261" y="3976261"/>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5421694" y="3976261"/>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5724128" y="3976261"/>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a:off x="6026562" y="3976261"/>
            <a:ext cx="0" cy="1555373"/>
          </a:xfrm>
          <a:prstGeom prst="line">
            <a:avLst/>
          </a:prstGeom>
        </p:spPr>
        <p:style>
          <a:lnRef idx="1">
            <a:schemeClr val="accent1"/>
          </a:lnRef>
          <a:fillRef idx="0">
            <a:schemeClr val="accent1"/>
          </a:fillRef>
          <a:effectRef idx="0">
            <a:schemeClr val="accent1"/>
          </a:effectRef>
          <a:fontRef idx="minor">
            <a:schemeClr val="tx1"/>
          </a:fontRef>
        </p:style>
      </p:cxnSp>
      <p:sp>
        <p:nvSpPr>
          <p:cNvPr id="132" name="テキスト ボックス 131"/>
          <p:cNvSpPr txBox="1"/>
          <p:nvPr/>
        </p:nvSpPr>
        <p:spPr>
          <a:xfrm>
            <a:off x="4773622" y="3976261"/>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33" name="テキスト ボックス 132"/>
          <p:cNvSpPr txBox="1"/>
          <p:nvPr/>
        </p:nvSpPr>
        <p:spPr>
          <a:xfrm>
            <a:off x="4773622" y="4321899"/>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34" name="テキスト ボックス 133"/>
          <p:cNvSpPr txBox="1"/>
          <p:nvPr/>
        </p:nvSpPr>
        <p:spPr>
          <a:xfrm>
            <a:off x="4773622" y="4624333"/>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35" name="テキスト ボックス 134"/>
          <p:cNvSpPr txBox="1"/>
          <p:nvPr/>
        </p:nvSpPr>
        <p:spPr>
          <a:xfrm>
            <a:off x="4773622" y="4926767"/>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36" name="テキスト ボックス 135"/>
          <p:cNvSpPr txBox="1"/>
          <p:nvPr/>
        </p:nvSpPr>
        <p:spPr>
          <a:xfrm>
            <a:off x="4773622" y="5229200"/>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37" name="テキスト ボックス 136"/>
          <p:cNvSpPr txBox="1"/>
          <p:nvPr/>
        </p:nvSpPr>
        <p:spPr>
          <a:xfrm>
            <a:off x="5119261" y="3976261"/>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38" name="テキスト ボックス 137"/>
          <p:cNvSpPr txBox="1"/>
          <p:nvPr/>
        </p:nvSpPr>
        <p:spPr>
          <a:xfrm>
            <a:off x="5119261" y="4321899"/>
            <a:ext cx="301686" cy="369332"/>
          </a:xfrm>
          <a:prstGeom prst="rect">
            <a:avLst/>
          </a:prstGeom>
          <a:noFill/>
        </p:spPr>
        <p:txBody>
          <a:bodyPr wrap="none" rtlCol="0">
            <a:spAutoFit/>
          </a:bodyPr>
          <a:lstStyle/>
          <a:p>
            <a:r>
              <a:rPr lang="en-US" altLang="ja-JP" b="1" dirty="0" smtClean="0"/>
              <a:t>6</a:t>
            </a:r>
            <a:endParaRPr kumimoji="1" lang="ja-JP" altLang="en-US" b="1" dirty="0"/>
          </a:p>
        </p:txBody>
      </p:sp>
      <p:sp>
        <p:nvSpPr>
          <p:cNvPr id="139" name="テキスト ボックス 138"/>
          <p:cNvSpPr txBox="1"/>
          <p:nvPr/>
        </p:nvSpPr>
        <p:spPr>
          <a:xfrm>
            <a:off x="5119261" y="4624333"/>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140" name="テキスト ボックス 139"/>
          <p:cNvSpPr txBox="1"/>
          <p:nvPr/>
        </p:nvSpPr>
        <p:spPr>
          <a:xfrm>
            <a:off x="5119261" y="4926767"/>
            <a:ext cx="301686" cy="369332"/>
          </a:xfrm>
          <a:prstGeom prst="rect">
            <a:avLst/>
          </a:prstGeom>
          <a:noFill/>
        </p:spPr>
        <p:txBody>
          <a:bodyPr wrap="none" rtlCol="0">
            <a:spAutoFit/>
          </a:bodyPr>
          <a:lstStyle/>
          <a:p>
            <a:r>
              <a:rPr lang="en-US" altLang="ja-JP" b="1" dirty="0" smtClean="0"/>
              <a:t>6</a:t>
            </a:r>
            <a:endParaRPr kumimoji="1" lang="ja-JP" altLang="en-US" b="1" dirty="0"/>
          </a:p>
        </p:txBody>
      </p:sp>
      <p:sp>
        <p:nvSpPr>
          <p:cNvPr id="141" name="テキスト ボックス 140"/>
          <p:cNvSpPr txBox="1"/>
          <p:nvPr/>
        </p:nvSpPr>
        <p:spPr>
          <a:xfrm>
            <a:off x="5119261" y="5229200"/>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42" name="テキスト ボックス 141"/>
          <p:cNvSpPr txBox="1"/>
          <p:nvPr/>
        </p:nvSpPr>
        <p:spPr>
          <a:xfrm>
            <a:off x="5421694" y="3976261"/>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43" name="テキスト ボックス 142"/>
          <p:cNvSpPr txBox="1"/>
          <p:nvPr/>
        </p:nvSpPr>
        <p:spPr>
          <a:xfrm>
            <a:off x="5421694" y="4926767"/>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144" name="テキスト ボックス 143"/>
          <p:cNvSpPr txBox="1"/>
          <p:nvPr/>
        </p:nvSpPr>
        <p:spPr>
          <a:xfrm>
            <a:off x="5421694" y="4624333"/>
            <a:ext cx="301686" cy="369332"/>
          </a:xfrm>
          <a:prstGeom prst="rect">
            <a:avLst/>
          </a:prstGeom>
          <a:noFill/>
        </p:spPr>
        <p:txBody>
          <a:bodyPr wrap="none" rtlCol="0">
            <a:spAutoFit/>
          </a:bodyPr>
          <a:lstStyle/>
          <a:p>
            <a:r>
              <a:rPr lang="en-US" altLang="ja-JP" b="1" dirty="0" smtClean="0"/>
              <a:t>8</a:t>
            </a:r>
            <a:endParaRPr kumimoji="1" lang="ja-JP" altLang="en-US" b="1" dirty="0"/>
          </a:p>
        </p:txBody>
      </p:sp>
      <p:sp>
        <p:nvSpPr>
          <p:cNvPr id="145" name="テキスト ボックス 144"/>
          <p:cNvSpPr txBox="1"/>
          <p:nvPr/>
        </p:nvSpPr>
        <p:spPr>
          <a:xfrm>
            <a:off x="5421694" y="5229200"/>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46" name="テキスト ボックス 145"/>
          <p:cNvSpPr txBox="1"/>
          <p:nvPr/>
        </p:nvSpPr>
        <p:spPr>
          <a:xfrm>
            <a:off x="5421694" y="4321899"/>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147" name="テキスト ボックス 146"/>
          <p:cNvSpPr txBox="1"/>
          <p:nvPr/>
        </p:nvSpPr>
        <p:spPr>
          <a:xfrm>
            <a:off x="5724128" y="3976261"/>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48" name="テキスト ボックス 147"/>
          <p:cNvSpPr txBox="1"/>
          <p:nvPr/>
        </p:nvSpPr>
        <p:spPr>
          <a:xfrm>
            <a:off x="5724128" y="4321899"/>
            <a:ext cx="301686" cy="369332"/>
          </a:xfrm>
          <a:prstGeom prst="rect">
            <a:avLst/>
          </a:prstGeom>
          <a:noFill/>
        </p:spPr>
        <p:txBody>
          <a:bodyPr wrap="none" rtlCol="0">
            <a:spAutoFit/>
          </a:bodyPr>
          <a:lstStyle/>
          <a:p>
            <a:r>
              <a:rPr lang="en-US" altLang="ja-JP" b="1" dirty="0" smtClean="0"/>
              <a:t>6</a:t>
            </a:r>
            <a:endParaRPr kumimoji="1" lang="ja-JP" altLang="en-US" b="1" dirty="0"/>
          </a:p>
        </p:txBody>
      </p:sp>
      <p:sp>
        <p:nvSpPr>
          <p:cNvPr id="149" name="テキスト ボックス 148"/>
          <p:cNvSpPr txBox="1"/>
          <p:nvPr/>
        </p:nvSpPr>
        <p:spPr>
          <a:xfrm>
            <a:off x="5724128" y="4624333"/>
            <a:ext cx="301686" cy="369332"/>
          </a:xfrm>
          <a:prstGeom prst="rect">
            <a:avLst/>
          </a:prstGeom>
          <a:noFill/>
        </p:spPr>
        <p:txBody>
          <a:bodyPr wrap="none" rtlCol="0">
            <a:spAutoFit/>
          </a:bodyPr>
          <a:lstStyle/>
          <a:p>
            <a:r>
              <a:rPr lang="en-US" altLang="ja-JP" b="1" dirty="0" smtClean="0"/>
              <a:t>7</a:t>
            </a:r>
            <a:endParaRPr kumimoji="1" lang="ja-JP" altLang="en-US" b="1" dirty="0"/>
          </a:p>
        </p:txBody>
      </p:sp>
      <p:sp>
        <p:nvSpPr>
          <p:cNvPr id="150" name="テキスト ボックス 149"/>
          <p:cNvSpPr txBox="1"/>
          <p:nvPr/>
        </p:nvSpPr>
        <p:spPr>
          <a:xfrm>
            <a:off x="5724128" y="4926767"/>
            <a:ext cx="301686" cy="369332"/>
          </a:xfrm>
          <a:prstGeom prst="rect">
            <a:avLst/>
          </a:prstGeom>
          <a:noFill/>
        </p:spPr>
        <p:txBody>
          <a:bodyPr wrap="none" rtlCol="0">
            <a:spAutoFit/>
          </a:bodyPr>
          <a:lstStyle/>
          <a:p>
            <a:r>
              <a:rPr lang="en-US" altLang="ja-JP" b="1" dirty="0" smtClean="0"/>
              <a:t>6</a:t>
            </a:r>
            <a:endParaRPr kumimoji="1" lang="ja-JP" altLang="en-US" b="1" dirty="0"/>
          </a:p>
        </p:txBody>
      </p:sp>
      <p:sp>
        <p:nvSpPr>
          <p:cNvPr id="151" name="テキスト ボックス 150"/>
          <p:cNvSpPr txBox="1"/>
          <p:nvPr/>
        </p:nvSpPr>
        <p:spPr>
          <a:xfrm>
            <a:off x="5724128" y="5229200"/>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52" name="テキスト ボックス 151"/>
          <p:cNvSpPr txBox="1"/>
          <p:nvPr/>
        </p:nvSpPr>
        <p:spPr>
          <a:xfrm>
            <a:off x="6026562" y="3976261"/>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53" name="テキスト ボックス 152"/>
          <p:cNvSpPr txBox="1"/>
          <p:nvPr/>
        </p:nvSpPr>
        <p:spPr>
          <a:xfrm>
            <a:off x="6026562" y="4321899"/>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54" name="テキスト ボックス 153"/>
          <p:cNvSpPr txBox="1"/>
          <p:nvPr/>
        </p:nvSpPr>
        <p:spPr>
          <a:xfrm>
            <a:off x="6026562" y="4624333"/>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55" name="テキスト ボックス 154"/>
          <p:cNvSpPr txBox="1"/>
          <p:nvPr/>
        </p:nvSpPr>
        <p:spPr>
          <a:xfrm>
            <a:off x="6026562" y="4926767"/>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56" name="テキスト ボックス 155"/>
          <p:cNvSpPr txBox="1"/>
          <p:nvPr/>
        </p:nvSpPr>
        <p:spPr>
          <a:xfrm>
            <a:off x="6026562" y="5229200"/>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57" name="正方形/長方形 156"/>
          <p:cNvSpPr/>
          <p:nvPr/>
        </p:nvSpPr>
        <p:spPr>
          <a:xfrm>
            <a:off x="6631429" y="3976261"/>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8" name="直線コネクタ 157"/>
          <p:cNvCxnSpPr/>
          <p:nvPr/>
        </p:nvCxnSpPr>
        <p:spPr>
          <a:xfrm>
            <a:off x="6631429" y="4321899"/>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直線コネクタ 158"/>
          <p:cNvCxnSpPr/>
          <p:nvPr/>
        </p:nvCxnSpPr>
        <p:spPr>
          <a:xfrm>
            <a:off x="6631429" y="4624333"/>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直線コネクタ 159"/>
          <p:cNvCxnSpPr/>
          <p:nvPr/>
        </p:nvCxnSpPr>
        <p:spPr>
          <a:xfrm>
            <a:off x="6631429" y="4926767"/>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直線コネクタ 160"/>
          <p:cNvCxnSpPr/>
          <p:nvPr/>
        </p:nvCxnSpPr>
        <p:spPr>
          <a:xfrm>
            <a:off x="6631429" y="5229200"/>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直線コネクタ 161"/>
          <p:cNvCxnSpPr/>
          <p:nvPr/>
        </p:nvCxnSpPr>
        <p:spPr>
          <a:xfrm>
            <a:off x="6977067" y="3976261"/>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直線コネクタ 162"/>
          <p:cNvCxnSpPr/>
          <p:nvPr/>
        </p:nvCxnSpPr>
        <p:spPr>
          <a:xfrm>
            <a:off x="7279501" y="3976261"/>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直線コネクタ 163"/>
          <p:cNvCxnSpPr/>
          <p:nvPr/>
        </p:nvCxnSpPr>
        <p:spPr>
          <a:xfrm>
            <a:off x="7581934" y="3976261"/>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直線コネクタ 164"/>
          <p:cNvCxnSpPr/>
          <p:nvPr/>
        </p:nvCxnSpPr>
        <p:spPr>
          <a:xfrm>
            <a:off x="7884368" y="3976261"/>
            <a:ext cx="0" cy="1555373"/>
          </a:xfrm>
          <a:prstGeom prst="line">
            <a:avLst/>
          </a:prstGeom>
        </p:spPr>
        <p:style>
          <a:lnRef idx="1">
            <a:schemeClr val="accent1"/>
          </a:lnRef>
          <a:fillRef idx="0">
            <a:schemeClr val="accent1"/>
          </a:fillRef>
          <a:effectRef idx="0">
            <a:schemeClr val="accent1"/>
          </a:effectRef>
          <a:fontRef idx="minor">
            <a:schemeClr val="tx1"/>
          </a:fontRef>
        </p:style>
      </p:cxnSp>
      <p:sp>
        <p:nvSpPr>
          <p:cNvPr id="166" name="テキスト ボックス 165"/>
          <p:cNvSpPr txBox="1"/>
          <p:nvPr/>
        </p:nvSpPr>
        <p:spPr>
          <a:xfrm>
            <a:off x="6631429" y="3976261"/>
            <a:ext cx="301686" cy="369332"/>
          </a:xfrm>
          <a:prstGeom prst="rect">
            <a:avLst/>
          </a:prstGeom>
          <a:noFill/>
        </p:spPr>
        <p:txBody>
          <a:bodyPr wrap="none" rtlCol="0">
            <a:spAutoFit/>
          </a:bodyPr>
          <a:lstStyle/>
          <a:p>
            <a:r>
              <a:rPr lang="en-US" altLang="ja-JP" b="1" dirty="0" smtClean="0"/>
              <a:t>0</a:t>
            </a:r>
            <a:endParaRPr kumimoji="1" lang="ja-JP" altLang="en-US" b="1" dirty="0"/>
          </a:p>
        </p:txBody>
      </p:sp>
      <p:sp>
        <p:nvSpPr>
          <p:cNvPr id="167" name="テキスト ボックス 166"/>
          <p:cNvSpPr txBox="1"/>
          <p:nvPr/>
        </p:nvSpPr>
        <p:spPr>
          <a:xfrm>
            <a:off x="6631429" y="4321899"/>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68" name="テキスト ボックス 167"/>
          <p:cNvSpPr txBox="1"/>
          <p:nvPr/>
        </p:nvSpPr>
        <p:spPr>
          <a:xfrm>
            <a:off x="6631429" y="4624333"/>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169" name="テキスト ボックス 168"/>
          <p:cNvSpPr txBox="1"/>
          <p:nvPr/>
        </p:nvSpPr>
        <p:spPr>
          <a:xfrm>
            <a:off x="6631429" y="4926767"/>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70" name="テキスト ボックス 169"/>
          <p:cNvSpPr txBox="1"/>
          <p:nvPr/>
        </p:nvSpPr>
        <p:spPr>
          <a:xfrm>
            <a:off x="6631429" y="5229200"/>
            <a:ext cx="301686" cy="369332"/>
          </a:xfrm>
          <a:prstGeom prst="rect">
            <a:avLst/>
          </a:prstGeom>
          <a:noFill/>
        </p:spPr>
        <p:txBody>
          <a:bodyPr wrap="none" rtlCol="0">
            <a:spAutoFit/>
          </a:bodyPr>
          <a:lstStyle/>
          <a:p>
            <a:r>
              <a:rPr lang="en-US" altLang="ja-JP" b="1" dirty="0" smtClean="0"/>
              <a:t>0</a:t>
            </a:r>
            <a:endParaRPr kumimoji="1" lang="ja-JP" altLang="en-US" b="1" dirty="0"/>
          </a:p>
        </p:txBody>
      </p:sp>
      <p:sp>
        <p:nvSpPr>
          <p:cNvPr id="171" name="テキスト ボックス 170"/>
          <p:cNvSpPr txBox="1"/>
          <p:nvPr/>
        </p:nvSpPr>
        <p:spPr>
          <a:xfrm>
            <a:off x="6977067" y="3976261"/>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72" name="テキスト ボックス 171"/>
          <p:cNvSpPr txBox="1"/>
          <p:nvPr/>
        </p:nvSpPr>
        <p:spPr>
          <a:xfrm>
            <a:off x="6977067" y="4321899"/>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73" name="テキスト ボックス 172"/>
          <p:cNvSpPr txBox="1"/>
          <p:nvPr/>
        </p:nvSpPr>
        <p:spPr>
          <a:xfrm>
            <a:off x="6977067" y="4624333"/>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74" name="テキスト ボックス 173"/>
          <p:cNvSpPr txBox="1"/>
          <p:nvPr/>
        </p:nvSpPr>
        <p:spPr>
          <a:xfrm>
            <a:off x="6977067" y="4926767"/>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75" name="テキスト ボックス 174"/>
          <p:cNvSpPr txBox="1"/>
          <p:nvPr/>
        </p:nvSpPr>
        <p:spPr>
          <a:xfrm>
            <a:off x="6977067" y="5229200"/>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76" name="テキスト ボックス 175"/>
          <p:cNvSpPr txBox="1"/>
          <p:nvPr/>
        </p:nvSpPr>
        <p:spPr>
          <a:xfrm>
            <a:off x="7279501" y="3976261"/>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177" name="テキスト ボックス 176"/>
          <p:cNvSpPr txBox="1"/>
          <p:nvPr/>
        </p:nvSpPr>
        <p:spPr>
          <a:xfrm>
            <a:off x="7279501" y="4926767"/>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78" name="テキスト ボックス 177"/>
          <p:cNvSpPr txBox="1"/>
          <p:nvPr/>
        </p:nvSpPr>
        <p:spPr>
          <a:xfrm>
            <a:off x="7279501" y="4624333"/>
            <a:ext cx="301686" cy="369332"/>
          </a:xfrm>
          <a:prstGeom prst="rect">
            <a:avLst/>
          </a:prstGeom>
          <a:noFill/>
        </p:spPr>
        <p:txBody>
          <a:bodyPr wrap="none" rtlCol="0">
            <a:spAutoFit/>
          </a:bodyPr>
          <a:lstStyle/>
          <a:p>
            <a:r>
              <a:rPr lang="en-US" altLang="ja-JP" b="1" dirty="0" smtClean="0"/>
              <a:t>5</a:t>
            </a:r>
            <a:endParaRPr kumimoji="1" lang="ja-JP" altLang="en-US" b="1" dirty="0"/>
          </a:p>
        </p:txBody>
      </p:sp>
      <p:sp>
        <p:nvSpPr>
          <p:cNvPr id="179" name="テキスト ボックス 178"/>
          <p:cNvSpPr txBox="1"/>
          <p:nvPr/>
        </p:nvSpPr>
        <p:spPr>
          <a:xfrm>
            <a:off x="7279501" y="5229200"/>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180" name="テキスト ボックス 179"/>
          <p:cNvSpPr txBox="1"/>
          <p:nvPr/>
        </p:nvSpPr>
        <p:spPr>
          <a:xfrm>
            <a:off x="7279501" y="4321899"/>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81" name="テキスト ボックス 180"/>
          <p:cNvSpPr txBox="1"/>
          <p:nvPr/>
        </p:nvSpPr>
        <p:spPr>
          <a:xfrm>
            <a:off x="7581934" y="3976261"/>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82" name="テキスト ボックス 181"/>
          <p:cNvSpPr txBox="1"/>
          <p:nvPr/>
        </p:nvSpPr>
        <p:spPr>
          <a:xfrm>
            <a:off x="7581934" y="4321899"/>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83" name="テキスト ボックス 182"/>
          <p:cNvSpPr txBox="1"/>
          <p:nvPr/>
        </p:nvSpPr>
        <p:spPr>
          <a:xfrm>
            <a:off x="7581934" y="4624333"/>
            <a:ext cx="301686" cy="369332"/>
          </a:xfrm>
          <a:prstGeom prst="rect">
            <a:avLst/>
          </a:prstGeom>
          <a:noFill/>
        </p:spPr>
        <p:txBody>
          <a:bodyPr wrap="none" rtlCol="0">
            <a:spAutoFit/>
          </a:bodyPr>
          <a:lstStyle/>
          <a:p>
            <a:r>
              <a:rPr lang="en-US" altLang="ja-JP" b="1" dirty="0" smtClean="0"/>
              <a:t>4</a:t>
            </a:r>
            <a:endParaRPr kumimoji="1" lang="ja-JP" altLang="en-US" b="1" dirty="0"/>
          </a:p>
        </p:txBody>
      </p:sp>
      <p:sp>
        <p:nvSpPr>
          <p:cNvPr id="184" name="テキスト ボックス 183"/>
          <p:cNvSpPr txBox="1"/>
          <p:nvPr/>
        </p:nvSpPr>
        <p:spPr>
          <a:xfrm>
            <a:off x="7581934" y="4926767"/>
            <a:ext cx="301686" cy="369332"/>
          </a:xfrm>
          <a:prstGeom prst="rect">
            <a:avLst/>
          </a:prstGeom>
          <a:noFill/>
        </p:spPr>
        <p:txBody>
          <a:bodyPr wrap="none" rtlCol="0">
            <a:spAutoFit/>
          </a:bodyPr>
          <a:lstStyle/>
          <a:p>
            <a:r>
              <a:rPr lang="en-US" altLang="ja-JP" b="1" dirty="0" smtClean="0"/>
              <a:t>3</a:t>
            </a:r>
            <a:endParaRPr kumimoji="1" lang="ja-JP" altLang="en-US" b="1" dirty="0"/>
          </a:p>
        </p:txBody>
      </p:sp>
      <p:sp>
        <p:nvSpPr>
          <p:cNvPr id="185" name="テキスト ボックス 184"/>
          <p:cNvSpPr txBox="1"/>
          <p:nvPr/>
        </p:nvSpPr>
        <p:spPr>
          <a:xfrm>
            <a:off x="7581934" y="5229200"/>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86" name="テキスト ボックス 185"/>
          <p:cNvSpPr txBox="1"/>
          <p:nvPr/>
        </p:nvSpPr>
        <p:spPr>
          <a:xfrm>
            <a:off x="7884368" y="3976261"/>
            <a:ext cx="301686" cy="369332"/>
          </a:xfrm>
          <a:prstGeom prst="rect">
            <a:avLst/>
          </a:prstGeom>
          <a:noFill/>
        </p:spPr>
        <p:txBody>
          <a:bodyPr wrap="none" rtlCol="0">
            <a:spAutoFit/>
          </a:bodyPr>
          <a:lstStyle/>
          <a:p>
            <a:r>
              <a:rPr lang="en-US" altLang="ja-JP" b="1" dirty="0" smtClean="0"/>
              <a:t>0</a:t>
            </a:r>
            <a:endParaRPr kumimoji="1" lang="ja-JP" altLang="en-US" b="1" dirty="0"/>
          </a:p>
        </p:txBody>
      </p:sp>
      <p:sp>
        <p:nvSpPr>
          <p:cNvPr id="187" name="テキスト ボックス 186"/>
          <p:cNvSpPr txBox="1"/>
          <p:nvPr/>
        </p:nvSpPr>
        <p:spPr>
          <a:xfrm>
            <a:off x="7884368" y="4321899"/>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88" name="テキスト ボックス 187"/>
          <p:cNvSpPr txBox="1"/>
          <p:nvPr/>
        </p:nvSpPr>
        <p:spPr>
          <a:xfrm>
            <a:off x="7884368" y="4624333"/>
            <a:ext cx="301686" cy="369332"/>
          </a:xfrm>
          <a:prstGeom prst="rect">
            <a:avLst/>
          </a:prstGeom>
          <a:noFill/>
        </p:spPr>
        <p:txBody>
          <a:bodyPr wrap="none" rtlCol="0">
            <a:spAutoFit/>
          </a:bodyPr>
          <a:lstStyle/>
          <a:p>
            <a:r>
              <a:rPr lang="en-US" altLang="ja-JP" b="1" dirty="0" smtClean="0"/>
              <a:t>2</a:t>
            </a:r>
            <a:endParaRPr kumimoji="1" lang="ja-JP" altLang="en-US" b="1" dirty="0"/>
          </a:p>
        </p:txBody>
      </p:sp>
      <p:sp>
        <p:nvSpPr>
          <p:cNvPr id="189" name="テキスト ボックス 188"/>
          <p:cNvSpPr txBox="1"/>
          <p:nvPr/>
        </p:nvSpPr>
        <p:spPr>
          <a:xfrm>
            <a:off x="7884368" y="4926767"/>
            <a:ext cx="301686" cy="369332"/>
          </a:xfrm>
          <a:prstGeom prst="rect">
            <a:avLst/>
          </a:prstGeom>
          <a:noFill/>
        </p:spPr>
        <p:txBody>
          <a:bodyPr wrap="none" rtlCol="0">
            <a:spAutoFit/>
          </a:bodyPr>
          <a:lstStyle/>
          <a:p>
            <a:r>
              <a:rPr lang="en-US" altLang="ja-JP" b="1" dirty="0" smtClean="0"/>
              <a:t>1</a:t>
            </a:r>
            <a:endParaRPr kumimoji="1" lang="ja-JP" altLang="en-US" b="1" dirty="0"/>
          </a:p>
        </p:txBody>
      </p:sp>
      <p:sp>
        <p:nvSpPr>
          <p:cNvPr id="190" name="テキスト ボックス 189"/>
          <p:cNvSpPr txBox="1"/>
          <p:nvPr/>
        </p:nvSpPr>
        <p:spPr>
          <a:xfrm>
            <a:off x="7884368" y="5229200"/>
            <a:ext cx="301686" cy="369332"/>
          </a:xfrm>
          <a:prstGeom prst="rect">
            <a:avLst/>
          </a:prstGeom>
          <a:noFill/>
        </p:spPr>
        <p:txBody>
          <a:bodyPr wrap="none" rtlCol="0">
            <a:spAutoFit/>
          </a:bodyPr>
          <a:lstStyle/>
          <a:p>
            <a:r>
              <a:rPr lang="en-US" altLang="ja-JP" b="1" dirty="0" smtClean="0"/>
              <a:t>0</a:t>
            </a:r>
            <a:endParaRPr kumimoji="1" lang="ja-JP"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heckerboard(across)">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checkerboard(across)">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checkerboard(across)">
                                      <p:cBhvr>
                                        <p:cTn id="17" dur="500"/>
                                        <p:tgtEl>
                                          <p:spTgt spid="30"/>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checkerboard(across)">
                                      <p:cBhvr>
                                        <p:cTn id="20" dur="500"/>
                                        <p:tgtEl>
                                          <p:spTgt spid="50"/>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checkerboard(across)">
                                      <p:cBhvr>
                                        <p:cTn id="23" dur="500"/>
                                        <p:tgtEl>
                                          <p:spTgt spid="34"/>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checkerboard(across)">
                                      <p:cBhvr>
                                        <p:cTn id="26" dur="500"/>
                                        <p:tgtEl>
                                          <p:spTgt spid="54"/>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166"/>
                                        </p:tgtEl>
                                        <p:attrNameLst>
                                          <p:attrName>style.visibility</p:attrName>
                                        </p:attrNameLst>
                                      </p:cBhvr>
                                      <p:to>
                                        <p:strVal val="visible"/>
                                      </p:to>
                                    </p:set>
                                    <p:animEffect transition="in" filter="checkerboard(across)">
                                      <p:cBhvr>
                                        <p:cTn id="29" dur="500"/>
                                        <p:tgtEl>
                                          <p:spTgt spid="166"/>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170"/>
                                        </p:tgtEl>
                                        <p:attrNameLst>
                                          <p:attrName>style.visibility</p:attrName>
                                        </p:attrNameLst>
                                      </p:cBhvr>
                                      <p:to>
                                        <p:strVal val="visible"/>
                                      </p:to>
                                    </p:set>
                                    <p:animEffect transition="in" filter="checkerboard(across)">
                                      <p:cBhvr>
                                        <p:cTn id="32" dur="500"/>
                                        <p:tgtEl>
                                          <p:spTgt spid="170"/>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90"/>
                                        </p:tgtEl>
                                        <p:attrNameLst>
                                          <p:attrName>style.visibility</p:attrName>
                                        </p:attrNameLst>
                                      </p:cBhvr>
                                      <p:to>
                                        <p:strVal val="visible"/>
                                      </p:to>
                                    </p:set>
                                    <p:animEffect transition="in" filter="checkerboard(across)">
                                      <p:cBhvr>
                                        <p:cTn id="35" dur="500"/>
                                        <p:tgtEl>
                                          <p:spTgt spid="190"/>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186"/>
                                        </p:tgtEl>
                                        <p:attrNameLst>
                                          <p:attrName>style.visibility</p:attrName>
                                        </p:attrNameLst>
                                      </p:cBhvr>
                                      <p:to>
                                        <p:strVal val="visible"/>
                                      </p:to>
                                    </p:set>
                                    <p:animEffect transition="in" filter="checkerboard(across)">
                                      <p:cBhvr>
                                        <p:cTn id="38" dur="500"/>
                                        <p:tgtEl>
                                          <p:spTgt spid="186"/>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checkerboard(across)">
                                      <p:cBhvr>
                                        <p:cTn id="43" dur="500"/>
                                        <p:tgtEl>
                                          <p:spTgt spid="35"/>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45"/>
                                        </p:tgtEl>
                                        <p:attrNameLst>
                                          <p:attrName>style.visibility</p:attrName>
                                        </p:attrNameLst>
                                      </p:cBhvr>
                                      <p:to>
                                        <p:strVal val="visible"/>
                                      </p:to>
                                    </p:set>
                                    <p:animEffect transition="in" filter="checkerboard(across)">
                                      <p:cBhvr>
                                        <p:cTn id="46" dur="500"/>
                                        <p:tgtEl>
                                          <p:spTgt spid="45"/>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checkerboard(across)">
                                      <p:cBhvr>
                                        <p:cTn id="49" dur="500"/>
                                        <p:tgtEl>
                                          <p:spTgt spid="31"/>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51"/>
                                        </p:tgtEl>
                                        <p:attrNameLst>
                                          <p:attrName>style.visibility</p:attrName>
                                        </p:attrNameLst>
                                      </p:cBhvr>
                                      <p:to>
                                        <p:strVal val="visible"/>
                                      </p:to>
                                    </p:set>
                                    <p:animEffect transition="in" filter="checkerboard(across)">
                                      <p:cBhvr>
                                        <p:cTn id="52" dur="500"/>
                                        <p:tgtEl>
                                          <p:spTgt spid="51"/>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checkerboard(across)">
                                      <p:cBhvr>
                                        <p:cTn id="55" dur="500"/>
                                        <p:tgtEl>
                                          <p:spTgt spid="33"/>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checkerboard(across)">
                                      <p:cBhvr>
                                        <p:cTn id="58" dur="500"/>
                                        <p:tgtEl>
                                          <p:spTgt spid="39"/>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checkerboard(across)">
                                      <p:cBhvr>
                                        <p:cTn id="61" dur="500"/>
                                        <p:tgtEl>
                                          <p:spTgt spid="49"/>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checkerboard(across)">
                                      <p:cBhvr>
                                        <p:cTn id="64" dur="500"/>
                                        <p:tgtEl>
                                          <p:spTgt spid="53"/>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64"/>
                                        </p:tgtEl>
                                        <p:attrNameLst>
                                          <p:attrName>style.visibility</p:attrName>
                                        </p:attrNameLst>
                                      </p:cBhvr>
                                      <p:to>
                                        <p:strVal val="visible"/>
                                      </p:to>
                                    </p:set>
                                    <p:animEffect transition="in" filter="checkerboard(across)">
                                      <p:cBhvr>
                                        <p:cTn id="67" dur="500"/>
                                        <p:tgtEl>
                                          <p:spTgt spid="64"/>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84"/>
                                        </p:tgtEl>
                                        <p:attrNameLst>
                                          <p:attrName>style.visibility</p:attrName>
                                        </p:attrNameLst>
                                      </p:cBhvr>
                                      <p:to>
                                        <p:strVal val="visible"/>
                                      </p:to>
                                    </p:set>
                                    <p:animEffect transition="in" filter="checkerboard(across)">
                                      <p:cBhvr>
                                        <p:cTn id="70" dur="500"/>
                                        <p:tgtEl>
                                          <p:spTgt spid="84"/>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68"/>
                                        </p:tgtEl>
                                        <p:attrNameLst>
                                          <p:attrName>style.visibility</p:attrName>
                                        </p:attrNameLst>
                                      </p:cBhvr>
                                      <p:to>
                                        <p:strVal val="visible"/>
                                      </p:to>
                                    </p:set>
                                    <p:animEffect transition="in" filter="checkerboard(across)">
                                      <p:cBhvr>
                                        <p:cTn id="73" dur="500"/>
                                        <p:tgtEl>
                                          <p:spTgt spid="68"/>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88"/>
                                        </p:tgtEl>
                                        <p:attrNameLst>
                                          <p:attrName>style.visibility</p:attrName>
                                        </p:attrNameLst>
                                      </p:cBhvr>
                                      <p:to>
                                        <p:strVal val="visible"/>
                                      </p:to>
                                    </p:set>
                                    <p:animEffect transition="in" filter="checkerboard(across)">
                                      <p:cBhvr>
                                        <p:cTn id="76" dur="500"/>
                                        <p:tgtEl>
                                          <p:spTgt spid="88"/>
                                        </p:tgtEl>
                                      </p:cBhvr>
                                    </p:animEffect>
                                  </p:childTnLst>
                                </p:cTn>
                              </p:par>
                              <p:par>
                                <p:cTn id="77" presetID="5" presetClass="entr" presetSubtype="10" fill="hold" grpId="0" nodeType="withEffect">
                                  <p:stCondLst>
                                    <p:cond delay="0"/>
                                  </p:stCondLst>
                                  <p:childTnLst>
                                    <p:set>
                                      <p:cBhvr>
                                        <p:cTn id="78" dur="1" fill="hold">
                                          <p:stCondLst>
                                            <p:cond delay="0"/>
                                          </p:stCondLst>
                                        </p:cTn>
                                        <p:tgtEl>
                                          <p:spTgt spid="132"/>
                                        </p:tgtEl>
                                        <p:attrNameLst>
                                          <p:attrName>style.visibility</p:attrName>
                                        </p:attrNameLst>
                                      </p:cBhvr>
                                      <p:to>
                                        <p:strVal val="visible"/>
                                      </p:to>
                                    </p:set>
                                    <p:animEffect transition="in" filter="checkerboard(across)">
                                      <p:cBhvr>
                                        <p:cTn id="79" dur="500"/>
                                        <p:tgtEl>
                                          <p:spTgt spid="132"/>
                                        </p:tgtEl>
                                      </p:cBhvr>
                                    </p:animEffect>
                                  </p:childTnLst>
                                </p:cTn>
                              </p:par>
                              <p:par>
                                <p:cTn id="80" presetID="5" presetClass="entr" presetSubtype="10" fill="hold" grpId="0" nodeType="withEffect">
                                  <p:stCondLst>
                                    <p:cond delay="0"/>
                                  </p:stCondLst>
                                  <p:childTnLst>
                                    <p:set>
                                      <p:cBhvr>
                                        <p:cTn id="81" dur="1" fill="hold">
                                          <p:stCondLst>
                                            <p:cond delay="0"/>
                                          </p:stCondLst>
                                        </p:cTn>
                                        <p:tgtEl>
                                          <p:spTgt spid="152"/>
                                        </p:tgtEl>
                                        <p:attrNameLst>
                                          <p:attrName>style.visibility</p:attrName>
                                        </p:attrNameLst>
                                      </p:cBhvr>
                                      <p:to>
                                        <p:strVal val="visible"/>
                                      </p:to>
                                    </p:set>
                                    <p:animEffect transition="in" filter="checkerboard(across)">
                                      <p:cBhvr>
                                        <p:cTn id="82" dur="500"/>
                                        <p:tgtEl>
                                          <p:spTgt spid="152"/>
                                        </p:tgtEl>
                                      </p:cBhvr>
                                    </p:animEffect>
                                  </p:childTnLst>
                                </p:cTn>
                              </p:par>
                              <p:par>
                                <p:cTn id="83" presetID="5" presetClass="entr" presetSubtype="10" fill="hold" grpId="0" nodeType="withEffect">
                                  <p:stCondLst>
                                    <p:cond delay="0"/>
                                  </p:stCondLst>
                                  <p:childTnLst>
                                    <p:set>
                                      <p:cBhvr>
                                        <p:cTn id="84" dur="1" fill="hold">
                                          <p:stCondLst>
                                            <p:cond delay="0"/>
                                          </p:stCondLst>
                                        </p:cTn>
                                        <p:tgtEl>
                                          <p:spTgt spid="136"/>
                                        </p:tgtEl>
                                        <p:attrNameLst>
                                          <p:attrName>style.visibility</p:attrName>
                                        </p:attrNameLst>
                                      </p:cBhvr>
                                      <p:to>
                                        <p:strVal val="visible"/>
                                      </p:to>
                                    </p:set>
                                    <p:animEffect transition="in" filter="checkerboard(across)">
                                      <p:cBhvr>
                                        <p:cTn id="85" dur="500"/>
                                        <p:tgtEl>
                                          <p:spTgt spid="136"/>
                                        </p:tgtEl>
                                      </p:cBhvr>
                                    </p:animEffect>
                                  </p:childTnLst>
                                </p:cTn>
                              </p:par>
                              <p:par>
                                <p:cTn id="86" presetID="5" presetClass="entr" presetSubtype="10" fill="hold" grpId="0" nodeType="withEffect">
                                  <p:stCondLst>
                                    <p:cond delay="0"/>
                                  </p:stCondLst>
                                  <p:childTnLst>
                                    <p:set>
                                      <p:cBhvr>
                                        <p:cTn id="87" dur="1" fill="hold">
                                          <p:stCondLst>
                                            <p:cond delay="0"/>
                                          </p:stCondLst>
                                        </p:cTn>
                                        <p:tgtEl>
                                          <p:spTgt spid="156"/>
                                        </p:tgtEl>
                                        <p:attrNameLst>
                                          <p:attrName>style.visibility</p:attrName>
                                        </p:attrNameLst>
                                      </p:cBhvr>
                                      <p:to>
                                        <p:strVal val="visible"/>
                                      </p:to>
                                    </p:set>
                                    <p:animEffect transition="in" filter="checkerboard(across)">
                                      <p:cBhvr>
                                        <p:cTn id="88" dur="500"/>
                                        <p:tgtEl>
                                          <p:spTgt spid="156"/>
                                        </p:tgtEl>
                                      </p:cBhvr>
                                    </p:animEffect>
                                  </p:childTnLst>
                                </p:cTn>
                              </p:par>
                              <p:par>
                                <p:cTn id="89" presetID="5" presetClass="entr" presetSubtype="10" fill="hold" grpId="0" nodeType="withEffect">
                                  <p:stCondLst>
                                    <p:cond delay="0"/>
                                  </p:stCondLst>
                                  <p:childTnLst>
                                    <p:set>
                                      <p:cBhvr>
                                        <p:cTn id="90" dur="1" fill="hold">
                                          <p:stCondLst>
                                            <p:cond delay="0"/>
                                          </p:stCondLst>
                                        </p:cTn>
                                        <p:tgtEl>
                                          <p:spTgt spid="171"/>
                                        </p:tgtEl>
                                        <p:attrNameLst>
                                          <p:attrName>style.visibility</p:attrName>
                                        </p:attrNameLst>
                                      </p:cBhvr>
                                      <p:to>
                                        <p:strVal val="visible"/>
                                      </p:to>
                                    </p:set>
                                    <p:animEffect transition="in" filter="checkerboard(across)">
                                      <p:cBhvr>
                                        <p:cTn id="91" dur="500"/>
                                        <p:tgtEl>
                                          <p:spTgt spid="171"/>
                                        </p:tgtEl>
                                      </p:cBhvr>
                                    </p:animEffect>
                                  </p:childTnLst>
                                </p:cTn>
                              </p:par>
                              <p:par>
                                <p:cTn id="92" presetID="5" presetClass="entr" presetSubtype="10" fill="hold" grpId="0" nodeType="withEffect">
                                  <p:stCondLst>
                                    <p:cond delay="0"/>
                                  </p:stCondLst>
                                  <p:childTnLst>
                                    <p:set>
                                      <p:cBhvr>
                                        <p:cTn id="93" dur="1" fill="hold">
                                          <p:stCondLst>
                                            <p:cond delay="0"/>
                                          </p:stCondLst>
                                        </p:cTn>
                                        <p:tgtEl>
                                          <p:spTgt spid="175"/>
                                        </p:tgtEl>
                                        <p:attrNameLst>
                                          <p:attrName>style.visibility</p:attrName>
                                        </p:attrNameLst>
                                      </p:cBhvr>
                                      <p:to>
                                        <p:strVal val="visible"/>
                                      </p:to>
                                    </p:set>
                                    <p:animEffect transition="in" filter="checkerboard(across)">
                                      <p:cBhvr>
                                        <p:cTn id="94" dur="500"/>
                                        <p:tgtEl>
                                          <p:spTgt spid="175"/>
                                        </p:tgtEl>
                                      </p:cBhvr>
                                    </p:animEffect>
                                  </p:childTnLst>
                                </p:cTn>
                              </p:par>
                              <p:par>
                                <p:cTn id="95" presetID="5" presetClass="entr" presetSubtype="10" fill="hold" grpId="0" nodeType="withEffect">
                                  <p:stCondLst>
                                    <p:cond delay="0"/>
                                  </p:stCondLst>
                                  <p:childTnLst>
                                    <p:set>
                                      <p:cBhvr>
                                        <p:cTn id="96" dur="1" fill="hold">
                                          <p:stCondLst>
                                            <p:cond delay="0"/>
                                          </p:stCondLst>
                                        </p:cTn>
                                        <p:tgtEl>
                                          <p:spTgt spid="181"/>
                                        </p:tgtEl>
                                        <p:attrNameLst>
                                          <p:attrName>style.visibility</p:attrName>
                                        </p:attrNameLst>
                                      </p:cBhvr>
                                      <p:to>
                                        <p:strVal val="visible"/>
                                      </p:to>
                                    </p:set>
                                    <p:animEffect transition="in" filter="checkerboard(across)">
                                      <p:cBhvr>
                                        <p:cTn id="97" dur="500"/>
                                        <p:tgtEl>
                                          <p:spTgt spid="181"/>
                                        </p:tgtEl>
                                      </p:cBhvr>
                                    </p:animEffect>
                                  </p:childTnLst>
                                </p:cTn>
                              </p:par>
                              <p:par>
                                <p:cTn id="98" presetID="5" presetClass="entr" presetSubtype="10" fill="hold" grpId="0" nodeType="withEffect">
                                  <p:stCondLst>
                                    <p:cond delay="0"/>
                                  </p:stCondLst>
                                  <p:childTnLst>
                                    <p:set>
                                      <p:cBhvr>
                                        <p:cTn id="99" dur="1" fill="hold">
                                          <p:stCondLst>
                                            <p:cond delay="0"/>
                                          </p:stCondLst>
                                        </p:cTn>
                                        <p:tgtEl>
                                          <p:spTgt spid="167"/>
                                        </p:tgtEl>
                                        <p:attrNameLst>
                                          <p:attrName>style.visibility</p:attrName>
                                        </p:attrNameLst>
                                      </p:cBhvr>
                                      <p:to>
                                        <p:strVal val="visible"/>
                                      </p:to>
                                    </p:set>
                                    <p:animEffect transition="in" filter="checkerboard(across)">
                                      <p:cBhvr>
                                        <p:cTn id="100" dur="500"/>
                                        <p:tgtEl>
                                          <p:spTgt spid="167"/>
                                        </p:tgtEl>
                                      </p:cBhvr>
                                    </p:animEffect>
                                  </p:childTnLst>
                                </p:cTn>
                              </p:par>
                              <p:par>
                                <p:cTn id="101" presetID="5" presetClass="entr" presetSubtype="10" fill="hold" grpId="0" nodeType="withEffect">
                                  <p:stCondLst>
                                    <p:cond delay="0"/>
                                  </p:stCondLst>
                                  <p:childTnLst>
                                    <p:set>
                                      <p:cBhvr>
                                        <p:cTn id="102" dur="1" fill="hold">
                                          <p:stCondLst>
                                            <p:cond delay="0"/>
                                          </p:stCondLst>
                                        </p:cTn>
                                        <p:tgtEl>
                                          <p:spTgt spid="169"/>
                                        </p:tgtEl>
                                        <p:attrNameLst>
                                          <p:attrName>style.visibility</p:attrName>
                                        </p:attrNameLst>
                                      </p:cBhvr>
                                      <p:to>
                                        <p:strVal val="visible"/>
                                      </p:to>
                                    </p:set>
                                    <p:animEffect transition="in" filter="checkerboard(across)">
                                      <p:cBhvr>
                                        <p:cTn id="103" dur="500"/>
                                        <p:tgtEl>
                                          <p:spTgt spid="169"/>
                                        </p:tgtEl>
                                      </p:cBhvr>
                                    </p:animEffect>
                                  </p:childTnLst>
                                </p:cTn>
                              </p:par>
                              <p:par>
                                <p:cTn id="104" presetID="5" presetClass="entr" presetSubtype="10" fill="hold" grpId="0" nodeType="withEffect">
                                  <p:stCondLst>
                                    <p:cond delay="0"/>
                                  </p:stCondLst>
                                  <p:childTnLst>
                                    <p:set>
                                      <p:cBhvr>
                                        <p:cTn id="105" dur="1" fill="hold">
                                          <p:stCondLst>
                                            <p:cond delay="0"/>
                                          </p:stCondLst>
                                        </p:cTn>
                                        <p:tgtEl>
                                          <p:spTgt spid="187"/>
                                        </p:tgtEl>
                                        <p:attrNameLst>
                                          <p:attrName>style.visibility</p:attrName>
                                        </p:attrNameLst>
                                      </p:cBhvr>
                                      <p:to>
                                        <p:strVal val="visible"/>
                                      </p:to>
                                    </p:set>
                                    <p:animEffect transition="in" filter="checkerboard(across)">
                                      <p:cBhvr>
                                        <p:cTn id="106" dur="500"/>
                                        <p:tgtEl>
                                          <p:spTgt spid="187"/>
                                        </p:tgtEl>
                                      </p:cBhvr>
                                    </p:animEffect>
                                  </p:childTnLst>
                                </p:cTn>
                              </p:par>
                              <p:par>
                                <p:cTn id="107" presetID="5" presetClass="entr" presetSubtype="10" fill="hold" grpId="0" nodeType="withEffect">
                                  <p:stCondLst>
                                    <p:cond delay="0"/>
                                  </p:stCondLst>
                                  <p:childTnLst>
                                    <p:set>
                                      <p:cBhvr>
                                        <p:cTn id="108" dur="1" fill="hold">
                                          <p:stCondLst>
                                            <p:cond delay="0"/>
                                          </p:stCondLst>
                                        </p:cTn>
                                        <p:tgtEl>
                                          <p:spTgt spid="189"/>
                                        </p:tgtEl>
                                        <p:attrNameLst>
                                          <p:attrName>style.visibility</p:attrName>
                                        </p:attrNameLst>
                                      </p:cBhvr>
                                      <p:to>
                                        <p:strVal val="visible"/>
                                      </p:to>
                                    </p:set>
                                    <p:animEffect transition="in" filter="checkerboard(across)">
                                      <p:cBhvr>
                                        <p:cTn id="109" dur="500"/>
                                        <p:tgtEl>
                                          <p:spTgt spid="189"/>
                                        </p:tgtEl>
                                      </p:cBhvr>
                                    </p:animEffect>
                                  </p:childTnLst>
                                </p:cTn>
                              </p:par>
                              <p:par>
                                <p:cTn id="110" presetID="5" presetClass="entr" presetSubtype="10" fill="hold" grpId="0" nodeType="withEffect">
                                  <p:stCondLst>
                                    <p:cond delay="0"/>
                                  </p:stCondLst>
                                  <p:childTnLst>
                                    <p:set>
                                      <p:cBhvr>
                                        <p:cTn id="111" dur="1" fill="hold">
                                          <p:stCondLst>
                                            <p:cond delay="0"/>
                                          </p:stCondLst>
                                        </p:cTn>
                                        <p:tgtEl>
                                          <p:spTgt spid="185"/>
                                        </p:tgtEl>
                                        <p:attrNameLst>
                                          <p:attrName>style.visibility</p:attrName>
                                        </p:attrNameLst>
                                      </p:cBhvr>
                                      <p:to>
                                        <p:strVal val="visible"/>
                                      </p:to>
                                    </p:set>
                                    <p:animEffect transition="in" filter="checkerboard(across)">
                                      <p:cBhvr>
                                        <p:cTn id="112" dur="500"/>
                                        <p:tgtEl>
                                          <p:spTgt spid="185"/>
                                        </p:tgtEl>
                                      </p:cBhvr>
                                    </p:animEffect>
                                  </p:childTnLst>
                                </p:cTn>
                              </p:par>
                            </p:childTnLst>
                          </p:cTn>
                        </p:par>
                      </p:childTnLst>
                    </p:cTn>
                  </p:par>
                  <p:par>
                    <p:cTn id="113" fill="hold">
                      <p:stCondLst>
                        <p:cond delay="indefinite"/>
                      </p:stCondLst>
                      <p:childTnLst>
                        <p:par>
                          <p:cTn id="114" fill="hold">
                            <p:stCondLst>
                              <p:cond delay="0"/>
                            </p:stCondLst>
                            <p:childTnLst>
                              <p:par>
                                <p:cTn id="115" presetID="5" presetClass="entr" presetSubtype="10" fill="hold" grpId="0" nodeType="click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checkerboard(across)">
                                      <p:cBhvr>
                                        <p:cTn id="117" dur="500"/>
                                        <p:tgtEl>
                                          <p:spTgt spid="40"/>
                                        </p:tgtEl>
                                      </p:cBhvr>
                                    </p:animEffect>
                                  </p:childTnLst>
                                </p:cTn>
                              </p:par>
                              <p:par>
                                <p:cTn id="118" presetID="5" presetClass="entr" presetSubtype="10" fill="hold" grpId="0" nodeType="withEffect">
                                  <p:stCondLst>
                                    <p:cond delay="0"/>
                                  </p:stCondLst>
                                  <p:childTnLst>
                                    <p:set>
                                      <p:cBhvr>
                                        <p:cTn id="119" dur="1" fill="hold">
                                          <p:stCondLst>
                                            <p:cond delay="0"/>
                                          </p:stCondLst>
                                        </p:cTn>
                                        <p:tgtEl>
                                          <p:spTgt spid="32"/>
                                        </p:tgtEl>
                                        <p:attrNameLst>
                                          <p:attrName>style.visibility</p:attrName>
                                        </p:attrNameLst>
                                      </p:cBhvr>
                                      <p:to>
                                        <p:strVal val="visible"/>
                                      </p:to>
                                    </p:set>
                                    <p:animEffect transition="in" filter="checkerboard(across)">
                                      <p:cBhvr>
                                        <p:cTn id="120" dur="500"/>
                                        <p:tgtEl>
                                          <p:spTgt spid="32"/>
                                        </p:tgtEl>
                                      </p:cBhvr>
                                    </p:animEffect>
                                  </p:childTnLst>
                                </p:cTn>
                              </p:par>
                              <p:par>
                                <p:cTn id="121" presetID="5" presetClass="entr" presetSubtype="10" fill="hold" grpId="0" nodeType="withEffect">
                                  <p:stCondLst>
                                    <p:cond delay="0"/>
                                  </p:stCondLst>
                                  <p:childTnLst>
                                    <p:set>
                                      <p:cBhvr>
                                        <p:cTn id="122" dur="1" fill="hold">
                                          <p:stCondLst>
                                            <p:cond delay="0"/>
                                          </p:stCondLst>
                                        </p:cTn>
                                        <p:tgtEl>
                                          <p:spTgt spid="43"/>
                                        </p:tgtEl>
                                        <p:attrNameLst>
                                          <p:attrName>style.visibility</p:attrName>
                                        </p:attrNameLst>
                                      </p:cBhvr>
                                      <p:to>
                                        <p:strVal val="visible"/>
                                      </p:to>
                                    </p:set>
                                    <p:animEffect transition="in" filter="checkerboard(across)">
                                      <p:cBhvr>
                                        <p:cTn id="123" dur="500"/>
                                        <p:tgtEl>
                                          <p:spTgt spid="43"/>
                                        </p:tgtEl>
                                      </p:cBhvr>
                                    </p:animEffect>
                                  </p:childTnLst>
                                </p:cTn>
                              </p:par>
                              <p:par>
                                <p:cTn id="124" presetID="5" presetClass="entr" presetSubtype="10" fill="hold" grpId="0" nodeType="withEffect">
                                  <p:stCondLst>
                                    <p:cond delay="0"/>
                                  </p:stCondLst>
                                  <p:childTnLst>
                                    <p:set>
                                      <p:cBhvr>
                                        <p:cTn id="125" dur="1" fill="hold">
                                          <p:stCondLst>
                                            <p:cond delay="0"/>
                                          </p:stCondLst>
                                        </p:cTn>
                                        <p:tgtEl>
                                          <p:spTgt spid="52"/>
                                        </p:tgtEl>
                                        <p:attrNameLst>
                                          <p:attrName>style.visibility</p:attrName>
                                        </p:attrNameLst>
                                      </p:cBhvr>
                                      <p:to>
                                        <p:strVal val="visible"/>
                                      </p:to>
                                    </p:set>
                                    <p:animEffect transition="in" filter="checkerboard(across)">
                                      <p:cBhvr>
                                        <p:cTn id="126" dur="500"/>
                                        <p:tgtEl>
                                          <p:spTgt spid="52"/>
                                        </p:tgtEl>
                                      </p:cBhvr>
                                    </p:animEffect>
                                  </p:childTnLst>
                                </p:cTn>
                              </p:par>
                              <p:par>
                                <p:cTn id="127" presetID="5" presetClass="entr" presetSubtype="10" fill="hold" grpId="0" nodeType="withEffect">
                                  <p:stCondLst>
                                    <p:cond delay="0"/>
                                  </p:stCondLst>
                                  <p:childTnLst>
                                    <p:set>
                                      <p:cBhvr>
                                        <p:cTn id="128" dur="1" fill="hold">
                                          <p:stCondLst>
                                            <p:cond delay="0"/>
                                          </p:stCondLst>
                                        </p:cTn>
                                        <p:tgtEl>
                                          <p:spTgt spid="98"/>
                                        </p:tgtEl>
                                        <p:attrNameLst>
                                          <p:attrName>style.visibility</p:attrName>
                                        </p:attrNameLst>
                                      </p:cBhvr>
                                      <p:to>
                                        <p:strVal val="visible"/>
                                      </p:to>
                                    </p:set>
                                    <p:animEffect transition="in" filter="checkerboard(across)">
                                      <p:cBhvr>
                                        <p:cTn id="129" dur="500"/>
                                        <p:tgtEl>
                                          <p:spTgt spid="98"/>
                                        </p:tgtEl>
                                      </p:cBhvr>
                                    </p:animEffect>
                                  </p:childTnLst>
                                </p:cTn>
                              </p:par>
                              <p:par>
                                <p:cTn id="130" presetID="5" presetClass="entr" presetSubtype="10" fill="hold" grpId="0" nodeType="withEffect">
                                  <p:stCondLst>
                                    <p:cond delay="0"/>
                                  </p:stCondLst>
                                  <p:childTnLst>
                                    <p:set>
                                      <p:cBhvr>
                                        <p:cTn id="131" dur="1" fill="hold">
                                          <p:stCondLst>
                                            <p:cond delay="0"/>
                                          </p:stCondLst>
                                        </p:cTn>
                                        <p:tgtEl>
                                          <p:spTgt spid="118"/>
                                        </p:tgtEl>
                                        <p:attrNameLst>
                                          <p:attrName>style.visibility</p:attrName>
                                        </p:attrNameLst>
                                      </p:cBhvr>
                                      <p:to>
                                        <p:strVal val="visible"/>
                                      </p:to>
                                    </p:set>
                                    <p:animEffect transition="in" filter="checkerboard(across)">
                                      <p:cBhvr>
                                        <p:cTn id="132" dur="500"/>
                                        <p:tgtEl>
                                          <p:spTgt spid="118"/>
                                        </p:tgtEl>
                                      </p:cBhvr>
                                    </p:animEffect>
                                  </p:childTnLst>
                                </p:cTn>
                              </p:par>
                              <p:par>
                                <p:cTn id="133" presetID="5" presetClass="entr" presetSubtype="10" fill="hold" grpId="0" nodeType="withEffect">
                                  <p:stCondLst>
                                    <p:cond delay="0"/>
                                  </p:stCondLst>
                                  <p:childTnLst>
                                    <p:set>
                                      <p:cBhvr>
                                        <p:cTn id="134" dur="1" fill="hold">
                                          <p:stCondLst>
                                            <p:cond delay="0"/>
                                          </p:stCondLst>
                                        </p:cTn>
                                        <p:tgtEl>
                                          <p:spTgt spid="102"/>
                                        </p:tgtEl>
                                        <p:attrNameLst>
                                          <p:attrName>style.visibility</p:attrName>
                                        </p:attrNameLst>
                                      </p:cBhvr>
                                      <p:to>
                                        <p:strVal val="visible"/>
                                      </p:to>
                                    </p:set>
                                    <p:animEffect transition="in" filter="checkerboard(across)">
                                      <p:cBhvr>
                                        <p:cTn id="135" dur="500"/>
                                        <p:tgtEl>
                                          <p:spTgt spid="102"/>
                                        </p:tgtEl>
                                      </p:cBhvr>
                                    </p:animEffect>
                                  </p:childTnLst>
                                </p:cTn>
                              </p:par>
                              <p:par>
                                <p:cTn id="136" presetID="5" presetClass="entr" presetSubtype="10" fill="hold" grpId="0" nodeType="withEffect">
                                  <p:stCondLst>
                                    <p:cond delay="0"/>
                                  </p:stCondLst>
                                  <p:childTnLst>
                                    <p:set>
                                      <p:cBhvr>
                                        <p:cTn id="137" dur="1" fill="hold">
                                          <p:stCondLst>
                                            <p:cond delay="0"/>
                                          </p:stCondLst>
                                        </p:cTn>
                                        <p:tgtEl>
                                          <p:spTgt spid="122"/>
                                        </p:tgtEl>
                                        <p:attrNameLst>
                                          <p:attrName>style.visibility</p:attrName>
                                        </p:attrNameLst>
                                      </p:cBhvr>
                                      <p:to>
                                        <p:strVal val="visible"/>
                                      </p:to>
                                    </p:set>
                                    <p:animEffect transition="in" filter="checkerboard(across)">
                                      <p:cBhvr>
                                        <p:cTn id="138" dur="500"/>
                                        <p:tgtEl>
                                          <p:spTgt spid="122"/>
                                        </p:tgtEl>
                                      </p:cBhvr>
                                    </p:animEffect>
                                  </p:childTnLst>
                                </p:cTn>
                              </p:par>
                              <p:par>
                                <p:cTn id="139" presetID="5" presetClass="entr" presetSubtype="10" fill="hold" grpId="0" nodeType="withEffect">
                                  <p:stCondLst>
                                    <p:cond delay="0"/>
                                  </p:stCondLst>
                                  <p:childTnLst>
                                    <p:set>
                                      <p:cBhvr>
                                        <p:cTn id="140" dur="1" fill="hold">
                                          <p:stCondLst>
                                            <p:cond delay="0"/>
                                          </p:stCondLst>
                                        </p:cTn>
                                        <p:tgtEl>
                                          <p:spTgt spid="176"/>
                                        </p:tgtEl>
                                        <p:attrNameLst>
                                          <p:attrName>style.visibility</p:attrName>
                                        </p:attrNameLst>
                                      </p:cBhvr>
                                      <p:to>
                                        <p:strVal val="visible"/>
                                      </p:to>
                                    </p:set>
                                    <p:animEffect transition="in" filter="checkerboard(across)">
                                      <p:cBhvr>
                                        <p:cTn id="141" dur="500"/>
                                        <p:tgtEl>
                                          <p:spTgt spid="176"/>
                                        </p:tgtEl>
                                      </p:cBhvr>
                                    </p:animEffect>
                                  </p:childTnLst>
                                </p:cTn>
                              </p:par>
                              <p:par>
                                <p:cTn id="142" presetID="5" presetClass="entr" presetSubtype="10" fill="hold" grpId="0" nodeType="withEffect">
                                  <p:stCondLst>
                                    <p:cond delay="0"/>
                                  </p:stCondLst>
                                  <p:childTnLst>
                                    <p:set>
                                      <p:cBhvr>
                                        <p:cTn id="143" dur="1" fill="hold">
                                          <p:stCondLst>
                                            <p:cond delay="0"/>
                                          </p:stCondLst>
                                        </p:cTn>
                                        <p:tgtEl>
                                          <p:spTgt spid="168"/>
                                        </p:tgtEl>
                                        <p:attrNameLst>
                                          <p:attrName>style.visibility</p:attrName>
                                        </p:attrNameLst>
                                      </p:cBhvr>
                                      <p:to>
                                        <p:strVal val="visible"/>
                                      </p:to>
                                    </p:set>
                                    <p:animEffect transition="in" filter="checkerboard(across)">
                                      <p:cBhvr>
                                        <p:cTn id="144" dur="500"/>
                                        <p:tgtEl>
                                          <p:spTgt spid="168"/>
                                        </p:tgtEl>
                                      </p:cBhvr>
                                    </p:animEffect>
                                  </p:childTnLst>
                                </p:cTn>
                              </p:par>
                              <p:par>
                                <p:cTn id="145" presetID="5" presetClass="entr" presetSubtype="10" fill="hold" grpId="0" nodeType="withEffect">
                                  <p:stCondLst>
                                    <p:cond delay="0"/>
                                  </p:stCondLst>
                                  <p:childTnLst>
                                    <p:set>
                                      <p:cBhvr>
                                        <p:cTn id="146" dur="1" fill="hold">
                                          <p:stCondLst>
                                            <p:cond delay="0"/>
                                          </p:stCondLst>
                                        </p:cTn>
                                        <p:tgtEl>
                                          <p:spTgt spid="188"/>
                                        </p:tgtEl>
                                        <p:attrNameLst>
                                          <p:attrName>style.visibility</p:attrName>
                                        </p:attrNameLst>
                                      </p:cBhvr>
                                      <p:to>
                                        <p:strVal val="visible"/>
                                      </p:to>
                                    </p:set>
                                    <p:animEffect transition="in" filter="checkerboard(across)">
                                      <p:cBhvr>
                                        <p:cTn id="147" dur="500"/>
                                        <p:tgtEl>
                                          <p:spTgt spid="188"/>
                                        </p:tgtEl>
                                      </p:cBhvr>
                                    </p:animEffect>
                                  </p:childTnLst>
                                </p:cTn>
                              </p:par>
                              <p:par>
                                <p:cTn id="148" presetID="5" presetClass="entr" presetSubtype="10" fill="hold" grpId="0" nodeType="withEffect">
                                  <p:stCondLst>
                                    <p:cond delay="0"/>
                                  </p:stCondLst>
                                  <p:childTnLst>
                                    <p:set>
                                      <p:cBhvr>
                                        <p:cTn id="149" dur="1" fill="hold">
                                          <p:stCondLst>
                                            <p:cond delay="0"/>
                                          </p:stCondLst>
                                        </p:cTn>
                                        <p:tgtEl>
                                          <p:spTgt spid="179"/>
                                        </p:tgtEl>
                                        <p:attrNameLst>
                                          <p:attrName>style.visibility</p:attrName>
                                        </p:attrNameLst>
                                      </p:cBhvr>
                                      <p:to>
                                        <p:strVal val="visible"/>
                                      </p:to>
                                    </p:set>
                                    <p:animEffect transition="in" filter="checkerboard(across)">
                                      <p:cBhvr>
                                        <p:cTn id="150" dur="500"/>
                                        <p:tgtEl>
                                          <p:spTgt spid="179"/>
                                        </p:tgtEl>
                                      </p:cBhvr>
                                    </p:animEffect>
                                  </p:childTnLst>
                                </p:cTn>
                              </p:par>
                            </p:childTnLst>
                          </p:cTn>
                        </p:par>
                      </p:childTnLst>
                    </p:cTn>
                  </p:par>
                  <p:par>
                    <p:cTn id="151" fill="hold">
                      <p:stCondLst>
                        <p:cond delay="indefinite"/>
                      </p:stCondLst>
                      <p:childTnLst>
                        <p:par>
                          <p:cTn id="152" fill="hold">
                            <p:stCondLst>
                              <p:cond delay="0"/>
                            </p:stCondLst>
                            <p:childTnLst>
                              <p:par>
                                <p:cTn id="153" presetID="5" presetClass="entr" presetSubtype="10" fill="hold" grpId="0" nodeType="clickEffect">
                                  <p:stCondLst>
                                    <p:cond delay="0"/>
                                  </p:stCondLst>
                                  <p:childTnLst>
                                    <p:set>
                                      <p:cBhvr>
                                        <p:cTn id="154" dur="1" fill="hold">
                                          <p:stCondLst>
                                            <p:cond delay="0"/>
                                          </p:stCondLst>
                                        </p:cTn>
                                        <p:tgtEl>
                                          <p:spTgt spid="36"/>
                                        </p:tgtEl>
                                        <p:attrNameLst>
                                          <p:attrName>style.visibility</p:attrName>
                                        </p:attrNameLst>
                                      </p:cBhvr>
                                      <p:to>
                                        <p:strVal val="visible"/>
                                      </p:to>
                                    </p:set>
                                    <p:animEffect transition="in" filter="checkerboard(across)">
                                      <p:cBhvr>
                                        <p:cTn id="155" dur="500"/>
                                        <p:tgtEl>
                                          <p:spTgt spid="36"/>
                                        </p:tgtEl>
                                      </p:cBhvr>
                                    </p:animEffect>
                                  </p:childTnLst>
                                </p:cTn>
                              </p:par>
                              <p:par>
                                <p:cTn id="156" presetID="5" presetClass="entr" presetSubtype="10" fill="hold" grpId="0" nodeType="withEffect">
                                  <p:stCondLst>
                                    <p:cond delay="0"/>
                                  </p:stCondLst>
                                  <p:childTnLst>
                                    <p:set>
                                      <p:cBhvr>
                                        <p:cTn id="157" dur="1" fill="hold">
                                          <p:stCondLst>
                                            <p:cond delay="0"/>
                                          </p:stCondLst>
                                        </p:cTn>
                                        <p:tgtEl>
                                          <p:spTgt spid="46"/>
                                        </p:tgtEl>
                                        <p:attrNameLst>
                                          <p:attrName>style.visibility</p:attrName>
                                        </p:attrNameLst>
                                      </p:cBhvr>
                                      <p:to>
                                        <p:strVal val="visible"/>
                                      </p:to>
                                    </p:set>
                                    <p:animEffect transition="in" filter="checkerboard(across)">
                                      <p:cBhvr>
                                        <p:cTn id="158" dur="500"/>
                                        <p:tgtEl>
                                          <p:spTgt spid="46"/>
                                        </p:tgtEl>
                                      </p:cBhvr>
                                    </p:animEffect>
                                  </p:childTnLst>
                                </p:cTn>
                              </p:par>
                              <p:par>
                                <p:cTn id="159" presetID="5" presetClass="entr" presetSubtype="10" fill="hold" grpId="0" nodeType="withEffect">
                                  <p:stCondLst>
                                    <p:cond delay="0"/>
                                  </p:stCondLst>
                                  <p:childTnLst>
                                    <p:set>
                                      <p:cBhvr>
                                        <p:cTn id="160" dur="1" fill="hold">
                                          <p:stCondLst>
                                            <p:cond delay="0"/>
                                          </p:stCondLst>
                                        </p:cTn>
                                        <p:tgtEl>
                                          <p:spTgt spid="38"/>
                                        </p:tgtEl>
                                        <p:attrNameLst>
                                          <p:attrName>style.visibility</p:attrName>
                                        </p:attrNameLst>
                                      </p:cBhvr>
                                      <p:to>
                                        <p:strVal val="visible"/>
                                      </p:to>
                                    </p:set>
                                    <p:animEffect transition="in" filter="checkerboard(across)">
                                      <p:cBhvr>
                                        <p:cTn id="161" dur="500"/>
                                        <p:tgtEl>
                                          <p:spTgt spid="38"/>
                                        </p:tgtEl>
                                      </p:cBhvr>
                                    </p:animEffect>
                                  </p:childTnLst>
                                </p:cTn>
                              </p:par>
                              <p:par>
                                <p:cTn id="162" presetID="5" presetClass="entr" presetSubtype="10" fill="hold" grpId="0" nodeType="withEffect">
                                  <p:stCondLst>
                                    <p:cond delay="0"/>
                                  </p:stCondLst>
                                  <p:childTnLst>
                                    <p:set>
                                      <p:cBhvr>
                                        <p:cTn id="163" dur="1" fill="hold">
                                          <p:stCondLst>
                                            <p:cond delay="0"/>
                                          </p:stCondLst>
                                        </p:cTn>
                                        <p:tgtEl>
                                          <p:spTgt spid="48"/>
                                        </p:tgtEl>
                                        <p:attrNameLst>
                                          <p:attrName>style.visibility</p:attrName>
                                        </p:attrNameLst>
                                      </p:cBhvr>
                                      <p:to>
                                        <p:strVal val="visible"/>
                                      </p:to>
                                    </p:set>
                                    <p:animEffect transition="in" filter="checkerboard(across)">
                                      <p:cBhvr>
                                        <p:cTn id="164" dur="500"/>
                                        <p:tgtEl>
                                          <p:spTgt spid="48"/>
                                        </p:tgtEl>
                                      </p:cBhvr>
                                    </p:animEffect>
                                  </p:childTnLst>
                                </p:cTn>
                              </p:par>
                              <p:par>
                                <p:cTn id="165" presetID="5" presetClass="entr" presetSubtype="10" fill="hold" grpId="0" nodeType="withEffect">
                                  <p:stCondLst>
                                    <p:cond delay="0"/>
                                  </p:stCondLst>
                                  <p:childTnLst>
                                    <p:set>
                                      <p:cBhvr>
                                        <p:cTn id="166" dur="1" fill="hold">
                                          <p:stCondLst>
                                            <p:cond delay="0"/>
                                          </p:stCondLst>
                                        </p:cTn>
                                        <p:tgtEl>
                                          <p:spTgt spid="69"/>
                                        </p:tgtEl>
                                        <p:attrNameLst>
                                          <p:attrName>style.visibility</p:attrName>
                                        </p:attrNameLst>
                                      </p:cBhvr>
                                      <p:to>
                                        <p:strVal val="visible"/>
                                      </p:to>
                                    </p:set>
                                    <p:animEffect transition="in" filter="checkerboard(across)">
                                      <p:cBhvr>
                                        <p:cTn id="167" dur="500"/>
                                        <p:tgtEl>
                                          <p:spTgt spid="69"/>
                                        </p:tgtEl>
                                      </p:cBhvr>
                                    </p:animEffect>
                                  </p:childTnLst>
                                </p:cTn>
                              </p:par>
                              <p:par>
                                <p:cTn id="168" presetID="5" presetClass="entr" presetSubtype="10" fill="hold" grpId="0" nodeType="withEffect">
                                  <p:stCondLst>
                                    <p:cond delay="0"/>
                                  </p:stCondLst>
                                  <p:childTnLst>
                                    <p:set>
                                      <p:cBhvr>
                                        <p:cTn id="169" dur="1" fill="hold">
                                          <p:stCondLst>
                                            <p:cond delay="0"/>
                                          </p:stCondLst>
                                        </p:cTn>
                                        <p:tgtEl>
                                          <p:spTgt spid="79"/>
                                        </p:tgtEl>
                                        <p:attrNameLst>
                                          <p:attrName>style.visibility</p:attrName>
                                        </p:attrNameLst>
                                      </p:cBhvr>
                                      <p:to>
                                        <p:strVal val="visible"/>
                                      </p:to>
                                    </p:set>
                                    <p:animEffect transition="in" filter="checkerboard(across)">
                                      <p:cBhvr>
                                        <p:cTn id="170" dur="500"/>
                                        <p:tgtEl>
                                          <p:spTgt spid="79"/>
                                        </p:tgtEl>
                                      </p:cBhvr>
                                    </p:animEffect>
                                  </p:childTnLst>
                                </p:cTn>
                              </p:par>
                              <p:par>
                                <p:cTn id="171" presetID="5" presetClass="entr" presetSubtype="10" fill="hold" grpId="0" nodeType="withEffect">
                                  <p:stCondLst>
                                    <p:cond delay="0"/>
                                  </p:stCondLst>
                                  <p:childTnLst>
                                    <p:set>
                                      <p:cBhvr>
                                        <p:cTn id="172" dur="1" fill="hold">
                                          <p:stCondLst>
                                            <p:cond delay="0"/>
                                          </p:stCondLst>
                                        </p:cTn>
                                        <p:tgtEl>
                                          <p:spTgt spid="65"/>
                                        </p:tgtEl>
                                        <p:attrNameLst>
                                          <p:attrName>style.visibility</p:attrName>
                                        </p:attrNameLst>
                                      </p:cBhvr>
                                      <p:to>
                                        <p:strVal val="visible"/>
                                      </p:to>
                                    </p:set>
                                    <p:animEffect transition="in" filter="checkerboard(across)">
                                      <p:cBhvr>
                                        <p:cTn id="173" dur="500"/>
                                        <p:tgtEl>
                                          <p:spTgt spid="65"/>
                                        </p:tgtEl>
                                      </p:cBhvr>
                                    </p:animEffect>
                                  </p:childTnLst>
                                </p:cTn>
                              </p:par>
                              <p:par>
                                <p:cTn id="174" presetID="5" presetClass="entr" presetSubtype="10" fill="hold" grpId="0" nodeType="withEffect">
                                  <p:stCondLst>
                                    <p:cond delay="0"/>
                                  </p:stCondLst>
                                  <p:childTnLst>
                                    <p:set>
                                      <p:cBhvr>
                                        <p:cTn id="175" dur="1" fill="hold">
                                          <p:stCondLst>
                                            <p:cond delay="0"/>
                                          </p:stCondLst>
                                        </p:cTn>
                                        <p:tgtEl>
                                          <p:spTgt spid="85"/>
                                        </p:tgtEl>
                                        <p:attrNameLst>
                                          <p:attrName>style.visibility</p:attrName>
                                        </p:attrNameLst>
                                      </p:cBhvr>
                                      <p:to>
                                        <p:strVal val="visible"/>
                                      </p:to>
                                    </p:set>
                                    <p:animEffect transition="in" filter="checkerboard(across)">
                                      <p:cBhvr>
                                        <p:cTn id="176" dur="500"/>
                                        <p:tgtEl>
                                          <p:spTgt spid="85"/>
                                        </p:tgtEl>
                                      </p:cBhvr>
                                    </p:animEffect>
                                  </p:childTnLst>
                                </p:cTn>
                              </p:par>
                              <p:par>
                                <p:cTn id="177" presetID="5" presetClass="entr" presetSubtype="10" fill="hold" grpId="0" nodeType="withEffect">
                                  <p:stCondLst>
                                    <p:cond delay="0"/>
                                  </p:stCondLst>
                                  <p:childTnLst>
                                    <p:set>
                                      <p:cBhvr>
                                        <p:cTn id="178" dur="1" fill="hold">
                                          <p:stCondLst>
                                            <p:cond delay="0"/>
                                          </p:stCondLst>
                                        </p:cTn>
                                        <p:tgtEl>
                                          <p:spTgt spid="67"/>
                                        </p:tgtEl>
                                        <p:attrNameLst>
                                          <p:attrName>style.visibility</p:attrName>
                                        </p:attrNameLst>
                                      </p:cBhvr>
                                      <p:to>
                                        <p:strVal val="visible"/>
                                      </p:to>
                                    </p:set>
                                    <p:animEffect transition="in" filter="checkerboard(across)">
                                      <p:cBhvr>
                                        <p:cTn id="179" dur="500"/>
                                        <p:tgtEl>
                                          <p:spTgt spid="67"/>
                                        </p:tgtEl>
                                      </p:cBhvr>
                                    </p:animEffect>
                                  </p:childTnLst>
                                </p:cTn>
                              </p:par>
                              <p:par>
                                <p:cTn id="180" presetID="5" presetClass="entr" presetSubtype="10" fill="hold" grpId="0" nodeType="withEffect">
                                  <p:stCondLst>
                                    <p:cond delay="0"/>
                                  </p:stCondLst>
                                  <p:childTnLst>
                                    <p:set>
                                      <p:cBhvr>
                                        <p:cTn id="181" dur="1" fill="hold">
                                          <p:stCondLst>
                                            <p:cond delay="0"/>
                                          </p:stCondLst>
                                        </p:cTn>
                                        <p:tgtEl>
                                          <p:spTgt spid="73"/>
                                        </p:tgtEl>
                                        <p:attrNameLst>
                                          <p:attrName>style.visibility</p:attrName>
                                        </p:attrNameLst>
                                      </p:cBhvr>
                                      <p:to>
                                        <p:strVal val="visible"/>
                                      </p:to>
                                    </p:set>
                                    <p:animEffect transition="in" filter="checkerboard(across)">
                                      <p:cBhvr>
                                        <p:cTn id="182" dur="500"/>
                                        <p:tgtEl>
                                          <p:spTgt spid="73"/>
                                        </p:tgtEl>
                                      </p:cBhvr>
                                    </p:animEffect>
                                  </p:childTnLst>
                                </p:cTn>
                              </p:par>
                              <p:par>
                                <p:cTn id="183" presetID="5" presetClass="entr" presetSubtype="10" fill="hold" grpId="0" nodeType="withEffect">
                                  <p:stCondLst>
                                    <p:cond delay="0"/>
                                  </p:stCondLst>
                                  <p:childTnLst>
                                    <p:set>
                                      <p:cBhvr>
                                        <p:cTn id="184" dur="1" fill="hold">
                                          <p:stCondLst>
                                            <p:cond delay="0"/>
                                          </p:stCondLst>
                                        </p:cTn>
                                        <p:tgtEl>
                                          <p:spTgt spid="83"/>
                                        </p:tgtEl>
                                        <p:attrNameLst>
                                          <p:attrName>style.visibility</p:attrName>
                                        </p:attrNameLst>
                                      </p:cBhvr>
                                      <p:to>
                                        <p:strVal val="visible"/>
                                      </p:to>
                                    </p:set>
                                    <p:animEffect transition="in" filter="checkerboard(across)">
                                      <p:cBhvr>
                                        <p:cTn id="185" dur="500"/>
                                        <p:tgtEl>
                                          <p:spTgt spid="83"/>
                                        </p:tgtEl>
                                      </p:cBhvr>
                                    </p:animEffect>
                                  </p:childTnLst>
                                </p:cTn>
                              </p:par>
                              <p:par>
                                <p:cTn id="186" presetID="5" presetClass="entr" presetSubtype="10" fill="hold" grpId="0" nodeType="withEffect">
                                  <p:stCondLst>
                                    <p:cond delay="0"/>
                                  </p:stCondLst>
                                  <p:childTnLst>
                                    <p:set>
                                      <p:cBhvr>
                                        <p:cTn id="187" dur="1" fill="hold">
                                          <p:stCondLst>
                                            <p:cond delay="0"/>
                                          </p:stCondLst>
                                        </p:cTn>
                                        <p:tgtEl>
                                          <p:spTgt spid="87"/>
                                        </p:tgtEl>
                                        <p:attrNameLst>
                                          <p:attrName>style.visibility</p:attrName>
                                        </p:attrNameLst>
                                      </p:cBhvr>
                                      <p:to>
                                        <p:strVal val="visible"/>
                                      </p:to>
                                    </p:set>
                                    <p:animEffect transition="in" filter="checkerboard(across)">
                                      <p:cBhvr>
                                        <p:cTn id="188" dur="500"/>
                                        <p:tgtEl>
                                          <p:spTgt spid="87"/>
                                        </p:tgtEl>
                                      </p:cBhvr>
                                    </p:animEffect>
                                  </p:childTnLst>
                                </p:cTn>
                              </p:par>
                              <p:par>
                                <p:cTn id="189" presetID="5" presetClass="entr" presetSubtype="10" fill="hold" grpId="0" nodeType="withEffect">
                                  <p:stCondLst>
                                    <p:cond delay="0"/>
                                  </p:stCondLst>
                                  <p:childTnLst>
                                    <p:set>
                                      <p:cBhvr>
                                        <p:cTn id="190" dur="1" fill="hold">
                                          <p:stCondLst>
                                            <p:cond delay="0"/>
                                          </p:stCondLst>
                                        </p:cTn>
                                        <p:tgtEl>
                                          <p:spTgt spid="137"/>
                                        </p:tgtEl>
                                        <p:attrNameLst>
                                          <p:attrName>style.visibility</p:attrName>
                                        </p:attrNameLst>
                                      </p:cBhvr>
                                      <p:to>
                                        <p:strVal val="visible"/>
                                      </p:to>
                                    </p:set>
                                    <p:animEffect transition="in" filter="checkerboard(across)">
                                      <p:cBhvr>
                                        <p:cTn id="191" dur="500"/>
                                        <p:tgtEl>
                                          <p:spTgt spid="137"/>
                                        </p:tgtEl>
                                      </p:cBhvr>
                                    </p:animEffect>
                                  </p:childTnLst>
                                </p:cTn>
                              </p:par>
                              <p:par>
                                <p:cTn id="192" presetID="5" presetClass="entr" presetSubtype="10" fill="hold" grpId="0" nodeType="withEffect">
                                  <p:stCondLst>
                                    <p:cond delay="0"/>
                                  </p:stCondLst>
                                  <p:childTnLst>
                                    <p:set>
                                      <p:cBhvr>
                                        <p:cTn id="193" dur="1" fill="hold">
                                          <p:stCondLst>
                                            <p:cond delay="0"/>
                                          </p:stCondLst>
                                        </p:cTn>
                                        <p:tgtEl>
                                          <p:spTgt spid="133"/>
                                        </p:tgtEl>
                                        <p:attrNameLst>
                                          <p:attrName>style.visibility</p:attrName>
                                        </p:attrNameLst>
                                      </p:cBhvr>
                                      <p:to>
                                        <p:strVal val="visible"/>
                                      </p:to>
                                    </p:set>
                                    <p:animEffect transition="in" filter="checkerboard(across)">
                                      <p:cBhvr>
                                        <p:cTn id="194" dur="500"/>
                                        <p:tgtEl>
                                          <p:spTgt spid="133"/>
                                        </p:tgtEl>
                                      </p:cBhvr>
                                    </p:animEffect>
                                  </p:childTnLst>
                                </p:cTn>
                              </p:par>
                              <p:par>
                                <p:cTn id="195" presetID="5" presetClass="entr" presetSubtype="10" fill="hold" grpId="0" nodeType="withEffect">
                                  <p:stCondLst>
                                    <p:cond delay="0"/>
                                  </p:stCondLst>
                                  <p:childTnLst>
                                    <p:set>
                                      <p:cBhvr>
                                        <p:cTn id="196" dur="1" fill="hold">
                                          <p:stCondLst>
                                            <p:cond delay="0"/>
                                          </p:stCondLst>
                                        </p:cTn>
                                        <p:tgtEl>
                                          <p:spTgt spid="147"/>
                                        </p:tgtEl>
                                        <p:attrNameLst>
                                          <p:attrName>style.visibility</p:attrName>
                                        </p:attrNameLst>
                                      </p:cBhvr>
                                      <p:to>
                                        <p:strVal val="visible"/>
                                      </p:to>
                                    </p:set>
                                    <p:animEffect transition="in" filter="checkerboard(across)">
                                      <p:cBhvr>
                                        <p:cTn id="197" dur="500"/>
                                        <p:tgtEl>
                                          <p:spTgt spid="147"/>
                                        </p:tgtEl>
                                      </p:cBhvr>
                                    </p:animEffect>
                                  </p:childTnLst>
                                </p:cTn>
                              </p:par>
                              <p:par>
                                <p:cTn id="198" presetID="5" presetClass="entr" presetSubtype="10" fill="hold" grpId="0" nodeType="withEffect">
                                  <p:stCondLst>
                                    <p:cond delay="0"/>
                                  </p:stCondLst>
                                  <p:childTnLst>
                                    <p:set>
                                      <p:cBhvr>
                                        <p:cTn id="199" dur="1" fill="hold">
                                          <p:stCondLst>
                                            <p:cond delay="0"/>
                                          </p:stCondLst>
                                        </p:cTn>
                                        <p:tgtEl>
                                          <p:spTgt spid="153"/>
                                        </p:tgtEl>
                                        <p:attrNameLst>
                                          <p:attrName>style.visibility</p:attrName>
                                        </p:attrNameLst>
                                      </p:cBhvr>
                                      <p:to>
                                        <p:strVal val="visible"/>
                                      </p:to>
                                    </p:set>
                                    <p:animEffect transition="in" filter="checkerboard(across)">
                                      <p:cBhvr>
                                        <p:cTn id="200" dur="500"/>
                                        <p:tgtEl>
                                          <p:spTgt spid="153"/>
                                        </p:tgtEl>
                                      </p:cBhvr>
                                    </p:animEffect>
                                  </p:childTnLst>
                                </p:cTn>
                              </p:par>
                              <p:par>
                                <p:cTn id="201" presetID="5" presetClass="entr" presetSubtype="1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Effect transition="in" filter="checkerboard(across)">
                                      <p:cBhvr>
                                        <p:cTn id="203" dur="500"/>
                                        <p:tgtEl>
                                          <p:spTgt spid="135"/>
                                        </p:tgtEl>
                                      </p:cBhvr>
                                    </p:animEffect>
                                  </p:childTnLst>
                                </p:cTn>
                              </p:par>
                              <p:par>
                                <p:cTn id="204" presetID="5" presetClass="entr" presetSubtype="10" fill="hold" grpId="0" nodeType="withEffect">
                                  <p:stCondLst>
                                    <p:cond delay="0"/>
                                  </p:stCondLst>
                                  <p:childTnLst>
                                    <p:set>
                                      <p:cBhvr>
                                        <p:cTn id="205" dur="1" fill="hold">
                                          <p:stCondLst>
                                            <p:cond delay="0"/>
                                          </p:stCondLst>
                                        </p:cTn>
                                        <p:tgtEl>
                                          <p:spTgt spid="141"/>
                                        </p:tgtEl>
                                        <p:attrNameLst>
                                          <p:attrName>style.visibility</p:attrName>
                                        </p:attrNameLst>
                                      </p:cBhvr>
                                      <p:to>
                                        <p:strVal val="visible"/>
                                      </p:to>
                                    </p:set>
                                    <p:animEffect transition="in" filter="checkerboard(across)">
                                      <p:cBhvr>
                                        <p:cTn id="206" dur="500"/>
                                        <p:tgtEl>
                                          <p:spTgt spid="141"/>
                                        </p:tgtEl>
                                      </p:cBhvr>
                                    </p:animEffect>
                                  </p:childTnLst>
                                </p:cTn>
                              </p:par>
                              <p:par>
                                <p:cTn id="207" presetID="5" presetClass="entr" presetSubtype="10" fill="hold" grpId="0" nodeType="withEffect">
                                  <p:stCondLst>
                                    <p:cond delay="0"/>
                                  </p:stCondLst>
                                  <p:childTnLst>
                                    <p:set>
                                      <p:cBhvr>
                                        <p:cTn id="208" dur="1" fill="hold">
                                          <p:stCondLst>
                                            <p:cond delay="0"/>
                                          </p:stCondLst>
                                        </p:cTn>
                                        <p:tgtEl>
                                          <p:spTgt spid="155"/>
                                        </p:tgtEl>
                                        <p:attrNameLst>
                                          <p:attrName>style.visibility</p:attrName>
                                        </p:attrNameLst>
                                      </p:cBhvr>
                                      <p:to>
                                        <p:strVal val="visible"/>
                                      </p:to>
                                    </p:set>
                                    <p:animEffect transition="in" filter="checkerboard(across)">
                                      <p:cBhvr>
                                        <p:cTn id="209" dur="500"/>
                                        <p:tgtEl>
                                          <p:spTgt spid="155"/>
                                        </p:tgtEl>
                                      </p:cBhvr>
                                    </p:animEffect>
                                  </p:childTnLst>
                                </p:cTn>
                              </p:par>
                              <p:par>
                                <p:cTn id="210" presetID="5" presetClass="entr" presetSubtype="10" fill="hold" grpId="0" nodeType="withEffect">
                                  <p:stCondLst>
                                    <p:cond delay="0"/>
                                  </p:stCondLst>
                                  <p:childTnLst>
                                    <p:set>
                                      <p:cBhvr>
                                        <p:cTn id="211" dur="1" fill="hold">
                                          <p:stCondLst>
                                            <p:cond delay="0"/>
                                          </p:stCondLst>
                                        </p:cTn>
                                        <p:tgtEl>
                                          <p:spTgt spid="151"/>
                                        </p:tgtEl>
                                        <p:attrNameLst>
                                          <p:attrName>style.visibility</p:attrName>
                                        </p:attrNameLst>
                                      </p:cBhvr>
                                      <p:to>
                                        <p:strVal val="visible"/>
                                      </p:to>
                                    </p:set>
                                    <p:animEffect transition="in" filter="checkerboard(across)">
                                      <p:cBhvr>
                                        <p:cTn id="212" dur="500"/>
                                        <p:tgtEl>
                                          <p:spTgt spid="151"/>
                                        </p:tgtEl>
                                      </p:cBhvr>
                                    </p:animEffect>
                                  </p:childTnLst>
                                </p:cTn>
                              </p:par>
                              <p:par>
                                <p:cTn id="213" presetID="5" presetClass="entr" presetSubtype="10" fill="hold" grpId="0" nodeType="withEffect">
                                  <p:stCondLst>
                                    <p:cond delay="0"/>
                                  </p:stCondLst>
                                  <p:childTnLst>
                                    <p:set>
                                      <p:cBhvr>
                                        <p:cTn id="214" dur="1" fill="hold">
                                          <p:stCondLst>
                                            <p:cond delay="0"/>
                                          </p:stCondLst>
                                        </p:cTn>
                                        <p:tgtEl>
                                          <p:spTgt spid="184"/>
                                        </p:tgtEl>
                                        <p:attrNameLst>
                                          <p:attrName>style.visibility</p:attrName>
                                        </p:attrNameLst>
                                      </p:cBhvr>
                                      <p:to>
                                        <p:strVal val="visible"/>
                                      </p:to>
                                    </p:set>
                                    <p:animEffect transition="in" filter="checkerboard(across)">
                                      <p:cBhvr>
                                        <p:cTn id="215" dur="500"/>
                                        <p:tgtEl>
                                          <p:spTgt spid="184"/>
                                        </p:tgtEl>
                                      </p:cBhvr>
                                    </p:animEffect>
                                  </p:childTnLst>
                                </p:cTn>
                              </p:par>
                              <p:par>
                                <p:cTn id="216" presetID="5" presetClass="entr" presetSubtype="10" fill="hold" grpId="0" nodeType="withEffect">
                                  <p:stCondLst>
                                    <p:cond delay="0"/>
                                  </p:stCondLst>
                                  <p:childTnLst>
                                    <p:set>
                                      <p:cBhvr>
                                        <p:cTn id="217" dur="1" fill="hold">
                                          <p:stCondLst>
                                            <p:cond delay="0"/>
                                          </p:stCondLst>
                                        </p:cTn>
                                        <p:tgtEl>
                                          <p:spTgt spid="182"/>
                                        </p:tgtEl>
                                        <p:attrNameLst>
                                          <p:attrName>style.visibility</p:attrName>
                                        </p:attrNameLst>
                                      </p:cBhvr>
                                      <p:to>
                                        <p:strVal val="visible"/>
                                      </p:to>
                                    </p:set>
                                    <p:animEffect transition="in" filter="checkerboard(across)">
                                      <p:cBhvr>
                                        <p:cTn id="218" dur="500"/>
                                        <p:tgtEl>
                                          <p:spTgt spid="182"/>
                                        </p:tgtEl>
                                      </p:cBhvr>
                                    </p:animEffect>
                                  </p:childTnLst>
                                </p:cTn>
                              </p:par>
                              <p:par>
                                <p:cTn id="219" presetID="5" presetClass="entr" presetSubtype="10" fill="hold" grpId="0" nodeType="withEffect">
                                  <p:stCondLst>
                                    <p:cond delay="0"/>
                                  </p:stCondLst>
                                  <p:childTnLst>
                                    <p:set>
                                      <p:cBhvr>
                                        <p:cTn id="220" dur="1" fill="hold">
                                          <p:stCondLst>
                                            <p:cond delay="0"/>
                                          </p:stCondLst>
                                        </p:cTn>
                                        <p:tgtEl>
                                          <p:spTgt spid="172"/>
                                        </p:tgtEl>
                                        <p:attrNameLst>
                                          <p:attrName>style.visibility</p:attrName>
                                        </p:attrNameLst>
                                      </p:cBhvr>
                                      <p:to>
                                        <p:strVal val="visible"/>
                                      </p:to>
                                    </p:set>
                                    <p:animEffect transition="in" filter="checkerboard(across)">
                                      <p:cBhvr>
                                        <p:cTn id="221" dur="500"/>
                                        <p:tgtEl>
                                          <p:spTgt spid="172"/>
                                        </p:tgtEl>
                                      </p:cBhvr>
                                    </p:animEffect>
                                  </p:childTnLst>
                                </p:cTn>
                              </p:par>
                              <p:par>
                                <p:cTn id="222" presetID="5" presetClass="entr" presetSubtype="10" fill="hold" grpId="0" nodeType="withEffect">
                                  <p:stCondLst>
                                    <p:cond delay="0"/>
                                  </p:stCondLst>
                                  <p:childTnLst>
                                    <p:set>
                                      <p:cBhvr>
                                        <p:cTn id="223" dur="1" fill="hold">
                                          <p:stCondLst>
                                            <p:cond delay="0"/>
                                          </p:stCondLst>
                                        </p:cTn>
                                        <p:tgtEl>
                                          <p:spTgt spid="174"/>
                                        </p:tgtEl>
                                        <p:attrNameLst>
                                          <p:attrName>style.visibility</p:attrName>
                                        </p:attrNameLst>
                                      </p:cBhvr>
                                      <p:to>
                                        <p:strVal val="visible"/>
                                      </p:to>
                                    </p:set>
                                    <p:animEffect transition="in" filter="checkerboard(across)">
                                      <p:cBhvr>
                                        <p:cTn id="224" dur="500"/>
                                        <p:tgtEl>
                                          <p:spTgt spid="174"/>
                                        </p:tgtEl>
                                      </p:cBhvr>
                                    </p:animEffect>
                                  </p:childTnLst>
                                </p:cTn>
                              </p:par>
                            </p:childTnLst>
                          </p:cTn>
                        </p:par>
                      </p:childTnLst>
                    </p:cTn>
                  </p:par>
                  <p:par>
                    <p:cTn id="225" fill="hold">
                      <p:stCondLst>
                        <p:cond delay="indefinite"/>
                      </p:stCondLst>
                      <p:childTnLst>
                        <p:par>
                          <p:cTn id="226" fill="hold">
                            <p:stCondLst>
                              <p:cond delay="0"/>
                            </p:stCondLst>
                            <p:childTnLst>
                              <p:par>
                                <p:cTn id="227" presetID="5" presetClass="entr" presetSubtype="10" fill="hold" grpId="0" nodeType="clickEffect">
                                  <p:stCondLst>
                                    <p:cond delay="0"/>
                                  </p:stCondLst>
                                  <p:childTnLst>
                                    <p:set>
                                      <p:cBhvr>
                                        <p:cTn id="228" dur="1" fill="hold">
                                          <p:stCondLst>
                                            <p:cond delay="0"/>
                                          </p:stCondLst>
                                        </p:cTn>
                                        <p:tgtEl>
                                          <p:spTgt spid="44"/>
                                        </p:tgtEl>
                                        <p:attrNameLst>
                                          <p:attrName>style.visibility</p:attrName>
                                        </p:attrNameLst>
                                      </p:cBhvr>
                                      <p:to>
                                        <p:strVal val="visible"/>
                                      </p:to>
                                    </p:set>
                                    <p:animEffect transition="in" filter="checkerboard(across)">
                                      <p:cBhvr>
                                        <p:cTn id="229" dur="500"/>
                                        <p:tgtEl>
                                          <p:spTgt spid="44"/>
                                        </p:tgtEl>
                                      </p:cBhvr>
                                    </p:animEffect>
                                  </p:childTnLst>
                                </p:cTn>
                              </p:par>
                              <p:par>
                                <p:cTn id="230" presetID="5" presetClass="entr" presetSubtype="10" fill="hold" grpId="0" nodeType="withEffect">
                                  <p:stCondLst>
                                    <p:cond delay="0"/>
                                  </p:stCondLst>
                                  <p:childTnLst>
                                    <p:set>
                                      <p:cBhvr>
                                        <p:cTn id="231" dur="1" fill="hold">
                                          <p:stCondLst>
                                            <p:cond delay="0"/>
                                          </p:stCondLst>
                                        </p:cTn>
                                        <p:tgtEl>
                                          <p:spTgt spid="37"/>
                                        </p:tgtEl>
                                        <p:attrNameLst>
                                          <p:attrName>style.visibility</p:attrName>
                                        </p:attrNameLst>
                                      </p:cBhvr>
                                      <p:to>
                                        <p:strVal val="visible"/>
                                      </p:to>
                                    </p:set>
                                    <p:animEffect transition="in" filter="checkerboard(across)">
                                      <p:cBhvr>
                                        <p:cTn id="232" dur="500"/>
                                        <p:tgtEl>
                                          <p:spTgt spid="37"/>
                                        </p:tgtEl>
                                      </p:cBhvr>
                                    </p:animEffect>
                                  </p:childTnLst>
                                </p:cTn>
                              </p:par>
                              <p:par>
                                <p:cTn id="233" presetID="5" presetClass="entr" presetSubtype="10" fill="hold" grpId="0" nodeType="withEffect">
                                  <p:stCondLst>
                                    <p:cond delay="0"/>
                                  </p:stCondLst>
                                  <p:childTnLst>
                                    <p:set>
                                      <p:cBhvr>
                                        <p:cTn id="234" dur="1" fill="hold">
                                          <p:stCondLst>
                                            <p:cond delay="0"/>
                                          </p:stCondLst>
                                        </p:cTn>
                                        <p:tgtEl>
                                          <p:spTgt spid="47"/>
                                        </p:tgtEl>
                                        <p:attrNameLst>
                                          <p:attrName>style.visibility</p:attrName>
                                        </p:attrNameLst>
                                      </p:cBhvr>
                                      <p:to>
                                        <p:strVal val="visible"/>
                                      </p:to>
                                    </p:set>
                                    <p:animEffect transition="in" filter="checkerboard(across)">
                                      <p:cBhvr>
                                        <p:cTn id="235" dur="500"/>
                                        <p:tgtEl>
                                          <p:spTgt spid="47"/>
                                        </p:tgtEl>
                                      </p:cBhvr>
                                    </p:animEffect>
                                  </p:childTnLst>
                                </p:cTn>
                              </p:par>
                              <p:par>
                                <p:cTn id="236" presetID="5" presetClass="entr" presetSubtype="10" fill="hold" grpId="0" nodeType="withEffect">
                                  <p:stCondLst>
                                    <p:cond delay="0"/>
                                  </p:stCondLst>
                                  <p:childTnLst>
                                    <p:set>
                                      <p:cBhvr>
                                        <p:cTn id="237" dur="1" fill="hold">
                                          <p:stCondLst>
                                            <p:cond delay="0"/>
                                          </p:stCondLst>
                                        </p:cTn>
                                        <p:tgtEl>
                                          <p:spTgt spid="41"/>
                                        </p:tgtEl>
                                        <p:attrNameLst>
                                          <p:attrName>style.visibility</p:attrName>
                                        </p:attrNameLst>
                                      </p:cBhvr>
                                      <p:to>
                                        <p:strVal val="visible"/>
                                      </p:to>
                                    </p:set>
                                    <p:animEffect transition="in" filter="checkerboard(across)">
                                      <p:cBhvr>
                                        <p:cTn id="238" dur="500"/>
                                        <p:tgtEl>
                                          <p:spTgt spid="41"/>
                                        </p:tgtEl>
                                      </p:cBhvr>
                                    </p:animEffect>
                                  </p:childTnLst>
                                </p:cTn>
                              </p:par>
                              <p:par>
                                <p:cTn id="239" presetID="5" presetClass="entr" presetSubtype="10" fill="hold" grpId="0" nodeType="withEffect">
                                  <p:stCondLst>
                                    <p:cond delay="0"/>
                                  </p:stCondLst>
                                  <p:childTnLst>
                                    <p:set>
                                      <p:cBhvr>
                                        <p:cTn id="240" dur="1" fill="hold">
                                          <p:stCondLst>
                                            <p:cond delay="0"/>
                                          </p:stCondLst>
                                        </p:cTn>
                                        <p:tgtEl>
                                          <p:spTgt spid="74"/>
                                        </p:tgtEl>
                                        <p:attrNameLst>
                                          <p:attrName>style.visibility</p:attrName>
                                        </p:attrNameLst>
                                      </p:cBhvr>
                                      <p:to>
                                        <p:strVal val="visible"/>
                                      </p:to>
                                    </p:set>
                                    <p:animEffect transition="in" filter="checkerboard(across)">
                                      <p:cBhvr>
                                        <p:cTn id="241" dur="500"/>
                                        <p:tgtEl>
                                          <p:spTgt spid="74"/>
                                        </p:tgtEl>
                                      </p:cBhvr>
                                    </p:animEffect>
                                  </p:childTnLst>
                                </p:cTn>
                              </p:par>
                              <p:par>
                                <p:cTn id="242" presetID="5" presetClass="entr" presetSubtype="10" fill="hold" grpId="0" nodeType="withEffect">
                                  <p:stCondLst>
                                    <p:cond delay="0"/>
                                  </p:stCondLst>
                                  <p:childTnLst>
                                    <p:set>
                                      <p:cBhvr>
                                        <p:cTn id="243" dur="1" fill="hold">
                                          <p:stCondLst>
                                            <p:cond delay="0"/>
                                          </p:stCondLst>
                                        </p:cTn>
                                        <p:tgtEl>
                                          <p:spTgt spid="66"/>
                                        </p:tgtEl>
                                        <p:attrNameLst>
                                          <p:attrName>style.visibility</p:attrName>
                                        </p:attrNameLst>
                                      </p:cBhvr>
                                      <p:to>
                                        <p:strVal val="visible"/>
                                      </p:to>
                                    </p:set>
                                    <p:animEffect transition="in" filter="checkerboard(across)">
                                      <p:cBhvr>
                                        <p:cTn id="244" dur="500"/>
                                        <p:tgtEl>
                                          <p:spTgt spid="66"/>
                                        </p:tgtEl>
                                      </p:cBhvr>
                                    </p:animEffect>
                                  </p:childTnLst>
                                </p:cTn>
                              </p:par>
                              <p:par>
                                <p:cTn id="245" presetID="5" presetClass="entr" presetSubtype="10" fill="hold" grpId="0" nodeType="withEffect">
                                  <p:stCondLst>
                                    <p:cond delay="0"/>
                                  </p:stCondLst>
                                  <p:childTnLst>
                                    <p:set>
                                      <p:cBhvr>
                                        <p:cTn id="246" dur="1" fill="hold">
                                          <p:stCondLst>
                                            <p:cond delay="0"/>
                                          </p:stCondLst>
                                        </p:cTn>
                                        <p:tgtEl>
                                          <p:spTgt spid="77"/>
                                        </p:tgtEl>
                                        <p:attrNameLst>
                                          <p:attrName>style.visibility</p:attrName>
                                        </p:attrNameLst>
                                      </p:cBhvr>
                                      <p:to>
                                        <p:strVal val="visible"/>
                                      </p:to>
                                    </p:set>
                                    <p:animEffect transition="in" filter="checkerboard(across)">
                                      <p:cBhvr>
                                        <p:cTn id="247" dur="500"/>
                                        <p:tgtEl>
                                          <p:spTgt spid="77"/>
                                        </p:tgtEl>
                                      </p:cBhvr>
                                    </p:animEffect>
                                  </p:childTnLst>
                                </p:cTn>
                              </p:par>
                              <p:par>
                                <p:cTn id="248" presetID="5" presetClass="entr" presetSubtype="10" fill="hold" grpId="0" nodeType="withEffect">
                                  <p:stCondLst>
                                    <p:cond delay="0"/>
                                  </p:stCondLst>
                                  <p:childTnLst>
                                    <p:set>
                                      <p:cBhvr>
                                        <p:cTn id="249" dur="1" fill="hold">
                                          <p:stCondLst>
                                            <p:cond delay="0"/>
                                          </p:stCondLst>
                                        </p:cTn>
                                        <p:tgtEl>
                                          <p:spTgt spid="86"/>
                                        </p:tgtEl>
                                        <p:attrNameLst>
                                          <p:attrName>style.visibility</p:attrName>
                                        </p:attrNameLst>
                                      </p:cBhvr>
                                      <p:to>
                                        <p:strVal val="visible"/>
                                      </p:to>
                                    </p:set>
                                    <p:animEffect transition="in" filter="checkerboard(across)">
                                      <p:cBhvr>
                                        <p:cTn id="250" dur="500"/>
                                        <p:tgtEl>
                                          <p:spTgt spid="86"/>
                                        </p:tgtEl>
                                      </p:cBhvr>
                                    </p:animEffect>
                                  </p:childTnLst>
                                </p:cTn>
                              </p:par>
                              <p:par>
                                <p:cTn id="251" presetID="5" presetClass="entr" presetSubtype="10" fill="hold" grpId="0" nodeType="withEffect">
                                  <p:stCondLst>
                                    <p:cond delay="0"/>
                                  </p:stCondLst>
                                  <p:childTnLst>
                                    <p:set>
                                      <p:cBhvr>
                                        <p:cTn id="252" dur="1" fill="hold">
                                          <p:stCondLst>
                                            <p:cond delay="0"/>
                                          </p:stCondLst>
                                        </p:cTn>
                                        <p:tgtEl>
                                          <p:spTgt spid="99"/>
                                        </p:tgtEl>
                                        <p:attrNameLst>
                                          <p:attrName>style.visibility</p:attrName>
                                        </p:attrNameLst>
                                      </p:cBhvr>
                                      <p:to>
                                        <p:strVal val="visible"/>
                                      </p:to>
                                    </p:set>
                                    <p:animEffect transition="in" filter="checkerboard(across)">
                                      <p:cBhvr>
                                        <p:cTn id="253" dur="500"/>
                                        <p:tgtEl>
                                          <p:spTgt spid="99"/>
                                        </p:tgtEl>
                                      </p:cBhvr>
                                    </p:animEffect>
                                  </p:childTnLst>
                                </p:cTn>
                              </p:par>
                              <p:par>
                                <p:cTn id="254" presetID="5" presetClass="entr" presetSubtype="10" fill="hold" grpId="0" nodeType="withEffect">
                                  <p:stCondLst>
                                    <p:cond delay="0"/>
                                  </p:stCondLst>
                                  <p:childTnLst>
                                    <p:set>
                                      <p:cBhvr>
                                        <p:cTn id="255" dur="1" fill="hold">
                                          <p:stCondLst>
                                            <p:cond delay="0"/>
                                          </p:stCondLst>
                                        </p:cTn>
                                        <p:tgtEl>
                                          <p:spTgt spid="103"/>
                                        </p:tgtEl>
                                        <p:attrNameLst>
                                          <p:attrName>style.visibility</p:attrName>
                                        </p:attrNameLst>
                                      </p:cBhvr>
                                      <p:to>
                                        <p:strVal val="visible"/>
                                      </p:to>
                                    </p:set>
                                    <p:animEffect transition="in" filter="checkerboard(across)">
                                      <p:cBhvr>
                                        <p:cTn id="256" dur="500"/>
                                        <p:tgtEl>
                                          <p:spTgt spid="103"/>
                                        </p:tgtEl>
                                      </p:cBhvr>
                                    </p:animEffect>
                                  </p:childTnLst>
                                </p:cTn>
                              </p:par>
                              <p:par>
                                <p:cTn id="257" presetID="5" presetClass="entr" presetSubtype="10" fill="hold" grpId="0" nodeType="withEffect">
                                  <p:stCondLst>
                                    <p:cond delay="0"/>
                                  </p:stCondLst>
                                  <p:childTnLst>
                                    <p:set>
                                      <p:cBhvr>
                                        <p:cTn id="258" dur="1" fill="hold">
                                          <p:stCondLst>
                                            <p:cond delay="0"/>
                                          </p:stCondLst>
                                        </p:cTn>
                                        <p:tgtEl>
                                          <p:spTgt spid="113"/>
                                        </p:tgtEl>
                                        <p:attrNameLst>
                                          <p:attrName>style.visibility</p:attrName>
                                        </p:attrNameLst>
                                      </p:cBhvr>
                                      <p:to>
                                        <p:strVal val="visible"/>
                                      </p:to>
                                    </p:set>
                                    <p:animEffect transition="in" filter="checkerboard(across)">
                                      <p:cBhvr>
                                        <p:cTn id="259" dur="500"/>
                                        <p:tgtEl>
                                          <p:spTgt spid="113"/>
                                        </p:tgtEl>
                                      </p:cBhvr>
                                    </p:animEffect>
                                  </p:childTnLst>
                                </p:cTn>
                              </p:par>
                              <p:par>
                                <p:cTn id="260" presetID="5" presetClass="entr" presetSubtype="10" fill="hold" grpId="0" nodeType="withEffect">
                                  <p:stCondLst>
                                    <p:cond delay="0"/>
                                  </p:stCondLst>
                                  <p:childTnLst>
                                    <p:set>
                                      <p:cBhvr>
                                        <p:cTn id="261" dur="1" fill="hold">
                                          <p:stCondLst>
                                            <p:cond delay="0"/>
                                          </p:stCondLst>
                                        </p:cTn>
                                        <p:tgtEl>
                                          <p:spTgt spid="119"/>
                                        </p:tgtEl>
                                        <p:attrNameLst>
                                          <p:attrName>style.visibility</p:attrName>
                                        </p:attrNameLst>
                                      </p:cBhvr>
                                      <p:to>
                                        <p:strVal val="visible"/>
                                      </p:to>
                                    </p:set>
                                    <p:animEffect transition="in" filter="checkerboard(across)">
                                      <p:cBhvr>
                                        <p:cTn id="262" dur="500"/>
                                        <p:tgtEl>
                                          <p:spTgt spid="119"/>
                                        </p:tgtEl>
                                      </p:cBhvr>
                                    </p:animEffect>
                                  </p:childTnLst>
                                </p:cTn>
                              </p:par>
                              <p:par>
                                <p:cTn id="263" presetID="5" presetClass="entr" presetSubtype="10" fill="hold" grpId="0" nodeType="withEffect">
                                  <p:stCondLst>
                                    <p:cond delay="0"/>
                                  </p:stCondLst>
                                  <p:childTnLst>
                                    <p:set>
                                      <p:cBhvr>
                                        <p:cTn id="264" dur="1" fill="hold">
                                          <p:stCondLst>
                                            <p:cond delay="0"/>
                                          </p:stCondLst>
                                        </p:cTn>
                                        <p:tgtEl>
                                          <p:spTgt spid="121"/>
                                        </p:tgtEl>
                                        <p:attrNameLst>
                                          <p:attrName>style.visibility</p:attrName>
                                        </p:attrNameLst>
                                      </p:cBhvr>
                                      <p:to>
                                        <p:strVal val="visible"/>
                                      </p:to>
                                    </p:set>
                                    <p:animEffect transition="in" filter="checkerboard(across)">
                                      <p:cBhvr>
                                        <p:cTn id="265" dur="500"/>
                                        <p:tgtEl>
                                          <p:spTgt spid="121"/>
                                        </p:tgtEl>
                                      </p:cBhvr>
                                    </p:animEffect>
                                  </p:childTnLst>
                                </p:cTn>
                              </p:par>
                              <p:par>
                                <p:cTn id="266" presetID="5" presetClass="entr" presetSubtype="10" fill="hold" grpId="0" nodeType="withEffect">
                                  <p:stCondLst>
                                    <p:cond delay="0"/>
                                  </p:stCondLst>
                                  <p:childTnLst>
                                    <p:set>
                                      <p:cBhvr>
                                        <p:cTn id="267" dur="1" fill="hold">
                                          <p:stCondLst>
                                            <p:cond delay="0"/>
                                          </p:stCondLst>
                                        </p:cTn>
                                        <p:tgtEl>
                                          <p:spTgt spid="117"/>
                                        </p:tgtEl>
                                        <p:attrNameLst>
                                          <p:attrName>style.visibility</p:attrName>
                                        </p:attrNameLst>
                                      </p:cBhvr>
                                      <p:to>
                                        <p:strVal val="visible"/>
                                      </p:to>
                                    </p:set>
                                    <p:animEffect transition="in" filter="checkerboard(across)">
                                      <p:cBhvr>
                                        <p:cTn id="268" dur="500"/>
                                        <p:tgtEl>
                                          <p:spTgt spid="117"/>
                                        </p:tgtEl>
                                      </p:cBhvr>
                                    </p:animEffect>
                                  </p:childTnLst>
                                </p:cTn>
                              </p:par>
                              <p:par>
                                <p:cTn id="269" presetID="5" presetClass="entr" presetSubtype="10" fill="hold" grpId="0" nodeType="withEffect">
                                  <p:stCondLst>
                                    <p:cond delay="0"/>
                                  </p:stCondLst>
                                  <p:childTnLst>
                                    <p:set>
                                      <p:cBhvr>
                                        <p:cTn id="270" dur="1" fill="hold">
                                          <p:stCondLst>
                                            <p:cond delay="0"/>
                                          </p:stCondLst>
                                        </p:cTn>
                                        <p:tgtEl>
                                          <p:spTgt spid="107"/>
                                        </p:tgtEl>
                                        <p:attrNameLst>
                                          <p:attrName>style.visibility</p:attrName>
                                        </p:attrNameLst>
                                      </p:cBhvr>
                                      <p:to>
                                        <p:strVal val="visible"/>
                                      </p:to>
                                    </p:set>
                                    <p:animEffect transition="in" filter="checkerboard(across)">
                                      <p:cBhvr>
                                        <p:cTn id="271" dur="500"/>
                                        <p:tgtEl>
                                          <p:spTgt spid="107"/>
                                        </p:tgtEl>
                                      </p:cBhvr>
                                    </p:animEffect>
                                  </p:childTnLst>
                                </p:cTn>
                              </p:par>
                              <p:par>
                                <p:cTn id="272" presetID="5" presetClass="entr" presetSubtype="10" fill="hold" grpId="0" nodeType="withEffect">
                                  <p:stCondLst>
                                    <p:cond delay="0"/>
                                  </p:stCondLst>
                                  <p:childTnLst>
                                    <p:set>
                                      <p:cBhvr>
                                        <p:cTn id="273" dur="1" fill="hold">
                                          <p:stCondLst>
                                            <p:cond delay="0"/>
                                          </p:stCondLst>
                                        </p:cTn>
                                        <p:tgtEl>
                                          <p:spTgt spid="101"/>
                                        </p:tgtEl>
                                        <p:attrNameLst>
                                          <p:attrName>style.visibility</p:attrName>
                                        </p:attrNameLst>
                                      </p:cBhvr>
                                      <p:to>
                                        <p:strVal val="visible"/>
                                      </p:to>
                                    </p:set>
                                    <p:animEffect transition="in" filter="checkerboard(across)">
                                      <p:cBhvr>
                                        <p:cTn id="274" dur="500"/>
                                        <p:tgtEl>
                                          <p:spTgt spid="101"/>
                                        </p:tgtEl>
                                      </p:cBhvr>
                                    </p:animEffect>
                                  </p:childTnLst>
                                </p:cTn>
                              </p:par>
                              <p:par>
                                <p:cTn id="275" presetID="5" presetClass="entr" presetSubtype="10" fill="hold" grpId="0" nodeType="withEffect">
                                  <p:stCondLst>
                                    <p:cond delay="0"/>
                                  </p:stCondLst>
                                  <p:childTnLst>
                                    <p:set>
                                      <p:cBhvr>
                                        <p:cTn id="276" dur="1" fill="hold">
                                          <p:stCondLst>
                                            <p:cond delay="0"/>
                                          </p:stCondLst>
                                        </p:cTn>
                                        <p:tgtEl>
                                          <p:spTgt spid="142"/>
                                        </p:tgtEl>
                                        <p:attrNameLst>
                                          <p:attrName>style.visibility</p:attrName>
                                        </p:attrNameLst>
                                      </p:cBhvr>
                                      <p:to>
                                        <p:strVal val="visible"/>
                                      </p:to>
                                    </p:set>
                                    <p:animEffect transition="in" filter="checkerboard(across)">
                                      <p:cBhvr>
                                        <p:cTn id="277" dur="500"/>
                                        <p:tgtEl>
                                          <p:spTgt spid="142"/>
                                        </p:tgtEl>
                                      </p:cBhvr>
                                    </p:animEffect>
                                  </p:childTnLst>
                                </p:cTn>
                              </p:par>
                              <p:par>
                                <p:cTn id="278" presetID="5" presetClass="entr" presetSubtype="10" fill="hold" grpId="0" nodeType="withEffect">
                                  <p:stCondLst>
                                    <p:cond delay="0"/>
                                  </p:stCondLst>
                                  <p:childTnLst>
                                    <p:set>
                                      <p:cBhvr>
                                        <p:cTn id="279" dur="1" fill="hold">
                                          <p:stCondLst>
                                            <p:cond delay="0"/>
                                          </p:stCondLst>
                                        </p:cTn>
                                        <p:tgtEl>
                                          <p:spTgt spid="134"/>
                                        </p:tgtEl>
                                        <p:attrNameLst>
                                          <p:attrName>style.visibility</p:attrName>
                                        </p:attrNameLst>
                                      </p:cBhvr>
                                      <p:to>
                                        <p:strVal val="visible"/>
                                      </p:to>
                                    </p:set>
                                    <p:animEffect transition="in" filter="checkerboard(across)">
                                      <p:cBhvr>
                                        <p:cTn id="280" dur="500"/>
                                        <p:tgtEl>
                                          <p:spTgt spid="134"/>
                                        </p:tgtEl>
                                      </p:cBhvr>
                                    </p:animEffect>
                                  </p:childTnLst>
                                </p:cTn>
                              </p:par>
                              <p:par>
                                <p:cTn id="281" presetID="5" presetClass="entr" presetSubtype="10" fill="hold" grpId="0" nodeType="withEffect">
                                  <p:stCondLst>
                                    <p:cond delay="0"/>
                                  </p:stCondLst>
                                  <p:childTnLst>
                                    <p:set>
                                      <p:cBhvr>
                                        <p:cTn id="282" dur="1" fill="hold">
                                          <p:stCondLst>
                                            <p:cond delay="0"/>
                                          </p:stCondLst>
                                        </p:cTn>
                                        <p:tgtEl>
                                          <p:spTgt spid="145"/>
                                        </p:tgtEl>
                                        <p:attrNameLst>
                                          <p:attrName>style.visibility</p:attrName>
                                        </p:attrNameLst>
                                      </p:cBhvr>
                                      <p:to>
                                        <p:strVal val="visible"/>
                                      </p:to>
                                    </p:set>
                                    <p:animEffect transition="in" filter="checkerboard(across)">
                                      <p:cBhvr>
                                        <p:cTn id="283" dur="500"/>
                                        <p:tgtEl>
                                          <p:spTgt spid="145"/>
                                        </p:tgtEl>
                                      </p:cBhvr>
                                    </p:animEffect>
                                  </p:childTnLst>
                                </p:cTn>
                              </p:par>
                              <p:par>
                                <p:cTn id="284" presetID="5" presetClass="entr" presetSubtype="10" fill="hold" grpId="0" nodeType="withEffect">
                                  <p:stCondLst>
                                    <p:cond delay="0"/>
                                  </p:stCondLst>
                                  <p:childTnLst>
                                    <p:set>
                                      <p:cBhvr>
                                        <p:cTn id="285" dur="1" fill="hold">
                                          <p:stCondLst>
                                            <p:cond delay="0"/>
                                          </p:stCondLst>
                                        </p:cTn>
                                        <p:tgtEl>
                                          <p:spTgt spid="154"/>
                                        </p:tgtEl>
                                        <p:attrNameLst>
                                          <p:attrName>style.visibility</p:attrName>
                                        </p:attrNameLst>
                                      </p:cBhvr>
                                      <p:to>
                                        <p:strVal val="visible"/>
                                      </p:to>
                                    </p:set>
                                    <p:animEffect transition="in" filter="checkerboard(across)">
                                      <p:cBhvr>
                                        <p:cTn id="286" dur="500"/>
                                        <p:tgtEl>
                                          <p:spTgt spid="154"/>
                                        </p:tgtEl>
                                      </p:cBhvr>
                                    </p:animEffect>
                                  </p:childTnLst>
                                </p:cTn>
                              </p:par>
                              <p:par>
                                <p:cTn id="287" presetID="5" presetClass="entr" presetSubtype="10" fill="hold" grpId="0" nodeType="withEffect">
                                  <p:stCondLst>
                                    <p:cond delay="0"/>
                                  </p:stCondLst>
                                  <p:childTnLst>
                                    <p:set>
                                      <p:cBhvr>
                                        <p:cTn id="288" dur="1" fill="hold">
                                          <p:stCondLst>
                                            <p:cond delay="0"/>
                                          </p:stCondLst>
                                        </p:cTn>
                                        <p:tgtEl>
                                          <p:spTgt spid="180"/>
                                        </p:tgtEl>
                                        <p:attrNameLst>
                                          <p:attrName>style.visibility</p:attrName>
                                        </p:attrNameLst>
                                      </p:cBhvr>
                                      <p:to>
                                        <p:strVal val="visible"/>
                                      </p:to>
                                    </p:set>
                                    <p:animEffect transition="in" filter="checkerboard(across)">
                                      <p:cBhvr>
                                        <p:cTn id="289" dur="500"/>
                                        <p:tgtEl>
                                          <p:spTgt spid="180"/>
                                        </p:tgtEl>
                                      </p:cBhvr>
                                    </p:animEffect>
                                  </p:childTnLst>
                                </p:cTn>
                              </p:par>
                              <p:par>
                                <p:cTn id="290" presetID="5" presetClass="entr" presetSubtype="10" fill="hold" grpId="0" nodeType="withEffect">
                                  <p:stCondLst>
                                    <p:cond delay="0"/>
                                  </p:stCondLst>
                                  <p:childTnLst>
                                    <p:set>
                                      <p:cBhvr>
                                        <p:cTn id="291" dur="1" fill="hold">
                                          <p:stCondLst>
                                            <p:cond delay="0"/>
                                          </p:stCondLst>
                                        </p:cTn>
                                        <p:tgtEl>
                                          <p:spTgt spid="173"/>
                                        </p:tgtEl>
                                        <p:attrNameLst>
                                          <p:attrName>style.visibility</p:attrName>
                                        </p:attrNameLst>
                                      </p:cBhvr>
                                      <p:to>
                                        <p:strVal val="visible"/>
                                      </p:to>
                                    </p:set>
                                    <p:animEffect transition="in" filter="checkerboard(across)">
                                      <p:cBhvr>
                                        <p:cTn id="292" dur="500"/>
                                        <p:tgtEl>
                                          <p:spTgt spid="173"/>
                                        </p:tgtEl>
                                      </p:cBhvr>
                                    </p:animEffect>
                                  </p:childTnLst>
                                </p:cTn>
                              </p:par>
                              <p:par>
                                <p:cTn id="293" presetID="5" presetClass="entr" presetSubtype="10" fill="hold" grpId="0" nodeType="withEffect">
                                  <p:stCondLst>
                                    <p:cond delay="0"/>
                                  </p:stCondLst>
                                  <p:childTnLst>
                                    <p:set>
                                      <p:cBhvr>
                                        <p:cTn id="294" dur="1" fill="hold">
                                          <p:stCondLst>
                                            <p:cond delay="0"/>
                                          </p:stCondLst>
                                        </p:cTn>
                                        <p:tgtEl>
                                          <p:spTgt spid="183"/>
                                        </p:tgtEl>
                                        <p:attrNameLst>
                                          <p:attrName>style.visibility</p:attrName>
                                        </p:attrNameLst>
                                      </p:cBhvr>
                                      <p:to>
                                        <p:strVal val="visible"/>
                                      </p:to>
                                    </p:set>
                                    <p:animEffect transition="in" filter="checkerboard(across)">
                                      <p:cBhvr>
                                        <p:cTn id="295" dur="500"/>
                                        <p:tgtEl>
                                          <p:spTgt spid="183"/>
                                        </p:tgtEl>
                                      </p:cBhvr>
                                    </p:animEffect>
                                  </p:childTnLst>
                                </p:cTn>
                              </p:par>
                              <p:par>
                                <p:cTn id="296" presetID="5" presetClass="entr" presetSubtype="10" fill="hold" grpId="0" nodeType="withEffect">
                                  <p:stCondLst>
                                    <p:cond delay="0"/>
                                  </p:stCondLst>
                                  <p:childTnLst>
                                    <p:set>
                                      <p:cBhvr>
                                        <p:cTn id="297" dur="1" fill="hold">
                                          <p:stCondLst>
                                            <p:cond delay="0"/>
                                          </p:stCondLst>
                                        </p:cTn>
                                        <p:tgtEl>
                                          <p:spTgt spid="177"/>
                                        </p:tgtEl>
                                        <p:attrNameLst>
                                          <p:attrName>style.visibility</p:attrName>
                                        </p:attrNameLst>
                                      </p:cBhvr>
                                      <p:to>
                                        <p:strVal val="visible"/>
                                      </p:to>
                                    </p:set>
                                    <p:animEffect transition="in" filter="checkerboard(across)">
                                      <p:cBhvr>
                                        <p:cTn id="298" dur="500"/>
                                        <p:tgtEl>
                                          <p:spTgt spid="177"/>
                                        </p:tgtEl>
                                      </p:cBhvr>
                                    </p:animEffect>
                                  </p:childTnLst>
                                </p:cTn>
                              </p:par>
                            </p:childTnLst>
                          </p:cTn>
                        </p:par>
                      </p:childTnLst>
                    </p:cTn>
                  </p:par>
                  <p:par>
                    <p:cTn id="299" fill="hold">
                      <p:stCondLst>
                        <p:cond delay="indefinite"/>
                      </p:stCondLst>
                      <p:childTnLst>
                        <p:par>
                          <p:cTn id="300" fill="hold">
                            <p:stCondLst>
                              <p:cond delay="0"/>
                            </p:stCondLst>
                            <p:childTnLst>
                              <p:par>
                                <p:cTn id="301" presetID="5" presetClass="entr" presetSubtype="10" fill="hold" grpId="0" nodeType="clickEffect">
                                  <p:stCondLst>
                                    <p:cond delay="0"/>
                                  </p:stCondLst>
                                  <p:childTnLst>
                                    <p:set>
                                      <p:cBhvr>
                                        <p:cTn id="302" dur="1" fill="hold">
                                          <p:stCondLst>
                                            <p:cond delay="0"/>
                                          </p:stCondLst>
                                        </p:cTn>
                                        <p:tgtEl>
                                          <p:spTgt spid="42"/>
                                        </p:tgtEl>
                                        <p:attrNameLst>
                                          <p:attrName>style.visibility</p:attrName>
                                        </p:attrNameLst>
                                      </p:cBhvr>
                                      <p:to>
                                        <p:strVal val="visible"/>
                                      </p:to>
                                    </p:set>
                                    <p:animEffect transition="in" filter="checkerboard(across)">
                                      <p:cBhvr>
                                        <p:cTn id="303" dur="500"/>
                                        <p:tgtEl>
                                          <p:spTgt spid="42"/>
                                        </p:tgtEl>
                                      </p:cBhvr>
                                    </p:animEffect>
                                  </p:childTnLst>
                                </p:cTn>
                              </p:par>
                              <p:par>
                                <p:cTn id="304" presetID="5" presetClass="entr" presetSubtype="10" fill="hold" grpId="0" nodeType="withEffect">
                                  <p:stCondLst>
                                    <p:cond delay="0"/>
                                  </p:stCondLst>
                                  <p:childTnLst>
                                    <p:set>
                                      <p:cBhvr>
                                        <p:cTn id="305" dur="1" fill="hold">
                                          <p:stCondLst>
                                            <p:cond delay="0"/>
                                          </p:stCondLst>
                                        </p:cTn>
                                        <p:tgtEl>
                                          <p:spTgt spid="108"/>
                                        </p:tgtEl>
                                        <p:attrNameLst>
                                          <p:attrName>style.visibility</p:attrName>
                                        </p:attrNameLst>
                                      </p:cBhvr>
                                      <p:to>
                                        <p:strVal val="visible"/>
                                      </p:to>
                                    </p:set>
                                    <p:animEffect transition="in" filter="checkerboard(across)">
                                      <p:cBhvr>
                                        <p:cTn id="306" dur="500"/>
                                        <p:tgtEl>
                                          <p:spTgt spid="108"/>
                                        </p:tgtEl>
                                      </p:cBhvr>
                                    </p:animEffect>
                                  </p:childTnLst>
                                </p:cTn>
                              </p:par>
                              <p:par>
                                <p:cTn id="307" presetID="5" presetClass="entr" presetSubtype="10" fill="hold" grpId="0" nodeType="withEffect">
                                  <p:stCondLst>
                                    <p:cond delay="0"/>
                                  </p:stCondLst>
                                  <p:childTnLst>
                                    <p:set>
                                      <p:cBhvr>
                                        <p:cTn id="308" dur="1" fill="hold">
                                          <p:stCondLst>
                                            <p:cond delay="0"/>
                                          </p:stCondLst>
                                        </p:cTn>
                                        <p:tgtEl>
                                          <p:spTgt spid="120"/>
                                        </p:tgtEl>
                                        <p:attrNameLst>
                                          <p:attrName>style.visibility</p:attrName>
                                        </p:attrNameLst>
                                      </p:cBhvr>
                                      <p:to>
                                        <p:strVal val="visible"/>
                                      </p:to>
                                    </p:set>
                                    <p:animEffect transition="in" filter="checkerboard(across)">
                                      <p:cBhvr>
                                        <p:cTn id="309" dur="500"/>
                                        <p:tgtEl>
                                          <p:spTgt spid="120"/>
                                        </p:tgtEl>
                                      </p:cBhvr>
                                    </p:animEffect>
                                  </p:childTnLst>
                                </p:cTn>
                              </p:par>
                              <p:par>
                                <p:cTn id="310" presetID="5" presetClass="entr" presetSubtype="10" fill="hold" grpId="0" nodeType="withEffect">
                                  <p:stCondLst>
                                    <p:cond delay="0"/>
                                  </p:stCondLst>
                                  <p:childTnLst>
                                    <p:set>
                                      <p:cBhvr>
                                        <p:cTn id="311" dur="1" fill="hold">
                                          <p:stCondLst>
                                            <p:cond delay="0"/>
                                          </p:stCondLst>
                                        </p:cTn>
                                        <p:tgtEl>
                                          <p:spTgt spid="100"/>
                                        </p:tgtEl>
                                        <p:attrNameLst>
                                          <p:attrName>style.visibility</p:attrName>
                                        </p:attrNameLst>
                                      </p:cBhvr>
                                      <p:to>
                                        <p:strVal val="visible"/>
                                      </p:to>
                                    </p:set>
                                    <p:animEffect transition="in" filter="checkerboard(across)">
                                      <p:cBhvr>
                                        <p:cTn id="312" dur="500"/>
                                        <p:tgtEl>
                                          <p:spTgt spid="100"/>
                                        </p:tgtEl>
                                      </p:cBhvr>
                                    </p:animEffect>
                                  </p:childTnLst>
                                </p:cTn>
                              </p:par>
                              <p:par>
                                <p:cTn id="313" presetID="5" presetClass="entr" presetSubtype="10" fill="hold" grpId="0" nodeType="withEffect">
                                  <p:stCondLst>
                                    <p:cond delay="0"/>
                                  </p:stCondLst>
                                  <p:childTnLst>
                                    <p:set>
                                      <p:cBhvr>
                                        <p:cTn id="314" dur="1" fill="hold">
                                          <p:stCondLst>
                                            <p:cond delay="0"/>
                                          </p:stCondLst>
                                        </p:cTn>
                                        <p:tgtEl>
                                          <p:spTgt spid="111"/>
                                        </p:tgtEl>
                                        <p:attrNameLst>
                                          <p:attrName>style.visibility</p:attrName>
                                        </p:attrNameLst>
                                      </p:cBhvr>
                                      <p:to>
                                        <p:strVal val="visible"/>
                                      </p:to>
                                    </p:set>
                                    <p:animEffect transition="in" filter="checkerboard(across)">
                                      <p:cBhvr>
                                        <p:cTn id="315" dur="500"/>
                                        <p:tgtEl>
                                          <p:spTgt spid="111"/>
                                        </p:tgtEl>
                                      </p:cBhvr>
                                    </p:animEffect>
                                  </p:childTnLst>
                                </p:cTn>
                              </p:par>
                              <p:par>
                                <p:cTn id="316" presetID="5" presetClass="entr" presetSubtype="10" fill="hold" grpId="0" nodeType="withEffect">
                                  <p:stCondLst>
                                    <p:cond delay="0"/>
                                  </p:stCondLst>
                                  <p:childTnLst>
                                    <p:set>
                                      <p:cBhvr>
                                        <p:cTn id="317" dur="1" fill="hold">
                                          <p:stCondLst>
                                            <p:cond delay="0"/>
                                          </p:stCondLst>
                                        </p:cTn>
                                        <p:tgtEl>
                                          <p:spTgt spid="178"/>
                                        </p:tgtEl>
                                        <p:attrNameLst>
                                          <p:attrName>style.visibility</p:attrName>
                                        </p:attrNameLst>
                                      </p:cBhvr>
                                      <p:to>
                                        <p:strVal val="visible"/>
                                      </p:to>
                                    </p:set>
                                    <p:animEffect transition="in" filter="checkerboard(across)">
                                      <p:cBhvr>
                                        <p:cTn id="318" dur="500"/>
                                        <p:tgtEl>
                                          <p:spTgt spid="178"/>
                                        </p:tgtEl>
                                      </p:cBhvr>
                                    </p:animEffect>
                                  </p:childTnLst>
                                </p:cTn>
                              </p:par>
                            </p:childTnLst>
                          </p:cTn>
                        </p:par>
                      </p:childTnLst>
                    </p:cTn>
                  </p:par>
                  <p:par>
                    <p:cTn id="319" fill="hold">
                      <p:stCondLst>
                        <p:cond delay="indefinite"/>
                      </p:stCondLst>
                      <p:childTnLst>
                        <p:par>
                          <p:cTn id="320" fill="hold">
                            <p:stCondLst>
                              <p:cond delay="0"/>
                            </p:stCondLst>
                            <p:childTnLst>
                              <p:par>
                                <p:cTn id="321" presetID="5" presetClass="entr" presetSubtype="10" fill="hold" grpId="0" nodeType="clickEffect">
                                  <p:stCondLst>
                                    <p:cond delay="0"/>
                                  </p:stCondLst>
                                  <p:childTnLst>
                                    <p:set>
                                      <p:cBhvr>
                                        <p:cTn id="322" dur="1" fill="hold">
                                          <p:stCondLst>
                                            <p:cond delay="0"/>
                                          </p:stCondLst>
                                        </p:cTn>
                                        <p:tgtEl>
                                          <p:spTgt spid="70"/>
                                        </p:tgtEl>
                                        <p:attrNameLst>
                                          <p:attrName>style.visibility</p:attrName>
                                        </p:attrNameLst>
                                      </p:cBhvr>
                                      <p:to>
                                        <p:strVal val="visible"/>
                                      </p:to>
                                    </p:set>
                                    <p:animEffect transition="in" filter="checkerboard(across)">
                                      <p:cBhvr>
                                        <p:cTn id="323" dur="500"/>
                                        <p:tgtEl>
                                          <p:spTgt spid="70"/>
                                        </p:tgtEl>
                                      </p:cBhvr>
                                    </p:animEffect>
                                  </p:childTnLst>
                                </p:cTn>
                              </p:par>
                              <p:par>
                                <p:cTn id="324" presetID="5" presetClass="entr" presetSubtype="10" fill="hold" grpId="0" nodeType="withEffect">
                                  <p:stCondLst>
                                    <p:cond delay="0"/>
                                  </p:stCondLst>
                                  <p:childTnLst>
                                    <p:set>
                                      <p:cBhvr>
                                        <p:cTn id="325" dur="1" fill="hold">
                                          <p:stCondLst>
                                            <p:cond delay="0"/>
                                          </p:stCondLst>
                                        </p:cTn>
                                        <p:tgtEl>
                                          <p:spTgt spid="72"/>
                                        </p:tgtEl>
                                        <p:attrNameLst>
                                          <p:attrName>style.visibility</p:attrName>
                                        </p:attrNameLst>
                                      </p:cBhvr>
                                      <p:to>
                                        <p:strVal val="visible"/>
                                      </p:to>
                                    </p:set>
                                    <p:animEffect transition="in" filter="checkerboard(across)">
                                      <p:cBhvr>
                                        <p:cTn id="326" dur="500"/>
                                        <p:tgtEl>
                                          <p:spTgt spid="72"/>
                                        </p:tgtEl>
                                      </p:cBhvr>
                                    </p:animEffect>
                                  </p:childTnLst>
                                </p:cTn>
                              </p:par>
                              <p:par>
                                <p:cTn id="327" presetID="5" presetClass="entr" presetSubtype="10" fill="hold" grpId="0" nodeType="withEffect">
                                  <p:stCondLst>
                                    <p:cond delay="0"/>
                                  </p:stCondLst>
                                  <p:childTnLst>
                                    <p:set>
                                      <p:cBhvr>
                                        <p:cTn id="328" dur="1" fill="hold">
                                          <p:stCondLst>
                                            <p:cond delay="0"/>
                                          </p:stCondLst>
                                        </p:cTn>
                                        <p:tgtEl>
                                          <p:spTgt spid="82"/>
                                        </p:tgtEl>
                                        <p:attrNameLst>
                                          <p:attrName>style.visibility</p:attrName>
                                        </p:attrNameLst>
                                      </p:cBhvr>
                                      <p:to>
                                        <p:strVal val="visible"/>
                                      </p:to>
                                    </p:set>
                                    <p:animEffect transition="in" filter="checkerboard(across)">
                                      <p:cBhvr>
                                        <p:cTn id="329" dur="500"/>
                                        <p:tgtEl>
                                          <p:spTgt spid="82"/>
                                        </p:tgtEl>
                                      </p:cBhvr>
                                    </p:animEffect>
                                  </p:childTnLst>
                                </p:cTn>
                              </p:par>
                              <p:par>
                                <p:cTn id="330" presetID="5" presetClass="entr" presetSubtype="10" fill="hold" grpId="0" nodeType="withEffect">
                                  <p:stCondLst>
                                    <p:cond delay="0"/>
                                  </p:stCondLst>
                                  <p:childTnLst>
                                    <p:set>
                                      <p:cBhvr>
                                        <p:cTn id="331" dur="1" fill="hold">
                                          <p:stCondLst>
                                            <p:cond delay="0"/>
                                          </p:stCondLst>
                                        </p:cTn>
                                        <p:tgtEl>
                                          <p:spTgt spid="80"/>
                                        </p:tgtEl>
                                        <p:attrNameLst>
                                          <p:attrName>style.visibility</p:attrName>
                                        </p:attrNameLst>
                                      </p:cBhvr>
                                      <p:to>
                                        <p:strVal val="visible"/>
                                      </p:to>
                                    </p:set>
                                    <p:animEffect transition="in" filter="checkerboard(across)">
                                      <p:cBhvr>
                                        <p:cTn id="332" dur="500"/>
                                        <p:tgtEl>
                                          <p:spTgt spid="80"/>
                                        </p:tgtEl>
                                      </p:cBhvr>
                                    </p:animEffect>
                                  </p:childTnLst>
                                </p:cTn>
                              </p:par>
                              <p:par>
                                <p:cTn id="333" presetID="5" presetClass="entr" presetSubtype="10" fill="hold" grpId="0" nodeType="withEffect">
                                  <p:stCondLst>
                                    <p:cond delay="0"/>
                                  </p:stCondLst>
                                  <p:childTnLst>
                                    <p:set>
                                      <p:cBhvr>
                                        <p:cTn id="334" dur="1" fill="hold">
                                          <p:stCondLst>
                                            <p:cond delay="0"/>
                                          </p:stCondLst>
                                        </p:cTn>
                                        <p:tgtEl>
                                          <p:spTgt spid="138"/>
                                        </p:tgtEl>
                                        <p:attrNameLst>
                                          <p:attrName>style.visibility</p:attrName>
                                        </p:attrNameLst>
                                      </p:cBhvr>
                                      <p:to>
                                        <p:strVal val="visible"/>
                                      </p:to>
                                    </p:set>
                                    <p:animEffect transition="in" filter="checkerboard(across)">
                                      <p:cBhvr>
                                        <p:cTn id="335" dur="500"/>
                                        <p:tgtEl>
                                          <p:spTgt spid="138"/>
                                        </p:tgtEl>
                                      </p:cBhvr>
                                    </p:animEffect>
                                  </p:childTnLst>
                                </p:cTn>
                              </p:par>
                              <p:par>
                                <p:cTn id="336" presetID="5" presetClass="entr" presetSubtype="10" fill="hold" grpId="0" nodeType="withEffect">
                                  <p:stCondLst>
                                    <p:cond delay="0"/>
                                  </p:stCondLst>
                                  <p:childTnLst>
                                    <p:set>
                                      <p:cBhvr>
                                        <p:cTn id="337" dur="1" fill="hold">
                                          <p:stCondLst>
                                            <p:cond delay="0"/>
                                          </p:stCondLst>
                                        </p:cTn>
                                        <p:tgtEl>
                                          <p:spTgt spid="140"/>
                                        </p:tgtEl>
                                        <p:attrNameLst>
                                          <p:attrName>style.visibility</p:attrName>
                                        </p:attrNameLst>
                                      </p:cBhvr>
                                      <p:to>
                                        <p:strVal val="visible"/>
                                      </p:to>
                                    </p:set>
                                    <p:animEffect transition="in" filter="checkerboard(across)">
                                      <p:cBhvr>
                                        <p:cTn id="338" dur="500"/>
                                        <p:tgtEl>
                                          <p:spTgt spid="140"/>
                                        </p:tgtEl>
                                      </p:cBhvr>
                                    </p:animEffect>
                                  </p:childTnLst>
                                </p:cTn>
                              </p:par>
                              <p:par>
                                <p:cTn id="339" presetID="5" presetClass="entr" presetSubtype="10" fill="hold" grpId="0" nodeType="withEffect">
                                  <p:stCondLst>
                                    <p:cond delay="0"/>
                                  </p:stCondLst>
                                  <p:childTnLst>
                                    <p:set>
                                      <p:cBhvr>
                                        <p:cTn id="340" dur="1" fill="hold">
                                          <p:stCondLst>
                                            <p:cond delay="0"/>
                                          </p:stCondLst>
                                        </p:cTn>
                                        <p:tgtEl>
                                          <p:spTgt spid="150"/>
                                        </p:tgtEl>
                                        <p:attrNameLst>
                                          <p:attrName>style.visibility</p:attrName>
                                        </p:attrNameLst>
                                      </p:cBhvr>
                                      <p:to>
                                        <p:strVal val="visible"/>
                                      </p:to>
                                    </p:set>
                                    <p:animEffect transition="in" filter="checkerboard(across)">
                                      <p:cBhvr>
                                        <p:cTn id="341" dur="500"/>
                                        <p:tgtEl>
                                          <p:spTgt spid="150"/>
                                        </p:tgtEl>
                                      </p:cBhvr>
                                    </p:animEffect>
                                  </p:childTnLst>
                                </p:cTn>
                              </p:par>
                              <p:par>
                                <p:cTn id="342" presetID="5" presetClass="entr" presetSubtype="10" fill="hold" grpId="0" nodeType="withEffect">
                                  <p:stCondLst>
                                    <p:cond delay="0"/>
                                  </p:stCondLst>
                                  <p:childTnLst>
                                    <p:set>
                                      <p:cBhvr>
                                        <p:cTn id="343" dur="1" fill="hold">
                                          <p:stCondLst>
                                            <p:cond delay="0"/>
                                          </p:stCondLst>
                                        </p:cTn>
                                        <p:tgtEl>
                                          <p:spTgt spid="148"/>
                                        </p:tgtEl>
                                        <p:attrNameLst>
                                          <p:attrName>style.visibility</p:attrName>
                                        </p:attrNameLst>
                                      </p:cBhvr>
                                      <p:to>
                                        <p:strVal val="visible"/>
                                      </p:to>
                                    </p:set>
                                    <p:animEffect transition="in" filter="checkerboard(across)">
                                      <p:cBhvr>
                                        <p:cTn id="344" dur="500"/>
                                        <p:tgtEl>
                                          <p:spTgt spid="148"/>
                                        </p:tgtEl>
                                      </p:cBhvr>
                                    </p:animEffect>
                                  </p:childTnLst>
                                </p:cTn>
                              </p:par>
                            </p:childTnLst>
                          </p:cTn>
                        </p:par>
                      </p:childTnLst>
                    </p:cTn>
                  </p:par>
                  <p:par>
                    <p:cTn id="345" fill="hold">
                      <p:stCondLst>
                        <p:cond delay="indefinite"/>
                      </p:stCondLst>
                      <p:childTnLst>
                        <p:par>
                          <p:cTn id="346" fill="hold">
                            <p:stCondLst>
                              <p:cond delay="0"/>
                            </p:stCondLst>
                            <p:childTnLst>
                              <p:par>
                                <p:cTn id="347" presetID="5" presetClass="entr" presetSubtype="10" fill="hold" grpId="0" nodeType="clickEffect">
                                  <p:stCondLst>
                                    <p:cond delay="0"/>
                                  </p:stCondLst>
                                  <p:childTnLst>
                                    <p:set>
                                      <p:cBhvr>
                                        <p:cTn id="348" dur="1" fill="hold">
                                          <p:stCondLst>
                                            <p:cond delay="0"/>
                                          </p:stCondLst>
                                        </p:cTn>
                                        <p:tgtEl>
                                          <p:spTgt spid="71"/>
                                        </p:tgtEl>
                                        <p:attrNameLst>
                                          <p:attrName>style.visibility</p:attrName>
                                        </p:attrNameLst>
                                      </p:cBhvr>
                                      <p:to>
                                        <p:strVal val="visible"/>
                                      </p:to>
                                    </p:set>
                                    <p:animEffect transition="in" filter="checkerboard(across)">
                                      <p:cBhvr>
                                        <p:cTn id="349" dur="500"/>
                                        <p:tgtEl>
                                          <p:spTgt spid="71"/>
                                        </p:tgtEl>
                                      </p:cBhvr>
                                    </p:animEffect>
                                  </p:childTnLst>
                                </p:cTn>
                              </p:par>
                              <p:par>
                                <p:cTn id="350" presetID="5" presetClass="entr" presetSubtype="10" fill="hold" grpId="0" nodeType="withEffect">
                                  <p:stCondLst>
                                    <p:cond delay="0"/>
                                  </p:stCondLst>
                                  <p:childTnLst>
                                    <p:set>
                                      <p:cBhvr>
                                        <p:cTn id="351" dur="1" fill="hold">
                                          <p:stCondLst>
                                            <p:cond delay="0"/>
                                          </p:stCondLst>
                                        </p:cTn>
                                        <p:tgtEl>
                                          <p:spTgt spid="104"/>
                                        </p:tgtEl>
                                        <p:attrNameLst>
                                          <p:attrName>style.visibility</p:attrName>
                                        </p:attrNameLst>
                                      </p:cBhvr>
                                      <p:to>
                                        <p:strVal val="visible"/>
                                      </p:to>
                                    </p:set>
                                    <p:animEffect transition="in" filter="checkerboard(across)">
                                      <p:cBhvr>
                                        <p:cTn id="352" dur="500"/>
                                        <p:tgtEl>
                                          <p:spTgt spid="104"/>
                                        </p:tgtEl>
                                      </p:cBhvr>
                                    </p:animEffect>
                                  </p:childTnLst>
                                </p:cTn>
                              </p:par>
                              <p:par>
                                <p:cTn id="353" presetID="5" presetClass="entr" presetSubtype="10" fill="hold" grpId="0" nodeType="withEffect">
                                  <p:stCondLst>
                                    <p:cond delay="0"/>
                                  </p:stCondLst>
                                  <p:childTnLst>
                                    <p:set>
                                      <p:cBhvr>
                                        <p:cTn id="354" dur="1" fill="hold">
                                          <p:stCondLst>
                                            <p:cond delay="0"/>
                                          </p:stCondLst>
                                        </p:cTn>
                                        <p:tgtEl>
                                          <p:spTgt spid="106"/>
                                        </p:tgtEl>
                                        <p:attrNameLst>
                                          <p:attrName>style.visibility</p:attrName>
                                        </p:attrNameLst>
                                      </p:cBhvr>
                                      <p:to>
                                        <p:strVal val="visible"/>
                                      </p:to>
                                    </p:set>
                                    <p:animEffect transition="in" filter="checkerboard(across)">
                                      <p:cBhvr>
                                        <p:cTn id="355" dur="500"/>
                                        <p:tgtEl>
                                          <p:spTgt spid="106"/>
                                        </p:tgtEl>
                                      </p:cBhvr>
                                    </p:animEffect>
                                  </p:childTnLst>
                                </p:cTn>
                              </p:par>
                              <p:par>
                                <p:cTn id="356" presetID="5" presetClass="entr" presetSubtype="10" fill="hold" grpId="0" nodeType="withEffect">
                                  <p:stCondLst>
                                    <p:cond delay="0"/>
                                  </p:stCondLst>
                                  <p:childTnLst>
                                    <p:set>
                                      <p:cBhvr>
                                        <p:cTn id="357" dur="1" fill="hold">
                                          <p:stCondLst>
                                            <p:cond delay="0"/>
                                          </p:stCondLst>
                                        </p:cTn>
                                        <p:tgtEl>
                                          <p:spTgt spid="116"/>
                                        </p:tgtEl>
                                        <p:attrNameLst>
                                          <p:attrName>style.visibility</p:attrName>
                                        </p:attrNameLst>
                                      </p:cBhvr>
                                      <p:to>
                                        <p:strVal val="visible"/>
                                      </p:to>
                                    </p:set>
                                    <p:animEffect transition="in" filter="checkerboard(across)">
                                      <p:cBhvr>
                                        <p:cTn id="358" dur="500"/>
                                        <p:tgtEl>
                                          <p:spTgt spid="116"/>
                                        </p:tgtEl>
                                      </p:cBhvr>
                                    </p:animEffect>
                                  </p:childTnLst>
                                </p:cTn>
                              </p:par>
                              <p:par>
                                <p:cTn id="359" presetID="5" presetClass="entr" presetSubtype="10" fill="hold" grpId="0" nodeType="withEffect">
                                  <p:stCondLst>
                                    <p:cond delay="0"/>
                                  </p:stCondLst>
                                  <p:childTnLst>
                                    <p:set>
                                      <p:cBhvr>
                                        <p:cTn id="360" dur="1" fill="hold">
                                          <p:stCondLst>
                                            <p:cond delay="0"/>
                                          </p:stCondLst>
                                        </p:cTn>
                                        <p:tgtEl>
                                          <p:spTgt spid="114"/>
                                        </p:tgtEl>
                                        <p:attrNameLst>
                                          <p:attrName>style.visibility</p:attrName>
                                        </p:attrNameLst>
                                      </p:cBhvr>
                                      <p:to>
                                        <p:strVal val="visible"/>
                                      </p:to>
                                    </p:set>
                                    <p:animEffect transition="in" filter="checkerboard(across)">
                                      <p:cBhvr>
                                        <p:cTn id="361" dur="500"/>
                                        <p:tgtEl>
                                          <p:spTgt spid="114"/>
                                        </p:tgtEl>
                                      </p:cBhvr>
                                    </p:animEffect>
                                  </p:childTnLst>
                                </p:cTn>
                              </p:par>
                              <p:par>
                                <p:cTn id="362" presetID="5" presetClass="entr" presetSubtype="10" fill="hold" grpId="0" nodeType="withEffect">
                                  <p:stCondLst>
                                    <p:cond delay="0"/>
                                  </p:stCondLst>
                                  <p:childTnLst>
                                    <p:set>
                                      <p:cBhvr>
                                        <p:cTn id="363" dur="1" fill="hold">
                                          <p:stCondLst>
                                            <p:cond delay="0"/>
                                          </p:stCondLst>
                                        </p:cTn>
                                        <p:tgtEl>
                                          <p:spTgt spid="139"/>
                                        </p:tgtEl>
                                        <p:attrNameLst>
                                          <p:attrName>style.visibility</p:attrName>
                                        </p:attrNameLst>
                                      </p:cBhvr>
                                      <p:to>
                                        <p:strVal val="visible"/>
                                      </p:to>
                                    </p:set>
                                    <p:animEffect transition="in" filter="checkerboard(across)">
                                      <p:cBhvr>
                                        <p:cTn id="364" dur="500"/>
                                        <p:tgtEl>
                                          <p:spTgt spid="139"/>
                                        </p:tgtEl>
                                      </p:cBhvr>
                                    </p:animEffect>
                                  </p:childTnLst>
                                </p:cTn>
                              </p:par>
                              <p:par>
                                <p:cTn id="365" presetID="5" presetClass="entr" presetSubtype="10" fill="hold" grpId="0" nodeType="withEffect">
                                  <p:stCondLst>
                                    <p:cond delay="0"/>
                                  </p:stCondLst>
                                  <p:childTnLst>
                                    <p:set>
                                      <p:cBhvr>
                                        <p:cTn id="366" dur="1" fill="hold">
                                          <p:stCondLst>
                                            <p:cond delay="0"/>
                                          </p:stCondLst>
                                        </p:cTn>
                                        <p:tgtEl>
                                          <p:spTgt spid="146"/>
                                        </p:tgtEl>
                                        <p:attrNameLst>
                                          <p:attrName>style.visibility</p:attrName>
                                        </p:attrNameLst>
                                      </p:cBhvr>
                                      <p:to>
                                        <p:strVal val="visible"/>
                                      </p:to>
                                    </p:set>
                                    <p:animEffect transition="in" filter="checkerboard(across)">
                                      <p:cBhvr>
                                        <p:cTn id="367" dur="500"/>
                                        <p:tgtEl>
                                          <p:spTgt spid="146"/>
                                        </p:tgtEl>
                                      </p:cBhvr>
                                    </p:animEffect>
                                  </p:childTnLst>
                                </p:cTn>
                              </p:par>
                              <p:par>
                                <p:cTn id="368" presetID="5" presetClass="entr" presetSubtype="10" fill="hold" grpId="0" nodeType="withEffect">
                                  <p:stCondLst>
                                    <p:cond delay="0"/>
                                  </p:stCondLst>
                                  <p:childTnLst>
                                    <p:set>
                                      <p:cBhvr>
                                        <p:cTn id="369" dur="1" fill="hold">
                                          <p:stCondLst>
                                            <p:cond delay="0"/>
                                          </p:stCondLst>
                                        </p:cTn>
                                        <p:tgtEl>
                                          <p:spTgt spid="143"/>
                                        </p:tgtEl>
                                        <p:attrNameLst>
                                          <p:attrName>style.visibility</p:attrName>
                                        </p:attrNameLst>
                                      </p:cBhvr>
                                      <p:to>
                                        <p:strVal val="visible"/>
                                      </p:to>
                                    </p:set>
                                    <p:animEffect transition="in" filter="checkerboard(across)">
                                      <p:cBhvr>
                                        <p:cTn id="370" dur="500"/>
                                        <p:tgtEl>
                                          <p:spTgt spid="143"/>
                                        </p:tgtEl>
                                      </p:cBhvr>
                                    </p:animEffect>
                                  </p:childTnLst>
                                </p:cTn>
                              </p:par>
                              <p:par>
                                <p:cTn id="371" presetID="5" presetClass="entr" presetSubtype="10" fill="hold" grpId="0" nodeType="withEffect">
                                  <p:stCondLst>
                                    <p:cond delay="0"/>
                                  </p:stCondLst>
                                  <p:childTnLst>
                                    <p:set>
                                      <p:cBhvr>
                                        <p:cTn id="372" dur="1" fill="hold">
                                          <p:stCondLst>
                                            <p:cond delay="0"/>
                                          </p:stCondLst>
                                        </p:cTn>
                                        <p:tgtEl>
                                          <p:spTgt spid="149"/>
                                        </p:tgtEl>
                                        <p:attrNameLst>
                                          <p:attrName>style.visibility</p:attrName>
                                        </p:attrNameLst>
                                      </p:cBhvr>
                                      <p:to>
                                        <p:strVal val="visible"/>
                                      </p:to>
                                    </p:set>
                                    <p:animEffect transition="in" filter="checkerboard(across)">
                                      <p:cBhvr>
                                        <p:cTn id="373" dur="500"/>
                                        <p:tgtEl>
                                          <p:spTgt spid="149"/>
                                        </p:tgtEl>
                                      </p:cBhvr>
                                    </p:animEffect>
                                  </p:childTnLst>
                                </p:cTn>
                              </p:par>
                              <p:par>
                                <p:cTn id="374" presetID="5" presetClass="entr" presetSubtype="10" fill="hold" grpId="0" nodeType="withEffect">
                                  <p:stCondLst>
                                    <p:cond delay="0"/>
                                  </p:stCondLst>
                                  <p:childTnLst>
                                    <p:set>
                                      <p:cBhvr>
                                        <p:cTn id="375" dur="1" fill="hold">
                                          <p:stCondLst>
                                            <p:cond delay="0"/>
                                          </p:stCondLst>
                                        </p:cTn>
                                        <p:tgtEl>
                                          <p:spTgt spid="78"/>
                                        </p:tgtEl>
                                        <p:attrNameLst>
                                          <p:attrName>style.visibility</p:attrName>
                                        </p:attrNameLst>
                                      </p:cBhvr>
                                      <p:to>
                                        <p:strVal val="visible"/>
                                      </p:to>
                                    </p:set>
                                    <p:animEffect transition="in" filter="checkerboard(across)">
                                      <p:cBhvr>
                                        <p:cTn id="376" dur="500"/>
                                        <p:tgtEl>
                                          <p:spTgt spid="78"/>
                                        </p:tgtEl>
                                      </p:cBhvr>
                                    </p:animEffect>
                                  </p:childTnLst>
                                </p:cTn>
                              </p:par>
                              <p:par>
                                <p:cTn id="377" presetID="5" presetClass="entr" presetSubtype="10" fill="hold" grpId="0" nodeType="withEffect">
                                  <p:stCondLst>
                                    <p:cond delay="0"/>
                                  </p:stCondLst>
                                  <p:childTnLst>
                                    <p:set>
                                      <p:cBhvr>
                                        <p:cTn id="378" dur="1" fill="hold">
                                          <p:stCondLst>
                                            <p:cond delay="0"/>
                                          </p:stCondLst>
                                        </p:cTn>
                                        <p:tgtEl>
                                          <p:spTgt spid="75"/>
                                        </p:tgtEl>
                                        <p:attrNameLst>
                                          <p:attrName>style.visibility</p:attrName>
                                        </p:attrNameLst>
                                      </p:cBhvr>
                                      <p:to>
                                        <p:strVal val="visible"/>
                                      </p:to>
                                    </p:set>
                                    <p:animEffect transition="in" filter="checkerboard(across)">
                                      <p:cBhvr>
                                        <p:cTn id="379" dur="500"/>
                                        <p:tgtEl>
                                          <p:spTgt spid="75"/>
                                        </p:tgtEl>
                                      </p:cBhvr>
                                    </p:animEffect>
                                  </p:childTnLst>
                                </p:cTn>
                              </p:par>
                              <p:par>
                                <p:cTn id="380" presetID="5" presetClass="entr" presetSubtype="10" fill="hold" grpId="0" nodeType="withEffect">
                                  <p:stCondLst>
                                    <p:cond delay="0"/>
                                  </p:stCondLst>
                                  <p:childTnLst>
                                    <p:set>
                                      <p:cBhvr>
                                        <p:cTn id="381" dur="1" fill="hold">
                                          <p:stCondLst>
                                            <p:cond delay="0"/>
                                          </p:stCondLst>
                                        </p:cTn>
                                        <p:tgtEl>
                                          <p:spTgt spid="81"/>
                                        </p:tgtEl>
                                        <p:attrNameLst>
                                          <p:attrName>style.visibility</p:attrName>
                                        </p:attrNameLst>
                                      </p:cBhvr>
                                      <p:to>
                                        <p:strVal val="visible"/>
                                      </p:to>
                                    </p:set>
                                    <p:animEffect transition="in" filter="checkerboard(across)">
                                      <p:cBhvr>
                                        <p:cTn id="382" dur="500"/>
                                        <p:tgtEl>
                                          <p:spTgt spid="81"/>
                                        </p:tgtEl>
                                      </p:cBhvr>
                                    </p:animEffect>
                                  </p:childTnLst>
                                </p:cTn>
                              </p:par>
                            </p:childTnLst>
                          </p:cTn>
                        </p:par>
                      </p:childTnLst>
                    </p:cTn>
                  </p:par>
                  <p:par>
                    <p:cTn id="383" fill="hold">
                      <p:stCondLst>
                        <p:cond delay="indefinite"/>
                      </p:stCondLst>
                      <p:childTnLst>
                        <p:par>
                          <p:cTn id="384" fill="hold">
                            <p:stCondLst>
                              <p:cond delay="0"/>
                            </p:stCondLst>
                            <p:childTnLst>
                              <p:par>
                                <p:cTn id="385" presetID="5" presetClass="entr" presetSubtype="10" fill="hold" grpId="0" nodeType="clickEffect">
                                  <p:stCondLst>
                                    <p:cond delay="0"/>
                                  </p:stCondLst>
                                  <p:childTnLst>
                                    <p:set>
                                      <p:cBhvr>
                                        <p:cTn id="386" dur="1" fill="hold">
                                          <p:stCondLst>
                                            <p:cond delay="0"/>
                                          </p:stCondLst>
                                        </p:cTn>
                                        <p:tgtEl>
                                          <p:spTgt spid="76"/>
                                        </p:tgtEl>
                                        <p:attrNameLst>
                                          <p:attrName>style.visibility</p:attrName>
                                        </p:attrNameLst>
                                      </p:cBhvr>
                                      <p:to>
                                        <p:strVal val="visible"/>
                                      </p:to>
                                    </p:set>
                                    <p:animEffect transition="in" filter="checkerboard(across)">
                                      <p:cBhvr>
                                        <p:cTn id="387" dur="500"/>
                                        <p:tgtEl>
                                          <p:spTgt spid="76"/>
                                        </p:tgtEl>
                                      </p:cBhvr>
                                    </p:animEffect>
                                  </p:childTnLst>
                                </p:cTn>
                              </p:par>
                              <p:par>
                                <p:cTn id="388" presetID="5" presetClass="entr" presetSubtype="10" fill="hold" grpId="0" nodeType="withEffect">
                                  <p:stCondLst>
                                    <p:cond delay="0"/>
                                  </p:stCondLst>
                                  <p:childTnLst>
                                    <p:set>
                                      <p:cBhvr>
                                        <p:cTn id="389" dur="1" fill="hold">
                                          <p:stCondLst>
                                            <p:cond delay="0"/>
                                          </p:stCondLst>
                                        </p:cTn>
                                        <p:tgtEl>
                                          <p:spTgt spid="112"/>
                                        </p:tgtEl>
                                        <p:attrNameLst>
                                          <p:attrName>style.visibility</p:attrName>
                                        </p:attrNameLst>
                                      </p:cBhvr>
                                      <p:to>
                                        <p:strVal val="visible"/>
                                      </p:to>
                                    </p:set>
                                    <p:animEffect transition="in" filter="checkerboard(across)">
                                      <p:cBhvr>
                                        <p:cTn id="390" dur="500"/>
                                        <p:tgtEl>
                                          <p:spTgt spid="112"/>
                                        </p:tgtEl>
                                      </p:cBhvr>
                                    </p:animEffect>
                                  </p:childTnLst>
                                </p:cTn>
                              </p:par>
                              <p:par>
                                <p:cTn id="391" presetID="5" presetClass="entr" presetSubtype="10" fill="hold" grpId="0" nodeType="withEffect">
                                  <p:stCondLst>
                                    <p:cond delay="0"/>
                                  </p:stCondLst>
                                  <p:childTnLst>
                                    <p:set>
                                      <p:cBhvr>
                                        <p:cTn id="392" dur="1" fill="hold">
                                          <p:stCondLst>
                                            <p:cond delay="0"/>
                                          </p:stCondLst>
                                        </p:cTn>
                                        <p:tgtEl>
                                          <p:spTgt spid="105"/>
                                        </p:tgtEl>
                                        <p:attrNameLst>
                                          <p:attrName>style.visibility</p:attrName>
                                        </p:attrNameLst>
                                      </p:cBhvr>
                                      <p:to>
                                        <p:strVal val="visible"/>
                                      </p:to>
                                    </p:set>
                                    <p:animEffect transition="in" filter="checkerboard(across)">
                                      <p:cBhvr>
                                        <p:cTn id="393" dur="500"/>
                                        <p:tgtEl>
                                          <p:spTgt spid="105"/>
                                        </p:tgtEl>
                                      </p:cBhvr>
                                    </p:animEffect>
                                  </p:childTnLst>
                                </p:cTn>
                              </p:par>
                              <p:par>
                                <p:cTn id="394" presetID="5" presetClass="entr" presetSubtype="10" fill="hold" grpId="0" nodeType="withEffect">
                                  <p:stCondLst>
                                    <p:cond delay="0"/>
                                  </p:stCondLst>
                                  <p:childTnLst>
                                    <p:set>
                                      <p:cBhvr>
                                        <p:cTn id="395" dur="1" fill="hold">
                                          <p:stCondLst>
                                            <p:cond delay="0"/>
                                          </p:stCondLst>
                                        </p:cTn>
                                        <p:tgtEl>
                                          <p:spTgt spid="115"/>
                                        </p:tgtEl>
                                        <p:attrNameLst>
                                          <p:attrName>style.visibility</p:attrName>
                                        </p:attrNameLst>
                                      </p:cBhvr>
                                      <p:to>
                                        <p:strVal val="visible"/>
                                      </p:to>
                                    </p:set>
                                    <p:animEffect transition="in" filter="checkerboard(across)">
                                      <p:cBhvr>
                                        <p:cTn id="396" dur="500"/>
                                        <p:tgtEl>
                                          <p:spTgt spid="115"/>
                                        </p:tgtEl>
                                      </p:cBhvr>
                                    </p:animEffect>
                                  </p:childTnLst>
                                </p:cTn>
                              </p:par>
                              <p:par>
                                <p:cTn id="397" presetID="5" presetClass="entr" presetSubtype="10" fill="hold" grpId="0" nodeType="withEffect">
                                  <p:stCondLst>
                                    <p:cond delay="0"/>
                                  </p:stCondLst>
                                  <p:childTnLst>
                                    <p:set>
                                      <p:cBhvr>
                                        <p:cTn id="398" dur="1" fill="hold">
                                          <p:stCondLst>
                                            <p:cond delay="0"/>
                                          </p:stCondLst>
                                        </p:cTn>
                                        <p:tgtEl>
                                          <p:spTgt spid="109"/>
                                        </p:tgtEl>
                                        <p:attrNameLst>
                                          <p:attrName>style.visibility</p:attrName>
                                        </p:attrNameLst>
                                      </p:cBhvr>
                                      <p:to>
                                        <p:strVal val="visible"/>
                                      </p:to>
                                    </p:set>
                                    <p:animEffect transition="in" filter="checkerboard(across)">
                                      <p:cBhvr>
                                        <p:cTn id="399" dur="500"/>
                                        <p:tgtEl>
                                          <p:spTgt spid="109"/>
                                        </p:tgtEl>
                                      </p:cBhvr>
                                    </p:animEffect>
                                  </p:childTnLst>
                                </p:cTn>
                              </p:par>
                              <p:par>
                                <p:cTn id="400" presetID="5" presetClass="entr" presetSubtype="10" fill="hold" grpId="0" nodeType="withEffect">
                                  <p:stCondLst>
                                    <p:cond delay="0"/>
                                  </p:stCondLst>
                                  <p:childTnLst>
                                    <p:set>
                                      <p:cBhvr>
                                        <p:cTn id="401" dur="1" fill="hold">
                                          <p:stCondLst>
                                            <p:cond delay="0"/>
                                          </p:stCondLst>
                                        </p:cTn>
                                        <p:tgtEl>
                                          <p:spTgt spid="144"/>
                                        </p:tgtEl>
                                        <p:attrNameLst>
                                          <p:attrName>style.visibility</p:attrName>
                                        </p:attrNameLst>
                                      </p:cBhvr>
                                      <p:to>
                                        <p:strVal val="visible"/>
                                      </p:to>
                                    </p:set>
                                    <p:animEffect transition="in" filter="checkerboard(across)">
                                      <p:cBhvr>
                                        <p:cTn id="402" dur="500"/>
                                        <p:tgtEl>
                                          <p:spTgt spid="144"/>
                                        </p:tgtEl>
                                      </p:cBhvr>
                                    </p:animEffect>
                                  </p:childTnLst>
                                </p:cTn>
                              </p:par>
                            </p:childTnLst>
                          </p:cTn>
                        </p:par>
                      </p:childTnLst>
                    </p:cTn>
                  </p:par>
                  <p:par>
                    <p:cTn id="403" fill="hold">
                      <p:stCondLst>
                        <p:cond delay="indefinite"/>
                      </p:stCondLst>
                      <p:childTnLst>
                        <p:par>
                          <p:cTn id="404" fill="hold">
                            <p:stCondLst>
                              <p:cond delay="0"/>
                            </p:stCondLst>
                            <p:childTnLst>
                              <p:par>
                                <p:cTn id="405" presetID="5" presetClass="entr" presetSubtype="10" fill="hold" grpId="0" nodeType="clickEffect">
                                  <p:stCondLst>
                                    <p:cond delay="0"/>
                                  </p:stCondLst>
                                  <p:childTnLst>
                                    <p:set>
                                      <p:cBhvr>
                                        <p:cTn id="406" dur="1" fill="hold">
                                          <p:stCondLst>
                                            <p:cond delay="0"/>
                                          </p:stCondLst>
                                        </p:cTn>
                                        <p:tgtEl>
                                          <p:spTgt spid="110"/>
                                        </p:tgtEl>
                                        <p:attrNameLst>
                                          <p:attrName>style.visibility</p:attrName>
                                        </p:attrNameLst>
                                      </p:cBhvr>
                                      <p:to>
                                        <p:strVal val="visible"/>
                                      </p:to>
                                    </p:set>
                                    <p:animEffect transition="in" filter="checkerboard(across)">
                                      <p:cBhvr>
                                        <p:cTn id="407"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p:bldP spid="54" grpId="0"/>
      <p:bldP spid="64" grpId="0"/>
      <p:bldP spid="65" grpId="0"/>
      <p:bldP spid="66" grpId="0"/>
      <p:bldP spid="67" grpId="0"/>
      <p:bldP spid="68" grpId="0"/>
      <p:bldP spid="69" grpId="0"/>
      <p:bldP spid="70" grpId="0"/>
      <p:bldP spid="71" grpId="0"/>
      <p:bldP spid="72" grpId="0"/>
      <p:bldP spid="73" grpId="0"/>
      <p:bldP spid="74" grpId="0"/>
      <p:bldP spid="75" grpId="0"/>
      <p:bldP spid="76" grpId="0"/>
      <p:bldP spid="77" grpId="0"/>
      <p:bldP spid="78" grpId="0"/>
      <p:bldP spid="79" grpId="0"/>
      <p:bldP spid="80" grpId="0"/>
      <p:bldP spid="81" grpId="0"/>
      <p:bldP spid="82" grpId="0"/>
      <p:bldP spid="83" grpId="0"/>
      <p:bldP spid="84" grpId="0"/>
      <p:bldP spid="85" grpId="0"/>
      <p:bldP spid="86" grpId="0"/>
      <p:bldP spid="87" grpId="0"/>
      <p:bldP spid="88" grpId="0"/>
      <p:bldP spid="98" grpId="0"/>
      <p:bldP spid="99" grpId="0"/>
      <p:bldP spid="100" grpId="0"/>
      <p:bldP spid="101" grpId="0"/>
      <p:bldP spid="102" grpId="0"/>
      <p:bldP spid="103" grpId="0"/>
      <p:bldP spid="104" grpId="0"/>
      <p:bldP spid="105" grpId="0"/>
      <p:bldP spid="106" grpId="0"/>
      <p:bldP spid="107" grpId="0"/>
      <p:bldP spid="108" grpId="0"/>
      <p:bldP spid="109" grpId="0"/>
      <p:bldP spid="110" grpId="0"/>
      <p:bldP spid="111" grpId="0"/>
      <p:bldP spid="112" grpId="0"/>
      <p:bldP spid="113" grpId="0"/>
      <p:bldP spid="114" grpId="0"/>
      <p:bldP spid="115" grpId="0"/>
      <p:bldP spid="116" grpId="0"/>
      <p:bldP spid="117" grpId="0"/>
      <p:bldP spid="118" grpId="0"/>
      <p:bldP spid="119" grpId="0"/>
      <p:bldP spid="120" grpId="0"/>
      <p:bldP spid="121" grpId="0"/>
      <p:bldP spid="122" grpId="0"/>
      <p:bldP spid="132" grpId="0"/>
      <p:bldP spid="133" grpId="0"/>
      <p:bldP spid="134" grpId="0"/>
      <p:bldP spid="135" grpId="0"/>
      <p:bldP spid="136" grpId="0"/>
      <p:bldP spid="137" grpId="0"/>
      <p:bldP spid="138" grpId="0"/>
      <p:bldP spid="139" grpId="0"/>
      <p:bldP spid="140" grpId="0"/>
      <p:bldP spid="141" grpId="0"/>
      <p:bldP spid="142" grpId="0"/>
      <p:bldP spid="143" grpId="0"/>
      <p:bldP spid="144" grpId="0"/>
      <p:bldP spid="145" grpId="0"/>
      <p:bldP spid="146" grpId="0"/>
      <p:bldP spid="147" grpId="0"/>
      <p:bldP spid="148" grpId="0"/>
      <p:bldP spid="149" grpId="0"/>
      <p:bldP spid="150" grpId="0"/>
      <p:bldP spid="151" grpId="0"/>
      <p:bldP spid="152" grpId="0"/>
      <p:bldP spid="153" grpId="0"/>
      <p:bldP spid="154" grpId="0"/>
      <p:bldP spid="155" grpId="0"/>
      <p:bldP spid="156" grpId="0"/>
      <p:bldP spid="166" grpId="0"/>
      <p:bldP spid="167" grpId="0"/>
      <p:bldP spid="168" grpId="0"/>
      <p:bldP spid="169" grpId="0"/>
      <p:bldP spid="170" grpId="0"/>
      <p:bldP spid="171" grpId="0"/>
      <p:bldP spid="172" grpId="0"/>
      <p:bldP spid="173" grpId="0"/>
      <p:bldP spid="174" grpId="0"/>
      <p:bldP spid="175" grpId="0"/>
      <p:bldP spid="176" grpId="0"/>
      <p:bldP spid="177" grpId="0"/>
      <p:bldP spid="178" grpId="0"/>
      <p:bldP spid="179" grpId="0"/>
      <p:bldP spid="180" grpId="0"/>
      <p:bldP spid="181" grpId="0"/>
      <p:bldP spid="182" grpId="0"/>
      <p:bldP spid="183" grpId="0"/>
      <p:bldP spid="184" grpId="0"/>
      <p:bldP spid="185" grpId="0"/>
      <p:bldP spid="186" grpId="0"/>
      <p:bldP spid="187" grpId="0"/>
      <p:bldP spid="188" grpId="0"/>
      <p:bldP spid="189" grpId="0"/>
      <p:bldP spid="19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t>クイーンの初期配置の限定</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(0,0,0)</a:t>
            </a:r>
            <a:r>
              <a:rPr kumimoji="1" lang="ja-JP" altLang="en-US" dirty="0" smtClean="0"/>
              <a:t>からの探索手順で十分に探索できる初期配置を決める</a:t>
            </a:r>
            <a:endParaRPr kumimoji="1" lang="ja-JP" altLang="en-US" dirty="0"/>
          </a:p>
        </p:txBody>
      </p:sp>
      <p:sp>
        <p:nvSpPr>
          <p:cNvPr id="186" name="正方形/長方形 185"/>
          <p:cNvSpPr/>
          <p:nvPr/>
        </p:nvSpPr>
        <p:spPr>
          <a:xfrm>
            <a:off x="2066122" y="2924944"/>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7" name="直線コネクタ 186"/>
          <p:cNvCxnSpPr/>
          <p:nvPr/>
        </p:nvCxnSpPr>
        <p:spPr>
          <a:xfrm>
            <a:off x="2066122" y="3270582"/>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直線コネクタ 187"/>
          <p:cNvCxnSpPr/>
          <p:nvPr/>
        </p:nvCxnSpPr>
        <p:spPr>
          <a:xfrm>
            <a:off x="2066122" y="3573016"/>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直線コネクタ 188"/>
          <p:cNvCxnSpPr/>
          <p:nvPr/>
        </p:nvCxnSpPr>
        <p:spPr>
          <a:xfrm>
            <a:off x="2066122" y="3875449"/>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a:xfrm>
            <a:off x="2066122" y="4177883"/>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a:off x="2411760" y="2924944"/>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2714194" y="2924944"/>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a:xfrm>
            <a:off x="3016627" y="2924944"/>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直線コネクタ 193"/>
          <p:cNvCxnSpPr/>
          <p:nvPr/>
        </p:nvCxnSpPr>
        <p:spPr>
          <a:xfrm>
            <a:off x="3319061" y="2924944"/>
            <a:ext cx="0" cy="1555373"/>
          </a:xfrm>
          <a:prstGeom prst="line">
            <a:avLst/>
          </a:prstGeom>
        </p:spPr>
        <p:style>
          <a:lnRef idx="1">
            <a:schemeClr val="accent1"/>
          </a:lnRef>
          <a:fillRef idx="0">
            <a:schemeClr val="accent1"/>
          </a:fillRef>
          <a:effectRef idx="0">
            <a:schemeClr val="accent1"/>
          </a:effectRef>
          <a:fontRef idx="minor">
            <a:schemeClr val="tx1"/>
          </a:fontRef>
        </p:style>
      </p:cxnSp>
      <p:sp>
        <p:nvSpPr>
          <p:cNvPr id="195" name="正方形/長方形 194"/>
          <p:cNvSpPr/>
          <p:nvPr/>
        </p:nvSpPr>
        <p:spPr>
          <a:xfrm>
            <a:off x="3707904" y="2924944"/>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6" name="直線コネクタ 195"/>
          <p:cNvCxnSpPr/>
          <p:nvPr/>
        </p:nvCxnSpPr>
        <p:spPr>
          <a:xfrm>
            <a:off x="3707904" y="3270582"/>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a:off x="3707904" y="3573016"/>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a:xfrm>
            <a:off x="3707904" y="3875449"/>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a:xfrm>
            <a:off x="3707904" y="4177883"/>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a:xfrm>
            <a:off x="4053542" y="2924944"/>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直線コネクタ 200"/>
          <p:cNvCxnSpPr/>
          <p:nvPr/>
        </p:nvCxnSpPr>
        <p:spPr>
          <a:xfrm>
            <a:off x="4355976" y="2924944"/>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直線コネクタ 201"/>
          <p:cNvCxnSpPr/>
          <p:nvPr/>
        </p:nvCxnSpPr>
        <p:spPr>
          <a:xfrm>
            <a:off x="4658410" y="2924944"/>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a:xfrm>
            <a:off x="4960843" y="2924944"/>
            <a:ext cx="0" cy="1555373"/>
          </a:xfrm>
          <a:prstGeom prst="line">
            <a:avLst/>
          </a:prstGeom>
        </p:spPr>
        <p:style>
          <a:lnRef idx="1">
            <a:schemeClr val="accent1"/>
          </a:lnRef>
          <a:fillRef idx="0">
            <a:schemeClr val="accent1"/>
          </a:fillRef>
          <a:effectRef idx="0">
            <a:schemeClr val="accent1"/>
          </a:effectRef>
          <a:fontRef idx="minor">
            <a:schemeClr val="tx1"/>
          </a:fontRef>
        </p:style>
      </p:cxnSp>
      <p:sp>
        <p:nvSpPr>
          <p:cNvPr id="204" name="正方形/長方形 203"/>
          <p:cNvSpPr/>
          <p:nvPr/>
        </p:nvSpPr>
        <p:spPr>
          <a:xfrm>
            <a:off x="5392891" y="2924944"/>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5" name="直線コネクタ 204"/>
          <p:cNvCxnSpPr/>
          <p:nvPr/>
        </p:nvCxnSpPr>
        <p:spPr>
          <a:xfrm>
            <a:off x="5392891" y="3270582"/>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a:xfrm>
            <a:off x="5392891" y="3573016"/>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直線コネクタ 206"/>
          <p:cNvCxnSpPr/>
          <p:nvPr/>
        </p:nvCxnSpPr>
        <p:spPr>
          <a:xfrm>
            <a:off x="5392891" y="3875449"/>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a:off x="5392891" y="4177883"/>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a:xfrm>
            <a:off x="5738530" y="2924944"/>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a:xfrm>
            <a:off x="6040963" y="2924944"/>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a:off x="6343397" y="2924944"/>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直線コネクタ 211"/>
          <p:cNvCxnSpPr/>
          <p:nvPr/>
        </p:nvCxnSpPr>
        <p:spPr>
          <a:xfrm>
            <a:off x="6645830" y="2924944"/>
            <a:ext cx="0" cy="1555373"/>
          </a:xfrm>
          <a:prstGeom prst="line">
            <a:avLst/>
          </a:prstGeom>
        </p:spPr>
        <p:style>
          <a:lnRef idx="1">
            <a:schemeClr val="accent1"/>
          </a:lnRef>
          <a:fillRef idx="0">
            <a:schemeClr val="accent1"/>
          </a:fillRef>
          <a:effectRef idx="0">
            <a:schemeClr val="accent1"/>
          </a:effectRef>
          <a:fontRef idx="minor">
            <a:schemeClr val="tx1"/>
          </a:fontRef>
        </p:style>
      </p:cxnSp>
      <p:sp>
        <p:nvSpPr>
          <p:cNvPr id="213" name="正方形/長方形 212"/>
          <p:cNvSpPr/>
          <p:nvPr/>
        </p:nvSpPr>
        <p:spPr>
          <a:xfrm>
            <a:off x="2800603" y="4825955"/>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4" name="直線コネクタ 213"/>
          <p:cNvCxnSpPr/>
          <p:nvPr/>
        </p:nvCxnSpPr>
        <p:spPr>
          <a:xfrm>
            <a:off x="2800603" y="5171593"/>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a:off x="2800603" y="5474027"/>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6" name="直線コネクタ 215"/>
          <p:cNvCxnSpPr/>
          <p:nvPr/>
        </p:nvCxnSpPr>
        <p:spPr>
          <a:xfrm>
            <a:off x="2800603" y="5776461"/>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a:off x="2800603" y="6078894"/>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8" name="直線コネクタ 217"/>
          <p:cNvCxnSpPr/>
          <p:nvPr/>
        </p:nvCxnSpPr>
        <p:spPr>
          <a:xfrm>
            <a:off x="3146242" y="4825955"/>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a:off x="3448675" y="4825955"/>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直線コネクタ 219"/>
          <p:cNvCxnSpPr/>
          <p:nvPr/>
        </p:nvCxnSpPr>
        <p:spPr>
          <a:xfrm>
            <a:off x="3751109" y="4825955"/>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1" name="直線コネクタ 220"/>
          <p:cNvCxnSpPr/>
          <p:nvPr/>
        </p:nvCxnSpPr>
        <p:spPr>
          <a:xfrm>
            <a:off x="4053542" y="4825955"/>
            <a:ext cx="0" cy="1555373"/>
          </a:xfrm>
          <a:prstGeom prst="line">
            <a:avLst/>
          </a:prstGeom>
        </p:spPr>
        <p:style>
          <a:lnRef idx="1">
            <a:schemeClr val="accent1"/>
          </a:lnRef>
          <a:fillRef idx="0">
            <a:schemeClr val="accent1"/>
          </a:fillRef>
          <a:effectRef idx="0">
            <a:schemeClr val="accent1"/>
          </a:effectRef>
          <a:fontRef idx="minor">
            <a:schemeClr val="tx1"/>
          </a:fontRef>
        </p:style>
      </p:cxnSp>
      <p:sp>
        <p:nvSpPr>
          <p:cNvPr id="222" name="正方形/長方形 221"/>
          <p:cNvSpPr/>
          <p:nvPr/>
        </p:nvSpPr>
        <p:spPr>
          <a:xfrm>
            <a:off x="4572000" y="4825955"/>
            <a:ext cx="1555200" cy="1555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3" name="直線コネクタ 222"/>
          <p:cNvCxnSpPr/>
          <p:nvPr/>
        </p:nvCxnSpPr>
        <p:spPr>
          <a:xfrm>
            <a:off x="4572000" y="5171593"/>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4" name="直線コネクタ 223"/>
          <p:cNvCxnSpPr/>
          <p:nvPr/>
        </p:nvCxnSpPr>
        <p:spPr>
          <a:xfrm>
            <a:off x="4572000" y="5474027"/>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5" name="直線コネクタ 224"/>
          <p:cNvCxnSpPr/>
          <p:nvPr/>
        </p:nvCxnSpPr>
        <p:spPr>
          <a:xfrm>
            <a:off x="4572000" y="5776461"/>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直線コネクタ 225"/>
          <p:cNvCxnSpPr/>
          <p:nvPr/>
        </p:nvCxnSpPr>
        <p:spPr>
          <a:xfrm>
            <a:off x="4572000" y="6078894"/>
            <a:ext cx="15553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7" name="直線コネクタ 226"/>
          <p:cNvCxnSpPr/>
          <p:nvPr/>
        </p:nvCxnSpPr>
        <p:spPr>
          <a:xfrm>
            <a:off x="4917638" y="4825955"/>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8" name="直線コネクタ 227"/>
          <p:cNvCxnSpPr/>
          <p:nvPr/>
        </p:nvCxnSpPr>
        <p:spPr>
          <a:xfrm>
            <a:off x="5220072" y="4825955"/>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直線コネクタ 228"/>
          <p:cNvCxnSpPr/>
          <p:nvPr/>
        </p:nvCxnSpPr>
        <p:spPr>
          <a:xfrm>
            <a:off x="5522506" y="4825955"/>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直線コネクタ 229"/>
          <p:cNvCxnSpPr/>
          <p:nvPr/>
        </p:nvCxnSpPr>
        <p:spPr>
          <a:xfrm>
            <a:off x="5824939" y="4825955"/>
            <a:ext cx="0" cy="1555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31" name="直線矢印コネクタ 230"/>
          <p:cNvCxnSpPr/>
          <p:nvPr/>
        </p:nvCxnSpPr>
        <p:spPr>
          <a:xfrm>
            <a:off x="2699792" y="2708920"/>
            <a:ext cx="90730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2" name="テキスト ボックス 231"/>
          <p:cNvSpPr txBox="1"/>
          <p:nvPr/>
        </p:nvSpPr>
        <p:spPr>
          <a:xfrm>
            <a:off x="3563888" y="2536101"/>
            <a:ext cx="290464" cy="369332"/>
          </a:xfrm>
          <a:prstGeom prst="rect">
            <a:avLst/>
          </a:prstGeom>
          <a:noFill/>
        </p:spPr>
        <p:txBody>
          <a:bodyPr wrap="none" rtlCol="0">
            <a:spAutoFit/>
          </a:bodyPr>
          <a:lstStyle/>
          <a:p>
            <a:r>
              <a:rPr kumimoji="1" lang="en-US" altLang="ja-JP" b="1" dirty="0" smtClean="0"/>
              <a:t>x</a:t>
            </a:r>
            <a:endParaRPr kumimoji="1" lang="ja-JP" altLang="en-US" b="1" dirty="0"/>
          </a:p>
        </p:txBody>
      </p:sp>
      <p:sp>
        <p:nvSpPr>
          <p:cNvPr id="233" name="テキスト ボックス 232"/>
          <p:cNvSpPr txBox="1"/>
          <p:nvPr/>
        </p:nvSpPr>
        <p:spPr>
          <a:xfrm>
            <a:off x="1806893" y="4177883"/>
            <a:ext cx="293670" cy="369332"/>
          </a:xfrm>
          <a:prstGeom prst="rect">
            <a:avLst/>
          </a:prstGeom>
          <a:noFill/>
        </p:spPr>
        <p:txBody>
          <a:bodyPr wrap="none" rtlCol="0">
            <a:spAutoFit/>
          </a:bodyPr>
          <a:lstStyle/>
          <a:p>
            <a:r>
              <a:rPr kumimoji="1" lang="en-US" altLang="ja-JP" b="1" dirty="0" smtClean="0"/>
              <a:t>y</a:t>
            </a:r>
            <a:endParaRPr kumimoji="1" lang="ja-JP" altLang="en-US" b="1" dirty="0"/>
          </a:p>
        </p:txBody>
      </p:sp>
      <p:cxnSp>
        <p:nvCxnSpPr>
          <p:cNvPr id="234" name="直線矢印コネクタ 233"/>
          <p:cNvCxnSpPr/>
          <p:nvPr/>
        </p:nvCxnSpPr>
        <p:spPr>
          <a:xfrm>
            <a:off x="1893302" y="2968148"/>
            <a:ext cx="0"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5" name="テキスト ボックス 234"/>
          <p:cNvSpPr txBox="1"/>
          <p:nvPr/>
        </p:nvSpPr>
        <p:spPr>
          <a:xfrm>
            <a:off x="1763688" y="2622510"/>
            <a:ext cx="798617" cy="369332"/>
          </a:xfrm>
          <a:prstGeom prst="rect">
            <a:avLst/>
          </a:prstGeom>
          <a:noFill/>
        </p:spPr>
        <p:txBody>
          <a:bodyPr wrap="none" rtlCol="0">
            <a:spAutoFit/>
          </a:bodyPr>
          <a:lstStyle/>
          <a:p>
            <a:r>
              <a:rPr kumimoji="1" lang="en-US" altLang="ja-JP" b="1" dirty="0" smtClean="0"/>
              <a:t>(0,0,0)</a:t>
            </a:r>
            <a:endParaRPr kumimoji="1" lang="ja-JP" altLang="en-US" b="1" dirty="0"/>
          </a:p>
        </p:txBody>
      </p:sp>
      <p:sp>
        <p:nvSpPr>
          <p:cNvPr id="236" name="テキスト ボックス 235"/>
          <p:cNvSpPr txBox="1"/>
          <p:nvPr/>
        </p:nvSpPr>
        <p:spPr>
          <a:xfrm>
            <a:off x="2541374" y="4480316"/>
            <a:ext cx="508473" cy="369332"/>
          </a:xfrm>
          <a:prstGeom prst="rect">
            <a:avLst/>
          </a:prstGeom>
          <a:noFill/>
        </p:spPr>
        <p:txBody>
          <a:bodyPr wrap="none" rtlCol="0">
            <a:spAutoFit/>
          </a:bodyPr>
          <a:lstStyle/>
          <a:p>
            <a:r>
              <a:rPr kumimoji="1" lang="en-US" altLang="ja-JP" b="1" dirty="0" smtClean="0"/>
              <a:t>z=0</a:t>
            </a:r>
            <a:endParaRPr kumimoji="1" lang="ja-JP" altLang="en-US" b="1" dirty="0"/>
          </a:p>
        </p:txBody>
      </p:sp>
      <p:sp>
        <p:nvSpPr>
          <p:cNvPr id="237" name="テキスト ボックス 236"/>
          <p:cNvSpPr txBox="1"/>
          <p:nvPr/>
        </p:nvSpPr>
        <p:spPr>
          <a:xfrm>
            <a:off x="4226362" y="4480316"/>
            <a:ext cx="508473" cy="369332"/>
          </a:xfrm>
          <a:prstGeom prst="rect">
            <a:avLst/>
          </a:prstGeom>
          <a:noFill/>
        </p:spPr>
        <p:txBody>
          <a:bodyPr wrap="none" rtlCol="0">
            <a:spAutoFit/>
          </a:bodyPr>
          <a:lstStyle/>
          <a:p>
            <a:r>
              <a:rPr kumimoji="1" lang="en-US" altLang="ja-JP" b="1" dirty="0" smtClean="0"/>
              <a:t>z=1</a:t>
            </a:r>
            <a:endParaRPr kumimoji="1" lang="ja-JP" altLang="en-US" b="1" dirty="0"/>
          </a:p>
        </p:txBody>
      </p:sp>
      <p:sp>
        <p:nvSpPr>
          <p:cNvPr id="238" name="テキスト ボックス 237"/>
          <p:cNvSpPr txBox="1"/>
          <p:nvPr/>
        </p:nvSpPr>
        <p:spPr>
          <a:xfrm>
            <a:off x="6127373" y="4480316"/>
            <a:ext cx="508473" cy="369332"/>
          </a:xfrm>
          <a:prstGeom prst="rect">
            <a:avLst/>
          </a:prstGeom>
          <a:noFill/>
        </p:spPr>
        <p:txBody>
          <a:bodyPr wrap="none" rtlCol="0">
            <a:spAutoFit/>
          </a:bodyPr>
          <a:lstStyle/>
          <a:p>
            <a:r>
              <a:rPr kumimoji="1" lang="en-US" altLang="ja-JP" b="1" dirty="0" smtClean="0"/>
              <a:t>z=2</a:t>
            </a:r>
            <a:endParaRPr kumimoji="1" lang="ja-JP" altLang="en-US" b="1" dirty="0"/>
          </a:p>
        </p:txBody>
      </p:sp>
      <p:sp>
        <p:nvSpPr>
          <p:cNvPr id="239" name="テキスト ボックス 238"/>
          <p:cNvSpPr txBox="1"/>
          <p:nvPr/>
        </p:nvSpPr>
        <p:spPr>
          <a:xfrm>
            <a:off x="3405470" y="6353399"/>
            <a:ext cx="508473" cy="369332"/>
          </a:xfrm>
          <a:prstGeom prst="rect">
            <a:avLst/>
          </a:prstGeom>
          <a:noFill/>
        </p:spPr>
        <p:txBody>
          <a:bodyPr wrap="none" rtlCol="0">
            <a:spAutoFit/>
          </a:bodyPr>
          <a:lstStyle/>
          <a:p>
            <a:r>
              <a:rPr kumimoji="1" lang="en-US" altLang="ja-JP" b="1" dirty="0" smtClean="0"/>
              <a:t>z=3</a:t>
            </a:r>
            <a:endParaRPr kumimoji="1" lang="ja-JP" altLang="en-US" b="1" dirty="0"/>
          </a:p>
        </p:txBody>
      </p:sp>
      <p:sp>
        <p:nvSpPr>
          <p:cNvPr id="240" name="テキスト ボックス 239"/>
          <p:cNvSpPr txBox="1"/>
          <p:nvPr/>
        </p:nvSpPr>
        <p:spPr>
          <a:xfrm>
            <a:off x="5220072" y="6353399"/>
            <a:ext cx="508473" cy="369332"/>
          </a:xfrm>
          <a:prstGeom prst="rect">
            <a:avLst/>
          </a:prstGeom>
          <a:noFill/>
        </p:spPr>
        <p:txBody>
          <a:bodyPr wrap="none" rtlCol="0">
            <a:spAutoFit/>
          </a:bodyPr>
          <a:lstStyle/>
          <a:p>
            <a:r>
              <a:rPr kumimoji="1" lang="en-US" altLang="ja-JP" b="1" dirty="0" smtClean="0"/>
              <a:t>z=4</a:t>
            </a:r>
            <a:endParaRPr kumimoji="1" lang="ja-JP" altLang="en-US" b="1" dirty="0"/>
          </a:p>
        </p:txBody>
      </p:sp>
      <p:sp>
        <p:nvSpPr>
          <p:cNvPr id="241" name="テキスト ボックス 240"/>
          <p:cNvSpPr txBox="1"/>
          <p:nvPr/>
        </p:nvSpPr>
        <p:spPr>
          <a:xfrm>
            <a:off x="6170578" y="6208509"/>
            <a:ext cx="798617" cy="369332"/>
          </a:xfrm>
          <a:prstGeom prst="rect">
            <a:avLst/>
          </a:prstGeom>
          <a:noFill/>
        </p:spPr>
        <p:txBody>
          <a:bodyPr wrap="none" rtlCol="0">
            <a:spAutoFit/>
          </a:bodyPr>
          <a:lstStyle/>
          <a:p>
            <a:r>
              <a:rPr kumimoji="1" lang="en-US" altLang="ja-JP" b="1" dirty="0" smtClean="0"/>
              <a:t>(4,4,4)</a:t>
            </a:r>
            <a:endParaRPr kumimoji="1" lang="ja-JP" altLang="en-US" b="1" dirty="0"/>
          </a:p>
        </p:txBody>
      </p:sp>
      <p:sp>
        <p:nvSpPr>
          <p:cNvPr id="242" name="テキスト ボックス 241"/>
          <p:cNvSpPr txBox="1"/>
          <p:nvPr/>
        </p:nvSpPr>
        <p:spPr>
          <a:xfrm>
            <a:off x="6040963" y="3573016"/>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243" name="テキスト ボックス 242"/>
          <p:cNvSpPr txBox="1"/>
          <p:nvPr/>
        </p:nvSpPr>
        <p:spPr>
          <a:xfrm>
            <a:off x="4355976" y="3573016"/>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244" name="テキスト ボックス 243"/>
          <p:cNvSpPr txBox="1"/>
          <p:nvPr/>
        </p:nvSpPr>
        <p:spPr>
          <a:xfrm>
            <a:off x="4053542" y="3270582"/>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245" name="テキスト ボックス 244"/>
          <p:cNvSpPr txBox="1"/>
          <p:nvPr/>
        </p:nvSpPr>
        <p:spPr>
          <a:xfrm>
            <a:off x="4355976" y="3270582"/>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246" name="テキスト ボックス 245"/>
          <p:cNvSpPr txBox="1"/>
          <p:nvPr/>
        </p:nvSpPr>
        <p:spPr>
          <a:xfrm>
            <a:off x="2714194" y="3573016"/>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247" name="テキスト ボックス 246"/>
          <p:cNvSpPr txBox="1"/>
          <p:nvPr/>
        </p:nvSpPr>
        <p:spPr>
          <a:xfrm>
            <a:off x="2066122" y="2924944"/>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248" name="テキスト ボックス 247"/>
          <p:cNvSpPr txBox="1"/>
          <p:nvPr/>
        </p:nvSpPr>
        <p:spPr>
          <a:xfrm>
            <a:off x="2411760" y="2924944"/>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249" name="テキスト ボックス 248"/>
          <p:cNvSpPr txBox="1"/>
          <p:nvPr/>
        </p:nvSpPr>
        <p:spPr>
          <a:xfrm>
            <a:off x="2714194" y="2924944"/>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250" name="テキスト ボックス 249"/>
          <p:cNvSpPr txBox="1"/>
          <p:nvPr/>
        </p:nvSpPr>
        <p:spPr>
          <a:xfrm>
            <a:off x="2411760" y="3270582"/>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251" name="テキスト ボックス 250"/>
          <p:cNvSpPr txBox="1"/>
          <p:nvPr/>
        </p:nvSpPr>
        <p:spPr>
          <a:xfrm>
            <a:off x="2714194" y="3270582"/>
            <a:ext cx="343364" cy="369332"/>
          </a:xfrm>
          <a:prstGeom prst="rect">
            <a:avLst/>
          </a:prstGeom>
          <a:noFill/>
        </p:spPr>
        <p:txBody>
          <a:bodyPr wrap="none" rtlCol="0">
            <a:spAutoFit/>
          </a:bodyPr>
          <a:lstStyle/>
          <a:p>
            <a:r>
              <a:rPr kumimoji="1" lang="en-US" altLang="ja-JP" b="1" dirty="0" smtClean="0"/>
              <a:t>Q</a:t>
            </a:r>
            <a:endParaRPr kumimoji="1" lang="ja-JP" altLang="en-US" b="1" dirty="0"/>
          </a:p>
        </p:txBody>
      </p:sp>
      <p:sp>
        <p:nvSpPr>
          <p:cNvPr id="70" name="テキスト ボックス 69"/>
          <p:cNvSpPr txBox="1"/>
          <p:nvPr/>
        </p:nvSpPr>
        <p:spPr>
          <a:xfrm>
            <a:off x="2771800" y="1772816"/>
            <a:ext cx="936104" cy="646331"/>
          </a:xfrm>
          <a:prstGeom prst="rect">
            <a:avLst/>
          </a:prstGeom>
          <a:noFill/>
        </p:spPr>
        <p:txBody>
          <a:bodyPr wrap="square" rtlCol="0">
            <a:spAutoFit/>
          </a:bodyPr>
          <a:lstStyle/>
          <a:p>
            <a:r>
              <a:rPr kumimoji="1" lang="en-US" altLang="ja-JP" sz="3600" dirty="0" smtClean="0"/>
              <a:t>125</a:t>
            </a:r>
            <a:endParaRPr kumimoji="1" lang="ja-JP" altLang="en-US" sz="3600" dirty="0"/>
          </a:p>
        </p:txBody>
      </p:sp>
      <p:sp>
        <p:nvSpPr>
          <p:cNvPr id="71" name="テキスト ボックス 70"/>
          <p:cNvSpPr txBox="1"/>
          <p:nvPr/>
        </p:nvSpPr>
        <p:spPr>
          <a:xfrm>
            <a:off x="5436096" y="1772816"/>
            <a:ext cx="720080" cy="646331"/>
          </a:xfrm>
          <a:prstGeom prst="rect">
            <a:avLst/>
          </a:prstGeom>
          <a:noFill/>
        </p:spPr>
        <p:txBody>
          <a:bodyPr wrap="square" rtlCol="0">
            <a:spAutoFit/>
          </a:bodyPr>
          <a:lstStyle/>
          <a:p>
            <a:r>
              <a:rPr kumimoji="1" lang="en-US" altLang="ja-JP" sz="3600" dirty="0" smtClean="0"/>
              <a:t>10</a:t>
            </a:r>
            <a:endParaRPr kumimoji="1" lang="ja-JP" altLang="en-US" sz="3600" dirty="0"/>
          </a:p>
        </p:txBody>
      </p:sp>
      <p:sp>
        <p:nvSpPr>
          <p:cNvPr id="72" name="右矢印 71"/>
          <p:cNvSpPr/>
          <p:nvPr/>
        </p:nvSpPr>
        <p:spPr>
          <a:xfrm>
            <a:off x="4139952" y="184482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7"/>
                                        </p:tgtEl>
                                        <p:attrNameLst>
                                          <p:attrName>style.visibility</p:attrName>
                                        </p:attrNameLst>
                                      </p:cBhvr>
                                      <p:to>
                                        <p:strVal val="visible"/>
                                      </p:to>
                                    </p:set>
                                    <p:animEffect transition="in" filter="checkerboard(across)">
                                      <p:cBhvr>
                                        <p:cTn id="12" dur="500"/>
                                        <p:tgtEl>
                                          <p:spTgt spid="24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8"/>
                                        </p:tgtEl>
                                        <p:attrNameLst>
                                          <p:attrName>style.visibility</p:attrName>
                                        </p:attrNameLst>
                                      </p:cBhvr>
                                      <p:to>
                                        <p:strVal val="visible"/>
                                      </p:to>
                                    </p:set>
                                    <p:animEffect transition="in" filter="checkerboard(across)">
                                      <p:cBhvr>
                                        <p:cTn id="17" dur="500"/>
                                        <p:tgtEl>
                                          <p:spTgt spid="24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9"/>
                                        </p:tgtEl>
                                        <p:attrNameLst>
                                          <p:attrName>style.visibility</p:attrName>
                                        </p:attrNameLst>
                                      </p:cBhvr>
                                      <p:to>
                                        <p:strVal val="visible"/>
                                      </p:to>
                                    </p:set>
                                    <p:animEffect transition="in" filter="checkerboard(across)">
                                      <p:cBhvr>
                                        <p:cTn id="22" dur="500"/>
                                        <p:tgtEl>
                                          <p:spTgt spid="24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50"/>
                                        </p:tgtEl>
                                        <p:attrNameLst>
                                          <p:attrName>style.visibility</p:attrName>
                                        </p:attrNameLst>
                                      </p:cBhvr>
                                      <p:to>
                                        <p:strVal val="visible"/>
                                      </p:to>
                                    </p:set>
                                    <p:animEffect transition="in" filter="checkerboard(across)">
                                      <p:cBhvr>
                                        <p:cTn id="27" dur="500"/>
                                        <p:tgtEl>
                                          <p:spTgt spid="25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51"/>
                                        </p:tgtEl>
                                        <p:attrNameLst>
                                          <p:attrName>style.visibility</p:attrName>
                                        </p:attrNameLst>
                                      </p:cBhvr>
                                      <p:to>
                                        <p:strVal val="visible"/>
                                      </p:to>
                                    </p:set>
                                    <p:animEffect transition="in" filter="checkerboard(across)">
                                      <p:cBhvr>
                                        <p:cTn id="32" dur="500"/>
                                        <p:tgtEl>
                                          <p:spTgt spid="251"/>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46"/>
                                        </p:tgtEl>
                                        <p:attrNameLst>
                                          <p:attrName>style.visibility</p:attrName>
                                        </p:attrNameLst>
                                      </p:cBhvr>
                                      <p:to>
                                        <p:strVal val="visible"/>
                                      </p:to>
                                    </p:set>
                                    <p:animEffect transition="in" filter="checkerboard(across)">
                                      <p:cBhvr>
                                        <p:cTn id="37" dur="500"/>
                                        <p:tgtEl>
                                          <p:spTgt spid="246"/>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44"/>
                                        </p:tgtEl>
                                        <p:attrNameLst>
                                          <p:attrName>style.visibility</p:attrName>
                                        </p:attrNameLst>
                                      </p:cBhvr>
                                      <p:to>
                                        <p:strVal val="visible"/>
                                      </p:to>
                                    </p:set>
                                    <p:animEffect transition="in" filter="checkerboard(across)">
                                      <p:cBhvr>
                                        <p:cTn id="42" dur="500"/>
                                        <p:tgtEl>
                                          <p:spTgt spid="244"/>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45"/>
                                        </p:tgtEl>
                                        <p:attrNameLst>
                                          <p:attrName>style.visibility</p:attrName>
                                        </p:attrNameLst>
                                      </p:cBhvr>
                                      <p:to>
                                        <p:strVal val="visible"/>
                                      </p:to>
                                    </p:set>
                                    <p:animEffect transition="in" filter="checkerboard(across)">
                                      <p:cBhvr>
                                        <p:cTn id="47" dur="500"/>
                                        <p:tgtEl>
                                          <p:spTgt spid="245"/>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43"/>
                                        </p:tgtEl>
                                        <p:attrNameLst>
                                          <p:attrName>style.visibility</p:attrName>
                                        </p:attrNameLst>
                                      </p:cBhvr>
                                      <p:to>
                                        <p:strVal val="visible"/>
                                      </p:to>
                                    </p:set>
                                    <p:animEffect transition="in" filter="checkerboard(across)">
                                      <p:cBhvr>
                                        <p:cTn id="52" dur="500"/>
                                        <p:tgtEl>
                                          <p:spTgt spid="243"/>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242"/>
                                        </p:tgtEl>
                                        <p:attrNameLst>
                                          <p:attrName>style.visibility</p:attrName>
                                        </p:attrNameLst>
                                      </p:cBhvr>
                                      <p:to>
                                        <p:strVal val="visible"/>
                                      </p:to>
                                    </p:set>
                                    <p:animEffect transition="in" filter="checkerboard(across)">
                                      <p:cBhvr>
                                        <p:cTn id="57" dur="500"/>
                                        <p:tgtEl>
                                          <p:spTgt spid="242"/>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70"/>
                                        </p:tgtEl>
                                        <p:attrNameLst>
                                          <p:attrName>style.visibility</p:attrName>
                                        </p:attrNameLst>
                                      </p:cBhvr>
                                      <p:to>
                                        <p:strVal val="visible"/>
                                      </p:to>
                                    </p:set>
                                    <p:animEffect transition="in" filter="checkerboard(across)">
                                      <p:cBhvr>
                                        <p:cTn id="62" dur="500"/>
                                        <p:tgtEl>
                                          <p:spTgt spid="70"/>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72"/>
                                        </p:tgtEl>
                                        <p:attrNameLst>
                                          <p:attrName>style.visibility</p:attrName>
                                        </p:attrNameLst>
                                      </p:cBhvr>
                                      <p:to>
                                        <p:strVal val="visible"/>
                                      </p:to>
                                    </p:set>
                                    <p:animEffect transition="in" filter="checkerboard(across)">
                                      <p:cBhvr>
                                        <p:cTn id="67" dur="500"/>
                                        <p:tgtEl>
                                          <p:spTgt spid="72"/>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71"/>
                                        </p:tgtEl>
                                        <p:attrNameLst>
                                          <p:attrName>style.visibility</p:attrName>
                                        </p:attrNameLst>
                                      </p:cBhvr>
                                      <p:to>
                                        <p:strVal val="visible"/>
                                      </p:to>
                                    </p:set>
                                    <p:animEffect transition="in" filter="checkerboard(across)">
                                      <p:cBhvr>
                                        <p:cTn id="72"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 grpId="0"/>
      <p:bldP spid="243" grpId="0"/>
      <p:bldP spid="244" grpId="0"/>
      <p:bldP spid="245" grpId="0"/>
      <p:bldP spid="246" grpId="0"/>
      <p:bldP spid="247" grpId="0"/>
      <p:bldP spid="248" grpId="0"/>
      <p:bldP spid="249" grpId="0"/>
      <p:bldP spid="250" grpId="0"/>
      <p:bldP spid="251" grpId="0"/>
      <p:bldP spid="70" grpId="0"/>
      <p:bldP spid="71" grpId="0"/>
      <p:bldP spid="7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t>対策後の実行結果</a:t>
            </a:r>
            <a:endParaRPr kumimoji="1" lang="ja-JP" altLang="en-US" dirty="0"/>
          </a:p>
        </p:txBody>
      </p:sp>
      <p:sp>
        <p:nvSpPr>
          <p:cNvPr id="5" name="コンテンツ プレースホルダ 4"/>
          <p:cNvSpPr>
            <a:spLocks noGrp="1"/>
          </p:cNvSpPr>
          <p:nvPr>
            <p:ph sz="quarter" idx="1"/>
          </p:nvPr>
        </p:nvSpPr>
        <p:spPr/>
        <p:txBody>
          <a:bodyPr/>
          <a:lstStyle/>
          <a:p>
            <a:r>
              <a:rPr kumimoji="1" lang="ja-JP" altLang="en-US" dirty="0" smtClean="0"/>
              <a:t>結果</a:t>
            </a:r>
            <a:r>
              <a:rPr lang="ja-JP" altLang="en-US" dirty="0" smtClean="0"/>
              <a:t>：</a:t>
            </a:r>
            <a:r>
              <a:rPr kumimoji="1" lang="en-US" altLang="ja-JP" dirty="0" smtClean="0"/>
              <a:t/>
            </a:r>
            <a:br>
              <a:rPr kumimoji="1" lang="en-US" altLang="ja-JP" dirty="0" smtClean="0"/>
            </a:br>
            <a:r>
              <a:rPr kumimoji="1" lang="en-US" altLang="ja-JP" dirty="0" smtClean="0"/>
              <a:t>N=</a:t>
            </a:r>
            <a:r>
              <a:rPr kumimoji="1" lang="ja-JP" altLang="en-US" dirty="0" smtClean="0"/>
              <a:t>６の探索完了</a:t>
            </a:r>
            <a:r>
              <a:rPr lang="en-US" altLang="ja-JP" dirty="0" smtClean="0"/>
              <a:t/>
            </a:r>
            <a:br>
              <a:rPr lang="en-US" altLang="ja-JP" dirty="0" smtClean="0"/>
            </a:br>
            <a:r>
              <a:rPr lang="en-US" altLang="ja-JP" dirty="0" smtClean="0"/>
              <a:t>N=</a:t>
            </a:r>
            <a:r>
              <a:rPr lang="ja-JP" altLang="en-US" dirty="0" smtClean="0"/>
              <a:t>５の探索時間の短縮</a:t>
            </a:r>
            <a:r>
              <a:rPr lang="en-US" altLang="ja-JP" dirty="0" smtClean="0"/>
              <a:t/>
            </a:r>
            <a:br>
              <a:rPr lang="en-US" altLang="ja-JP" dirty="0" smtClean="0"/>
            </a:br>
            <a:r>
              <a:rPr lang="ja-JP" altLang="en-US" dirty="0" smtClean="0"/>
              <a:t>前回の</a:t>
            </a:r>
            <a:r>
              <a:rPr lang="en-US" altLang="ja-JP" dirty="0" smtClean="0"/>
              <a:t>N</a:t>
            </a:r>
            <a:r>
              <a:rPr lang="ja-JP" altLang="en-US" dirty="0" smtClean="0"/>
              <a:t>のサイズからの指数的な探索時間の増加量</a:t>
            </a:r>
            <a:endParaRPr lang="en-US" altLang="ja-JP" dirty="0" smtClean="0"/>
          </a:p>
        </p:txBody>
      </p:sp>
      <p:graphicFrame>
        <p:nvGraphicFramePr>
          <p:cNvPr id="4" name="表 3"/>
          <p:cNvGraphicFramePr>
            <a:graphicFrameLocks noGrp="1"/>
          </p:cNvGraphicFramePr>
          <p:nvPr/>
        </p:nvGraphicFramePr>
        <p:xfrm>
          <a:off x="827584" y="4221088"/>
          <a:ext cx="7344816" cy="1706880"/>
        </p:xfrm>
        <a:graphic>
          <a:graphicData uri="http://schemas.openxmlformats.org/drawingml/2006/table">
            <a:tbl>
              <a:tblPr/>
              <a:tblGrid>
                <a:gridCol w="2448272"/>
                <a:gridCol w="2448272"/>
                <a:gridCol w="2448272"/>
              </a:tblGrid>
              <a:tr h="0">
                <a:tc>
                  <a:txBody>
                    <a:bodyPr/>
                    <a:lstStyle/>
                    <a:p>
                      <a:pPr indent="101600" algn="ctr">
                        <a:spcAft>
                          <a:spcPts val="0"/>
                        </a:spcAft>
                      </a:pPr>
                      <a:r>
                        <a:rPr lang="en-US" sz="2800" b="1" kern="100" dirty="0">
                          <a:latin typeface="Century"/>
                          <a:ea typeface="ＭＳ 明朝"/>
                          <a:cs typeface="Times New Roman"/>
                        </a:rPr>
                        <a:t>N</a:t>
                      </a:r>
                      <a:endParaRPr lang="ja-JP" sz="2800" b="1"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indent="101600" algn="ctr">
                        <a:spcAft>
                          <a:spcPts val="0"/>
                        </a:spcAft>
                      </a:pPr>
                      <a:r>
                        <a:rPr lang="en-US" sz="2800" b="1" kern="100">
                          <a:latin typeface="Century"/>
                          <a:ea typeface="ＭＳ 明朝"/>
                          <a:cs typeface="Times New Roman"/>
                        </a:rPr>
                        <a:t>m</a:t>
                      </a:r>
                      <a:endParaRPr lang="ja-JP" sz="2800" b="1" kern="10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indent="101600" algn="ctr">
                        <a:spcAft>
                          <a:spcPts val="0"/>
                        </a:spcAft>
                      </a:pPr>
                      <a:r>
                        <a:rPr lang="ja-JP" sz="2800" b="1" kern="100">
                          <a:latin typeface="Century"/>
                          <a:ea typeface="ＭＳ 明朝"/>
                          <a:cs typeface="Times New Roman"/>
                        </a:rPr>
                        <a:t>探索時間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0">
                <a:tc>
                  <a:txBody>
                    <a:bodyPr/>
                    <a:lstStyle/>
                    <a:p>
                      <a:pPr indent="101600" algn="ctr">
                        <a:spcAft>
                          <a:spcPts val="0"/>
                        </a:spcAft>
                      </a:pPr>
                      <a:r>
                        <a:rPr lang="en-US" sz="2800" b="1" kern="100">
                          <a:latin typeface="Century"/>
                          <a:ea typeface="ＭＳ 明朝"/>
                          <a:cs typeface="Times New Roman"/>
                        </a:rPr>
                        <a:t>4</a:t>
                      </a:r>
                      <a:endParaRPr lang="ja-JP" sz="2800" b="1" kern="10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sz="2800" b="1" kern="100">
                          <a:latin typeface="Century"/>
                          <a:ea typeface="ＭＳ 明朝"/>
                          <a:cs typeface="Times New Roman"/>
                        </a:rPr>
                        <a:t>7</a:t>
                      </a:r>
                      <a:endParaRPr lang="ja-JP" sz="2800" b="1" kern="10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sz="2800" b="1" kern="100">
                          <a:latin typeface="Century"/>
                          <a:ea typeface="ＭＳ 明朝"/>
                          <a:cs typeface="Times New Roman"/>
                        </a:rPr>
                        <a:t>1</a:t>
                      </a:r>
                      <a:r>
                        <a:rPr lang="ja-JP" sz="2800" b="1" kern="100">
                          <a:latin typeface="Century"/>
                          <a:ea typeface="ＭＳ 明朝"/>
                          <a:cs typeface="Times New Roman"/>
                        </a:rPr>
                        <a:t>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indent="101600" algn="ctr">
                        <a:spcAft>
                          <a:spcPts val="0"/>
                        </a:spcAft>
                      </a:pPr>
                      <a:r>
                        <a:rPr lang="en-US" sz="2800" b="1" kern="100">
                          <a:latin typeface="Century"/>
                          <a:ea typeface="ＭＳ 明朝"/>
                          <a:cs typeface="Times New Roman"/>
                        </a:rPr>
                        <a:t>5</a:t>
                      </a:r>
                      <a:endParaRPr lang="ja-JP" sz="2800" b="1" kern="10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sz="2800" b="1" kern="100">
                          <a:latin typeface="Century"/>
                          <a:ea typeface="ＭＳ 明朝"/>
                          <a:cs typeface="Times New Roman"/>
                        </a:rPr>
                        <a:t>13</a:t>
                      </a:r>
                      <a:endParaRPr lang="ja-JP" sz="2800" b="1" kern="10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sz="2800" b="1" kern="100">
                          <a:latin typeface="Century"/>
                          <a:ea typeface="ＭＳ 明朝"/>
                          <a:cs typeface="Times New Roman"/>
                        </a:rPr>
                        <a:t>224</a:t>
                      </a:r>
                      <a:r>
                        <a:rPr lang="ja-JP" sz="2800" b="1" kern="100">
                          <a:latin typeface="Century"/>
                          <a:ea typeface="ＭＳ 明朝"/>
                          <a:cs typeface="Times New Roman"/>
                        </a:rPr>
                        <a:t>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indent="101600" algn="ctr">
                        <a:spcAft>
                          <a:spcPts val="0"/>
                        </a:spcAft>
                      </a:pPr>
                      <a:r>
                        <a:rPr lang="en-US" sz="2800" b="1" kern="100">
                          <a:latin typeface="Century"/>
                          <a:ea typeface="ＭＳ 明朝"/>
                          <a:cs typeface="Times New Roman"/>
                        </a:rPr>
                        <a:t>6</a:t>
                      </a:r>
                      <a:endParaRPr lang="ja-JP" sz="2800" b="1" kern="10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sz="2800" b="1" kern="100" dirty="0">
                          <a:latin typeface="Century"/>
                          <a:ea typeface="ＭＳ 明朝"/>
                          <a:cs typeface="Times New Roman"/>
                        </a:rPr>
                        <a:t>21</a:t>
                      </a:r>
                      <a:endParaRPr lang="ja-JP" sz="2800" b="1"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sz="2800" b="1" kern="100" dirty="0">
                          <a:latin typeface="Century"/>
                          <a:ea typeface="ＭＳ 明朝"/>
                          <a:cs typeface="Times New Roman"/>
                        </a:rPr>
                        <a:t>300</a:t>
                      </a:r>
                      <a:r>
                        <a:rPr lang="ja-JP" sz="2800" b="1" kern="100" dirty="0">
                          <a:latin typeface="Century"/>
                          <a:ea typeface="ＭＳ 明朝"/>
                          <a:cs typeface="Times New Roman"/>
                        </a:rPr>
                        <a:t>時間以上</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結論</a:t>
            </a:r>
            <a:endParaRPr kumimoji="1" lang="ja-JP" altLang="en-US" dirty="0"/>
          </a:p>
        </p:txBody>
      </p:sp>
      <p:sp>
        <p:nvSpPr>
          <p:cNvPr id="3" name="コンテンツ プレースホルダ 2"/>
          <p:cNvSpPr>
            <a:spLocks noGrp="1"/>
          </p:cNvSpPr>
          <p:nvPr>
            <p:ph sz="quarter" idx="1"/>
          </p:nvPr>
        </p:nvSpPr>
        <p:spPr/>
        <p:txBody>
          <a:bodyPr>
            <a:normAutofit/>
          </a:bodyPr>
          <a:lstStyle/>
          <a:p>
            <a:r>
              <a:rPr lang="en-US" altLang="ja-JP" dirty="0" smtClean="0"/>
              <a:t>N=</a:t>
            </a:r>
            <a:r>
              <a:rPr lang="ja-JP" altLang="en-US" dirty="0" smtClean="0"/>
              <a:t>５の探索時間の短縮が成功したが、十分な解の検証が行えなかった</a:t>
            </a:r>
          </a:p>
          <a:p>
            <a:r>
              <a:rPr lang="ja-JP" altLang="en-US" dirty="0" smtClean="0"/>
              <a:t>新たな問題：</a:t>
            </a:r>
            <a:br>
              <a:rPr lang="ja-JP" altLang="en-US" dirty="0" smtClean="0"/>
            </a:br>
            <a:r>
              <a:rPr lang="ja-JP" altLang="en-US" dirty="0" smtClean="0"/>
              <a:t>前回のサイズからの指数的に増える探索時間の莫大な増加量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今後の課題</a:t>
            </a:r>
            <a:endParaRPr kumimoji="1" lang="ja-JP" altLang="en-US" dirty="0"/>
          </a:p>
        </p:txBody>
      </p:sp>
      <p:sp>
        <p:nvSpPr>
          <p:cNvPr id="3" name="コンテンツ プレースホルダ 2"/>
          <p:cNvSpPr>
            <a:spLocks noGrp="1"/>
          </p:cNvSpPr>
          <p:nvPr>
            <p:ph sz="quarter" idx="1"/>
          </p:nvPr>
        </p:nvSpPr>
        <p:spPr/>
        <p:txBody>
          <a:bodyPr>
            <a:normAutofit/>
          </a:bodyPr>
          <a:lstStyle/>
          <a:p>
            <a:r>
              <a:rPr lang="en-US" altLang="ja-JP" dirty="0" smtClean="0"/>
              <a:t>N</a:t>
            </a:r>
            <a:r>
              <a:rPr lang="ja-JP" altLang="en-US" dirty="0" smtClean="0"/>
              <a:t>≧</a:t>
            </a:r>
            <a:r>
              <a:rPr lang="en-US" altLang="ja-JP" dirty="0" smtClean="0"/>
              <a:t>7</a:t>
            </a:r>
            <a:r>
              <a:rPr lang="ja-JP" altLang="en-US" dirty="0" smtClean="0"/>
              <a:t>の探索</a:t>
            </a:r>
            <a:endParaRPr lang="en-US" altLang="ja-JP" dirty="0" smtClean="0"/>
          </a:p>
          <a:p>
            <a:r>
              <a:rPr lang="ja-JP" altLang="en-US" dirty="0" smtClean="0"/>
              <a:t>新たな問題：</a:t>
            </a:r>
            <a:r>
              <a:rPr lang="en-US" altLang="ja-JP" dirty="0" smtClean="0"/>
              <a:t/>
            </a:r>
            <a:br>
              <a:rPr lang="en-US" altLang="ja-JP" dirty="0" smtClean="0"/>
            </a:br>
            <a:r>
              <a:rPr lang="ja-JP" altLang="en-US" dirty="0" smtClean="0"/>
              <a:t>指数的な探索時間の増加量の十分な改善が必要</a:t>
            </a:r>
            <a:endParaRPr lang="en-US" altLang="ja-JP" dirty="0" smtClean="0"/>
          </a:p>
          <a:p>
            <a:r>
              <a:rPr lang="ja-JP" altLang="en-US" dirty="0" smtClean="0"/>
              <a:t>今後の課題：</a:t>
            </a:r>
            <a:r>
              <a:rPr lang="en-US" altLang="ja-JP" dirty="0" smtClean="0"/>
              <a:t/>
            </a:r>
            <a:br>
              <a:rPr lang="en-US" altLang="ja-JP" dirty="0" smtClean="0"/>
            </a:br>
            <a:r>
              <a:rPr lang="ja-JP" altLang="ja-JP" dirty="0" smtClean="0"/>
              <a:t>新たな探索方法での探索</a:t>
            </a:r>
            <a:r>
              <a:rPr lang="en-US" altLang="ja-JP" dirty="0" smtClean="0"/>
              <a:t/>
            </a:r>
            <a:br>
              <a:rPr lang="en-US" altLang="ja-JP" dirty="0" smtClean="0"/>
            </a:br>
            <a:r>
              <a:rPr lang="ja-JP" altLang="en-US" dirty="0" smtClean="0"/>
              <a:t>高速計算に適した</a:t>
            </a:r>
            <a:r>
              <a:rPr lang="ja-JP" altLang="ja-JP" dirty="0" smtClean="0"/>
              <a:t>実行環境</a:t>
            </a:r>
            <a:r>
              <a:rPr lang="en-US" altLang="ja-JP" dirty="0" smtClean="0"/>
              <a:t/>
            </a:r>
            <a:br>
              <a:rPr lang="en-US" altLang="ja-JP" dirty="0" smtClean="0"/>
            </a:br>
            <a:endParaRPr lang="en-US" altLang="ja-JP" dirty="0" smtClean="0"/>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参考文献</a:t>
            </a:r>
            <a:endParaRPr kumimoji="1" lang="ja-JP" altLang="en-US" dirty="0"/>
          </a:p>
        </p:txBody>
      </p:sp>
      <p:sp>
        <p:nvSpPr>
          <p:cNvPr id="3" name="コンテンツ プレースホルダ 2"/>
          <p:cNvSpPr>
            <a:spLocks noGrp="1"/>
          </p:cNvSpPr>
          <p:nvPr>
            <p:ph sz="quarter" idx="1"/>
          </p:nvPr>
        </p:nvSpPr>
        <p:spPr/>
        <p:txBody>
          <a:bodyPr>
            <a:normAutofit fontScale="92500" lnSpcReduction="10000"/>
          </a:bodyPr>
          <a:lstStyle/>
          <a:p>
            <a:pPr lvl="0"/>
            <a:r>
              <a:rPr lang="ja-JP" altLang="ja-JP" dirty="0" smtClean="0"/>
              <a:t>柴田望洋：明解</a:t>
            </a:r>
            <a:r>
              <a:rPr lang="en-US" altLang="ja-JP" dirty="0" smtClean="0"/>
              <a:t>Java</a:t>
            </a:r>
            <a:r>
              <a:rPr lang="ja-JP" altLang="ja-JP" dirty="0" smtClean="0"/>
              <a:t>によるアルゴリズムとデータ構造</a:t>
            </a:r>
            <a:r>
              <a:rPr lang="en-US" altLang="ja-JP" dirty="0" smtClean="0"/>
              <a:t>, pp.168</a:t>
            </a:r>
            <a:r>
              <a:rPr lang="ja-JP" altLang="ja-JP" dirty="0" smtClean="0"/>
              <a:t>—</a:t>
            </a:r>
            <a:r>
              <a:rPr lang="en-US" altLang="ja-JP" dirty="0" smtClean="0"/>
              <a:t>179,  (2007).</a:t>
            </a:r>
            <a:endParaRPr lang="ja-JP" altLang="ja-JP" dirty="0" smtClean="0"/>
          </a:p>
          <a:p>
            <a:pPr lvl="0"/>
            <a:r>
              <a:rPr lang="ja-JP" altLang="ja-JP" dirty="0" smtClean="0"/>
              <a:t>吉瀬謙二</a:t>
            </a:r>
            <a:r>
              <a:rPr lang="en-US" altLang="ja-JP" dirty="0" smtClean="0"/>
              <a:t>,</a:t>
            </a:r>
            <a:r>
              <a:rPr lang="ja-JP" altLang="ja-JP" dirty="0" smtClean="0"/>
              <a:t>「</a:t>
            </a:r>
            <a:r>
              <a:rPr lang="en-US" altLang="ja-JP" dirty="0" smtClean="0"/>
              <a:t>N-queens Homepage in Japanese </a:t>
            </a:r>
            <a:r>
              <a:rPr lang="ja-JP" altLang="ja-JP" dirty="0" smtClean="0"/>
              <a:t>」</a:t>
            </a:r>
            <a:r>
              <a:rPr lang="en-US" altLang="ja-JP" dirty="0" smtClean="0"/>
              <a:t>: </a:t>
            </a:r>
            <a:r>
              <a:rPr lang="ja-JP" altLang="ja-JP" dirty="0" smtClean="0"/>
              <a:t>電気通信大学</a:t>
            </a:r>
            <a:r>
              <a:rPr lang="en-US" altLang="ja-JP" dirty="0" smtClean="0"/>
              <a:t>, 2004,</a:t>
            </a:r>
            <a:br>
              <a:rPr lang="en-US" altLang="ja-JP" dirty="0" smtClean="0"/>
            </a:br>
            <a:r>
              <a:rPr lang="en-US" altLang="ja-JP" dirty="0" smtClean="0"/>
              <a:t>http://www.arch.cs.titech.ac.jp/~kise/nq/index.htm</a:t>
            </a:r>
            <a:endParaRPr lang="ja-JP" altLang="ja-JP" dirty="0" smtClean="0"/>
          </a:p>
          <a:p>
            <a:pPr lvl="0"/>
            <a:r>
              <a:rPr lang="ja-JP" altLang="ja-JP" dirty="0" smtClean="0"/>
              <a:t>岡田章三：</a:t>
            </a:r>
            <a:r>
              <a:rPr lang="en-US" altLang="ja-JP" dirty="0" smtClean="0"/>
              <a:t>m</a:t>
            </a:r>
            <a:r>
              <a:rPr lang="ja-JP" altLang="ja-JP" dirty="0" smtClean="0"/>
              <a:t>次元</a:t>
            </a:r>
            <a:r>
              <a:rPr lang="en-US" altLang="ja-JP" dirty="0" smtClean="0"/>
              <a:t>n</a:t>
            </a:r>
            <a:r>
              <a:rPr lang="ja-JP" altLang="ja-JP" dirty="0" smtClean="0"/>
              <a:t>クイーン問題</a:t>
            </a:r>
            <a:r>
              <a:rPr lang="en-US" altLang="ja-JP" dirty="0" smtClean="0"/>
              <a:t>, </a:t>
            </a:r>
            <a:r>
              <a:rPr lang="ja-JP" altLang="ja-JP" dirty="0" smtClean="0"/>
              <a:t>岐阜高専紀要 第</a:t>
            </a:r>
            <a:r>
              <a:rPr lang="en-US" altLang="ja-JP" dirty="0" smtClean="0"/>
              <a:t>37</a:t>
            </a:r>
            <a:r>
              <a:rPr lang="ja-JP" altLang="ja-JP" dirty="0" smtClean="0"/>
              <a:t>号</a:t>
            </a:r>
            <a:r>
              <a:rPr lang="en-US" altLang="ja-JP" dirty="0" smtClean="0"/>
              <a:t>, pp.13</a:t>
            </a:r>
            <a:r>
              <a:rPr lang="ja-JP" altLang="ja-JP" dirty="0" smtClean="0"/>
              <a:t>—</a:t>
            </a:r>
            <a:r>
              <a:rPr lang="en-US" altLang="ja-JP" dirty="0" smtClean="0"/>
              <a:t>16,  (2002).</a:t>
            </a:r>
            <a:endParaRPr lang="ja-JP" altLang="ja-JP" dirty="0" smtClean="0"/>
          </a:p>
          <a:p>
            <a:pPr lvl="0"/>
            <a:r>
              <a:rPr lang="ja-JP" altLang="ja-JP" dirty="0" smtClean="0"/>
              <a:t>岡田章三：</a:t>
            </a:r>
            <a:r>
              <a:rPr lang="en-US" altLang="ja-JP" dirty="0" smtClean="0"/>
              <a:t>m</a:t>
            </a:r>
            <a:r>
              <a:rPr lang="ja-JP" altLang="ja-JP" dirty="0" smtClean="0"/>
              <a:t>次元</a:t>
            </a:r>
            <a:r>
              <a:rPr lang="en-US" altLang="ja-JP" dirty="0" smtClean="0"/>
              <a:t>n</a:t>
            </a:r>
            <a:r>
              <a:rPr lang="ja-JP" altLang="ja-JP" dirty="0" smtClean="0"/>
              <a:t>クイーン問題に関する計算例と予測</a:t>
            </a:r>
            <a:r>
              <a:rPr lang="en-US" altLang="ja-JP" dirty="0" smtClean="0"/>
              <a:t>,</a:t>
            </a:r>
            <a:r>
              <a:rPr lang="ja-JP" altLang="ja-JP" dirty="0" smtClean="0"/>
              <a:t>岐阜高専紀要 第</a:t>
            </a:r>
            <a:r>
              <a:rPr lang="en-US" altLang="ja-JP" dirty="0" smtClean="0"/>
              <a:t>38</a:t>
            </a:r>
            <a:r>
              <a:rPr lang="ja-JP" altLang="ja-JP" dirty="0" smtClean="0"/>
              <a:t>号</a:t>
            </a:r>
            <a:r>
              <a:rPr lang="en-US" altLang="ja-JP" dirty="0" smtClean="0"/>
              <a:t>,pp11</a:t>
            </a:r>
            <a:r>
              <a:rPr lang="ja-JP" altLang="ja-JP" dirty="0" smtClean="0"/>
              <a:t>－</a:t>
            </a:r>
            <a:r>
              <a:rPr lang="en-US" altLang="ja-JP" dirty="0" smtClean="0"/>
              <a:t>14, (2003).</a:t>
            </a:r>
            <a:endParaRPr lang="ja-JP" altLang="ja-JP" dirty="0" smtClean="0"/>
          </a:p>
          <a:p>
            <a:pPr lvl="0"/>
            <a:r>
              <a:rPr lang="ja-JP" altLang="ja-JP" dirty="0" smtClean="0"/>
              <a:t>岡田章三：</a:t>
            </a:r>
            <a:r>
              <a:rPr lang="en-US" altLang="ja-JP" dirty="0" smtClean="0"/>
              <a:t>m</a:t>
            </a:r>
            <a:r>
              <a:rPr lang="ja-JP" altLang="ja-JP" dirty="0" smtClean="0"/>
              <a:t>次元</a:t>
            </a:r>
            <a:r>
              <a:rPr lang="en-US" altLang="ja-JP" dirty="0" smtClean="0"/>
              <a:t>n</a:t>
            </a:r>
            <a:r>
              <a:rPr lang="ja-JP" altLang="ja-JP" dirty="0" smtClean="0"/>
              <a:t>クイーン問題に関する研究</a:t>
            </a:r>
            <a:r>
              <a:rPr lang="en-US" altLang="ja-JP" dirty="0" smtClean="0"/>
              <a:t>,</a:t>
            </a:r>
            <a:r>
              <a:rPr lang="ja-JP" altLang="ja-JP" dirty="0" smtClean="0"/>
              <a:t>岐阜高専紀要 第</a:t>
            </a:r>
            <a:r>
              <a:rPr lang="en-US" altLang="ja-JP" dirty="0" smtClean="0"/>
              <a:t>39</a:t>
            </a:r>
            <a:r>
              <a:rPr lang="ja-JP" altLang="ja-JP" dirty="0" smtClean="0"/>
              <a:t>号</a:t>
            </a:r>
            <a:r>
              <a:rPr lang="en-US" altLang="ja-JP" dirty="0" smtClean="0"/>
              <a:t>,pp7</a:t>
            </a:r>
            <a:r>
              <a:rPr lang="ja-JP" altLang="ja-JP" dirty="0" smtClean="0"/>
              <a:t>－</a:t>
            </a:r>
            <a:r>
              <a:rPr lang="en-US" altLang="ja-JP" dirty="0" smtClean="0"/>
              <a:t>9, (2004).</a:t>
            </a:r>
            <a:endParaRPr lang="ja-JP" altLang="ja-JP" dirty="0" smtClean="0"/>
          </a:p>
          <a:p>
            <a:r>
              <a:rPr lang="ja-JP" altLang="ja-JP" dirty="0" smtClean="0"/>
              <a:t>岡田章三：</a:t>
            </a:r>
            <a:r>
              <a:rPr lang="en-US" altLang="ja-JP" dirty="0" smtClean="0"/>
              <a:t>m</a:t>
            </a:r>
            <a:r>
              <a:rPr lang="ja-JP" altLang="ja-JP" dirty="0" smtClean="0"/>
              <a:t>次元</a:t>
            </a:r>
            <a:r>
              <a:rPr lang="en-US" altLang="ja-JP" dirty="0" smtClean="0"/>
              <a:t>n</a:t>
            </a:r>
            <a:r>
              <a:rPr lang="ja-JP" altLang="ja-JP" dirty="0" smtClean="0"/>
              <a:t>クイーン問題に関する報告</a:t>
            </a:r>
            <a:r>
              <a:rPr lang="en-US" altLang="ja-JP" dirty="0" smtClean="0"/>
              <a:t>,</a:t>
            </a:r>
            <a:r>
              <a:rPr lang="ja-JP" altLang="ja-JP" dirty="0" smtClean="0"/>
              <a:t>岐阜高専紀要 第</a:t>
            </a:r>
            <a:r>
              <a:rPr lang="en-US" altLang="ja-JP" dirty="0" smtClean="0"/>
              <a:t>40</a:t>
            </a:r>
            <a:r>
              <a:rPr lang="ja-JP" altLang="ja-JP" dirty="0" smtClean="0"/>
              <a:t>号</a:t>
            </a:r>
            <a:r>
              <a:rPr lang="en-US" altLang="ja-JP" dirty="0" smtClean="0"/>
              <a:t>,pp1</a:t>
            </a:r>
            <a:r>
              <a:rPr lang="ja-JP" altLang="ja-JP" dirty="0" smtClean="0"/>
              <a:t>－</a:t>
            </a:r>
            <a:r>
              <a:rPr lang="en-US" altLang="ja-JP" dirty="0" smtClean="0"/>
              <a:t>3, (2005).</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研究背景</a:t>
            </a:r>
            <a:endParaRPr kumimoji="1" lang="en-US" altLang="ja-JP" dirty="0" smtClean="0"/>
          </a:p>
          <a:p>
            <a:r>
              <a:rPr kumimoji="1" lang="ja-JP" altLang="en-US" dirty="0" smtClean="0"/>
              <a:t>３次元</a:t>
            </a:r>
            <a:r>
              <a:rPr kumimoji="1" lang="en-US" altLang="ja-JP" dirty="0" smtClean="0"/>
              <a:t>N</a:t>
            </a:r>
            <a:r>
              <a:rPr kumimoji="1" lang="ja-JP" altLang="en-US" dirty="0" smtClean="0"/>
              <a:t>クイーン問題の定義</a:t>
            </a:r>
            <a:endParaRPr kumimoji="1" lang="en-US" altLang="ja-JP" dirty="0" smtClean="0"/>
          </a:p>
          <a:p>
            <a:r>
              <a:rPr lang="ja-JP" altLang="en-US" dirty="0" smtClean="0"/>
              <a:t>問題提起</a:t>
            </a:r>
            <a:endParaRPr kumimoji="1" lang="en-US" altLang="ja-JP" dirty="0" smtClean="0"/>
          </a:p>
          <a:p>
            <a:r>
              <a:rPr kumimoji="1" lang="ja-JP" altLang="en-US" dirty="0" smtClean="0"/>
              <a:t>研究内容</a:t>
            </a:r>
            <a:endParaRPr kumimoji="1" lang="en-US" altLang="ja-JP" dirty="0" smtClean="0"/>
          </a:p>
          <a:p>
            <a:r>
              <a:rPr lang="ja-JP" altLang="en-US" dirty="0" smtClean="0"/>
              <a:t>実行結果</a:t>
            </a:r>
            <a:endParaRPr lang="en-US" altLang="ja-JP" dirty="0" smtClean="0"/>
          </a:p>
          <a:p>
            <a:r>
              <a:rPr kumimoji="1" lang="ja-JP" altLang="en-US" dirty="0" smtClean="0"/>
              <a:t>結論</a:t>
            </a:r>
            <a:endParaRPr kumimoji="1" lang="en-US" altLang="ja-JP" dirty="0" smtClean="0"/>
          </a:p>
          <a:p>
            <a:r>
              <a:rPr kumimoji="1" lang="ja-JP" altLang="en-US" dirty="0" smtClean="0"/>
              <a:t>今後の課題</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t>終わりに</a:t>
            </a:r>
            <a:endParaRPr kumimoji="1" lang="ja-JP" altLang="en-US" dirty="0"/>
          </a:p>
        </p:txBody>
      </p:sp>
      <p:sp>
        <p:nvSpPr>
          <p:cNvPr id="3" name="コンテンツ プレースホルダ 2"/>
          <p:cNvSpPr>
            <a:spLocks noGrp="1"/>
          </p:cNvSpPr>
          <p:nvPr>
            <p:ph sz="quarter" idx="1"/>
          </p:nvPr>
        </p:nvSpPr>
        <p:spPr/>
        <p:txBody>
          <a:bodyPr>
            <a:normAutofit/>
          </a:bodyPr>
          <a:lstStyle/>
          <a:p>
            <a:pPr>
              <a:buNone/>
            </a:pPr>
            <a:endParaRPr lang="en-US" altLang="ja-JP" sz="3600" dirty="0" smtClean="0"/>
          </a:p>
          <a:p>
            <a:pPr>
              <a:buNone/>
            </a:pPr>
            <a:endParaRPr lang="en-US" altLang="ja-JP" sz="3600" dirty="0" smtClean="0"/>
          </a:p>
          <a:p>
            <a:r>
              <a:rPr lang="ja-JP" altLang="en-US" sz="4400" dirty="0" smtClean="0"/>
              <a:t>御静聴頂き</a:t>
            </a:r>
            <a:r>
              <a:rPr kumimoji="1" lang="en-US" altLang="ja-JP" sz="4400" dirty="0" smtClean="0"/>
              <a:t/>
            </a:r>
            <a:br>
              <a:rPr kumimoji="1" lang="en-US" altLang="ja-JP" sz="4400" dirty="0" smtClean="0"/>
            </a:br>
            <a:r>
              <a:rPr kumimoji="1" lang="ja-JP" altLang="en-US" sz="4400" dirty="0" smtClean="0"/>
              <a:t>ありがとうございます。</a:t>
            </a:r>
            <a:r>
              <a:rPr kumimoji="1" lang="en-US" altLang="ja-JP" dirty="0" smtClean="0"/>
              <a:t/>
            </a:r>
            <a:br>
              <a:rPr kumimoji="1" lang="en-US" altLang="ja-JP" dirty="0" smtClean="0"/>
            </a:br>
            <a:r>
              <a:rPr kumimoji="1" lang="en-US" altLang="ja-JP" dirty="0" smtClean="0"/>
              <a:t/>
            </a:r>
            <a:br>
              <a:rPr kumimoji="1" lang="en-US" altLang="ja-JP" dirty="0" smtClean="0"/>
            </a:br>
            <a:endParaRPr kumimoji="1" lang="en-US" altLang="ja-JP" dirty="0" smtClean="0"/>
          </a:p>
          <a:p>
            <a:r>
              <a:rPr lang="ja-JP" altLang="ja-JP" sz="2800" dirty="0" smtClean="0"/>
              <a:t>本研究を完成するにあたって、御指導下さった石水隆先生と支援を受けた情報論理工学研究室の皆様に対し</a:t>
            </a:r>
            <a:r>
              <a:rPr lang="ja-JP" altLang="en-US" sz="2800" dirty="0" smtClean="0"/>
              <a:t>て</a:t>
            </a:r>
            <a:r>
              <a:rPr lang="ja-JP" altLang="ja-JP" sz="2800" dirty="0" smtClean="0"/>
              <a:t>深く感謝を申し上げます。</a:t>
            </a:r>
            <a:endParaRPr kumimoji="1" lang="ja-JP" alt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研究背景</a:t>
            </a:r>
            <a:endParaRPr kumimoji="1" lang="ja-JP" altLang="en-US" dirty="0"/>
          </a:p>
        </p:txBody>
      </p:sp>
      <p:sp>
        <p:nvSpPr>
          <p:cNvPr id="3" name="コンテンツ プレースホルダ 2"/>
          <p:cNvSpPr>
            <a:spLocks noGrp="1"/>
          </p:cNvSpPr>
          <p:nvPr>
            <p:ph sz="quarter" idx="1"/>
          </p:nvPr>
        </p:nvSpPr>
        <p:spPr/>
        <p:txBody>
          <a:bodyPr>
            <a:normAutofit/>
          </a:bodyPr>
          <a:lstStyle/>
          <a:p>
            <a:r>
              <a:rPr lang="en-US" altLang="ja-JP" dirty="0" smtClean="0"/>
              <a:t>N</a:t>
            </a:r>
            <a:r>
              <a:rPr lang="ja-JP" altLang="ja-JP" dirty="0" smtClean="0"/>
              <a:t>クイーン問題</a:t>
            </a:r>
            <a:r>
              <a:rPr lang="ja-JP" altLang="en-US" dirty="0" smtClean="0"/>
              <a:t>：</a:t>
            </a:r>
            <a:r>
              <a:rPr lang="en-US" altLang="ja-JP" dirty="0" smtClean="0"/>
              <a:t/>
            </a:r>
            <a:br>
              <a:rPr lang="en-US" altLang="ja-JP" dirty="0" smtClean="0"/>
            </a:br>
            <a:r>
              <a:rPr lang="en-US" altLang="ja-JP" dirty="0" smtClean="0"/>
              <a:t>	</a:t>
            </a:r>
            <a:r>
              <a:rPr lang="ja-JP" altLang="ja-JP" dirty="0" smtClean="0"/>
              <a:t>サイズ</a:t>
            </a:r>
            <a:r>
              <a:rPr lang="en-US" altLang="ja-JP" dirty="0" smtClean="0"/>
              <a:t>N</a:t>
            </a:r>
            <a:r>
              <a:rPr lang="ja-JP" altLang="ja-JP" dirty="0" smtClean="0"/>
              <a:t>×</a:t>
            </a:r>
            <a:r>
              <a:rPr lang="en-US" altLang="ja-JP" dirty="0" smtClean="0"/>
              <a:t>N</a:t>
            </a:r>
            <a:r>
              <a:rPr lang="ja-JP" altLang="ja-JP" dirty="0" smtClean="0"/>
              <a:t>のチェス</a:t>
            </a:r>
            <a:r>
              <a:rPr lang="ja-JP" altLang="en-US" dirty="0" smtClean="0"/>
              <a:t>盤</a:t>
            </a:r>
            <a:r>
              <a:rPr lang="ja-JP" altLang="ja-JP" dirty="0" smtClean="0"/>
              <a:t>に</a:t>
            </a:r>
            <a:r>
              <a:rPr lang="en-US" altLang="ja-JP" dirty="0" smtClean="0"/>
              <a:t>N</a:t>
            </a:r>
            <a:r>
              <a:rPr lang="ja-JP" altLang="ja-JP" dirty="0" smtClean="0"/>
              <a:t>個のクイーンを互いの</a:t>
            </a:r>
            <a:r>
              <a:rPr lang="en-US" altLang="ja-JP" dirty="0" smtClean="0"/>
              <a:t>	</a:t>
            </a:r>
            <a:r>
              <a:rPr lang="ja-JP" altLang="ja-JP" dirty="0" smtClean="0"/>
              <a:t>移動範囲を妨げないように配置する問題である。</a:t>
            </a:r>
            <a:r>
              <a:rPr lang="en-US" altLang="ja-JP" dirty="0" smtClean="0"/>
              <a:t>	</a:t>
            </a:r>
            <a:r>
              <a:rPr lang="ja-JP" altLang="en-US" dirty="0" smtClean="0"/>
              <a:t>（</a:t>
            </a:r>
            <a:r>
              <a:rPr lang="en-US" altLang="ja-JP" dirty="0" smtClean="0"/>
              <a:t>N</a:t>
            </a:r>
            <a:r>
              <a:rPr lang="ja-JP" altLang="ja-JP" dirty="0" smtClean="0"/>
              <a:t>≧</a:t>
            </a:r>
            <a:r>
              <a:rPr lang="ja-JP" altLang="en-US" dirty="0" smtClean="0"/>
              <a:t>４）</a:t>
            </a:r>
            <a:r>
              <a:rPr lang="en-US" altLang="ja-JP" dirty="0" smtClean="0"/>
              <a:t/>
            </a:r>
            <a:br>
              <a:rPr lang="en-US" altLang="ja-JP" dirty="0" smtClean="0"/>
            </a:br>
            <a:endParaRPr lang="en-US" altLang="ja-JP" dirty="0" smtClean="0"/>
          </a:p>
          <a:p>
            <a:r>
              <a:rPr lang="en-US" altLang="ja-JP" dirty="0" smtClean="0"/>
              <a:t>N=26</a:t>
            </a:r>
            <a:r>
              <a:rPr lang="ja-JP" altLang="en-US" dirty="0" err="1" smtClean="0"/>
              <a:t>まで</a:t>
            </a:r>
            <a:r>
              <a:rPr lang="ja-JP" altLang="en-US" dirty="0" smtClean="0"/>
              <a:t>解が判明している。</a:t>
            </a:r>
            <a:endParaRPr lang="en-US" altLang="ja-JP" dirty="0" smtClean="0"/>
          </a:p>
          <a:p>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US" altLang="ja-JP" dirty="0" smtClean="0"/>
              <a:t>N</a:t>
            </a:r>
            <a:r>
              <a:rPr lang="ja-JP" altLang="ja-JP" dirty="0" smtClean="0"/>
              <a:t>クイーン問題</a:t>
            </a:r>
            <a:endParaRPr kumimoji="1" lang="ja-JP" altLang="en-US" dirty="0"/>
          </a:p>
        </p:txBody>
      </p:sp>
      <p:sp>
        <p:nvSpPr>
          <p:cNvPr id="3" name="コンテンツ プレースホルダ 2"/>
          <p:cNvSpPr>
            <a:spLocks noGrp="1"/>
          </p:cNvSpPr>
          <p:nvPr>
            <p:ph sz="quarter" idx="1"/>
          </p:nvPr>
        </p:nvSpPr>
        <p:spPr/>
        <p:txBody>
          <a:bodyPr/>
          <a:lstStyle/>
          <a:p>
            <a:r>
              <a:rPr lang="en-US" altLang="ja-JP" dirty="0" smtClean="0"/>
              <a:t>N=8</a:t>
            </a:r>
            <a:r>
              <a:rPr lang="ja-JP" altLang="en-US" dirty="0" smtClean="0"/>
              <a:t>のクイーンの</a:t>
            </a:r>
            <a:r>
              <a:rPr lang="en-US" altLang="ja-JP" dirty="0" smtClean="0"/>
              <a:t/>
            </a:r>
            <a:br>
              <a:rPr lang="en-US" altLang="ja-JP" dirty="0" smtClean="0"/>
            </a:br>
            <a:r>
              <a:rPr lang="ja-JP" altLang="en-US" dirty="0" smtClean="0"/>
              <a:t>移動範囲</a:t>
            </a:r>
            <a:endParaRPr lang="en-US" altLang="ja-JP" dirty="0" smtClean="0"/>
          </a:p>
          <a:p>
            <a:r>
              <a:rPr lang="ja-JP" altLang="en-US" dirty="0" smtClean="0"/>
              <a:t>８</a:t>
            </a:r>
            <a:r>
              <a:rPr kumimoji="1" lang="ja-JP" altLang="en-US" dirty="0" smtClean="0"/>
              <a:t>方向</a:t>
            </a:r>
            <a:endParaRPr kumimoji="1" lang="ja-JP" altLang="en-US" dirty="0"/>
          </a:p>
        </p:txBody>
      </p:sp>
      <p:sp>
        <p:nvSpPr>
          <p:cNvPr id="4" name="コンテンツ プレースホルダ 3"/>
          <p:cNvSpPr>
            <a:spLocks noGrp="1"/>
          </p:cNvSpPr>
          <p:nvPr>
            <p:ph sz="quarter" idx="2"/>
          </p:nvPr>
        </p:nvSpPr>
        <p:spPr/>
        <p:txBody>
          <a:bodyPr/>
          <a:lstStyle/>
          <a:p>
            <a:r>
              <a:rPr kumimoji="1" lang="en-US" altLang="ja-JP" dirty="0" smtClean="0"/>
              <a:t>N=8</a:t>
            </a:r>
            <a:r>
              <a:rPr kumimoji="1" lang="ja-JP" altLang="en-US" dirty="0" smtClean="0"/>
              <a:t>の問題の解</a:t>
            </a:r>
            <a:endParaRPr kumimoji="1" lang="en-US" altLang="ja-JP" dirty="0" smtClean="0"/>
          </a:p>
          <a:p>
            <a:r>
              <a:rPr kumimoji="1" lang="ja-JP" altLang="en-US" dirty="0" smtClean="0"/>
              <a:t>クイーン８個</a:t>
            </a:r>
            <a:endParaRPr kumimoji="1" lang="ja-JP" altLang="en-US" dirty="0"/>
          </a:p>
        </p:txBody>
      </p:sp>
      <p:grpSp>
        <p:nvGrpSpPr>
          <p:cNvPr id="55" name="グループ化 54"/>
          <p:cNvGrpSpPr>
            <a:grpSpLocks noChangeAspect="1"/>
          </p:cNvGrpSpPr>
          <p:nvPr/>
        </p:nvGrpSpPr>
        <p:grpSpPr>
          <a:xfrm>
            <a:off x="611560" y="2708920"/>
            <a:ext cx="3658453" cy="3332113"/>
            <a:chOff x="1043608" y="116632"/>
            <a:chExt cx="7316908" cy="6664226"/>
          </a:xfrm>
        </p:grpSpPr>
        <p:sp>
          <p:nvSpPr>
            <p:cNvPr id="56" name="正方形/長方形 55"/>
            <p:cNvSpPr/>
            <p:nvPr/>
          </p:nvSpPr>
          <p:spPr>
            <a:xfrm>
              <a:off x="1547664" y="692696"/>
              <a:ext cx="5760000" cy="57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a:p>
          </p:txBody>
        </p:sp>
        <p:cxnSp>
          <p:nvCxnSpPr>
            <p:cNvPr id="57" name="直線コネクタ 56"/>
            <p:cNvCxnSpPr/>
            <p:nvPr/>
          </p:nvCxnSpPr>
          <p:spPr>
            <a:xfrm>
              <a:off x="1547664" y="141277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1547664" y="213285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1547664" y="285293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1547664" y="357301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1547664" y="429309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1547664" y="501317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1547664" y="573325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226774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298782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370790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442798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514806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586814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658822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5220072" y="404664"/>
              <a:ext cx="14401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6804248" y="116632"/>
              <a:ext cx="532840" cy="615554"/>
            </a:xfrm>
            <a:prstGeom prst="rect">
              <a:avLst/>
            </a:prstGeom>
            <a:noFill/>
          </p:spPr>
          <p:txBody>
            <a:bodyPr wrap="none" rtlCol="0">
              <a:spAutoFit/>
            </a:bodyPr>
            <a:lstStyle/>
            <a:p>
              <a:r>
                <a:rPr kumimoji="1" lang="en-US" altLang="ja-JP" sz="1400" b="1" dirty="0" smtClean="0"/>
                <a:t>x</a:t>
              </a:r>
              <a:endParaRPr kumimoji="1" lang="ja-JP" altLang="en-US" sz="1400" b="1" dirty="0"/>
            </a:p>
          </p:txBody>
        </p:sp>
        <p:cxnSp>
          <p:nvCxnSpPr>
            <p:cNvPr id="73" name="直線矢印コネクタ 72"/>
            <p:cNvCxnSpPr/>
            <p:nvPr/>
          </p:nvCxnSpPr>
          <p:spPr>
            <a:xfrm>
              <a:off x="1187624" y="4437112"/>
              <a:ext cx="0"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1043608" y="5877272"/>
              <a:ext cx="539252" cy="615554"/>
            </a:xfrm>
            <a:prstGeom prst="rect">
              <a:avLst/>
            </a:prstGeom>
            <a:noFill/>
          </p:spPr>
          <p:txBody>
            <a:bodyPr wrap="none" rtlCol="0">
              <a:spAutoFit/>
            </a:bodyPr>
            <a:lstStyle/>
            <a:p>
              <a:r>
                <a:rPr kumimoji="1" lang="en-US" altLang="ja-JP" sz="1400" b="1" dirty="0" smtClean="0"/>
                <a:t>y</a:t>
              </a:r>
              <a:endParaRPr kumimoji="1" lang="ja-JP" altLang="en-US" sz="1400" b="1" dirty="0"/>
            </a:p>
          </p:txBody>
        </p:sp>
        <p:sp>
          <p:nvSpPr>
            <p:cNvPr id="75" name="テキスト ボックス 74"/>
            <p:cNvSpPr txBox="1"/>
            <p:nvPr/>
          </p:nvSpPr>
          <p:spPr>
            <a:xfrm>
              <a:off x="1187624" y="188640"/>
              <a:ext cx="1052212" cy="615554"/>
            </a:xfrm>
            <a:prstGeom prst="rect">
              <a:avLst/>
            </a:prstGeom>
            <a:noFill/>
          </p:spPr>
          <p:txBody>
            <a:bodyPr wrap="none" rtlCol="0">
              <a:spAutoFit/>
            </a:bodyPr>
            <a:lstStyle/>
            <a:p>
              <a:r>
                <a:rPr kumimoji="1" lang="en-US" altLang="ja-JP" sz="1400" b="1" dirty="0" smtClean="0"/>
                <a:t>(0,0)</a:t>
              </a:r>
              <a:endParaRPr kumimoji="1" lang="ja-JP" altLang="en-US" sz="1400" b="1" dirty="0"/>
            </a:p>
          </p:txBody>
        </p:sp>
        <p:sp>
          <p:nvSpPr>
            <p:cNvPr id="76" name="テキスト ボックス 75"/>
            <p:cNvSpPr txBox="1"/>
            <p:nvPr/>
          </p:nvSpPr>
          <p:spPr>
            <a:xfrm>
              <a:off x="7308304" y="6165304"/>
              <a:ext cx="1052212" cy="615554"/>
            </a:xfrm>
            <a:prstGeom prst="rect">
              <a:avLst/>
            </a:prstGeom>
            <a:noFill/>
          </p:spPr>
          <p:txBody>
            <a:bodyPr wrap="none" rtlCol="0">
              <a:spAutoFit/>
            </a:bodyPr>
            <a:lstStyle/>
            <a:p>
              <a:r>
                <a:rPr lang="en-US" altLang="ja-JP" sz="1400" b="1" dirty="0" smtClean="0"/>
                <a:t>(7,7)</a:t>
              </a:r>
              <a:endParaRPr kumimoji="1" lang="ja-JP" altLang="en-US" sz="1400" b="1" dirty="0"/>
            </a:p>
          </p:txBody>
        </p:sp>
        <p:sp>
          <p:nvSpPr>
            <p:cNvPr id="77" name="テキスト ボックス 76"/>
            <p:cNvSpPr txBox="1"/>
            <p:nvPr/>
          </p:nvSpPr>
          <p:spPr>
            <a:xfrm>
              <a:off x="3779913" y="2996952"/>
              <a:ext cx="616196" cy="615554"/>
            </a:xfrm>
            <a:prstGeom prst="rect">
              <a:avLst/>
            </a:prstGeom>
            <a:noFill/>
          </p:spPr>
          <p:txBody>
            <a:bodyPr wrap="none" rtlCol="0">
              <a:spAutoFit/>
            </a:bodyPr>
            <a:lstStyle/>
            <a:p>
              <a:r>
                <a:rPr kumimoji="1" lang="en-US" altLang="ja-JP" sz="1400" b="1" dirty="0" smtClean="0"/>
                <a:t>Q</a:t>
              </a:r>
              <a:endParaRPr kumimoji="1" lang="ja-JP" altLang="en-US" sz="1400" b="1" dirty="0"/>
            </a:p>
          </p:txBody>
        </p:sp>
        <p:sp>
          <p:nvSpPr>
            <p:cNvPr id="78" name="テキスト ボックス 77"/>
            <p:cNvSpPr txBox="1"/>
            <p:nvPr/>
          </p:nvSpPr>
          <p:spPr>
            <a:xfrm>
              <a:off x="3779913" y="3645024"/>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79" name="テキスト ボックス 78"/>
            <p:cNvSpPr txBox="1"/>
            <p:nvPr/>
          </p:nvSpPr>
          <p:spPr>
            <a:xfrm>
              <a:off x="3779913" y="155679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0" name="テキスト ボックス 79"/>
            <p:cNvSpPr txBox="1"/>
            <p:nvPr/>
          </p:nvSpPr>
          <p:spPr>
            <a:xfrm>
              <a:off x="3779913" y="83671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1" name="テキスト ボックス 80"/>
            <p:cNvSpPr txBox="1"/>
            <p:nvPr/>
          </p:nvSpPr>
          <p:spPr>
            <a:xfrm>
              <a:off x="3059833" y="227687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2" name="テキスト ボックス 81"/>
            <p:cNvSpPr txBox="1"/>
            <p:nvPr/>
          </p:nvSpPr>
          <p:spPr>
            <a:xfrm>
              <a:off x="3059833" y="3645024"/>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3" name="テキスト ボックス 82"/>
            <p:cNvSpPr txBox="1"/>
            <p:nvPr/>
          </p:nvSpPr>
          <p:spPr>
            <a:xfrm>
              <a:off x="4499993" y="3645024"/>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4" name="テキスト ボックス 83"/>
            <p:cNvSpPr txBox="1"/>
            <p:nvPr/>
          </p:nvSpPr>
          <p:spPr>
            <a:xfrm>
              <a:off x="4499993" y="227687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5" name="テキスト ボックス 84"/>
            <p:cNvSpPr txBox="1"/>
            <p:nvPr/>
          </p:nvSpPr>
          <p:spPr>
            <a:xfrm>
              <a:off x="3059833" y="299695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6" name="テキスト ボックス 85"/>
            <p:cNvSpPr txBox="1"/>
            <p:nvPr/>
          </p:nvSpPr>
          <p:spPr>
            <a:xfrm>
              <a:off x="4499993" y="299695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7" name="テキスト ボックス 86"/>
            <p:cNvSpPr txBox="1"/>
            <p:nvPr/>
          </p:nvSpPr>
          <p:spPr>
            <a:xfrm>
              <a:off x="3779913" y="227687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8" name="テキスト ボックス 87"/>
            <p:cNvSpPr txBox="1"/>
            <p:nvPr/>
          </p:nvSpPr>
          <p:spPr>
            <a:xfrm>
              <a:off x="5220071" y="155679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89" name="テキスト ボックス 88"/>
            <p:cNvSpPr txBox="1"/>
            <p:nvPr/>
          </p:nvSpPr>
          <p:spPr>
            <a:xfrm>
              <a:off x="5940151" y="764704"/>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0" name="テキスト ボックス 89"/>
            <p:cNvSpPr txBox="1"/>
            <p:nvPr/>
          </p:nvSpPr>
          <p:spPr>
            <a:xfrm>
              <a:off x="2339752" y="155679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1" name="テキスト ボックス 90"/>
            <p:cNvSpPr txBox="1"/>
            <p:nvPr/>
          </p:nvSpPr>
          <p:spPr>
            <a:xfrm>
              <a:off x="1619672" y="83671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2" name="テキスト ボックス 91"/>
            <p:cNvSpPr txBox="1"/>
            <p:nvPr/>
          </p:nvSpPr>
          <p:spPr>
            <a:xfrm>
              <a:off x="2339752" y="299695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3" name="テキスト ボックス 92"/>
            <p:cNvSpPr txBox="1"/>
            <p:nvPr/>
          </p:nvSpPr>
          <p:spPr>
            <a:xfrm>
              <a:off x="1619672" y="299695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4" name="テキスト ボックス 93"/>
            <p:cNvSpPr txBox="1"/>
            <p:nvPr/>
          </p:nvSpPr>
          <p:spPr>
            <a:xfrm>
              <a:off x="5220071" y="299695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5" name="テキスト ボックス 94"/>
            <p:cNvSpPr txBox="1"/>
            <p:nvPr/>
          </p:nvSpPr>
          <p:spPr>
            <a:xfrm>
              <a:off x="5940151" y="299695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6" name="テキスト ボックス 95"/>
            <p:cNvSpPr txBox="1"/>
            <p:nvPr/>
          </p:nvSpPr>
          <p:spPr>
            <a:xfrm>
              <a:off x="6660231" y="299695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7" name="テキスト ボックス 96"/>
            <p:cNvSpPr txBox="1"/>
            <p:nvPr/>
          </p:nvSpPr>
          <p:spPr>
            <a:xfrm>
              <a:off x="2339752" y="4365104"/>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8" name="テキスト ボックス 97"/>
            <p:cNvSpPr txBox="1"/>
            <p:nvPr/>
          </p:nvSpPr>
          <p:spPr>
            <a:xfrm>
              <a:off x="1619672" y="515719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99" name="テキスト ボックス 98"/>
            <p:cNvSpPr txBox="1"/>
            <p:nvPr/>
          </p:nvSpPr>
          <p:spPr>
            <a:xfrm>
              <a:off x="3779913" y="443711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100" name="テキスト ボックス 99"/>
            <p:cNvSpPr txBox="1"/>
            <p:nvPr/>
          </p:nvSpPr>
          <p:spPr>
            <a:xfrm>
              <a:off x="3779913" y="515719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101" name="テキスト ボックス 100"/>
            <p:cNvSpPr txBox="1"/>
            <p:nvPr/>
          </p:nvSpPr>
          <p:spPr>
            <a:xfrm>
              <a:off x="3779913" y="587727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102" name="テキスト ボックス 101"/>
            <p:cNvSpPr txBox="1"/>
            <p:nvPr/>
          </p:nvSpPr>
          <p:spPr>
            <a:xfrm>
              <a:off x="5220071" y="4365104"/>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103" name="テキスト ボックス 102"/>
            <p:cNvSpPr txBox="1"/>
            <p:nvPr/>
          </p:nvSpPr>
          <p:spPr>
            <a:xfrm>
              <a:off x="5940151" y="515719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sp>
          <p:nvSpPr>
            <p:cNvPr id="104" name="テキスト ボックス 103"/>
            <p:cNvSpPr txBox="1"/>
            <p:nvPr/>
          </p:nvSpPr>
          <p:spPr>
            <a:xfrm>
              <a:off x="6660231" y="5877272"/>
              <a:ext cx="728404" cy="615554"/>
            </a:xfrm>
            <a:prstGeom prst="rect">
              <a:avLst/>
            </a:prstGeom>
            <a:noFill/>
          </p:spPr>
          <p:txBody>
            <a:bodyPr wrap="none" rtlCol="0">
              <a:spAutoFit/>
            </a:bodyPr>
            <a:lstStyle/>
            <a:p>
              <a:r>
                <a:rPr lang="en-US" altLang="ja-JP" sz="1400" b="1" dirty="0" smtClean="0"/>
                <a:t>×</a:t>
              </a:r>
              <a:endParaRPr kumimoji="1" lang="ja-JP" altLang="en-US" sz="1400" b="1" dirty="0" smtClean="0"/>
            </a:p>
          </p:txBody>
        </p:sp>
      </p:grpSp>
      <p:grpSp>
        <p:nvGrpSpPr>
          <p:cNvPr id="135" name="グループ化 134"/>
          <p:cNvGrpSpPr>
            <a:grpSpLocks noChangeAspect="1"/>
          </p:cNvGrpSpPr>
          <p:nvPr/>
        </p:nvGrpSpPr>
        <p:grpSpPr>
          <a:xfrm>
            <a:off x="4788024" y="2708920"/>
            <a:ext cx="3658454" cy="3332114"/>
            <a:chOff x="1043608" y="116632"/>
            <a:chExt cx="7316908" cy="6664226"/>
          </a:xfrm>
        </p:grpSpPr>
        <p:sp>
          <p:nvSpPr>
            <p:cNvPr id="136" name="正方形/長方形 135"/>
            <p:cNvSpPr/>
            <p:nvPr/>
          </p:nvSpPr>
          <p:spPr>
            <a:xfrm>
              <a:off x="1547664" y="692696"/>
              <a:ext cx="5760000" cy="576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37" name="直線コネクタ 136"/>
            <p:cNvCxnSpPr/>
            <p:nvPr/>
          </p:nvCxnSpPr>
          <p:spPr>
            <a:xfrm>
              <a:off x="1547664" y="141277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1547664" y="213285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1547664" y="285293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a:off x="1547664" y="357301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1547664" y="429309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1547664" y="501317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a:off x="1547664" y="5733256"/>
              <a:ext cx="5760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a:off x="226774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298782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370790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a:off x="442798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a:off x="514806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586814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6588224" y="692696"/>
              <a:ext cx="0"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直線矢印コネクタ 150"/>
            <p:cNvCxnSpPr/>
            <p:nvPr/>
          </p:nvCxnSpPr>
          <p:spPr>
            <a:xfrm>
              <a:off x="5220072" y="404664"/>
              <a:ext cx="14401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2" name="テキスト ボックス 151"/>
            <p:cNvSpPr txBox="1"/>
            <p:nvPr/>
          </p:nvSpPr>
          <p:spPr>
            <a:xfrm>
              <a:off x="6804248" y="116632"/>
              <a:ext cx="532840" cy="615554"/>
            </a:xfrm>
            <a:prstGeom prst="rect">
              <a:avLst/>
            </a:prstGeom>
            <a:noFill/>
          </p:spPr>
          <p:txBody>
            <a:bodyPr wrap="none" rtlCol="0">
              <a:spAutoFit/>
            </a:bodyPr>
            <a:lstStyle/>
            <a:p>
              <a:r>
                <a:rPr kumimoji="1" lang="en-US" altLang="ja-JP" sz="1400" b="1" dirty="0" smtClean="0"/>
                <a:t>x</a:t>
              </a:r>
              <a:endParaRPr kumimoji="1" lang="ja-JP" altLang="en-US" sz="1400" b="1" dirty="0"/>
            </a:p>
          </p:txBody>
        </p:sp>
        <p:cxnSp>
          <p:nvCxnSpPr>
            <p:cNvPr id="153" name="直線矢印コネクタ 152"/>
            <p:cNvCxnSpPr/>
            <p:nvPr/>
          </p:nvCxnSpPr>
          <p:spPr>
            <a:xfrm>
              <a:off x="1187624" y="4437112"/>
              <a:ext cx="0"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4" name="テキスト ボックス 153"/>
            <p:cNvSpPr txBox="1"/>
            <p:nvPr/>
          </p:nvSpPr>
          <p:spPr>
            <a:xfrm>
              <a:off x="1043608" y="5877272"/>
              <a:ext cx="539252" cy="615554"/>
            </a:xfrm>
            <a:prstGeom prst="rect">
              <a:avLst/>
            </a:prstGeom>
            <a:noFill/>
          </p:spPr>
          <p:txBody>
            <a:bodyPr wrap="none" rtlCol="0">
              <a:spAutoFit/>
            </a:bodyPr>
            <a:lstStyle/>
            <a:p>
              <a:r>
                <a:rPr kumimoji="1" lang="en-US" altLang="ja-JP" sz="1400" b="1" dirty="0" smtClean="0"/>
                <a:t>y</a:t>
              </a:r>
              <a:endParaRPr kumimoji="1" lang="ja-JP" altLang="en-US" sz="1400" b="1" dirty="0"/>
            </a:p>
          </p:txBody>
        </p:sp>
        <p:sp>
          <p:nvSpPr>
            <p:cNvPr id="155" name="テキスト ボックス 154"/>
            <p:cNvSpPr txBox="1"/>
            <p:nvPr/>
          </p:nvSpPr>
          <p:spPr>
            <a:xfrm>
              <a:off x="1187624" y="188640"/>
              <a:ext cx="1052212" cy="615554"/>
            </a:xfrm>
            <a:prstGeom prst="rect">
              <a:avLst/>
            </a:prstGeom>
            <a:noFill/>
          </p:spPr>
          <p:txBody>
            <a:bodyPr wrap="none" rtlCol="0">
              <a:spAutoFit/>
            </a:bodyPr>
            <a:lstStyle/>
            <a:p>
              <a:r>
                <a:rPr kumimoji="1" lang="en-US" altLang="ja-JP" sz="1400" b="1" dirty="0" smtClean="0"/>
                <a:t>(0,0)</a:t>
              </a:r>
              <a:endParaRPr kumimoji="1" lang="ja-JP" altLang="en-US" sz="1400" b="1" dirty="0"/>
            </a:p>
          </p:txBody>
        </p:sp>
        <p:sp>
          <p:nvSpPr>
            <p:cNvPr id="156" name="テキスト ボックス 155"/>
            <p:cNvSpPr txBox="1"/>
            <p:nvPr/>
          </p:nvSpPr>
          <p:spPr>
            <a:xfrm>
              <a:off x="7308304" y="6165304"/>
              <a:ext cx="1052212" cy="615554"/>
            </a:xfrm>
            <a:prstGeom prst="rect">
              <a:avLst/>
            </a:prstGeom>
            <a:noFill/>
          </p:spPr>
          <p:txBody>
            <a:bodyPr wrap="none" rtlCol="0">
              <a:spAutoFit/>
            </a:bodyPr>
            <a:lstStyle/>
            <a:p>
              <a:r>
                <a:rPr lang="en-US" altLang="ja-JP" sz="1400" b="1" dirty="0" smtClean="0"/>
                <a:t>(7,7)</a:t>
              </a:r>
              <a:endParaRPr kumimoji="1" lang="ja-JP" altLang="en-US" sz="1400" b="1" dirty="0"/>
            </a:p>
          </p:txBody>
        </p:sp>
        <p:sp>
          <p:nvSpPr>
            <p:cNvPr id="157" name="テキスト ボックス 156"/>
            <p:cNvSpPr txBox="1"/>
            <p:nvPr/>
          </p:nvSpPr>
          <p:spPr>
            <a:xfrm>
              <a:off x="1691680" y="764704"/>
              <a:ext cx="616196" cy="615554"/>
            </a:xfrm>
            <a:prstGeom prst="rect">
              <a:avLst/>
            </a:prstGeom>
            <a:noFill/>
          </p:spPr>
          <p:txBody>
            <a:bodyPr wrap="none" rtlCol="0">
              <a:spAutoFit/>
            </a:bodyPr>
            <a:lstStyle/>
            <a:p>
              <a:r>
                <a:rPr kumimoji="1" lang="en-US" altLang="ja-JP" sz="1400" b="1" dirty="0" smtClean="0"/>
                <a:t>Q</a:t>
              </a:r>
              <a:endParaRPr kumimoji="1" lang="ja-JP" altLang="en-US" sz="1400" b="1" dirty="0" smtClean="0"/>
            </a:p>
          </p:txBody>
        </p:sp>
        <p:sp>
          <p:nvSpPr>
            <p:cNvPr id="158" name="テキスト ボックス 157"/>
            <p:cNvSpPr txBox="1"/>
            <p:nvPr/>
          </p:nvSpPr>
          <p:spPr>
            <a:xfrm>
              <a:off x="4499992" y="1484784"/>
              <a:ext cx="616196" cy="615554"/>
            </a:xfrm>
            <a:prstGeom prst="rect">
              <a:avLst/>
            </a:prstGeom>
            <a:noFill/>
          </p:spPr>
          <p:txBody>
            <a:bodyPr wrap="none" rtlCol="0">
              <a:spAutoFit/>
            </a:bodyPr>
            <a:lstStyle/>
            <a:p>
              <a:r>
                <a:rPr kumimoji="1" lang="en-US" altLang="ja-JP" sz="1400" b="1" dirty="0" smtClean="0"/>
                <a:t>Q</a:t>
              </a:r>
              <a:endParaRPr kumimoji="1" lang="ja-JP" altLang="en-US" sz="1400" b="1" dirty="0" smtClean="0"/>
            </a:p>
          </p:txBody>
        </p:sp>
        <p:sp>
          <p:nvSpPr>
            <p:cNvPr id="159" name="テキスト ボックス 158"/>
            <p:cNvSpPr txBox="1"/>
            <p:nvPr/>
          </p:nvSpPr>
          <p:spPr>
            <a:xfrm>
              <a:off x="6660232" y="2204863"/>
              <a:ext cx="616196" cy="615554"/>
            </a:xfrm>
            <a:prstGeom prst="rect">
              <a:avLst/>
            </a:prstGeom>
            <a:noFill/>
          </p:spPr>
          <p:txBody>
            <a:bodyPr wrap="none" rtlCol="0">
              <a:spAutoFit/>
            </a:bodyPr>
            <a:lstStyle/>
            <a:p>
              <a:r>
                <a:rPr kumimoji="1" lang="en-US" altLang="ja-JP" sz="1400" b="1" dirty="0" smtClean="0"/>
                <a:t>Q</a:t>
              </a:r>
              <a:endParaRPr kumimoji="1" lang="ja-JP" altLang="en-US" sz="1400" b="1" dirty="0" smtClean="0"/>
            </a:p>
          </p:txBody>
        </p:sp>
        <p:sp>
          <p:nvSpPr>
            <p:cNvPr id="160" name="テキスト ボックス 159"/>
            <p:cNvSpPr txBox="1"/>
            <p:nvPr/>
          </p:nvSpPr>
          <p:spPr>
            <a:xfrm>
              <a:off x="3851920" y="5805264"/>
              <a:ext cx="616196" cy="615554"/>
            </a:xfrm>
            <a:prstGeom prst="rect">
              <a:avLst/>
            </a:prstGeom>
            <a:noFill/>
          </p:spPr>
          <p:txBody>
            <a:bodyPr wrap="none" rtlCol="0">
              <a:spAutoFit/>
            </a:bodyPr>
            <a:lstStyle/>
            <a:p>
              <a:r>
                <a:rPr kumimoji="1" lang="en-US" altLang="ja-JP" sz="1400" b="1" dirty="0" smtClean="0"/>
                <a:t>Q</a:t>
              </a:r>
              <a:endParaRPr kumimoji="1" lang="ja-JP" altLang="en-US" sz="1400" b="1" dirty="0" smtClean="0"/>
            </a:p>
          </p:txBody>
        </p:sp>
        <p:sp>
          <p:nvSpPr>
            <p:cNvPr id="161" name="テキスト ボックス 160"/>
            <p:cNvSpPr txBox="1"/>
            <p:nvPr/>
          </p:nvSpPr>
          <p:spPr>
            <a:xfrm>
              <a:off x="6012160" y="4365105"/>
              <a:ext cx="616196" cy="615554"/>
            </a:xfrm>
            <a:prstGeom prst="rect">
              <a:avLst/>
            </a:prstGeom>
            <a:noFill/>
          </p:spPr>
          <p:txBody>
            <a:bodyPr wrap="none" rtlCol="0">
              <a:spAutoFit/>
            </a:bodyPr>
            <a:lstStyle/>
            <a:p>
              <a:r>
                <a:rPr kumimoji="1" lang="en-US" altLang="ja-JP" sz="1400" b="1" dirty="0" smtClean="0"/>
                <a:t>Q</a:t>
              </a:r>
              <a:endParaRPr kumimoji="1" lang="ja-JP" altLang="en-US" sz="1400" b="1" dirty="0" smtClean="0"/>
            </a:p>
          </p:txBody>
        </p:sp>
        <p:sp>
          <p:nvSpPr>
            <p:cNvPr id="162" name="テキスト ボックス 161"/>
            <p:cNvSpPr txBox="1"/>
            <p:nvPr/>
          </p:nvSpPr>
          <p:spPr>
            <a:xfrm>
              <a:off x="3059832" y="3645025"/>
              <a:ext cx="616196" cy="615554"/>
            </a:xfrm>
            <a:prstGeom prst="rect">
              <a:avLst/>
            </a:prstGeom>
            <a:noFill/>
          </p:spPr>
          <p:txBody>
            <a:bodyPr wrap="none" rtlCol="0">
              <a:spAutoFit/>
            </a:bodyPr>
            <a:lstStyle/>
            <a:p>
              <a:r>
                <a:rPr kumimoji="1" lang="en-US" altLang="ja-JP" sz="1400" b="1" dirty="0" smtClean="0"/>
                <a:t>Q</a:t>
              </a:r>
              <a:endParaRPr kumimoji="1" lang="ja-JP" altLang="en-US" sz="1400" b="1" dirty="0" smtClean="0"/>
            </a:p>
          </p:txBody>
        </p:sp>
        <p:sp>
          <p:nvSpPr>
            <p:cNvPr id="163" name="テキスト ボックス 162"/>
            <p:cNvSpPr txBox="1"/>
            <p:nvPr/>
          </p:nvSpPr>
          <p:spPr>
            <a:xfrm>
              <a:off x="5292080" y="2924943"/>
              <a:ext cx="616196" cy="615554"/>
            </a:xfrm>
            <a:prstGeom prst="rect">
              <a:avLst/>
            </a:prstGeom>
            <a:noFill/>
          </p:spPr>
          <p:txBody>
            <a:bodyPr wrap="none" rtlCol="0">
              <a:spAutoFit/>
            </a:bodyPr>
            <a:lstStyle/>
            <a:p>
              <a:r>
                <a:rPr kumimoji="1" lang="en-US" altLang="ja-JP" sz="1400" b="1" dirty="0" smtClean="0"/>
                <a:t>Q</a:t>
              </a:r>
              <a:endParaRPr kumimoji="1" lang="ja-JP" altLang="en-US" sz="1400" b="1" dirty="0" smtClean="0"/>
            </a:p>
          </p:txBody>
        </p:sp>
        <p:sp>
          <p:nvSpPr>
            <p:cNvPr id="164" name="テキスト ボックス 163"/>
            <p:cNvSpPr txBox="1"/>
            <p:nvPr/>
          </p:nvSpPr>
          <p:spPr>
            <a:xfrm>
              <a:off x="2339752" y="5085185"/>
              <a:ext cx="616196" cy="615554"/>
            </a:xfrm>
            <a:prstGeom prst="rect">
              <a:avLst/>
            </a:prstGeom>
            <a:noFill/>
          </p:spPr>
          <p:txBody>
            <a:bodyPr wrap="none" rtlCol="0">
              <a:spAutoFit/>
            </a:bodyPr>
            <a:lstStyle/>
            <a:p>
              <a:r>
                <a:rPr kumimoji="1" lang="en-US" altLang="ja-JP" sz="1400" b="1" dirty="0" smtClean="0"/>
                <a:t>Q</a:t>
              </a:r>
              <a:endParaRPr kumimoji="1" lang="ja-JP" altLang="en-US" sz="1400" b="1" dirty="0" smtClean="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checkerboard(across)">
                                      <p:cBhvr>
                                        <p:cTn id="15" dur="500"/>
                                        <p:tgtEl>
                                          <p:spTgt spid="55"/>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checkerboard(across)">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checkerboard(across)">
                                      <p:cBhvr>
                                        <p:cTn id="25" dur="500"/>
                                        <p:tgtEl>
                                          <p:spTgt spid="4">
                                            <p:txEl>
                                              <p:pRg st="1" end="1"/>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135"/>
                                        </p:tgtEl>
                                        <p:attrNameLst>
                                          <p:attrName>style.visibility</p:attrName>
                                        </p:attrNameLst>
                                      </p:cBhvr>
                                      <p:to>
                                        <p:strVal val="visible"/>
                                      </p:to>
                                    </p:set>
                                    <p:animEffect transition="in" filter="checkerboard(across)">
                                      <p:cBhvr>
                                        <p:cTn id="28" dur="5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US" altLang="ja-JP" dirty="0" smtClean="0"/>
              <a:t>N</a:t>
            </a:r>
            <a:r>
              <a:rPr lang="ja-JP" altLang="en-US" dirty="0" smtClean="0"/>
              <a:t>クイーン問題の解</a:t>
            </a:r>
            <a:endParaRPr kumimoji="1" lang="ja-JP" altLang="en-US" dirty="0"/>
          </a:p>
        </p:txBody>
      </p:sp>
      <p:sp>
        <p:nvSpPr>
          <p:cNvPr id="3" name="コンテンツ プレースホルダ 2"/>
          <p:cNvSpPr>
            <a:spLocks noGrp="1"/>
          </p:cNvSpPr>
          <p:nvPr>
            <p:ph sz="quarter" idx="1"/>
          </p:nvPr>
        </p:nvSpPr>
        <p:spPr/>
        <p:txBody>
          <a:bodyPr>
            <a:normAutofit/>
          </a:bodyPr>
          <a:lstStyle/>
          <a:p>
            <a:r>
              <a:rPr lang="en-US" altLang="ja-JP" dirty="0" smtClean="0"/>
              <a:t>N</a:t>
            </a:r>
            <a:r>
              <a:rPr lang="ja-JP" altLang="ja-JP" dirty="0" smtClean="0"/>
              <a:t>クイーン問題</a:t>
            </a:r>
            <a:r>
              <a:rPr lang="ja-JP" altLang="en-US" dirty="0" smtClean="0"/>
              <a:t>の解：</a:t>
            </a:r>
            <a:r>
              <a:rPr lang="en-US" altLang="ja-JP" dirty="0" smtClean="0"/>
              <a:t>N</a:t>
            </a:r>
            <a:r>
              <a:rPr lang="ja-JP" altLang="ja-JP" dirty="0" smtClean="0"/>
              <a:t>個</a:t>
            </a:r>
            <a:r>
              <a:rPr lang="ja-JP" altLang="en-US" dirty="0" smtClean="0"/>
              <a:t>（</a:t>
            </a:r>
            <a:r>
              <a:rPr lang="en-US" altLang="ja-JP" dirty="0" smtClean="0"/>
              <a:t>N</a:t>
            </a:r>
            <a:r>
              <a:rPr lang="ja-JP" altLang="ja-JP" dirty="0" smtClean="0"/>
              <a:t>≧</a:t>
            </a:r>
            <a:r>
              <a:rPr lang="ja-JP" altLang="en-US" dirty="0" smtClean="0"/>
              <a:t>４）</a:t>
            </a: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endParaRPr lang="en-US" altLang="ja-JP" dirty="0" smtClean="0"/>
          </a:p>
          <a:p>
            <a:r>
              <a:rPr lang="ja-JP" altLang="en-US" dirty="0" smtClean="0"/>
              <a:t>クイーンの</a:t>
            </a:r>
            <a:r>
              <a:rPr lang="ja-JP" altLang="ja-JP" dirty="0" smtClean="0"/>
              <a:t>最大配置可能数</a:t>
            </a:r>
            <a:r>
              <a:rPr lang="en-US" altLang="ja-JP" dirty="0" smtClean="0"/>
              <a:t>m(m</a:t>
            </a:r>
            <a:r>
              <a:rPr lang="ja-JP" altLang="en-US" dirty="0" smtClean="0"/>
              <a:t>≦</a:t>
            </a:r>
            <a:r>
              <a:rPr lang="en-US" altLang="ja-JP" dirty="0" smtClean="0"/>
              <a:t>N</a:t>
            </a:r>
            <a:r>
              <a:rPr lang="en-US" altLang="ja-JP" baseline="30000" dirty="0" smtClean="0"/>
              <a:t>2</a:t>
            </a:r>
            <a:r>
              <a:rPr lang="en-US" altLang="ja-JP" dirty="0" smtClean="0"/>
              <a:t>)</a:t>
            </a:r>
          </a:p>
          <a:p>
            <a:r>
              <a:rPr lang="ja-JP" altLang="en-US" dirty="0" smtClean="0"/>
              <a:t>理論上</a:t>
            </a:r>
            <a:r>
              <a:rPr lang="en-US" altLang="ja-JP" dirty="0" smtClean="0"/>
              <a:t>N</a:t>
            </a:r>
            <a:r>
              <a:rPr lang="ja-JP" altLang="en-US" dirty="0" smtClean="0"/>
              <a:t>≧１１の場合、</a:t>
            </a:r>
            <a:r>
              <a:rPr lang="en-US" altLang="ja-JP" dirty="0" smtClean="0"/>
              <a:t>m=N</a:t>
            </a:r>
            <a:r>
              <a:rPr lang="en-US" altLang="ja-JP" baseline="30000" dirty="0" smtClean="0"/>
              <a:t>2</a:t>
            </a:r>
            <a:endParaRPr lang="en-US" altLang="ja-JP" dirty="0" smtClean="0"/>
          </a:p>
          <a:p>
            <a:r>
              <a:rPr lang="ja-JP" altLang="en-US" dirty="0" smtClean="0"/>
              <a:t>解が不明</a:t>
            </a:r>
            <a:endParaRPr lang="en-US" altLang="ja-JP" dirty="0" smtClean="0"/>
          </a:p>
          <a:p>
            <a:endParaRPr lang="en-US" altLang="ja-JP" dirty="0" smtClean="0"/>
          </a:p>
          <a:p>
            <a:endParaRPr lang="en-US" altLang="ja-JP" dirty="0" smtClean="0"/>
          </a:p>
          <a:p>
            <a:r>
              <a:rPr lang="ja-JP" altLang="en-US" dirty="0" smtClean="0"/>
              <a:t>実際に解の検証を行う</a:t>
            </a:r>
            <a:endParaRPr lang="en-US" altLang="ja-JP" dirty="0" smtClean="0"/>
          </a:p>
          <a:p>
            <a:endParaRPr lang="en-US" altLang="ja-JP" dirty="0" smtClean="0"/>
          </a:p>
        </p:txBody>
      </p:sp>
      <p:sp>
        <p:nvSpPr>
          <p:cNvPr id="8" name="テキスト ボックス 7"/>
          <p:cNvSpPr txBox="1"/>
          <p:nvPr/>
        </p:nvSpPr>
        <p:spPr>
          <a:xfrm>
            <a:off x="539552" y="2276872"/>
            <a:ext cx="5400600" cy="1077218"/>
          </a:xfrm>
          <a:prstGeom prst="rect">
            <a:avLst/>
          </a:prstGeom>
          <a:noFill/>
        </p:spPr>
        <p:txBody>
          <a:bodyPr wrap="square" rtlCol="0">
            <a:spAutoFit/>
          </a:bodyPr>
          <a:lstStyle/>
          <a:p>
            <a:r>
              <a:rPr lang="ja-JP" altLang="en-US" sz="3200" dirty="0" smtClean="0"/>
              <a:t>３次元</a:t>
            </a:r>
            <a:r>
              <a:rPr lang="en-US" altLang="ja-JP" sz="3200" dirty="0" smtClean="0"/>
              <a:t>N</a:t>
            </a:r>
            <a:r>
              <a:rPr lang="ja-JP" altLang="en-US" sz="3200" dirty="0" smtClean="0"/>
              <a:t>クイーン問題の解</a:t>
            </a:r>
          </a:p>
          <a:p>
            <a:endParaRPr kumimoji="1" lang="ja-JP"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en-US" altLang="ja-JP" dirty="0" smtClean="0"/>
              <a:t>3</a:t>
            </a:r>
            <a:r>
              <a:rPr kumimoji="1" lang="ja-JP" altLang="en-US" dirty="0" smtClean="0"/>
              <a:t>次元</a:t>
            </a:r>
            <a:r>
              <a:rPr kumimoji="1" lang="en-US" altLang="ja-JP" dirty="0" smtClean="0"/>
              <a:t>N</a:t>
            </a:r>
            <a:r>
              <a:rPr kumimoji="1" lang="ja-JP" altLang="en-US" dirty="0" smtClean="0"/>
              <a:t>クイーン問題</a:t>
            </a:r>
            <a:endParaRPr kumimoji="1" lang="ja-JP" altLang="en-US" dirty="0"/>
          </a:p>
        </p:txBody>
      </p:sp>
      <p:sp>
        <p:nvSpPr>
          <p:cNvPr id="3" name="コンテンツ プレースホルダ 2"/>
          <p:cNvSpPr>
            <a:spLocks noGrp="1"/>
          </p:cNvSpPr>
          <p:nvPr>
            <p:ph sz="quarter" idx="1"/>
          </p:nvPr>
        </p:nvSpPr>
        <p:spPr/>
        <p:txBody>
          <a:bodyPr/>
          <a:lstStyle/>
          <a:p>
            <a:r>
              <a:rPr lang="en-US" altLang="ja-JP" dirty="0" smtClean="0"/>
              <a:t>N</a:t>
            </a:r>
            <a:r>
              <a:rPr lang="ja-JP" altLang="ja-JP" dirty="0" smtClean="0"/>
              <a:t>クイーン問題を</a:t>
            </a:r>
            <a:r>
              <a:rPr lang="ja-JP" altLang="en-US" dirty="0" smtClean="0"/>
              <a:t>３</a:t>
            </a:r>
            <a:r>
              <a:rPr lang="ja-JP" altLang="ja-JP" dirty="0" smtClean="0"/>
              <a:t>次元</a:t>
            </a:r>
            <a:r>
              <a:rPr lang="ja-JP" altLang="en-US" dirty="0" smtClean="0"/>
              <a:t>に</a:t>
            </a:r>
            <a:r>
              <a:rPr lang="ja-JP" altLang="ja-JP" dirty="0" smtClean="0"/>
              <a:t>拡張した問題</a:t>
            </a:r>
            <a:endParaRPr lang="en-US" altLang="ja-JP" dirty="0" smtClean="0"/>
          </a:p>
          <a:p>
            <a:r>
              <a:rPr lang="ja-JP" altLang="ja-JP" dirty="0" smtClean="0"/>
              <a:t>立体のチェス盤上に、</a:t>
            </a:r>
            <a:r>
              <a:rPr lang="ja-JP" altLang="en-US" dirty="0" smtClean="0"/>
              <a:t>２６</a:t>
            </a:r>
            <a:r>
              <a:rPr lang="ja-JP" altLang="ja-JP" dirty="0" smtClean="0"/>
              <a:t>方向に直進できるクイーン</a:t>
            </a:r>
            <a:r>
              <a:rPr lang="ja-JP" altLang="en-US" dirty="0" smtClean="0"/>
              <a:t>を用いる</a:t>
            </a:r>
            <a:endParaRPr lang="en-US" altLang="ja-JP" dirty="0" smtClean="0"/>
          </a:p>
          <a:p>
            <a:r>
              <a:rPr lang="ja-JP" altLang="en-US" dirty="0" smtClean="0"/>
              <a:t>お互いの移動範囲を侵略しないように配置</a:t>
            </a:r>
            <a:endParaRPr lang="en-US" altLang="ja-JP" dirty="0" smtClean="0"/>
          </a:p>
          <a:p>
            <a:r>
              <a:rPr lang="ja-JP" altLang="ja-JP" dirty="0" smtClean="0"/>
              <a:t>解は存在</a:t>
            </a:r>
            <a:r>
              <a:rPr lang="ja-JP" altLang="en-US" dirty="0" smtClean="0"/>
              <a:t>す</a:t>
            </a:r>
            <a:r>
              <a:rPr lang="ja-JP" altLang="ja-JP" dirty="0" smtClean="0"/>
              <a:t>る最大</a:t>
            </a:r>
            <a:r>
              <a:rPr lang="ja-JP" altLang="en-US" dirty="0" smtClean="0"/>
              <a:t>個</a:t>
            </a:r>
            <a:r>
              <a:rPr lang="ja-JP" altLang="ja-JP" dirty="0" smtClean="0"/>
              <a:t>数</a:t>
            </a:r>
            <a:r>
              <a:rPr lang="ja-JP" altLang="en-US" dirty="0" smtClean="0"/>
              <a:t>のクイーンを</a:t>
            </a:r>
            <a:r>
              <a:rPr lang="ja-JP" altLang="ja-JP" dirty="0" smtClean="0"/>
              <a:t>配置した</a:t>
            </a:r>
            <a:r>
              <a:rPr lang="ja-JP" altLang="en-US" dirty="0" smtClean="0"/>
              <a:t>配置</a:t>
            </a:r>
            <a:r>
              <a:rPr lang="ja-JP" altLang="ja-JP" dirty="0" smtClean="0"/>
              <a:t>パターン</a:t>
            </a:r>
            <a:r>
              <a:rPr lang="ja-JP" altLang="en-US" dirty="0" smtClean="0"/>
              <a:t>とその配置個数</a:t>
            </a:r>
            <a:endParaRPr lang="en-US" altLang="ja-JP" dirty="0" smtClean="0"/>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US" altLang="ja-JP" dirty="0" smtClean="0"/>
              <a:t>3</a:t>
            </a:r>
            <a:r>
              <a:rPr lang="ja-JP" altLang="en-US" dirty="0" smtClean="0"/>
              <a:t>次元クイーンの移動範囲</a:t>
            </a:r>
            <a:endParaRPr kumimoji="1" lang="ja-JP" altLang="en-US" dirty="0"/>
          </a:p>
        </p:txBody>
      </p:sp>
      <p:sp>
        <p:nvSpPr>
          <p:cNvPr id="150" name="コンテンツ プレースホルダ 149"/>
          <p:cNvSpPr>
            <a:spLocks noGrp="1"/>
          </p:cNvSpPr>
          <p:nvPr>
            <p:ph sz="quarter" idx="1"/>
          </p:nvPr>
        </p:nvSpPr>
        <p:spPr/>
        <p:txBody>
          <a:bodyPr/>
          <a:lstStyle/>
          <a:p>
            <a:r>
              <a:rPr kumimoji="1" lang="en-US" altLang="ja-JP" dirty="0" smtClean="0"/>
              <a:t>N=</a:t>
            </a:r>
            <a:r>
              <a:rPr kumimoji="1" lang="ja-JP" altLang="en-US" dirty="0" smtClean="0"/>
              <a:t>５の</a:t>
            </a:r>
            <a:r>
              <a:rPr lang="ja-JP" altLang="en-US" dirty="0" smtClean="0"/>
              <a:t>チェス盤の</a:t>
            </a:r>
            <a:r>
              <a:rPr kumimoji="1" lang="ja-JP" altLang="en-US" dirty="0" smtClean="0"/>
              <a:t>中心</a:t>
            </a:r>
            <a:r>
              <a:rPr kumimoji="1" lang="en-US" altLang="ja-JP" dirty="0" smtClean="0"/>
              <a:t>(2,2,2)</a:t>
            </a:r>
            <a:r>
              <a:rPr kumimoji="1" lang="ja-JP" altLang="en-US" dirty="0" smtClean="0"/>
              <a:t>のクイーンの移動範囲座標</a:t>
            </a:r>
            <a:endParaRPr kumimoji="1" lang="ja-JP" altLang="en-US" dirty="0"/>
          </a:p>
        </p:txBody>
      </p:sp>
      <p:sp>
        <p:nvSpPr>
          <p:cNvPr id="151" name="コンテンツ プレースホルダ 150"/>
          <p:cNvSpPr>
            <a:spLocks noGrp="1"/>
          </p:cNvSpPr>
          <p:nvPr>
            <p:ph sz="quarter" idx="2"/>
          </p:nvPr>
        </p:nvSpPr>
        <p:spPr/>
        <p:txBody>
          <a:bodyPr/>
          <a:lstStyle/>
          <a:p>
            <a:r>
              <a:rPr lang="ja-JP" altLang="en-US" dirty="0" smtClean="0"/>
              <a:t>クイーンの移動範囲のベクトルのイメージ図</a:t>
            </a:r>
            <a:endParaRPr kumimoji="1" lang="ja-JP" altLang="en-US" dirty="0"/>
          </a:p>
        </p:txBody>
      </p:sp>
      <p:sp>
        <p:nvSpPr>
          <p:cNvPr id="4" name="正方形/長方形 3"/>
          <p:cNvSpPr/>
          <p:nvPr/>
        </p:nvSpPr>
        <p:spPr>
          <a:xfrm>
            <a:off x="503548" y="3320988"/>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5" name="直線コネクタ 4"/>
          <p:cNvCxnSpPr/>
          <p:nvPr/>
        </p:nvCxnSpPr>
        <p:spPr>
          <a:xfrm>
            <a:off x="503548" y="360902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503548" y="3861048"/>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503548" y="411307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503548" y="436510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791580"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43608"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295636"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547664" y="3320988"/>
            <a:ext cx="0" cy="1296144"/>
          </a:xfrm>
          <a:prstGeom prst="line">
            <a:avLst/>
          </a:prstGeom>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871700" y="3320988"/>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4" name="直線コネクタ 13"/>
          <p:cNvCxnSpPr/>
          <p:nvPr/>
        </p:nvCxnSpPr>
        <p:spPr>
          <a:xfrm>
            <a:off x="1871700" y="360902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1871700" y="3861048"/>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1871700" y="411307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871700" y="436510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2159732"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411760"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2663788"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915816" y="3320988"/>
            <a:ext cx="0" cy="1296144"/>
          </a:xfrm>
          <a:prstGeom prst="line">
            <a:avLst/>
          </a:prstGeom>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275856" y="3320988"/>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23" name="直線コネクタ 22"/>
          <p:cNvCxnSpPr/>
          <p:nvPr/>
        </p:nvCxnSpPr>
        <p:spPr>
          <a:xfrm>
            <a:off x="3275856" y="360902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275856" y="3861048"/>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275856" y="411307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3275856" y="436510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3563888"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815916"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067944"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319972" y="3320988"/>
            <a:ext cx="0" cy="1296144"/>
          </a:xfrm>
          <a:prstGeom prst="line">
            <a:avLst/>
          </a:prstGeom>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1115616" y="4905164"/>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2" name="直線コネクタ 31"/>
          <p:cNvCxnSpPr/>
          <p:nvPr/>
        </p:nvCxnSpPr>
        <p:spPr>
          <a:xfrm>
            <a:off x="1115616" y="519319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1115616" y="544522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1115616" y="5697252"/>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115616" y="594928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1403648"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1655676"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1907704"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2159732" y="4905164"/>
            <a:ext cx="0" cy="1296144"/>
          </a:xfrm>
          <a:prstGeom prst="line">
            <a:avLst/>
          </a:prstGeom>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2591780" y="4905164"/>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41" name="直線コネクタ 40"/>
          <p:cNvCxnSpPr/>
          <p:nvPr/>
        </p:nvCxnSpPr>
        <p:spPr>
          <a:xfrm>
            <a:off x="2591780" y="519319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2591780" y="544522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2591780" y="5697252"/>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2591780" y="594928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879812"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3131840"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383868"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3635896"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1115616" y="3212976"/>
            <a:ext cx="75608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1835696" y="3068960"/>
            <a:ext cx="266420" cy="307777"/>
          </a:xfrm>
          <a:prstGeom prst="rect">
            <a:avLst/>
          </a:prstGeom>
          <a:noFill/>
        </p:spPr>
        <p:txBody>
          <a:bodyPr wrap="none" rtlCol="0">
            <a:spAutoFit/>
          </a:bodyPr>
          <a:lstStyle/>
          <a:p>
            <a:r>
              <a:rPr kumimoji="1" lang="en-US" altLang="ja-JP" sz="1400" b="1" dirty="0" smtClean="0"/>
              <a:t>x</a:t>
            </a:r>
            <a:endParaRPr kumimoji="1" lang="ja-JP" altLang="en-US" sz="1400" b="1" dirty="0"/>
          </a:p>
        </p:txBody>
      </p:sp>
      <p:sp>
        <p:nvSpPr>
          <p:cNvPr id="51" name="テキスト ボックス 50"/>
          <p:cNvSpPr txBox="1"/>
          <p:nvPr/>
        </p:nvSpPr>
        <p:spPr>
          <a:xfrm>
            <a:off x="287524" y="4365104"/>
            <a:ext cx="269626" cy="307777"/>
          </a:xfrm>
          <a:prstGeom prst="rect">
            <a:avLst/>
          </a:prstGeom>
          <a:noFill/>
        </p:spPr>
        <p:txBody>
          <a:bodyPr wrap="none" rtlCol="0">
            <a:spAutoFit/>
          </a:bodyPr>
          <a:lstStyle/>
          <a:p>
            <a:r>
              <a:rPr kumimoji="1" lang="en-US" altLang="ja-JP" sz="1400" b="1" dirty="0" smtClean="0"/>
              <a:t>y</a:t>
            </a:r>
            <a:endParaRPr kumimoji="1" lang="ja-JP" altLang="en-US" sz="1400" b="1" dirty="0"/>
          </a:p>
        </p:txBody>
      </p:sp>
      <p:cxnSp>
        <p:nvCxnSpPr>
          <p:cNvPr id="52" name="直線矢印コネクタ 51"/>
          <p:cNvCxnSpPr/>
          <p:nvPr/>
        </p:nvCxnSpPr>
        <p:spPr>
          <a:xfrm>
            <a:off x="359532" y="3356992"/>
            <a:ext cx="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251520" y="3068960"/>
            <a:ext cx="663964" cy="307777"/>
          </a:xfrm>
          <a:prstGeom prst="rect">
            <a:avLst/>
          </a:prstGeom>
          <a:noFill/>
        </p:spPr>
        <p:txBody>
          <a:bodyPr wrap="none" rtlCol="0">
            <a:spAutoFit/>
          </a:bodyPr>
          <a:lstStyle/>
          <a:p>
            <a:r>
              <a:rPr kumimoji="1" lang="en-US" altLang="ja-JP" sz="1400" b="1" dirty="0" smtClean="0"/>
              <a:t>(0,0,0)</a:t>
            </a:r>
            <a:endParaRPr kumimoji="1" lang="ja-JP" altLang="en-US" sz="1400" b="1" dirty="0"/>
          </a:p>
        </p:txBody>
      </p:sp>
      <p:sp>
        <p:nvSpPr>
          <p:cNvPr id="54" name="テキスト ボックス 53"/>
          <p:cNvSpPr txBox="1"/>
          <p:nvPr/>
        </p:nvSpPr>
        <p:spPr>
          <a:xfrm>
            <a:off x="899592" y="4617132"/>
            <a:ext cx="437940" cy="307777"/>
          </a:xfrm>
          <a:prstGeom prst="rect">
            <a:avLst/>
          </a:prstGeom>
          <a:noFill/>
        </p:spPr>
        <p:txBody>
          <a:bodyPr wrap="none" rtlCol="0">
            <a:spAutoFit/>
          </a:bodyPr>
          <a:lstStyle/>
          <a:p>
            <a:r>
              <a:rPr kumimoji="1" lang="en-US" altLang="ja-JP" sz="1400" b="1" dirty="0" smtClean="0"/>
              <a:t>z=0</a:t>
            </a:r>
            <a:endParaRPr kumimoji="1" lang="ja-JP" altLang="en-US" sz="1400" b="1" dirty="0"/>
          </a:p>
        </p:txBody>
      </p:sp>
      <p:sp>
        <p:nvSpPr>
          <p:cNvPr id="55" name="テキスト ボックス 54"/>
          <p:cNvSpPr txBox="1"/>
          <p:nvPr/>
        </p:nvSpPr>
        <p:spPr>
          <a:xfrm>
            <a:off x="2303748" y="4617132"/>
            <a:ext cx="437940" cy="307777"/>
          </a:xfrm>
          <a:prstGeom prst="rect">
            <a:avLst/>
          </a:prstGeom>
          <a:noFill/>
        </p:spPr>
        <p:txBody>
          <a:bodyPr wrap="none" rtlCol="0">
            <a:spAutoFit/>
          </a:bodyPr>
          <a:lstStyle/>
          <a:p>
            <a:r>
              <a:rPr kumimoji="1" lang="en-US" altLang="ja-JP" sz="1400" b="1" dirty="0" smtClean="0"/>
              <a:t>z=1</a:t>
            </a:r>
            <a:endParaRPr kumimoji="1" lang="ja-JP" altLang="en-US" sz="1400" b="1" dirty="0"/>
          </a:p>
        </p:txBody>
      </p:sp>
      <p:sp>
        <p:nvSpPr>
          <p:cNvPr id="56" name="テキスト ボックス 55"/>
          <p:cNvSpPr txBox="1"/>
          <p:nvPr/>
        </p:nvSpPr>
        <p:spPr>
          <a:xfrm>
            <a:off x="3887924" y="4617132"/>
            <a:ext cx="437940" cy="307777"/>
          </a:xfrm>
          <a:prstGeom prst="rect">
            <a:avLst/>
          </a:prstGeom>
          <a:noFill/>
        </p:spPr>
        <p:txBody>
          <a:bodyPr wrap="none" rtlCol="0">
            <a:spAutoFit/>
          </a:bodyPr>
          <a:lstStyle/>
          <a:p>
            <a:r>
              <a:rPr kumimoji="1" lang="en-US" altLang="ja-JP" sz="1400" b="1" dirty="0" smtClean="0"/>
              <a:t>z=2</a:t>
            </a:r>
            <a:endParaRPr kumimoji="1" lang="ja-JP" altLang="en-US" sz="1400" b="1" dirty="0"/>
          </a:p>
        </p:txBody>
      </p:sp>
      <p:sp>
        <p:nvSpPr>
          <p:cNvPr id="57" name="テキスト ボックス 56"/>
          <p:cNvSpPr txBox="1"/>
          <p:nvPr/>
        </p:nvSpPr>
        <p:spPr>
          <a:xfrm>
            <a:off x="1619672" y="6178034"/>
            <a:ext cx="437940" cy="307777"/>
          </a:xfrm>
          <a:prstGeom prst="rect">
            <a:avLst/>
          </a:prstGeom>
          <a:noFill/>
        </p:spPr>
        <p:txBody>
          <a:bodyPr wrap="none" rtlCol="0">
            <a:spAutoFit/>
          </a:bodyPr>
          <a:lstStyle/>
          <a:p>
            <a:r>
              <a:rPr kumimoji="1" lang="en-US" altLang="ja-JP" sz="1400" b="1" dirty="0" smtClean="0"/>
              <a:t>z=3</a:t>
            </a:r>
            <a:endParaRPr kumimoji="1" lang="ja-JP" altLang="en-US" sz="1400" b="1" dirty="0"/>
          </a:p>
        </p:txBody>
      </p:sp>
      <p:sp>
        <p:nvSpPr>
          <p:cNvPr id="58" name="テキスト ボックス 57"/>
          <p:cNvSpPr txBox="1"/>
          <p:nvPr/>
        </p:nvSpPr>
        <p:spPr>
          <a:xfrm>
            <a:off x="3131840" y="6178034"/>
            <a:ext cx="437940" cy="307777"/>
          </a:xfrm>
          <a:prstGeom prst="rect">
            <a:avLst/>
          </a:prstGeom>
          <a:noFill/>
        </p:spPr>
        <p:txBody>
          <a:bodyPr wrap="none" rtlCol="0">
            <a:spAutoFit/>
          </a:bodyPr>
          <a:lstStyle/>
          <a:p>
            <a:r>
              <a:rPr kumimoji="1" lang="en-US" altLang="ja-JP" sz="1400" b="1" dirty="0" smtClean="0"/>
              <a:t>z=4</a:t>
            </a:r>
            <a:endParaRPr kumimoji="1" lang="ja-JP" altLang="en-US" sz="1400" b="1" dirty="0"/>
          </a:p>
        </p:txBody>
      </p:sp>
      <p:sp>
        <p:nvSpPr>
          <p:cNvPr id="59" name="テキスト ボックス 58"/>
          <p:cNvSpPr txBox="1"/>
          <p:nvPr/>
        </p:nvSpPr>
        <p:spPr>
          <a:xfrm>
            <a:off x="3923928" y="6057292"/>
            <a:ext cx="663964" cy="307777"/>
          </a:xfrm>
          <a:prstGeom prst="rect">
            <a:avLst/>
          </a:prstGeom>
          <a:noFill/>
        </p:spPr>
        <p:txBody>
          <a:bodyPr wrap="none" rtlCol="0">
            <a:spAutoFit/>
          </a:bodyPr>
          <a:lstStyle/>
          <a:p>
            <a:r>
              <a:rPr kumimoji="1" lang="en-US" altLang="ja-JP" sz="1400" b="1" dirty="0" smtClean="0"/>
              <a:t>(4,4,4)</a:t>
            </a:r>
            <a:endParaRPr kumimoji="1" lang="ja-JP" altLang="en-US" sz="1400" b="1" dirty="0"/>
          </a:p>
        </p:txBody>
      </p:sp>
      <p:sp>
        <p:nvSpPr>
          <p:cNvPr id="60" name="テキスト ボックス 59"/>
          <p:cNvSpPr txBox="1"/>
          <p:nvPr/>
        </p:nvSpPr>
        <p:spPr>
          <a:xfrm>
            <a:off x="3815916" y="3861048"/>
            <a:ext cx="308098" cy="307777"/>
          </a:xfrm>
          <a:prstGeom prst="rect">
            <a:avLst/>
          </a:prstGeom>
          <a:noFill/>
        </p:spPr>
        <p:txBody>
          <a:bodyPr wrap="none" rtlCol="0">
            <a:spAutoFit/>
          </a:bodyPr>
          <a:lstStyle/>
          <a:p>
            <a:r>
              <a:rPr kumimoji="1" lang="en-US" altLang="ja-JP" sz="1400" b="1" dirty="0" smtClean="0">
                <a:solidFill>
                  <a:srgbClr val="FF0000"/>
                </a:solidFill>
              </a:rPr>
              <a:t>Q</a:t>
            </a:r>
            <a:endParaRPr kumimoji="1" lang="ja-JP" altLang="en-US" sz="1400" b="1" dirty="0">
              <a:solidFill>
                <a:srgbClr val="FF0000"/>
              </a:solidFill>
            </a:endParaRPr>
          </a:p>
        </p:txBody>
      </p:sp>
      <p:sp>
        <p:nvSpPr>
          <p:cNvPr id="61" name="テキスト ボックス 60"/>
          <p:cNvSpPr txBox="1"/>
          <p:nvPr/>
        </p:nvSpPr>
        <p:spPr>
          <a:xfrm>
            <a:off x="3815916" y="3609020"/>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62" name="テキスト ボックス 61"/>
          <p:cNvSpPr txBox="1"/>
          <p:nvPr/>
        </p:nvSpPr>
        <p:spPr>
          <a:xfrm>
            <a:off x="3815916" y="3320988"/>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63" name="テキスト ボックス 62"/>
          <p:cNvSpPr txBox="1"/>
          <p:nvPr/>
        </p:nvSpPr>
        <p:spPr>
          <a:xfrm>
            <a:off x="4067944" y="3861048"/>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64" name="テキスト ボックス 63"/>
          <p:cNvSpPr txBox="1"/>
          <p:nvPr/>
        </p:nvSpPr>
        <p:spPr>
          <a:xfrm>
            <a:off x="4319972" y="3861048"/>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65" name="テキスト ボックス 64"/>
          <p:cNvSpPr txBox="1"/>
          <p:nvPr/>
        </p:nvSpPr>
        <p:spPr>
          <a:xfrm>
            <a:off x="3563888" y="3861048"/>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66" name="テキスト ボックス 65"/>
          <p:cNvSpPr txBox="1"/>
          <p:nvPr/>
        </p:nvSpPr>
        <p:spPr>
          <a:xfrm>
            <a:off x="3275856" y="3861048"/>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67" name="テキスト ボックス 66"/>
          <p:cNvSpPr txBox="1"/>
          <p:nvPr/>
        </p:nvSpPr>
        <p:spPr>
          <a:xfrm>
            <a:off x="3563888" y="3609020"/>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68" name="テキスト ボックス 67"/>
          <p:cNvSpPr txBox="1"/>
          <p:nvPr/>
        </p:nvSpPr>
        <p:spPr>
          <a:xfrm>
            <a:off x="4067944" y="3609020"/>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69" name="テキスト ボックス 68"/>
          <p:cNvSpPr txBox="1"/>
          <p:nvPr/>
        </p:nvSpPr>
        <p:spPr>
          <a:xfrm>
            <a:off x="3275856" y="3320988"/>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70" name="テキスト ボックス 69"/>
          <p:cNvSpPr txBox="1"/>
          <p:nvPr/>
        </p:nvSpPr>
        <p:spPr>
          <a:xfrm>
            <a:off x="4319972" y="3320988"/>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71" name="テキスト ボックス 70"/>
          <p:cNvSpPr txBox="1"/>
          <p:nvPr/>
        </p:nvSpPr>
        <p:spPr>
          <a:xfrm>
            <a:off x="3815916" y="4113076"/>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72" name="テキスト ボックス 71"/>
          <p:cNvSpPr txBox="1"/>
          <p:nvPr/>
        </p:nvSpPr>
        <p:spPr>
          <a:xfrm>
            <a:off x="3563888" y="4113076"/>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73" name="テキスト ボックス 72"/>
          <p:cNvSpPr txBox="1"/>
          <p:nvPr/>
        </p:nvSpPr>
        <p:spPr>
          <a:xfrm>
            <a:off x="3275856" y="4365104"/>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74" name="テキスト ボックス 73"/>
          <p:cNvSpPr txBox="1"/>
          <p:nvPr/>
        </p:nvSpPr>
        <p:spPr>
          <a:xfrm>
            <a:off x="4067944" y="4113076"/>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75" name="テキスト ボックス 74"/>
          <p:cNvSpPr txBox="1"/>
          <p:nvPr/>
        </p:nvSpPr>
        <p:spPr>
          <a:xfrm>
            <a:off x="4319972" y="4365104"/>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76" name="テキスト ボックス 75"/>
          <p:cNvSpPr txBox="1"/>
          <p:nvPr/>
        </p:nvSpPr>
        <p:spPr>
          <a:xfrm>
            <a:off x="2411760"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77" name="テキスト ボックス 76"/>
          <p:cNvSpPr txBox="1"/>
          <p:nvPr/>
        </p:nvSpPr>
        <p:spPr>
          <a:xfrm>
            <a:off x="2411760" y="3609020"/>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78" name="テキスト ボックス 77"/>
          <p:cNvSpPr txBox="1"/>
          <p:nvPr/>
        </p:nvSpPr>
        <p:spPr>
          <a:xfrm>
            <a:off x="2159732" y="3609020"/>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79" name="テキスト ボックス 78"/>
          <p:cNvSpPr txBox="1"/>
          <p:nvPr/>
        </p:nvSpPr>
        <p:spPr>
          <a:xfrm>
            <a:off x="2159732"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0" name="テキスト ボックス 79"/>
          <p:cNvSpPr txBox="1"/>
          <p:nvPr/>
        </p:nvSpPr>
        <p:spPr>
          <a:xfrm>
            <a:off x="2159732" y="4113076"/>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1" name="テキスト ボックス 80"/>
          <p:cNvSpPr txBox="1"/>
          <p:nvPr/>
        </p:nvSpPr>
        <p:spPr>
          <a:xfrm>
            <a:off x="2411760" y="4113076"/>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2" name="テキスト ボックス 81"/>
          <p:cNvSpPr txBox="1"/>
          <p:nvPr/>
        </p:nvSpPr>
        <p:spPr>
          <a:xfrm>
            <a:off x="2663788" y="3609020"/>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3" name="テキスト ボックス 82"/>
          <p:cNvSpPr txBox="1"/>
          <p:nvPr/>
        </p:nvSpPr>
        <p:spPr>
          <a:xfrm>
            <a:off x="2663788"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4" name="テキスト ボックス 83"/>
          <p:cNvSpPr txBox="1"/>
          <p:nvPr/>
        </p:nvSpPr>
        <p:spPr>
          <a:xfrm>
            <a:off x="2663788" y="4113076"/>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5" name="テキスト ボックス 84"/>
          <p:cNvSpPr txBox="1"/>
          <p:nvPr/>
        </p:nvSpPr>
        <p:spPr>
          <a:xfrm>
            <a:off x="1655676"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86" name="テキスト ボックス 85"/>
          <p:cNvSpPr txBox="1"/>
          <p:nvPr/>
        </p:nvSpPr>
        <p:spPr>
          <a:xfrm>
            <a:off x="1655676" y="5193196"/>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87" name="テキスト ボックス 86"/>
          <p:cNvSpPr txBox="1"/>
          <p:nvPr/>
        </p:nvSpPr>
        <p:spPr>
          <a:xfrm>
            <a:off x="1403648" y="5193196"/>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88" name="テキスト ボックス 87"/>
          <p:cNvSpPr txBox="1"/>
          <p:nvPr/>
        </p:nvSpPr>
        <p:spPr>
          <a:xfrm>
            <a:off x="1907704" y="5193196"/>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89" name="テキスト ボックス 88"/>
          <p:cNvSpPr txBox="1"/>
          <p:nvPr/>
        </p:nvSpPr>
        <p:spPr>
          <a:xfrm>
            <a:off x="1403648"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0" name="テキスト ボックス 89"/>
          <p:cNvSpPr txBox="1"/>
          <p:nvPr/>
        </p:nvSpPr>
        <p:spPr>
          <a:xfrm>
            <a:off x="1403648" y="5697252"/>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1" name="テキスト ボックス 90"/>
          <p:cNvSpPr txBox="1"/>
          <p:nvPr/>
        </p:nvSpPr>
        <p:spPr>
          <a:xfrm>
            <a:off x="1655676" y="5697252"/>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2" name="テキスト ボックス 91"/>
          <p:cNvSpPr txBox="1"/>
          <p:nvPr/>
        </p:nvSpPr>
        <p:spPr>
          <a:xfrm>
            <a:off x="1907704"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3" name="テキスト ボックス 92"/>
          <p:cNvSpPr txBox="1"/>
          <p:nvPr/>
        </p:nvSpPr>
        <p:spPr>
          <a:xfrm>
            <a:off x="1907704" y="5697252"/>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4" name="テキスト ボックス 93"/>
          <p:cNvSpPr txBox="1"/>
          <p:nvPr/>
        </p:nvSpPr>
        <p:spPr>
          <a:xfrm>
            <a:off x="1043608"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5" name="テキスト ボックス 94"/>
          <p:cNvSpPr txBox="1"/>
          <p:nvPr/>
        </p:nvSpPr>
        <p:spPr>
          <a:xfrm>
            <a:off x="1547664" y="332098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6" name="テキスト ボックス 95"/>
          <p:cNvSpPr txBox="1"/>
          <p:nvPr/>
        </p:nvSpPr>
        <p:spPr>
          <a:xfrm>
            <a:off x="503548" y="332098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7" name="テキスト ボックス 96"/>
          <p:cNvSpPr txBox="1"/>
          <p:nvPr/>
        </p:nvSpPr>
        <p:spPr>
          <a:xfrm>
            <a:off x="503548"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8" name="テキスト ボックス 97"/>
          <p:cNvSpPr txBox="1"/>
          <p:nvPr/>
        </p:nvSpPr>
        <p:spPr>
          <a:xfrm>
            <a:off x="1547664"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9" name="テキスト ボックス 98"/>
          <p:cNvSpPr txBox="1"/>
          <p:nvPr/>
        </p:nvSpPr>
        <p:spPr>
          <a:xfrm>
            <a:off x="503548" y="4365104"/>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100" name="テキスト ボックス 99"/>
          <p:cNvSpPr txBox="1"/>
          <p:nvPr/>
        </p:nvSpPr>
        <p:spPr>
          <a:xfrm>
            <a:off x="1043608" y="332098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101" name="テキスト ボックス 100"/>
          <p:cNvSpPr txBox="1"/>
          <p:nvPr/>
        </p:nvSpPr>
        <p:spPr>
          <a:xfrm>
            <a:off x="1043608" y="4365104"/>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102" name="テキスト ボックス 101"/>
          <p:cNvSpPr txBox="1"/>
          <p:nvPr/>
        </p:nvSpPr>
        <p:spPr>
          <a:xfrm>
            <a:off x="1547664" y="4365104"/>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103" name="テキスト ボックス 102"/>
          <p:cNvSpPr txBox="1"/>
          <p:nvPr/>
        </p:nvSpPr>
        <p:spPr>
          <a:xfrm>
            <a:off x="3131840"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4" name="テキスト ボックス 103"/>
          <p:cNvSpPr txBox="1"/>
          <p:nvPr/>
        </p:nvSpPr>
        <p:spPr>
          <a:xfrm>
            <a:off x="3131840" y="490516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5" name="テキスト ボックス 104"/>
          <p:cNvSpPr txBox="1"/>
          <p:nvPr/>
        </p:nvSpPr>
        <p:spPr>
          <a:xfrm>
            <a:off x="2591780"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6" name="テキスト ボックス 105"/>
          <p:cNvSpPr txBox="1"/>
          <p:nvPr/>
        </p:nvSpPr>
        <p:spPr>
          <a:xfrm>
            <a:off x="3131840" y="5949280"/>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7" name="テキスト ボックス 106"/>
          <p:cNvSpPr txBox="1"/>
          <p:nvPr/>
        </p:nvSpPr>
        <p:spPr>
          <a:xfrm>
            <a:off x="3635896"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8" name="テキスト ボックス 107"/>
          <p:cNvSpPr txBox="1"/>
          <p:nvPr/>
        </p:nvSpPr>
        <p:spPr>
          <a:xfrm>
            <a:off x="3635896" y="490516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9" name="テキスト ボックス 108"/>
          <p:cNvSpPr txBox="1"/>
          <p:nvPr/>
        </p:nvSpPr>
        <p:spPr>
          <a:xfrm>
            <a:off x="2591780" y="490516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10" name="テキスト ボックス 109"/>
          <p:cNvSpPr txBox="1"/>
          <p:nvPr/>
        </p:nvSpPr>
        <p:spPr>
          <a:xfrm>
            <a:off x="2591780" y="5949280"/>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11" name="テキスト ボックス 110"/>
          <p:cNvSpPr txBox="1"/>
          <p:nvPr/>
        </p:nvSpPr>
        <p:spPr>
          <a:xfrm>
            <a:off x="3635896" y="5949280"/>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12" name="テキスト ボックス 111"/>
          <p:cNvSpPr txBox="1"/>
          <p:nvPr/>
        </p:nvSpPr>
        <p:spPr>
          <a:xfrm>
            <a:off x="3815916" y="4365104"/>
            <a:ext cx="364202" cy="307777"/>
          </a:xfrm>
          <a:prstGeom prst="rect">
            <a:avLst/>
          </a:prstGeom>
          <a:noFill/>
        </p:spPr>
        <p:txBody>
          <a:bodyPr wrap="none" rtlCol="0">
            <a:spAutoFit/>
          </a:bodyPr>
          <a:lstStyle/>
          <a:p>
            <a:r>
              <a:rPr kumimoji="1" lang="en-US" altLang="ja-JP" sz="1400" b="1" dirty="0" smtClean="0">
                <a:solidFill>
                  <a:schemeClr val="accent5"/>
                </a:solidFill>
              </a:rPr>
              <a:t>×</a:t>
            </a:r>
            <a:endParaRPr kumimoji="1" lang="ja-JP" altLang="en-US" sz="1400" b="1" dirty="0">
              <a:solidFill>
                <a:schemeClr val="accent5"/>
              </a:solidFill>
            </a:endParaRPr>
          </a:p>
        </p:txBody>
      </p:sp>
      <p:sp>
        <p:nvSpPr>
          <p:cNvPr id="114" name="正方形/長方形 113"/>
          <p:cNvSpPr/>
          <p:nvPr/>
        </p:nvSpPr>
        <p:spPr>
          <a:xfrm>
            <a:off x="5400092" y="4113076"/>
            <a:ext cx="1800000" cy="1800000"/>
          </a:xfrm>
          <a:prstGeom prst="rect">
            <a:avLst/>
          </a:prstGeom>
          <a:noFill/>
          <a:ln>
            <a:solidFill>
              <a:schemeClr val="tx1"/>
            </a:solidFill>
          </a:ln>
          <a:scene3d>
            <a:camera prst="orthographicFront">
              <a:rot lat="1124835" lon="1674240" rev="0"/>
            </a:camera>
            <a:lightRig rig="threePt" dir="t"/>
          </a:scene3d>
          <a:sp3d extrusionH="1816100" contourW="12700" prstMaterial="legacyWireframe">
            <a:extrusionClr>
              <a:schemeClr val="bg1"/>
            </a:extrusionClr>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15" name="直線矢印コネクタ 114"/>
          <p:cNvCxnSpPr/>
          <p:nvPr/>
        </p:nvCxnSpPr>
        <p:spPr>
          <a:xfrm flipV="1">
            <a:off x="6696236" y="3897052"/>
            <a:ext cx="0" cy="97210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p:nvPr/>
        </p:nvCxnSpPr>
        <p:spPr>
          <a:xfrm flipV="1">
            <a:off x="6696236" y="4293096"/>
            <a:ext cx="396044" cy="57606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p:nvPr/>
        </p:nvCxnSpPr>
        <p:spPr>
          <a:xfrm flipV="1">
            <a:off x="6696236" y="3789040"/>
            <a:ext cx="1224136" cy="108012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p:nvPr/>
        </p:nvCxnSpPr>
        <p:spPr>
          <a:xfrm flipH="1" flipV="1">
            <a:off x="6336196" y="3501008"/>
            <a:ext cx="360040" cy="13681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p:nvPr/>
        </p:nvCxnSpPr>
        <p:spPr>
          <a:xfrm flipH="1" flipV="1">
            <a:off x="5508104" y="4041068"/>
            <a:ext cx="1188132" cy="82809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p:nvPr/>
        </p:nvCxnSpPr>
        <p:spPr>
          <a:xfrm flipH="1" flipV="1">
            <a:off x="5904148" y="3753036"/>
            <a:ext cx="792088" cy="11161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p:nvPr/>
        </p:nvCxnSpPr>
        <p:spPr>
          <a:xfrm flipV="1">
            <a:off x="6696236" y="3645024"/>
            <a:ext cx="396044" cy="122413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p:nvPr/>
        </p:nvCxnSpPr>
        <p:spPr>
          <a:xfrm flipH="1" flipV="1">
            <a:off x="6336196" y="4149080"/>
            <a:ext cx="360040" cy="72008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3" name="直線矢印コネクタ 122"/>
          <p:cNvCxnSpPr/>
          <p:nvPr/>
        </p:nvCxnSpPr>
        <p:spPr>
          <a:xfrm flipV="1">
            <a:off x="6696236" y="4041068"/>
            <a:ext cx="792088" cy="82809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6696236" y="4869160"/>
            <a:ext cx="864096" cy="144016"/>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25" name="直線矢印コネクタ 124"/>
          <p:cNvCxnSpPr/>
          <p:nvPr/>
        </p:nvCxnSpPr>
        <p:spPr>
          <a:xfrm>
            <a:off x="6696236" y="4869160"/>
            <a:ext cx="396044" cy="324036"/>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p:nvPr/>
        </p:nvCxnSpPr>
        <p:spPr>
          <a:xfrm flipV="1">
            <a:off x="6696236" y="4761148"/>
            <a:ext cx="1260140" cy="108012"/>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27" name="直線矢印コネクタ 126"/>
          <p:cNvCxnSpPr/>
          <p:nvPr/>
        </p:nvCxnSpPr>
        <p:spPr>
          <a:xfrm flipH="1">
            <a:off x="6300192" y="4869160"/>
            <a:ext cx="396044" cy="252028"/>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p:nvPr/>
        </p:nvCxnSpPr>
        <p:spPr>
          <a:xfrm flipH="1">
            <a:off x="5508104" y="4869160"/>
            <a:ext cx="1188132" cy="36004"/>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29" name="直線矢印コネクタ 128"/>
          <p:cNvCxnSpPr/>
          <p:nvPr/>
        </p:nvCxnSpPr>
        <p:spPr>
          <a:xfrm flipH="1" flipV="1">
            <a:off x="5868144" y="4689140"/>
            <a:ext cx="828092" cy="180020"/>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p:nvPr/>
        </p:nvCxnSpPr>
        <p:spPr>
          <a:xfrm flipH="1" flipV="1">
            <a:off x="6336196" y="4545124"/>
            <a:ext cx="360040" cy="324036"/>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0"/>
          <p:cNvCxnSpPr/>
          <p:nvPr/>
        </p:nvCxnSpPr>
        <p:spPr>
          <a:xfrm flipV="1">
            <a:off x="6696236" y="4653136"/>
            <a:ext cx="360040" cy="216024"/>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32" name="直線矢印コネクタ 131"/>
          <p:cNvCxnSpPr/>
          <p:nvPr/>
        </p:nvCxnSpPr>
        <p:spPr>
          <a:xfrm>
            <a:off x="6696236" y="4869160"/>
            <a:ext cx="0" cy="72008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p:nvPr/>
        </p:nvCxnSpPr>
        <p:spPr>
          <a:xfrm>
            <a:off x="6696236" y="4869160"/>
            <a:ext cx="396044" cy="1116124"/>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4" name="直線矢印コネクタ 133"/>
          <p:cNvCxnSpPr/>
          <p:nvPr/>
        </p:nvCxnSpPr>
        <p:spPr>
          <a:xfrm flipH="1">
            <a:off x="5508104" y="4869160"/>
            <a:ext cx="1188132" cy="864096"/>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5" name="直線矢印コネクタ 134"/>
          <p:cNvCxnSpPr/>
          <p:nvPr/>
        </p:nvCxnSpPr>
        <p:spPr>
          <a:xfrm flipH="1">
            <a:off x="6336196" y="4869160"/>
            <a:ext cx="360040" cy="36004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p:nvPr/>
        </p:nvCxnSpPr>
        <p:spPr>
          <a:xfrm>
            <a:off x="6696236" y="4869160"/>
            <a:ext cx="1224136" cy="61206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p:nvPr/>
        </p:nvCxnSpPr>
        <p:spPr>
          <a:xfrm>
            <a:off x="6696236" y="4869160"/>
            <a:ext cx="360040" cy="468052"/>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p:nvPr/>
        </p:nvCxnSpPr>
        <p:spPr>
          <a:xfrm flipH="1">
            <a:off x="5976156" y="4869160"/>
            <a:ext cx="720080" cy="576064"/>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9" name="直線矢印コネクタ 138"/>
          <p:cNvCxnSpPr/>
          <p:nvPr/>
        </p:nvCxnSpPr>
        <p:spPr>
          <a:xfrm flipH="1">
            <a:off x="6228184" y="4869160"/>
            <a:ext cx="468052" cy="97210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p:nvPr/>
        </p:nvCxnSpPr>
        <p:spPr>
          <a:xfrm>
            <a:off x="6696236" y="4869160"/>
            <a:ext cx="828092" cy="864096"/>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1" name="円/楕円 140"/>
          <p:cNvSpPr/>
          <p:nvPr/>
        </p:nvSpPr>
        <p:spPr>
          <a:xfrm>
            <a:off x="6552220" y="4725144"/>
            <a:ext cx="288032" cy="25202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t>Q</a:t>
            </a:r>
            <a:endParaRPr kumimoji="1" lang="ja-JP" altLang="en-US" sz="1400" b="1" dirty="0"/>
          </a:p>
        </p:txBody>
      </p:sp>
      <p:sp>
        <p:nvSpPr>
          <p:cNvPr id="142" name="テキスト ボックス 141"/>
          <p:cNvSpPr txBox="1"/>
          <p:nvPr/>
        </p:nvSpPr>
        <p:spPr>
          <a:xfrm>
            <a:off x="6156176" y="3212976"/>
            <a:ext cx="663964" cy="307777"/>
          </a:xfrm>
          <a:prstGeom prst="rect">
            <a:avLst/>
          </a:prstGeom>
          <a:noFill/>
        </p:spPr>
        <p:txBody>
          <a:bodyPr wrap="none" rtlCol="0">
            <a:spAutoFit/>
          </a:bodyPr>
          <a:lstStyle/>
          <a:p>
            <a:r>
              <a:rPr kumimoji="1" lang="en-US" altLang="ja-JP" sz="1400" b="1" dirty="0" smtClean="0"/>
              <a:t>(0,0,0)</a:t>
            </a:r>
            <a:endParaRPr kumimoji="1" lang="ja-JP" altLang="en-US" sz="1400" b="1" dirty="0" smtClean="0"/>
          </a:p>
        </p:txBody>
      </p:sp>
      <p:sp>
        <p:nvSpPr>
          <p:cNvPr id="143" name="テキスト ボックス 142"/>
          <p:cNvSpPr txBox="1"/>
          <p:nvPr/>
        </p:nvSpPr>
        <p:spPr>
          <a:xfrm>
            <a:off x="7884368" y="3645024"/>
            <a:ext cx="663964" cy="307777"/>
          </a:xfrm>
          <a:prstGeom prst="rect">
            <a:avLst/>
          </a:prstGeom>
          <a:noFill/>
        </p:spPr>
        <p:txBody>
          <a:bodyPr wrap="none" rtlCol="0">
            <a:spAutoFit/>
          </a:bodyPr>
          <a:lstStyle/>
          <a:p>
            <a:r>
              <a:rPr kumimoji="1" lang="en-US" altLang="ja-JP" sz="1400" b="1" dirty="0" smtClean="0"/>
              <a:t>(4,0,0)</a:t>
            </a:r>
            <a:endParaRPr kumimoji="1" lang="ja-JP" altLang="en-US" sz="1400" b="1" dirty="0" smtClean="0"/>
          </a:p>
        </p:txBody>
      </p:sp>
      <p:sp>
        <p:nvSpPr>
          <p:cNvPr id="144" name="テキスト ボックス 143"/>
          <p:cNvSpPr txBox="1"/>
          <p:nvPr/>
        </p:nvSpPr>
        <p:spPr>
          <a:xfrm>
            <a:off x="5004048" y="3717032"/>
            <a:ext cx="663964" cy="307777"/>
          </a:xfrm>
          <a:prstGeom prst="rect">
            <a:avLst/>
          </a:prstGeom>
          <a:noFill/>
        </p:spPr>
        <p:txBody>
          <a:bodyPr wrap="none" rtlCol="0">
            <a:spAutoFit/>
          </a:bodyPr>
          <a:lstStyle/>
          <a:p>
            <a:r>
              <a:rPr kumimoji="1" lang="en-US" altLang="ja-JP" sz="1400" b="1" dirty="0" smtClean="0"/>
              <a:t>(0,4,0)</a:t>
            </a:r>
            <a:endParaRPr kumimoji="1" lang="ja-JP" altLang="en-US" sz="1400" b="1" dirty="0" smtClean="0"/>
          </a:p>
        </p:txBody>
      </p:sp>
      <p:sp>
        <p:nvSpPr>
          <p:cNvPr id="145" name="テキスト ボックス 144"/>
          <p:cNvSpPr txBox="1"/>
          <p:nvPr/>
        </p:nvSpPr>
        <p:spPr>
          <a:xfrm>
            <a:off x="5076056" y="5733256"/>
            <a:ext cx="663964" cy="307777"/>
          </a:xfrm>
          <a:prstGeom prst="rect">
            <a:avLst/>
          </a:prstGeom>
          <a:noFill/>
        </p:spPr>
        <p:txBody>
          <a:bodyPr wrap="none" rtlCol="0">
            <a:spAutoFit/>
          </a:bodyPr>
          <a:lstStyle/>
          <a:p>
            <a:r>
              <a:rPr kumimoji="1" lang="en-US" altLang="ja-JP" sz="1400" b="1" dirty="0" smtClean="0"/>
              <a:t>(0,4,4)</a:t>
            </a:r>
            <a:endParaRPr kumimoji="1" lang="ja-JP" altLang="en-US" sz="1400" b="1" dirty="0" smtClean="0"/>
          </a:p>
        </p:txBody>
      </p:sp>
      <p:sp>
        <p:nvSpPr>
          <p:cNvPr id="146" name="テキスト ボックス 145"/>
          <p:cNvSpPr txBox="1"/>
          <p:nvPr/>
        </p:nvSpPr>
        <p:spPr>
          <a:xfrm>
            <a:off x="7884368" y="5445224"/>
            <a:ext cx="663964" cy="307777"/>
          </a:xfrm>
          <a:prstGeom prst="rect">
            <a:avLst/>
          </a:prstGeom>
          <a:noFill/>
        </p:spPr>
        <p:txBody>
          <a:bodyPr wrap="none" rtlCol="0">
            <a:spAutoFit/>
          </a:bodyPr>
          <a:lstStyle/>
          <a:p>
            <a:r>
              <a:rPr kumimoji="1" lang="en-US" altLang="ja-JP" sz="1400" b="1" dirty="0" smtClean="0"/>
              <a:t>(4,0,4)</a:t>
            </a:r>
            <a:endParaRPr kumimoji="1" lang="ja-JP" altLang="en-US" sz="1400" b="1" dirty="0" smtClean="0"/>
          </a:p>
        </p:txBody>
      </p:sp>
      <p:sp>
        <p:nvSpPr>
          <p:cNvPr id="147" name="テキスト ボックス 146"/>
          <p:cNvSpPr txBox="1"/>
          <p:nvPr/>
        </p:nvSpPr>
        <p:spPr>
          <a:xfrm>
            <a:off x="6804248" y="5949280"/>
            <a:ext cx="663964" cy="307777"/>
          </a:xfrm>
          <a:prstGeom prst="rect">
            <a:avLst/>
          </a:prstGeom>
          <a:noFill/>
        </p:spPr>
        <p:txBody>
          <a:bodyPr wrap="none" rtlCol="0">
            <a:spAutoFit/>
          </a:bodyPr>
          <a:lstStyle/>
          <a:p>
            <a:r>
              <a:rPr kumimoji="1" lang="en-US" altLang="ja-JP" sz="1400" b="1" dirty="0" smtClean="0"/>
              <a:t>(4,4,4)</a:t>
            </a:r>
            <a:endParaRPr kumimoji="1" lang="ja-JP" altLang="en-US" sz="1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0">
                                            <p:txEl>
                                              <p:pRg st="0" end="0"/>
                                            </p:txEl>
                                          </p:spTgt>
                                        </p:tgtEl>
                                        <p:attrNameLst>
                                          <p:attrName>style.visibility</p:attrName>
                                        </p:attrNameLst>
                                      </p:cBhvr>
                                      <p:to>
                                        <p:strVal val="visible"/>
                                      </p:to>
                                    </p:set>
                                    <p:animEffect transition="in" filter="checkerboard(across)">
                                      <p:cBhvr>
                                        <p:cTn id="7" dur="500"/>
                                        <p:tgtEl>
                                          <p:spTgt spid="150">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1">
                                            <p:txEl>
                                              <p:pRg st="0" end="0"/>
                                            </p:txEl>
                                          </p:spTgt>
                                        </p:tgtEl>
                                        <p:attrNameLst>
                                          <p:attrName>style.visibility</p:attrName>
                                        </p:attrNameLst>
                                      </p:cBhvr>
                                      <p:to>
                                        <p:strVal val="visible"/>
                                      </p:to>
                                    </p:set>
                                    <p:animEffect transition="in" filter="checkerboard(across)">
                                      <p:cBhvr>
                                        <p:cTn id="10" dur="500"/>
                                        <p:tgtEl>
                                          <p:spTgt spid="1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41"/>
                                        </p:tgtEl>
                                        <p:attrNameLst>
                                          <p:attrName>style.visibility</p:attrName>
                                        </p:attrNameLst>
                                      </p:cBhvr>
                                      <p:to>
                                        <p:strVal val="visible"/>
                                      </p:to>
                                    </p:set>
                                    <p:animEffect transition="in" filter="checkerboard(across)">
                                      <p:cBhvr>
                                        <p:cTn id="15" dur="500"/>
                                        <p:tgtEl>
                                          <p:spTgt spid="141"/>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checkerboard(across)">
                                      <p:cBhvr>
                                        <p:cTn id="18" dur="500"/>
                                        <p:tgtEl>
                                          <p:spTgt spid="60"/>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62"/>
                                        </p:tgtEl>
                                        <p:attrNameLst>
                                          <p:attrName>style.visibility</p:attrName>
                                        </p:attrNameLst>
                                      </p:cBhvr>
                                      <p:to>
                                        <p:strVal val="visible"/>
                                      </p:to>
                                    </p:set>
                                    <p:animEffect transition="in" filter="checkerboard(across)">
                                      <p:cBhvr>
                                        <p:cTn id="23" dur="500"/>
                                        <p:tgtEl>
                                          <p:spTgt spid="62"/>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69"/>
                                        </p:tgtEl>
                                        <p:attrNameLst>
                                          <p:attrName>style.visibility</p:attrName>
                                        </p:attrNameLst>
                                      </p:cBhvr>
                                      <p:to>
                                        <p:strVal val="visible"/>
                                      </p:to>
                                    </p:set>
                                    <p:animEffect transition="in" filter="checkerboard(across)">
                                      <p:cBhvr>
                                        <p:cTn id="26" dur="500"/>
                                        <p:tgtEl>
                                          <p:spTgt spid="69"/>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67"/>
                                        </p:tgtEl>
                                        <p:attrNameLst>
                                          <p:attrName>style.visibility</p:attrName>
                                        </p:attrNameLst>
                                      </p:cBhvr>
                                      <p:to>
                                        <p:strVal val="visible"/>
                                      </p:to>
                                    </p:set>
                                    <p:animEffect transition="in" filter="checkerboard(across)">
                                      <p:cBhvr>
                                        <p:cTn id="29" dur="500"/>
                                        <p:tgtEl>
                                          <p:spTgt spid="67"/>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checkerboard(across)">
                                      <p:cBhvr>
                                        <p:cTn id="32" dur="500"/>
                                        <p:tgtEl>
                                          <p:spTgt spid="61"/>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68"/>
                                        </p:tgtEl>
                                        <p:attrNameLst>
                                          <p:attrName>style.visibility</p:attrName>
                                        </p:attrNameLst>
                                      </p:cBhvr>
                                      <p:to>
                                        <p:strVal val="visible"/>
                                      </p:to>
                                    </p:set>
                                    <p:animEffect transition="in" filter="checkerboard(across)">
                                      <p:cBhvr>
                                        <p:cTn id="35" dur="500"/>
                                        <p:tgtEl>
                                          <p:spTgt spid="68"/>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70"/>
                                        </p:tgtEl>
                                        <p:attrNameLst>
                                          <p:attrName>style.visibility</p:attrName>
                                        </p:attrNameLst>
                                      </p:cBhvr>
                                      <p:to>
                                        <p:strVal val="visible"/>
                                      </p:to>
                                    </p:set>
                                    <p:animEffect transition="in" filter="checkerboard(across)">
                                      <p:cBhvr>
                                        <p:cTn id="38" dur="500"/>
                                        <p:tgtEl>
                                          <p:spTgt spid="70"/>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66"/>
                                        </p:tgtEl>
                                        <p:attrNameLst>
                                          <p:attrName>style.visibility</p:attrName>
                                        </p:attrNameLst>
                                      </p:cBhvr>
                                      <p:to>
                                        <p:strVal val="visible"/>
                                      </p:to>
                                    </p:set>
                                    <p:animEffect transition="in" filter="checkerboard(across)">
                                      <p:cBhvr>
                                        <p:cTn id="41" dur="500"/>
                                        <p:tgtEl>
                                          <p:spTgt spid="66"/>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65"/>
                                        </p:tgtEl>
                                        <p:attrNameLst>
                                          <p:attrName>style.visibility</p:attrName>
                                        </p:attrNameLst>
                                      </p:cBhvr>
                                      <p:to>
                                        <p:strVal val="visible"/>
                                      </p:to>
                                    </p:set>
                                    <p:animEffect transition="in" filter="checkerboard(across)">
                                      <p:cBhvr>
                                        <p:cTn id="44" dur="500"/>
                                        <p:tgtEl>
                                          <p:spTgt spid="65"/>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63"/>
                                        </p:tgtEl>
                                        <p:attrNameLst>
                                          <p:attrName>style.visibility</p:attrName>
                                        </p:attrNameLst>
                                      </p:cBhvr>
                                      <p:to>
                                        <p:strVal val="visible"/>
                                      </p:to>
                                    </p:set>
                                    <p:animEffect transition="in" filter="checkerboard(across)">
                                      <p:cBhvr>
                                        <p:cTn id="47" dur="500"/>
                                        <p:tgtEl>
                                          <p:spTgt spid="63"/>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checkerboard(across)">
                                      <p:cBhvr>
                                        <p:cTn id="50" dur="500"/>
                                        <p:tgtEl>
                                          <p:spTgt spid="64"/>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72"/>
                                        </p:tgtEl>
                                        <p:attrNameLst>
                                          <p:attrName>style.visibility</p:attrName>
                                        </p:attrNameLst>
                                      </p:cBhvr>
                                      <p:to>
                                        <p:strVal val="visible"/>
                                      </p:to>
                                    </p:set>
                                    <p:animEffect transition="in" filter="checkerboard(across)">
                                      <p:cBhvr>
                                        <p:cTn id="53" dur="500"/>
                                        <p:tgtEl>
                                          <p:spTgt spid="72"/>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71"/>
                                        </p:tgtEl>
                                        <p:attrNameLst>
                                          <p:attrName>style.visibility</p:attrName>
                                        </p:attrNameLst>
                                      </p:cBhvr>
                                      <p:to>
                                        <p:strVal val="visible"/>
                                      </p:to>
                                    </p:set>
                                    <p:animEffect transition="in" filter="checkerboard(across)">
                                      <p:cBhvr>
                                        <p:cTn id="56" dur="500"/>
                                        <p:tgtEl>
                                          <p:spTgt spid="71"/>
                                        </p:tgtEl>
                                      </p:cBhvr>
                                    </p:animEffect>
                                  </p:childTnLst>
                                </p:cTn>
                              </p:par>
                              <p:par>
                                <p:cTn id="57" presetID="5" presetClass="entr" presetSubtype="10" fill="hold" grpId="0" nodeType="withEffect">
                                  <p:stCondLst>
                                    <p:cond delay="0"/>
                                  </p:stCondLst>
                                  <p:childTnLst>
                                    <p:set>
                                      <p:cBhvr>
                                        <p:cTn id="58" dur="1" fill="hold">
                                          <p:stCondLst>
                                            <p:cond delay="0"/>
                                          </p:stCondLst>
                                        </p:cTn>
                                        <p:tgtEl>
                                          <p:spTgt spid="74"/>
                                        </p:tgtEl>
                                        <p:attrNameLst>
                                          <p:attrName>style.visibility</p:attrName>
                                        </p:attrNameLst>
                                      </p:cBhvr>
                                      <p:to>
                                        <p:strVal val="visible"/>
                                      </p:to>
                                    </p:set>
                                    <p:animEffect transition="in" filter="checkerboard(across)">
                                      <p:cBhvr>
                                        <p:cTn id="59" dur="500"/>
                                        <p:tgtEl>
                                          <p:spTgt spid="74"/>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73"/>
                                        </p:tgtEl>
                                        <p:attrNameLst>
                                          <p:attrName>style.visibility</p:attrName>
                                        </p:attrNameLst>
                                      </p:cBhvr>
                                      <p:to>
                                        <p:strVal val="visible"/>
                                      </p:to>
                                    </p:set>
                                    <p:animEffect transition="in" filter="checkerboard(across)">
                                      <p:cBhvr>
                                        <p:cTn id="62" dur="500"/>
                                        <p:tgtEl>
                                          <p:spTgt spid="73"/>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112"/>
                                        </p:tgtEl>
                                        <p:attrNameLst>
                                          <p:attrName>style.visibility</p:attrName>
                                        </p:attrNameLst>
                                      </p:cBhvr>
                                      <p:to>
                                        <p:strVal val="visible"/>
                                      </p:to>
                                    </p:set>
                                    <p:animEffect transition="in" filter="checkerboard(across)">
                                      <p:cBhvr>
                                        <p:cTn id="65" dur="500"/>
                                        <p:tgtEl>
                                          <p:spTgt spid="112"/>
                                        </p:tgtEl>
                                      </p:cBhvr>
                                    </p:animEffect>
                                  </p:childTnLst>
                                </p:cTn>
                              </p:par>
                              <p:par>
                                <p:cTn id="66" presetID="5" presetClass="entr" presetSubtype="10" fill="hold" grpId="0" nodeType="withEffect">
                                  <p:stCondLst>
                                    <p:cond delay="0"/>
                                  </p:stCondLst>
                                  <p:childTnLst>
                                    <p:set>
                                      <p:cBhvr>
                                        <p:cTn id="67" dur="1" fill="hold">
                                          <p:stCondLst>
                                            <p:cond delay="0"/>
                                          </p:stCondLst>
                                        </p:cTn>
                                        <p:tgtEl>
                                          <p:spTgt spid="75"/>
                                        </p:tgtEl>
                                        <p:attrNameLst>
                                          <p:attrName>style.visibility</p:attrName>
                                        </p:attrNameLst>
                                      </p:cBhvr>
                                      <p:to>
                                        <p:strVal val="visible"/>
                                      </p:to>
                                    </p:set>
                                    <p:animEffect transition="in" filter="checkerboard(across)">
                                      <p:cBhvr>
                                        <p:cTn id="68" dur="500"/>
                                        <p:tgtEl>
                                          <p:spTgt spid="75"/>
                                        </p:tgtEl>
                                      </p:cBhvr>
                                    </p:animEffect>
                                  </p:childTnLst>
                                </p:cTn>
                              </p:par>
                              <p:par>
                                <p:cTn id="69" presetID="5" presetClass="entr" presetSubtype="10" fill="hold" nodeType="withEffect">
                                  <p:stCondLst>
                                    <p:cond delay="0"/>
                                  </p:stCondLst>
                                  <p:childTnLst>
                                    <p:set>
                                      <p:cBhvr>
                                        <p:cTn id="70" dur="1" fill="hold">
                                          <p:stCondLst>
                                            <p:cond delay="0"/>
                                          </p:stCondLst>
                                        </p:cTn>
                                        <p:tgtEl>
                                          <p:spTgt spid="128"/>
                                        </p:tgtEl>
                                        <p:attrNameLst>
                                          <p:attrName>style.visibility</p:attrName>
                                        </p:attrNameLst>
                                      </p:cBhvr>
                                      <p:to>
                                        <p:strVal val="visible"/>
                                      </p:to>
                                    </p:set>
                                    <p:animEffect transition="in" filter="checkerboard(across)">
                                      <p:cBhvr>
                                        <p:cTn id="71" dur="500"/>
                                        <p:tgtEl>
                                          <p:spTgt spid="128"/>
                                        </p:tgtEl>
                                      </p:cBhvr>
                                    </p:animEffect>
                                  </p:childTnLst>
                                </p:cTn>
                              </p:par>
                              <p:par>
                                <p:cTn id="72" presetID="5" presetClass="entr" presetSubtype="10" fill="hold" nodeType="withEffect">
                                  <p:stCondLst>
                                    <p:cond delay="0"/>
                                  </p:stCondLst>
                                  <p:childTnLst>
                                    <p:set>
                                      <p:cBhvr>
                                        <p:cTn id="73" dur="1" fill="hold">
                                          <p:stCondLst>
                                            <p:cond delay="0"/>
                                          </p:stCondLst>
                                        </p:cTn>
                                        <p:tgtEl>
                                          <p:spTgt spid="129"/>
                                        </p:tgtEl>
                                        <p:attrNameLst>
                                          <p:attrName>style.visibility</p:attrName>
                                        </p:attrNameLst>
                                      </p:cBhvr>
                                      <p:to>
                                        <p:strVal val="visible"/>
                                      </p:to>
                                    </p:set>
                                    <p:animEffect transition="in" filter="checkerboard(across)">
                                      <p:cBhvr>
                                        <p:cTn id="74" dur="500"/>
                                        <p:tgtEl>
                                          <p:spTgt spid="129"/>
                                        </p:tgtEl>
                                      </p:cBhvr>
                                    </p:animEffect>
                                  </p:childTnLst>
                                </p:cTn>
                              </p:par>
                              <p:par>
                                <p:cTn id="75" presetID="5" presetClass="entr" presetSubtype="10" fill="hold" nodeType="withEffect">
                                  <p:stCondLst>
                                    <p:cond delay="0"/>
                                  </p:stCondLst>
                                  <p:childTnLst>
                                    <p:set>
                                      <p:cBhvr>
                                        <p:cTn id="76" dur="1" fill="hold">
                                          <p:stCondLst>
                                            <p:cond delay="0"/>
                                          </p:stCondLst>
                                        </p:cTn>
                                        <p:tgtEl>
                                          <p:spTgt spid="130"/>
                                        </p:tgtEl>
                                        <p:attrNameLst>
                                          <p:attrName>style.visibility</p:attrName>
                                        </p:attrNameLst>
                                      </p:cBhvr>
                                      <p:to>
                                        <p:strVal val="visible"/>
                                      </p:to>
                                    </p:set>
                                    <p:animEffect transition="in" filter="checkerboard(across)">
                                      <p:cBhvr>
                                        <p:cTn id="77" dur="500"/>
                                        <p:tgtEl>
                                          <p:spTgt spid="130"/>
                                        </p:tgtEl>
                                      </p:cBhvr>
                                    </p:animEffect>
                                  </p:childTnLst>
                                </p:cTn>
                              </p:par>
                              <p:par>
                                <p:cTn id="78" presetID="5" presetClass="entr" presetSubtype="10" fill="hold" nodeType="withEffect">
                                  <p:stCondLst>
                                    <p:cond delay="0"/>
                                  </p:stCondLst>
                                  <p:childTnLst>
                                    <p:set>
                                      <p:cBhvr>
                                        <p:cTn id="79" dur="1" fill="hold">
                                          <p:stCondLst>
                                            <p:cond delay="0"/>
                                          </p:stCondLst>
                                        </p:cTn>
                                        <p:tgtEl>
                                          <p:spTgt spid="131"/>
                                        </p:tgtEl>
                                        <p:attrNameLst>
                                          <p:attrName>style.visibility</p:attrName>
                                        </p:attrNameLst>
                                      </p:cBhvr>
                                      <p:to>
                                        <p:strVal val="visible"/>
                                      </p:to>
                                    </p:set>
                                    <p:animEffect transition="in" filter="checkerboard(across)">
                                      <p:cBhvr>
                                        <p:cTn id="80" dur="500"/>
                                        <p:tgtEl>
                                          <p:spTgt spid="131"/>
                                        </p:tgtEl>
                                      </p:cBhvr>
                                    </p:animEffect>
                                  </p:childTnLst>
                                </p:cTn>
                              </p:par>
                              <p:par>
                                <p:cTn id="81" presetID="5" presetClass="entr" presetSubtype="10" fill="hold" nodeType="withEffect">
                                  <p:stCondLst>
                                    <p:cond delay="0"/>
                                  </p:stCondLst>
                                  <p:childTnLst>
                                    <p:set>
                                      <p:cBhvr>
                                        <p:cTn id="82" dur="1" fill="hold">
                                          <p:stCondLst>
                                            <p:cond delay="0"/>
                                          </p:stCondLst>
                                        </p:cTn>
                                        <p:tgtEl>
                                          <p:spTgt spid="126"/>
                                        </p:tgtEl>
                                        <p:attrNameLst>
                                          <p:attrName>style.visibility</p:attrName>
                                        </p:attrNameLst>
                                      </p:cBhvr>
                                      <p:to>
                                        <p:strVal val="visible"/>
                                      </p:to>
                                    </p:set>
                                    <p:animEffect transition="in" filter="checkerboard(across)">
                                      <p:cBhvr>
                                        <p:cTn id="83" dur="500"/>
                                        <p:tgtEl>
                                          <p:spTgt spid="126"/>
                                        </p:tgtEl>
                                      </p:cBhvr>
                                    </p:animEffect>
                                  </p:childTnLst>
                                </p:cTn>
                              </p:par>
                              <p:par>
                                <p:cTn id="84" presetID="5" presetClass="entr" presetSubtype="10" fill="hold" nodeType="withEffect">
                                  <p:stCondLst>
                                    <p:cond delay="0"/>
                                  </p:stCondLst>
                                  <p:childTnLst>
                                    <p:set>
                                      <p:cBhvr>
                                        <p:cTn id="85" dur="1" fill="hold">
                                          <p:stCondLst>
                                            <p:cond delay="0"/>
                                          </p:stCondLst>
                                        </p:cTn>
                                        <p:tgtEl>
                                          <p:spTgt spid="124"/>
                                        </p:tgtEl>
                                        <p:attrNameLst>
                                          <p:attrName>style.visibility</p:attrName>
                                        </p:attrNameLst>
                                      </p:cBhvr>
                                      <p:to>
                                        <p:strVal val="visible"/>
                                      </p:to>
                                    </p:set>
                                    <p:animEffect transition="in" filter="checkerboard(across)">
                                      <p:cBhvr>
                                        <p:cTn id="86" dur="500"/>
                                        <p:tgtEl>
                                          <p:spTgt spid="124"/>
                                        </p:tgtEl>
                                      </p:cBhvr>
                                    </p:animEffect>
                                  </p:childTnLst>
                                </p:cTn>
                              </p:par>
                              <p:par>
                                <p:cTn id="87" presetID="5" presetClass="entr" presetSubtype="10" fill="hold" nodeType="withEffect">
                                  <p:stCondLst>
                                    <p:cond delay="0"/>
                                  </p:stCondLst>
                                  <p:childTnLst>
                                    <p:set>
                                      <p:cBhvr>
                                        <p:cTn id="88" dur="1" fill="hold">
                                          <p:stCondLst>
                                            <p:cond delay="0"/>
                                          </p:stCondLst>
                                        </p:cTn>
                                        <p:tgtEl>
                                          <p:spTgt spid="125"/>
                                        </p:tgtEl>
                                        <p:attrNameLst>
                                          <p:attrName>style.visibility</p:attrName>
                                        </p:attrNameLst>
                                      </p:cBhvr>
                                      <p:to>
                                        <p:strVal val="visible"/>
                                      </p:to>
                                    </p:set>
                                    <p:animEffect transition="in" filter="checkerboard(across)">
                                      <p:cBhvr>
                                        <p:cTn id="89" dur="500"/>
                                        <p:tgtEl>
                                          <p:spTgt spid="125"/>
                                        </p:tgtEl>
                                      </p:cBhvr>
                                    </p:animEffect>
                                  </p:childTnLst>
                                </p:cTn>
                              </p:par>
                              <p:par>
                                <p:cTn id="90" presetID="5" presetClass="entr" presetSubtype="10" fill="hold" nodeType="withEffect">
                                  <p:stCondLst>
                                    <p:cond delay="0"/>
                                  </p:stCondLst>
                                  <p:childTnLst>
                                    <p:set>
                                      <p:cBhvr>
                                        <p:cTn id="91" dur="1" fill="hold">
                                          <p:stCondLst>
                                            <p:cond delay="0"/>
                                          </p:stCondLst>
                                        </p:cTn>
                                        <p:tgtEl>
                                          <p:spTgt spid="127"/>
                                        </p:tgtEl>
                                        <p:attrNameLst>
                                          <p:attrName>style.visibility</p:attrName>
                                        </p:attrNameLst>
                                      </p:cBhvr>
                                      <p:to>
                                        <p:strVal val="visible"/>
                                      </p:to>
                                    </p:set>
                                    <p:animEffect transition="in" filter="checkerboard(across)">
                                      <p:cBhvr>
                                        <p:cTn id="92" dur="500"/>
                                        <p:tgtEl>
                                          <p:spTgt spid="127"/>
                                        </p:tgtEl>
                                      </p:cBhvr>
                                    </p:animEffect>
                                  </p:childTnLst>
                                </p:cTn>
                              </p:par>
                            </p:childTnLst>
                          </p:cTn>
                        </p:par>
                      </p:childTnLst>
                    </p:cTn>
                  </p:par>
                  <p:par>
                    <p:cTn id="93" fill="hold">
                      <p:stCondLst>
                        <p:cond delay="indefinite"/>
                      </p:stCondLst>
                      <p:childTnLst>
                        <p:par>
                          <p:cTn id="94" fill="hold">
                            <p:stCondLst>
                              <p:cond delay="0"/>
                            </p:stCondLst>
                            <p:childTnLst>
                              <p:par>
                                <p:cTn id="95" presetID="5" presetClass="entr" presetSubtype="10" fill="hold" grpId="0" nodeType="clickEffect">
                                  <p:stCondLst>
                                    <p:cond delay="0"/>
                                  </p:stCondLst>
                                  <p:childTnLst>
                                    <p:set>
                                      <p:cBhvr>
                                        <p:cTn id="96" dur="1" fill="hold">
                                          <p:stCondLst>
                                            <p:cond delay="0"/>
                                          </p:stCondLst>
                                        </p:cTn>
                                        <p:tgtEl>
                                          <p:spTgt spid="96"/>
                                        </p:tgtEl>
                                        <p:attrNameLst>
                                          <p:attrName>style.visibility</p:attrName>
                                        </p:attrNameLst>
                                      </p:cBhvr>
                                      <p:to>
                                        <p:strVal val="visible"/>
                                      </p:to>
                                    </p:set>
                                    <p:animEffect transition="in" filter="checkerboard(across)">
                                      <p:cBhvr>
                                        <p:cTn id="97" dur="500"/>
                                        <p:tgtEl>
                                          <p:spTgt spid="96"/>
                                        </p:tgtEl>
                                      </p:cBhvr>
                                    </p:animEffect>
                                  </p:childTnLst>
                                </p:cTn>
                              </p:par>
                              <p:par>
                                <p:cTn id="98" presetID="5" presetClass="entr" presetSubtype="10" fill="hold" grpId="0" nodeType="withEffect">
                                  <p:stCondLst>
                                    <p:cond delay="0"/>
                                  </p:stCondLst>
                                  <p:childTnLst>
                                    <p:set>
                                      <p:cBhvr>
                                        <p:cTn id="99" dur="1" fill="hold">
                                          <p:stCondLst>
                                            <p:cond delay="0"/>
                                          </p:stCondLst>
                                        </p:cTn>
                                        <p:tgtEl>
                                          <p:spTgt spid="100"/>
                                        </p:tgtEl>
                                        <p:attrNameLst>
                                          <p:attrName>style.visibility</p:attrName>
                                        </p:attrNameLst>
                                      </p:cBhvr>
                                      <p:to>
                                        <p:strVal val="visible"/>
                                      </p:to>
                                    </p:set>
                                    <p:animEffect transition="in" filter="checkerboard(across)">
                                      <p:cBhvr>
                                        <p:cTn id="100" dur="500"/>
                                        <p:tgtEl>
                                          <p:spTgt spid="100"/>
                                        </p:tgtEl>
                                      </p:cBhvr>
                                    </p:animEffect>
                                  </p:childTnLst>
                                </p:cTn>
                              </p:par>
                              <p:par>
                                <p:cTn id="101" presetID="5" presetClass="entr" presetSubtype="10" fill="hold" grpId="0" nodeType="withEffect">
                                  <p:stCondLst>
                                    <p:cond delay="0"/>
                                  </p:stCondLst>
                                  <p:childTnLst>
                                    <p:set>
                                      <p:cBhvr>
                                        <p:cTn id="102" dur="1" fill="hold">
                                          <p:stCondLst>
                                            <p:cond delay="0"/>
                                          </p:stCondLst>
                                        </p:cTn>
                                        <p:tgtEl>
                                          <p:spTgt spid="95"/>
                                        </p:tgtEl>
                                        <p:attrNameLst>
                                          <p:attrName>style.visibility</p:attrName>
                                        </p:attrNameLst>
                                      </p:cBhvr>
                                      <p:to>
                                        <p:strVal val="visible"/>
                                      </p:to>
                                    </p:set>
                                    <p:animEffect transition="in" filter="checkerboard(across)">
                                      <p:cBhvr>
                                        <p:cTn id="103" dur="500"/>
                                        <p:tgtEl>
                                          <p:spTgt spid="95"/>
                                        </p:tgtEl>
                                      </p:cBhvr>
                                    </p:animEffect>
                                  </p:childTnLst>
                                </p:cTn>
                              </p:par>
                              <p:par>
                                <p:cTn id="104" presetID="5" presetClass="entr" presetSubtype="10" fill="hold" grpId="0" nodeType="withEffect">
                                  <p:stCondLst>
                                    <p:cond delay="0"/>
                                  </p:stCondLst>
                                  <p:childTnLst>
                                    <p:set>
                                      <p:cBhvr>
                                        <p:cTn id="105" dur="1" fill="hold">
                                          <p:stCondLst>
                                            <p:cond delay="0"/>
                                          </p:stCondLst>
                                        </p:cTn>
                                        <p:tgtEl>
                                          <p:spTgt spid="97"/>
                                        </p:tgtEl>
                                        <p:attrNameLst>
                                          <p:attrName>style.visibility</p:attrName>
                                        </p:attrNameLst>
                                      </p:cBhvr>
                                      <p:to>
                                        <p:strVal val="visible"/>
                                      </p:to>
                                    </p:set>
                                    <p:animEffect transition="in" filter="checkerboard(across)">
                                      <p:cBhvr>
                                        <p:cTn id="106" dur="500"/>
                                        <p:tgtEl>
                                          <p:spTgt spid="97"/>
                                        </p:tgtEl>
                                      </p:cBhvr>
                                    </p:animEffect>
                                  </p:childTnLst>
                                </p:cTn>
                              </p:par>
                              <p:par>
                                <p:cTn id="107" presetID="5" presetClass="entr" presetSubtype="10" fill="hold" grpId="0" nodeType="withEffect">
                                  <p:stCondLst>
                                    <p:cond delay="0"/>
                                  </p:stCondLst>
                                  <p:childTnLst>
                                    <p:set>
                                      <p:cBhvr>
                                        <p:cTn id="108" dur="1" fill="hold">
                                          <p:stCondLst>
                                            <p:cond delay="0"/>
                                          </p:stCondLst>
                                        </p:cTn>
                                        <p:tgtEl>
                                          <p:spTgt spid="94"/>
                                        </p:tgtEl>
                                        <p:attrNameLst>
                                          <p:attrName>style.visibility</p:attrName>
                                        </p:attrNameLst>
                                      </p:cBhvr>
                                      <p:to>
                                        <p:strVal val="visible"/>
                                      </p:to>
                                    </p:set>
                                    <p:animEffect transition="in" filter="checkerboard(across)">
                                      <p:cBhvr>
                                        <p:cTn id="109" dur="500"/>
                                        <p:tgtEl>
                                          <p:spTgt spid="94"/>
                                        </p:tgtEl>
                                      </p:cBhvr>
                                    </p:animEffect>
                                  </p:childTnLst>
                                </p:cTn>
                              </p:par>
                              <p:par>
                                <p:cTn id="110" presetID="5" presetClass="entr" presetSubtype="10" fill="hold" grpId="0" nodeType="withEffect">
                                  <p:stCondLst>
                                    <p:cond delay="0"/>
                                  </p:stCondLst>
                                  <p:childTnLst>
                                    <p:set>
                                      <p:cBhvr>
                                        <p:cTn id="111" dur="1" fill="hold">
                                          <p:stCondLst>
                                            <p:cond delay="0"/>
                                          </p:stCondLst>
                                        </p:cTn>
                                        <p:tgtEl>
                                          <p:spTgt spid="99"/>
                                        </p:tgtEl>
                                        <p:attrNameLst>
                                          <p:attrName>style.visibility</p:attrName>
                                        </p:attrNameLst>
                                      </p:cBhvr>
                                      <p:to>
                                        <p:strVal val="visible"/>
                                      </p:to>
                                    </p:set>
                                    <p:animEffect transition="in" filter="checkerboard(across)">
                                      <p:cBhvr>
                                        <p:cTn id="112" dur="500"/>
                                        <p:tgtEl>
                                          <p:spTgt spid="99"/>
                                        </p:tgtEl>
                                      </p:cBhvr>
                                    </p:animEffect>
                                  </p:childTnLst>
                                </p:cTn>
                              </p:par>
                              <p:par>
                                <p:cTn id="113" presetID="5" presetClass="entr" presetSubtype="10" fill="hold" grpId="0" nodeType="withEffect">
                                  <p:stCondLst>
                                    <p:cond delay="0"/>
                                  </p:stCondLst>
                                  <p:childTnLst>
                                    <p:set>
                                      <p:cBhvr>
                                        <p:cTn id="114" dur="1" fill="hold">
                                          <p:stCondLst>
                                            <p:cond delay="0"/>
                                          </p:stCondLst>
                                        </p:cTn>
                                        <p:tgtEl>
                                          <p:spTgt spid="101"/>
                                        </p:tgtEl>
                                        <p:attrNameLst>
                                          <p:attrName>style.visibility</p:attrName>
                                        </p:attrNameLst>
                                      </p:cBhvr>
                                      <p:to>
                                        <p:strVal val="visible"/>
                                      </p:to>
                                    </p:set>
                                    <p:animEffect transition="in" filter="checkerboard(across)">
                                      <p:cBhvr>
                                        <p:cTn id="115" dur="500"/>
                                        <p:tgtEl>
                                          <p:spTgt spid="101"/>
                                        </p:tgtEl>
                                      </p:cBhvr>
                                    </p:animEffect>
                                  </p:childTnLst>
                                </p:cTn>
                              </p:par>
                              <p:par>
                                <p:cTn id="116" presetID="5" presetClass="entr" presetSubtype="10" fill="hold" grpId="0" nodeType="withEffect">
                                  <p:stCondLst>
                                    <p:cond delay="0"/>
                                  </p:stCondLst>
                                  <p:childTnLst>
                                    <p:set>
                                      <p:cBhvr>
                                        <p:cTn id="117" dur="1" fill="hold">
                                          <p:stCondLst>
                                            <p:cond delay="0"/>
                                          </p:stCondLst>
                                        </p:cTn>
                                        <p:tgtEl>
                                          <p:spTgt spid="102"/>
                                        </p:tgtEl>
                                        <p:attrNameLst>
                                          <p:attrName>style.visibility</p:attrName>
                                        </p:attrNameLst>
                                      </p:cBhvr>
                                      <p:to>
                                        <p:strVal val="visible"/>
                                      </p:to>
                                    </p:set>
                                    <p:animEffect transition="in" filter="checkerboard(across)">
                                      <p:cBhvr>
                                        <p:cTn id="118" dur="500"/>
                                        <p:tgtEl>
                                          <p:spTgt spid="102"/>
                                        </p:tgtEl>
                                      </p:cBhvr>
                                    </p:animEffect>
                                  </p:childTnLst>
                                </p:cTn>
                              </p:par>
                              <p:par>
                                <p:cTn id="119" presetID="5" presetClass="entr" presetSubtype="10" fill="hold" grpId="0" nodeType="withEffect">
                                  <p:stCondLst>
                                    <p:cond delay="0"/>
                                  </p:stCondLst>
                                  <p:childTnLst>
                                    <p:set>
                                      <p:cBhvr>
                                        <p:cTn id="120" dur="1" fill="hold">
                                          <p:stCondLst>
                                            <p:cond delay="0"/>
                                          </p:stCondLst>
                                        </p:cTn>
                                        <p:tgtEl>
                                          <p:spTgt spid="98"/>
                                        </p:tgtEl>
                                        <p:attrNameLst>
                                          <p:attrName>style.visibility</p:attrName>
                                        </p:attrNameLst>
                                      </p:cBhvr>
                                      <p:to>
                                        <p:strVal val="visible"/>
                                      </p:to>
                                    </p:set>
                                    <p:animEffect transition="in" filter="checkerboard(across)">
                                      <p:cBhvr>
                                        <p:cTn id="121" dur="500"/>
                                        <p:tgtEl>
                                          <p:spTgt spid="98"/>
                                        </p:tgtEl>
                                      </p:cBhvr>
                                    </p:animEffect>
                                  </p:childTnLst>
                                </p:cTn>
                              </p:par>
                              <p:par>
                                <p:cTn id="122" presetID="5" presetClass="entr" presetSubtype="10" fill="hold" grpId="0" nodeType="withEffect">
                                  <p:stCondLst>
                                    <p:cond delay="0"/>
                                  </p:stCondLst>
                                  <p:childTnLst>
                                    <p:set>
                                      <p:cBhvr>
                                        <p:cTn id="123" dur="1" fill="hold">
                                          <p:stCondLst>
                                            <p:cond delay="0"/>
                                          </p:stCondLst>
                                        </p:cTn>
                                        <p:tgtEl>
                                          <p:spTgt spid="78"/>
                                        </p:tgtEl>
                                        <p:attrNameLst>
                                          <p:attrName>style.visibility</p:attrName>
                                        </p:attrNameLst>
                                      </p:cBhvr>
                                      <p:to>
                                        <p:strVal val="visible"/>
                                      </p:to>
                                    </p:set>
                                    <p:animEffect transition="in" filter="checkerboard(across)">
                                      <p:cBhvr>
                                        <p:cTn id="124" dur="500"/>
                                        <p:tgtEl>
                                          <p:spTgt spid="78"/>
                                        </p:tgtEl>
                                      </p:cBhvr>
                                    </p:animEffect>
                                  </p:childTnLst>
                                </p:cTn>
                              </p:par>
                              <p:par>
                                <p:cTn id="125" presetID="5" presetClass="entr" presetSubtype="10" fill="hold" grpId="0" nodeType="withEffect">
                                  <p:stCondLst>
                                    <p:cond delay="0"/>
                                  </p:stCondLst>
                                  <p:childTnLst>
                                    <p:set>
                                      <p:cBhvr>
                                        <p:cTn id="126" dur="1" fill="hold">
                                          <p:stCondLst>
                                            <p:cond delay="0"/>
                                          </p:stCondLst>
                                        </p:cTn>
                                        <p:tgtEl>
                                          <p:spTgt spid="77"/>
                                        </p:tgtEl>
                                        <p:attrNameLst>
                                          <p:attrName>style.visibility</p:attrName>
                                        </p:attrNameLst>
                                      </p:cBhvr>
                                      <p:to>
                                        <p:strVal val="visible"/>
                                      </p:to>
                                    </p:set>
                                    <p:animEffect transition="in" filter="checkerboard(across)">
                                      <p:cBhvr>
                                        <p:cTn id="127" dur="500"/>
                                        <p:tgtEl>
                                          <p:spTgt spid="77"/>
                                        </p:tgtEl>
                                      </p:cBhvr>
                                    </p:animEffect>
                                  </p:childTnLst>
                                </p:cTn>
                              </p:par>
                              <p:par>
                                <p:cTn id="128" presetID="5" presetClass="entr" presetSubtype="10" fill="hold" grpId="0" nodeType="withEffect">
                                  <p:stCondLst>
                                    <p:cond delay="0"/>
                                  </p:stCondLst>
                                  <p:childTnLst>
                                    <p:set>
                                      <p:cBhvr>
                                        <p:cTn id="129" dur="1" fill="hold">
                                          <p:stCondLst>
                                            <p:cond delay="0"/>
                                          </p:stCondLst>
                                        </p:cTn>
                                        <p:tgtEl>
                                          <p:spTgt spid="82"/>
                                        </p:tgtEl>
                                        <p:attrNameLst>
                                          <p:attrName>style.visibility</p:attrName>
                                        </p:attrNameLst>
                                      </p:cBhvr>
                                      <p:to>
                                        <p:strVal val="visible"/>
                                      </p:to>
                                    </p:set>
                                    <p:animEffect transition="in" filter="checkerboard(across)">
                                      <p:cBhvr>
                                        <p:cTn id="130" dur="500"/>
                                        <p:tgtEl>
                                          <p:spTgt spid="82"/>
                                        </p:tgtEl>
                                      </p:cBhvr>
                                    </p:animEffect>
                                  </p:childTnLst>
                                </p:cTn>
                              </p:par>
                              <p:par>
                                <p:cTn id="131" presetID="5" presetClass="entr" presetSubtype="10" fill="hold" grpId="0" nodeType="withEffect">
                                  <p:stCondLst>
                                    <p:cond delay="0"/>
                                  </p:stCondLst>
                                  <p:childTnLst>
                                    <p:set>
                                      <p:cBhvr>
                                        <p:cTn id="132" dur="1" fill="hold">
                                          <p:stCondLst>
                                            <p:cond delay="0"/>
                                          </p:stCondLst>
                                        </p:cTn>
                                        <p:tgtEl>
                                          <p:spTgt spid="79"/>
                                        </p:tgtEl>
                                        <p:attrNameLst>
                                          <p:attrName>style.visibility</p:attrName>
                                        </p:attrNameLst>
                                      </p:cBhvr>
                                      <p:to>
                                        <p:strVal val="visible"/>
                                      </p:to>
                                    </p:set>
                                    <p:animEffect transition="in" filter="checkerboard(across)">
                                      <p:cBhvr>
                                        <p:cTn id="133" dur="500"/>
                                        <p:tgtEl>
                                          <p:spTgt spid="79"/>
                                        </p:tgtEl>
                                      </p:cBhvr>
                                    </p:animEffect>
                                  </p:childTnLst>
                                </p:cTn>
                              </p:par>
                              <p:par>
                                <p:cTn id="134" presetID="5" presetClass="entr" presetSubtype="10" fill="hold" grpId="0"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checkerboard(across)">
                                      <p:cBhvr>
                                        <p:cTn id="136" dur="500"/>
                                        <p:tgtEl>
                                          <p:spTgt spid="76"/>
                                        </p:tgtEl>
                                      </p:cBhvr>
                                    </p:animEffect>
                                  </p:childTnLst>
                                </p:cTn>
                              </p:par>
                              <p:par>
                                <p:cTn id="137" presetID="5" presetClass="entr" presetSubtype="10" fill="hold" grpId="0" nodeType="withEffect">
                                  <p:stCondLst>
                                    <p:cond delay="0"/>
                                  </p:stCondLst>
                                  <p:childTnLst>
                                    <p:set>
                                      <p:cBhvr>
                                        <p:cTn id="138" dur="1" fill="hold">
                                          <p:stCondLst>
                                            <p:cond delay="0"/>
                                          </p:stCondLst>
                                        </p:cTn>
                                        <p:tgtEl>
                                          <p:spTgt spid="83"/>
                                        </p:tgtEl>
                                        <p:attrNameLst>
                                          <p:attrName>style.visibility</p:attrName>
                                        </p:attrNameLst>
                                      </p:cBhvr>
                                      <p:to>
                                        <p:strVal val="visible"/>
                                      </p:to>
                                    </p:set>
                                    <p:animEffect transition="in" filter="checkerboard(across)">
                                      <p:cBhvr>
                                        <p:cTn id="139" dur="500"/>
                                        <p:tgtEl>
                                          <p:spTgt spid="83"/>
                                        </p:tgtEl>
                                      </p:cBhvr>
                                    </p:animEffect>
                                  </p:childTnLst>
                                </p:cTn>
                              </p:par>
                              <p:par>
                                <p:cTn id="140" presetID="5" presetClass="entr" presetSubtype="10" fill="hold" grpId="0" nodeType="withEffect">
                                  <p:stCondLst>
                                    <p:cond delay="0"/>
                                  </p:stCondLst>
                                  <p:childTnLst>
                                    <p:set>
                                      <p:cBhvr>
                                        <p:cTn id="141" dur="1" fill="hold">
                                          <p:stCondLst>
                                            <p:cond delay="0"/>
                                          </p:stCondLst>
                                        </p:cTn>
                                        <p:tgtEl>
                                          <p:spTgt spid="80"/>
                                        </p:tgtEl>
                                        <p:attrNameLst>
                                          <p:attrName>style.visibility</p:attrName>
                                        </p:attrNameLst>
                                      </p:cBhvr>
                                      <p:to>
                                        <p:strVal val="visible"/>
                                      </p:to>
                                    </p:set>
                                    <p:animEffect transition="in" filter="checkerboard(across)">
                                      <p:cBhvr>
                                        <p:cTn id="142" dur="500"/>
                                        <p:tgtEl>
                                          <p:spTgt spid="80"/>
                                        </p:tgtEl>
                                      </p:cBhvr>
                                    </p:animEffect>
                                  </p:childTnLst>
                                </p:cTn>
                              </p:par>
                              <p:par>
                                <p:cTn id="143" presetID="5" presetClass="entr" presetSubtype="10" fill="hold" grpId="0" nodeType="withEffect">
                                  <p:stCondLst>
                                    <p:cond delay="0"/>
                                  </p:stCondLst>
                                  <p:childTnLst>
                                    <p:set>
                                      <p:cBhvr>
                                        <p:cTn id="144" dur="1" fill="hold">
                                          <p:stCondLst>
                                            <p:cond delay="0"/>
                                          </p:stCondLst>
                                        </p:cTn>
                                        <p:tgtEl>
                                          <p:spTgt spid="81"/>
                                        </p:tgtEl>
                                        <p:attrNameLst>
                                          <p:attrName>style.visibility</p:attrName>
                                        </p:attrNameLst>
                                      </p:cBhvr>
                                      <p:to>
                                        <p:strVal val="visible"/>
                                      </p:to>
                                    </p:set>
                                    <p:animEffect transition="in" filter="checkerboard(across)">
                                      <p:cBhvr>
                                        <p:cTn id="145" dur="500"/>
                                        <p:tgtEl>
                                          <p:spTgt spid="81"/>
                                        </p:tgtEl>
                                      </p:cBhvr>
                                    </p:animEffect>
                                  </p:childTnLst>
                                </p:cTn>
                              </p:par>
                              <p:par>
                                <p:cTn id="146" presetID="5" presetClass="entr" presetSubtype="10" fill="hold" grpId="0" nodeType="withEffect">
                                  <p:stCondLst>
                                    <p:cond delay="0"/>
                                  </p:stCondLst>
                                  <p:childTnLst>
                                    <p:set>
                                      <p:cBhvr>
                                        <p:cTn id="147" dur="1" fill="hold">
                                          <p:stCondLst>
                                            <p:cond delay="0"/>
                                          </p:stCondLst>
                                        </p:cTn>
                                        <p:tgtEl>
                                          <p:spTgt spid="84"/>
                                        </p:tgtEl>
                                        <p:attrNameLst>
                                          <p:attrName>style.visibility</p:attrName>
                                        </p:attrNameLst>
                                      </p:cBhvr>
                                      <p:to>
                                        <p:strVal val="visible"/>
                                      </p:to>
                                    </p:set>
                                    <p:animEffect transition="in" filter="checkerboard(across)">
                                      <p:cBhvr>
                                        <p:cTn id="148" dur="500"/>
                                        <p:tgtEl>
                                          <p:spTgt spid="84"/>
                                        </p:tgtEl>
                                      </p:cBhvr>
                                    </p:animEffect>
                                  </p:childTnLst>
                                </p:cTn>
                              </p:par>
                              <p:par>
                                <p:cTn id="149" presetID="5" presetClass="entr" presetSubtype="10" fill="hold" nodeType="withEffect">
                                  <p:stCondLst>
                                    <p:cond delay="0"/>
                                  </p:stCondLst>
                                  <p:childTnLst>
                                    <p:set>
                                      <p:cBhvr>
                                        <p:cTn id="150" dur="1" fill="hold">
                                          <p:stCondLst>
                                            <p:cond delay="0"/>
                                          </p:stCondLst>
                                        </p:cTn>
                                        <p:tgtEl>
                                          <p:spTgt spid="119"/>
                                        </p:tgtEl>
                                        <p:attrNameLst>
                                          <p:attrName>style.visibility</p:attrName>
                                        </p:attrNameLst>
                                      </p:cBhvr>
                                      <p:to>
                                        <p:strVal val="visible"/>
                                      </p:to>
                                    </p:set>
                                    <p:animEffect transition="in" filter="checkerboard(across)">
                                      <p:cBhvr>
                                        <p:cTn id="151" dur="500"/>
                                        <p:tgtEl>
                                          <p:spTgt spid="119"/>
                                        </p:tgtEl>
                                      </p:cBhvr>
                                    </p:animEffect>
                                  </p:childTnLst>
                                </p:cTn>
                              </p:par>
                              <p:par>
                                <p:cTn id="152" presetID="5" presetClass="entr" presetSubtype="10" fill="hold" nodeType="withEffect">
                                  <p:stCondLst>
                                    <p:cond delay="0"/>
                                  </p:stCondLst>
                                  <p:childTnLst>
                                    <p:set>
                                      <p:cBhvr>
                                        <p:cTn id="153" dur="1" fill="hold">
                                          <p:stCondLst>
                                            <p:cond delay="0"/>
                                          </p:stCondLst>
                                        </p:cTn>
                                        <p:tgtEl>
                                          <p:spTgt spid="120"/>
                                        </p:tgtEl>
                                        <p:attrNameLst>
                                          <p:attrName>style.visibility</p:attrName>
                                        </p:attrNameLst>
                                      </p:cBhvr>
                                      <p:to>
                                        <p:strVal val="visible"/>
                                      </p:to>
                                    </p:set>
                                    <p:animEffect transition="in" filter="checkerboard(across)">
                                      <p:cBhvr>
                                        <p:cTn id="154" dur="500"/>
                                        <p:tgtEl>
                                          <p:spTgt spid="120"/>
                                        </p:tgtEl>
                                      </p:cBhvr>
                                    </p:animEffect>
                                  </p:childTnLst>
                                </p:cTn>
                              </p:par>
                              <p:par>
                                <p:cTn id="155" presetID="5" presetClass="entr" presetSubtype="10" fill="hold" nodeType="withEffect">
                                  <p:stCondLst>
                                    <p:cond delay="0"/>
                                  </p:stCondLst>
                                  <p:childTnLst>
                                    <p:set>
                                      <p:cBhvr>
                                        <p:cTn id="156" dur="1" fill="hold">
                                          <p:stCondLst>
                                            <p:cond delay="0"/>
                                          </p:stCondLst>
                                        </p:cTn>
                                        <p:tgtEl>
                                          <p:spTgt spid="118"/>
                                        </p:tgtEl>
                                        <p:attrNameLst>
                                          <p:attrName>style.visibility</p:attrName>
                                        </p:attrNameLst>
                                      </p:cBhvr>
                                      <p:to>
                                        <p:strVal val="visible"/>
                                      </p:to>
                                    </p:set>
                                    <p:animEffect transition="in" filter="checkerboard(across)">
                                      <p:cBhvr>
                                        <p:cTn id="157" dur="500"/>
                                        <p:tgtEl>
                                          <p:spTgt spid="118"/>
                                        </p:tgtEl>
                                      </p:cBhvr>
                                    </p:animEffect>
                                  </p:childTnLst>
                                </p:cTn>
                              </p:par>
                              <p:par>
                                <p:cTn id="158" presetID="5" presetClass="entr" presetSubtype="10" fill="hold" nodeType="withEffect">
                                  <p:stCondLst>
                                    <p:cond delay="0"/>
                                  </p:stCondLst>
                                  <p:childTnLst>
                                    <p:set>
                                      <p:cBhvr>
                                        <p:cTn id="159" dur="1" fill="hold">
                                          <p:stCondLst>
                                            <p:cond delay="0"/>
                                          </p:stCondLst>
                                        </p:cTn>
                                        <p:tgtEl>
                                          <p:spTgt spid="121"/>
                                        </p:tgtEl>
                                        <p:attrNameLst>
                                          <p:attrName>style.visibility</p:attrName>
                                        </p:attrNameLst>
                                      </p:cBhvr>
                                      <p:to>
                                        <p:strVal val="visible"/>
                                      </p:to>
                                    </p:set>
                                    <p:animEffect transition="in" filter="checkerboard(across)">
                                      <p:cBhvr>
                                        <p:cTn id="160" dur="500"/>
                                        <p:tgtEl>
                                          <p:spTgt spid="121"/>
                                        </p:tgtEl>
                                      </p:cBhvr>
                                    </p:animEffect>
                                  </p:childTnLst>
                                </p:cTn>
                              </p:par>
                              <p:par>
                                <p:cTn id="161" presetID="5" presetClass="entr" presetSubtype="10" fill="hold" nodeType="withEffect">
                                  <p:stCondLst>
                                    <p:cond delay="0"/>
                                  </p:stCondLst>
                                  <p:childTnLst>
                                    <p:set>
                                      <p:cBhvr>
                                        <p:cTn id="162" dur="1" fill="hold">
                                          <p:stCondLst>
                                            <p:cond delay="0"/>
                                          </p:stCondLst>
                                        </p:cTn>
                                        <p:tgtEl>
                                          <p:spTgt spid="117"/>
                                        </p:tgtEl>
                                        <p:attrNameLst>
                                          <p:attrName>style.visibility</p:attrName>
                                        </p:attrNameLst>
                                      </p:cBhvr>
                                      <p:to>
                                        <p:strVal val="visible"/>
                                      </p:to>
                                    </p:set>
                                    <p:animEffect transition="in" filter="checkerboard(across)">
                                      <p:cBhvr>
                                        <p:cTn id="163" dur="500"/>
                                        <p:tgtEl>
                                          <p:spTgt spid="117"/>
                                        </p:tgtEl>
                                      </p:cBhvr>
                                    </p:animEffect>
                                  </p:childTnLst>
                                </p:cTn>
                              </p:par>
                              <p:par>
                                <p:cTn id="164" presetID="5" presetClass="entr" presetSubtype="10" fill="hold" nodeType="withEffect">
                                  <p:stCondLst>
                                    <p:cond delay="0"/>
                                  </p:stCondLst>
                                  <p:childTnLst>
                                    <p:set>
                                      <p:cBhvr>
                                        <p:cTn id="165" dur="1" fill="hold">
                                          <p:stCondLst>
                                            <p:cond delay="0"/>
                                          </p:stCondLst>
                                        </p:cTn>
                                        <p:tgtEl>
                                          <p:spTgt spid="115"/>
                                        </p:tgtEl>
                                        <p:attrNameLst>
                                          <p:attrName>style.visibility</p:attrName>
                                        </p:attrNameLst>
                                      </p:cBhvr>
                                      <p:to>
                                        <p:strVal val="visible"/>
                                      </p:to>
                                    </p:set>
                                    <p:animEffect transition="in" filter="checkerboard(across)">
                                      <p:cBhvr>
                                        <p:cTn id="166" dur="500"/>
                                        <p:tgtEl>
                                          <p:spTgt spid="115"/>
                                        </p:tgtEl>
                                      </p:cBhvr>
                                    </p:animEffect>
                                  </p:childTnLst>
                                </p:cTn>
                              </p:par>
                              <p:par>
                                <p:cTn id="167" presetID="5" presetClass="entr" presetSubtype="10" fill="hold" nodeType="withEffect">
                                  <p:stCondLst>
                                    <p:cond delay="0"/>
                                  </p:stCondLst>
                                  <p:childTnLst>
                                    <p:set>
                                      <p:cBhvr>
                                        <p:cTn id="168" dur="1" fill="hold">
                                          <p:stCondLst>
                                            <p:cond delay="0"/>
                                          </p:stCondLst>
                                        </p:cTn>
                                        <p:tgtEl>
                                          <p:spTgt spid="122"/>
                                        </p:tgtEl>
                                        <p:attrNameLst>
                                          <p:attrName>style.visibility</p:attrName>
                                        </p:attrNameLst>
                                      </p:cBhvr>
                                      <p:to>
                                        <p:strVal val="visible"/>
                                      </p:to>
                                    </p:set>
                                    <p:animEffect transition="in" filter="checkerboard(across)">
                                      <p:cBhvr>
                                        <p:cTn id="169" dur="500"/>
                                        <p:tgtEl>
                                          <p:spTgt spid="122"/>
                                        </p:tgtEl>
                                      </p:cBhvr>
                                    </p:animEffect>
                                  </p:childTnLst>
                                </p:cTn>
                              </p:par>
                              <p:par>
                                <p:cTn id="170" presetID="5" presetClass="entr" presetSubtype="10" fill="hold" nodeType="withEffect">
                                  <p:stCondLst>
                                    <p:cond delay="0"/>
                                  </p:stCondLst>
                                  <p:childTnLst>
                                    <p:set>
                                      <p:cBhvr>
                                        <p:cTn id="171" dur="1" fill="hold">
                                          <p:stCondLst>
                                            <p:cond delay="0"/>
                                          </p:stCondLst>
                                        </p:cTn>
                                        <p:tgtEl>
                                          <p:spTgt spid="123"/>
                                        </p:tgtEl>
                                        <p:attrNameLst>
                                          <p:attrName>style.visibility</p:attrName>
                                        </p:attrNameLst>
                                      </p:cBhvr>
                                      <p:to>
                                        <p:strVal val="visible"/>
                                      </p:to>
                                    </p:set>
                                    <p:animEffect transition="in" filter="checkerboard(across)">
                                      <p:cBhvr>
                                        <p:cTn id="172" dur="500"/>
                                        <p:tgtEl>
                                          <p:spTgt spid="123"/>
                                        </p:tgtEl>
                                      </p:cBhvr>
                                    </p:animEffect>
                                  </p:childTnLst>
                                </p:cTn>
                              </p:par>
                              <p:par>
                                <p:cTn id="173" presetID="5" presetClass="entr" presetSubtype="10" fill="hold" nodeType="withEffect">
                                  <p:stCondLst>
                                    <p:cond delay="0"/>
                                  </p:stCondLst>
                                  <p:childTnLst>
                                    <p:set>
                                      <p:cBhvr>
                                        <p:cTn id="174" dur="1" fill="hold">
                                          <p:stCondLst>
                                            <p:cond delay="0"/>
                                          </p:stCondLst>
                                        </p:cTn>
                                        <p:tgtEl>
                                          <p:spTgt spid="116"/>
                                        </p:tgtEl>
                                        <p:attrNameLst>
                                          <p:attrName>style.visibility</p:attrName>
                                        </p:attrNameLst>
                                      </p:cBhvr>
                                      <p:to>
                                        <p:strVal val="visible"/>
                                      </p:to>
                                    </p:set>
                                    <p:animEffect transition="in" filter="checkerboard(across)">
                                      <p:cBhvr>
                                        <p:cTn id="175" dur="500"/>
                                        <p:tgtEl>
                                          <p:spTgt spid="116"/>
                                        </p:tgtEl>
                                      </p:cBhvr>
                                    </p:animEffect>
                                  </p:childTnLst>
                                </p:cTn>
                              </p:par>
                            </p:childTnLst>
                          </p:cTn>
                        </p:par>
                      </p:childTnLst>
                    </p:cTn>
                  </p:par>
                  <p:par>
                    <p:cTn id="176" fill="hold">
                      <p:stCondLst>
                        <p:cond delay="indefinite"/>
                      </p:stCondLst>
                      <p:childTnLst>
                        <p:par>
                          <p:cTn id="177" fill="hold">
                            <p:stCondLst>
                              <p:cond delay="0"/>
                            </p:stCondLst>
                            <p:childTnLst>
                              <p:par>
                                <p:cTn id="178" presetID="5" presetClass="entr" presetSubtype="10" fill="hold" grpId="0" nodeType="clickEffect">
                                  <p:stCondLst>
                                    <p:cond delay="0"/>
                                  </p:stCondLst>
                                  <p:childTnLst>
                                    <p:set>
                                      <p:cBhvr>
                                        <p:cTn id="179" dur="1" fill="hold">
                                          <p:stCondLst>
                                            <p:cond delay="0"/>
                                          </p:stCondLst>
                                        </p:cTn>
                                        <p:tgtEl>
                                          <p:spTgt spid="87"/>
                                        </p:tgtEl>
                                        <p:attrNameLst>
                                          <p:attrName>style.visibility</p:attrName>
                                        </p:attrNameLst>
                                      </p:cBhvr>
                                      <p:to>
                                        <p:strVal val="visible"/>
                                      </p:to>
                                    </p:set>
                                    <p:animEffect transition="in" filter="checkerboard(across)">
                                      <p:cBhvr>
                                        <p:cTn id="180" dur="500"/>
                                        <p:tgtEl>
                                          <p:spTgt spid="87"/>
                                        </p:tgtEl>
                                      </p:cBhvr>
                                    </p:animEffect>
                                  </p:childTnLst>
                                </p:cTn>
                              </p:par>
                              <p:par>
                                <p:cTn id="181" presetID="5" presetClass="entr" presetSubtype="10" fill="hold" grpId="0" nodeType="withEffect">
                                  <p:stCondLst>
                                    <p:cond delay="0"/>
                                  </p:stCondLst>
                                  <p:childTnLst>
                                    <p:set>
                                      <p:cBhvr>
                                        <p:cTn id="182" dur="1" fill="hold">
                                          <p:stCondLst>
                                            <p:cond delay="0"/>
                                          </p:stCondLst>
                                        </p:cTn>
                                        <p:tgtEl>
                                          <p:spTgt spid="86"/>
                                        </p:tgtEl>
                                        <p:attrNameLst>
                                          <p:attrName>style.visibility</p:attrName>
                                        </p:attrNameLst>
                                      </p:cBhvr>
                                      <p:to>
                                        <p:strVal val="visible"/>
                                      </p:to>
                                    </p:set>
                                    <p:animEffect transition="in" filter="checkerboard(across)">
                                      <p:cBhvr>
                                        <p:cTn id="183" dur="500"/>
                                        <p:tgtEl>
                                          <p:spTgt spid="86"/>
                                        </p:tgtEl>
                                      </p:cBhvr>
                                    </p:animEffect>
                                  </p:childTnLst>
                                </p:cTn>
                              </p:par>
                              <p:par>
                                <p:cTn id="184" presetID="5" presetClass="entr" presetSubtype="10" fill="hold" grpId="0" nodeType="withEffect">
                                  <p:stCondLst>
                                    <p:cond delay="0"/>
                                  </p:stCondLst>
                                  <p:childTnLst>
                                    <p:set>
                                      <p:cBhvr>
                                        <p:cTn id="185" dur="1" fill="hold">
                                          <p:stCondLst>
                                            <p:cond delay="0"/>
                                          </p:stCondLst>
                                        </p:cTn>
                                        <p:tgtEl>
                                          <p:spTgt spid="88"/>
                                        </p:tgtEl>
                                        <p:attrNameLst>
                                          <p:attrName>style.visibility</p:attrName>
                                        </p:attrNameLst>
                                      </p:cBhvr>
                                      <p:to>
                                        <p:strVal val="visible"/>
                                      </p:to>
                                    </p:set>
                                    <p:animEffect transition="in" filter="checkerboard(across)">
                                      <p:cBhvr>
                                        <p:cTn id="186" dur="500"/>
                                        <p:tgtEl>
                                          <p:spTgt spid="88"/>
                                        </p:tgtEl>
                                      </p:cBhvr>
                                    </p:animEffect>
                                  </p:childTnLst>
                                </p:cTn>
                              </p:par>
                              <p:par>
                                <p:cTn id="187" presetID="5" presetClass="entr" presetSubtype="10" fill="hold" grpId="0" nodeType="withEffect">
                                  <p:stCondLst>
                                    <p:cond delay="0"/>
                                  </p:stCondLst>
                                  <p:childTnLst>
                                    <p:set>
                                      <p:cBhvr>
                                        <p:cTn id="188" dur="1" fill="hold">
                                          <p:stCondLst>
                                            <p:cond delay="0"/>
                                          </p:stCondLst>
                                        </p:cTn>
                                        <p:tgtEl>
                                          <p:spTgt spid="89"/>
                                        </p:tgtEl>
                                        <p:attrNameLst>
                                          <p:attrName>style.visibility</p:attrName>
                                        </p:attrNameLst>
                                      </p:cBhvr>
                                      <p:to>
                                        <p:strVal val="visible"/>
                                      </p:to>
                                    </p:set>
                                    <p:animEffect transition="in" filter="checkerboard(across)">
                                      <p:cBhvr>
                                        <p:cTn id="189" dur="500"/>
                                        <p:tgtEl>
                                          <p:spTgt spid="89"/>
                                        </p:tgtEl>
                                      </p:cBhvr>
                                    </p:animEffect>
                                  </p:childTnLst>
                                </p:cTn>
                              </p:par>
                              <p:par>
                                <p:cTn id="190" presetID="5" presetClass="entr" presetSubtype="10" fill="hold" grpId="0" nodeType="withEffect">
                                  <p:stCondLst>
                                    <p:cond delay="0"/>
                                  </p:stCondLst>
                                  <p:childTnLst>
                                    <p:set>
                                      <p:cBhvr>
                                        <p:cTn id="191" dur="1" fill="hold">
                                          <p:stCondLst>
                                            <p:cond delay="0"/>
                                          </p:stCondLst>
                                        </p:cTn>
                                        <p:tgtEl>
                                          <p:spTgt spid="85"/>
                                        </p:tgtEl>
                                        <p:attrNameLst>
                                          <p:attrName>style.visibility</p:attrName>
                                        </p:attrNameLst>
                                      </p:cBhvr>
                                      <p:to>
                                        <p:strVal val="visible"/>
                                      </p:to>
                                    </p:set>
                                    <p:animEffect transition="in" filter="checkerboard(across)">
                                      <p:cBhvr>
                                        <p:cTn id="192" dur="500"/>
                                        <p:tgtEl>
                                          <p:spTgt spid="85"/>
                                        </p:tgtEl>
                                      </p:cBhvr>
                                    </p:animEffect>
                                  </p:childTnLst>
                                </p:cTn>
                              </p:par>
                              <p:par>
                                <p:cTn id="193" presetID="5" presetClass="entr" presetSubtype="10" fill="hold" grpId="0" nodeType="withEffect">
                                  <p:stCondLst>
                                    <p:cond delay="0"/>
                                  </p:stCondLst>
                                  <p:childTnLst>
                                    <p:set>
                                      <p:cBhvr>
                                        <p:cTn id="194" dur="1" fill="hold">
                                          <p:stCondLst>
                                            <p:cond delay="0"/>
                                          </p:stCondLst>
                                        </p:cTn>
                                        <p:tgtEl>
                                          <p:spTgt spid="92"/>
                                        </p:tgtEl>
                                        <p:attrNameLst>
                                          <p:attrName>style.visibility</p:attrName>
                                        </p:attrNameLst>
                                      </p:cBhvr>
                                      <p:to>
                                        <p:strVal val="visible"/>
                                      </p:to>
                                    </p:set>
                                    <p:animEffect transition="in" filter="checkerboard(across)">
                                      <p:cBhvr>
                                        <p:cTn id="195" dur="500"/>
                                        <p:tgtEl>
                                          <p:spTgt spid="92"/>
                                        </p:tgtEl>
                                      </p:cBhvr>
                                    </p:animEffect>
                                  </p:childTnLst>
                                </p:cTn>
                              </p:par>
                              <p:par>
                                <p:cTn id="196" presetID="5" presetClass="entr" presetSubtype="10" fill="hold" grpId="0" nodeType="withEffect">
                                  <p:stCondLst>
                                    <p:cond delay="0"/>
                                  </p:stCondLst>
                                  <p:childTnLst>
                                    <p:set>
                                      <p:cBhvr>
                                        <p:cTn id="197" dur="1" fill="hold">
                                          <p:stCondLst>
                                            <p:cond delay="0"/>
                                          </p:stCondLst>
                                        </p:cTn>
                                        <p:tgtEl>
                                          <p:spTgt spid="90"/>
                                        </p:tgtEl>
                                        <p:attrNameLst>
                                          <p:attrName>style.visibility</p:attrName>
                                        </p:attrNameLst>
                                      </p:cBhvr>
                                      <p:to>
                                        <p:strVal val="visible"/>
                                      </p:to>
                                    </p:set>
                                    <p:animEffect transition="in" filter="checkerboard(across)">
                                      <p:cBhvr>
                                        <p:cTn id="198" dur="500"/>
                                        <p:tgtEl>
                                          <p:spTgt spid="90"/>
                                        </p:tgtEl>
                                      </p:cBhvr>
                                    </p:animEffect>
                                  </p:childTnLst>
                                </p:cTn>
                              </p:par>
                              <p:par>
                                <p:cTn id="199" presetID="5" presetClass="entr" presetSubtype="10" fill="hold" grpId="0" nodeType="withEffect">
                                  <p:stCondLst>
                                    <p:cond delay="0"/>
                                  </p:stCondLst>
                                  <p:childTnLst>
                                    <p:set>
                                      <p:cBhvr>
                                        <p:cTn id="200" dur="1" fill="hold">
                                          <p:stCondLst>
                                            <p:cond delay="0"/>
                                          </p:stCondLst>
                                        </p:cTn>
                                        <p:tgtEl>
                                          <p:spTgt spid="91"/>
                                        </p:tgtEl>
                                        <p:attrNameLst>
                                          <p:attrName>style.visibility</p:attrName>
                                        </p:attrNameLst>
                                      </p:cBhvr>
                                      <p:to>
                                        <p:strVal val="visible"/>
                                      </p:to>
                                    </p:set>
                                    <p:animEffect transition="in" filter="checkerboard(across)">
                                      <p:cBhvr>
                                        <p:cTn id="201" dur="500"/>
                                        <p:tgtEl>
                                          <p:spTgt spid="91"/>
                                        </p:tgtEl>
                                      </p:cBhvr>
                                    </p:animEffect>
                                  </p:childTnLst>
                                </p:cTn>
                              </p:par>
                              <p:par>
                                <p:cTn id="202" presetID="5" presetClass="entr" presetSubtype="10" fill="hold" grpId="0" nodeType="withEffect">
                                  <p:stCondLst>
                                    <p:cond delay="0"/>
                                  </p:stCondLst>
                                  <p:childTnLst>
                                    <p:set>
                                      <p:cBhvr>
                                        <p:cTn id="203" dur="1" fill="hold">
                                          <p:stCondLst>
                                            <p:cond delay="0"/>
                                          </p:stCondLst>
                                        </p:cTn>
                                        <p:tgtEl>
                                          <p:spTgt spid="93"/>
                                        </p:tgtEl>
                                        <p:attrNameLst>
                                          <p:attrName>style.visibility</p:attrName>
                                        </p:attrNameLst>
                                      </p:cBhvr>
                                      <p:to>
                                        <p:strVal val="visible"/>
                                      </p:to>
                                    </p:set>
                                    <p:animEffect transition="in" filter="checkerboard(across)">
                                      <p:cBhvr>
                                        <p:cTn id="204" dur="500"/>
                                        <p:tgtEl>
                                          <p:spTgt spid="93"/>
                                        </p:tgtEl>
                                      </p:cBhvr>
                                    </p:animEffect>
                                  </p:childTnLst>
                                </p:cTn>
                              </p:par>
                              <p:par>
                                <p:cTn id="205" presetID="5" presetClass="entr" presetSubtype="10" fill="hold" grpId="0" nodeType="withEffect">
                                  <p:stCondLst>
                                    <p:cond delay="0"/>
                                  </p:stCondLst>
                                  <p:childTnLst>
                                    <p:set>
                                      <p:cBhvr>
                                        <p:cTn id="206" dur="1" fill="hold">
                                          <p:stCondLst>
                                            <p:cond delay="0"/>
                                          </p:stCondLst>
                                        </p:cTn>
                                        <p:tgtEl>
                                          <p:spTgt spid="109"/>
                                        </p:tgtEl>
                                        <p:attrNameLst>
                                          <p:attrName>style.visibility</p:attrName>
                                        </p:attrNameLst>
                                      </p:cBhvr>
                                      <p:to>
                                        <p:strVal val="visible"/>
                                      </p:to>
                                    </p:set>
                                    <p:animEffect transition="in" filter="checkerboard(across)">
                                      <p:cBhvr>
                                        <p:cTn id="207" dur="500"/>
                                        <p:tgtEl>
                                          <p:spTgt spid="109"/>
                                        </p:tgtEl>
                                      </p:cBhvr>
                                    </p:animEffect>
                                  </p:childTnLst>
                                </p:cTn>
                              </p:par>
                              <p:par>
                                <p:cTn id="208" presetID="5" presetClass="entr" presetSubtype="10" fill="hold" grpId="0" nodeType="withEffect">
                                  <p:stCondLst>
                                    <p:cond delay="0"/>
                                  </p:stCondLst>
                                  <p:childTnLst>
                                    <p:set>
                                      <p:cBhvr>
                                        <p:cTn id="209" dur="1" fill="hold">
                                          <p:stCondLst>
                                            <p:cond delay="0"/>
                                          </p:stCondLst>
                                        </p:cTn>
                                        <p:tgtEl>
                                          <p:spTgt spid="104"/>
                                        </p:tgtEl>
                                        <p:attrNameLst>
                                          <p:attrName>style.visibility</p:attrName>
                                        </p:attrNameLst>
                                      </p:cBhvr>
                                      <p:to>
                                        <p:strVal val="visible"/>
                                      </p:to>
                                    </p:set>
                                    <p:animEffect transition="in" filter="checkerboard(across)">
                                      <p:cBhvr>
                                        <p:cTn id="210" dur="500"/>
                                        <p:tgtEl>
                                          <p:spTgt spid="104"/>
                                        </p:tgtEl>
                                      </p:cBhvr>
                                    </p:animEffect>
                                  </p:childTnLst>
                                </p:cTn>
                              </p:par>
                              <p:par>
                                <p:cTn id="211" presetID="5" presetClass="entr" presetSubtype="10" fill="hold" grpId="0" nodeType="withEffect">
                                  <p:stCondLst>
                                    <p:cond delay="0"/>
                                  </p:stCondLst>
                                  <p:childTnLst>
                                    <p:set>
                                      <p:cBhvr>
                                        <p:cTn id="212" dur="1" fill="hold">
                                          <p:stCondLst>
                                            <p:cond delay="0"/>
                                          </p:stCondLst>
                                        </p:cTn>
                                        <p:tgtEl>
                                          <p:spTgt spid="108"/>
                                        </p:tgtEl>
                                        <p:attrNameLst>
                                          <p:attrName>style.visibility</p:attrName>
                                        </p:attrNameLst>
                                      </p:cBhvr>
                                      <p:to>
                                        <p:strVal val="visible"/>
                                      </p:to>
                                    </p:set>
                                    <p:animEffect transition="in" filter="checkerboard(across)">
                                      <p:cBhvr>
                                        <p:cTn id="213" dur="500"/>
                                        <p:tgtEl>
                                          <p:spTgt spid="108"/>
                                        </p:tgtEl>
                                      </p:cBhvr>
                                    </p:animEffect>
                                  </p:childTnLst>
                                </p:cTn>
                              </p:par>
                              <p:par>
                                <p:cTn id="214" presetID="5" presetClass="entr" presetSubtype="10" fill="hold" grpId="0" nodeType="withEffect">
                                  <p:stCondLst>
                                    <p:cond delay="0"/>
                                  </p:stCondLst>
                                  <p:childTnLst>
                                    <p:set>
                                      <p:cBhvr>
                                        <p:cTn id="215" dur="1" fill="hold">
                                          <p:stCondLst>
                                            <p:cond delay="0"/>
                                          </p:stCondLst>
                                        </p:cTn>
                                        <p:tgtEl>
                                          <p:spTgt spid="105"/>
                                        </p:tgtEl>
                                        <p:attrNameLst>
                                          <p:attrName>style.visibility</p:attrName>
                                        </p:attrNameLst>
                                      </p:cBhvr>
                                      <p:to>
                                        <p:strVal val="visible"/>
                                      </p:to>
                                    </p:set>
                                    <p:animEffect transition="in" filter="checkerboard(across)">
                                      <p:cBhvr>
                                        <p:cTn id="216" dur="500"/>
                                        <p:tgtEl>
                                          <p:spTgt spid="105"/>
                                        </p:tgtEl>
                                      </p:cBhvr>
                                    </p:animEffect>
                                  </p:childTnLst>
                                </p:cTn>
                              </p:par>
                              <p:par>
                                <p:cTn id="217" presetID="5" presetClass="entr" presetSubtype="10" fill="hold" grpId="0" nodeType="withEffect">
                                  <p:stCondLst>
                                    <p:cond delay="0"/>
                                  </p:stCondLst>
                                  <p:childTnLst>
                                    <p:set>
                                      <p:cBhvr>
                                        <p:cTn id="218" dur="1" fill="hold">
                                          <p:stCondLst>
                                            <p:cond delay="0"/>
                                          </p:stCondLst>
                                        </p:cTn>
                                        <p:tgtEl>
                                          <p:spTgt spid="103"/>
                                        </p:tgtEl>
                                        <p:attrNameLst>
                                          <p:attrName>style.visibility</p:attrName>
                                        </p:attrNameLst>
                                      </p:cBhvr>
                                      <p:to>
                                        <p:strVal val="visible"/>
                                      </p:to>
                                    </p:set>
                                    <p:animEffect transition="in" filter="checkerboard(across)">
                                      <p:cBhvr>
                                        <p:cTn id="219" dur="500"/>
                                        <p:tgtEl>
                                          <p:spTgt spid="103"/>
                                        </p:tgtEl>
                                      </p:cBhvr>
                                    </p:animEffect>
                                  </p:childTnLst>
                                </p:cTn>
                              </p:par>
                              <p:par>
                                <p:cTn id="220" presetID="5" presetClass="entr" presetSubtype="10" fill="hold" grpId="0" nodeType="withEffect">
                                  <p:stCondLst>
                                    <p:cond delay="0"/>
                                  </p:stCondLst>
                                  <p:childTnLst>
                                    <p:set>
                                      <p:cBhvr>
                                        <p:cTn id="221" dur="1" fill="hold">
                                          <p:stCondLst>
                                            <p:cond delay="0"/>
                                          </p:stCondLst>
                                        </p:cTn>
                                        <p:tgtEl>
                                          <p:spTgt spid="107"/>
                                        </p:tgtEl>
                                        <p:attrNameLst>
                                          <p:attrName>style.visibility</p:attrName>
                                        </p:attrNameLst>
                                      </p:cBhvr>
                                      <p:to>
                                        <p:strVal val="visible"/>
                                      </p:to>
                                    </p:set>
                                    <p:animEffect transition="in" filter="checkerboard(across)">
                                      <p:cBhvr>
                                        <p:cTn id="222" dur="500"/>
                                        <p:tgtEl>
                                          <p:spTgt spid="107"/>
                                        </p:tgtEl>
                                      </p:cBhvr>
                                    </p:animEffect>
                                  </p:childTnLst>
                                </p:cTn>
                              </p:par>
                              <p:par>
                                <p:cTn id="223" presetID="5" presetClass="entr" presetSubtype="10" fill="hold" grpId="0" nodeType="withEffect">
                                  <p:stCondLst>
                                    <p:cond delay="0"/>
                                  </p:stCondLst>
                                  <p:childTnLst>
                                    <p:set>
                                      <p:cBhvr>
                                        <p:cTn id="224" dur="1" fill="hold">
                                          <p:stCondLst>
                                            <p:cond delay="0"/>
                                          </p:stCondLst>
                                        </p:cTn>
                                        <p:tgtEl>
                                          <p:spTgt spid="110"/>
                                        </p:tgtEl>
                                        <p:attrNameLst>
                                          <p:attrName>style.visibility</p:attrName>
                                        </p:attrNameLst>
                                      </p:cBhvr>
                                      <p:to>
                                        <p:strVal val="visible"/>
                                      </p:to>
                                    </p:set>
                                    <p:animEffect transition="in" filter="checkerboard(across)">
                                      <p:cBhvr>
                                        <p:cTn id="225" dur="500"/>
                                        <p:tgtEl>
                                          <p:spTgt spid="110"/>
                                        </p:tgtEl>
                                      </p:cBhvr>
                                    </p:animEffect>
                                  </p:childTnLst>
                                </p:cTn>
                              </p:par>
                              <p:par>
                                <p:cTn id="226" presetID="5" presetClass="entr" presetSubtype="10" fill="hold" grpId="0" nodeType="withEffect">
                                  <p:stCondLst>
                                    <p:cond delay="0"/>
                                  </p:stCondLst>
                                  <p:childTnLst>
                                    <p:set>
                                      <p:cBhvr>
                                        <p:cTn id="227" dur="1" fill="hold">
                                          <p:stCondLst>
                                            <p:cond delay="0"/>
                                          </p:stCondLst>
                                        </p:cTn>
                                        <p:tgtEl>
                                          <p:spTgt spid="106"/>
                                        </p:tgtEl>
                                        <p:attrNameLst>
                                          <p:attrName>style.visibility</p:attrName>
                                        </p:attrNameLst>
                                      </p:cBhvr>
                                      <p:to>
                                        <p:strVal val="visible"/>
                                      </p:to>
                                    </p:set>
                                    <p:animEffect transition="in" filter="checkerboard(across)">
                                      <p:cBhvr>
                                        <p:cTn id="228" dur="500"/>
                                        <p:tgtEl>
                                          <p:spTgt spid="106"/>
                                        </p:tgtEl>
                                      </p:cBhvr>
                                    </p:animEffect>
                                  </p:childTnLst>
                                </p:cTn>
                              </p:par>
                              <p:par>
                                <p:cTn id="229" presetID="5" presetClass="entr" presetSubtype="10" fill="hold" grpId="0" nodeType="withEffect">
                                  <p:stCondLst>
                                    <p:cond delay="0"/>
                                  </p:stCondLst>
                                  <p:childTnLst>
                                    <p:set>
                                      <p:cBhvr>
                                        <p:cTn id="230" dur="1" fill="hold">
                                          <p:stCondLst>
                                            <p:cond delay="0"/>
                                          </p:stCondLst>
                                        </p:cTn>
                                        <p:tgtEl>
                                          <p:spTgt spid="111"/>
                                        </p:tgtEl>
                                        <p:attrNameLst>
                                          <p:attrName>style.visibility</p:attrName>
                                        </p:attrNameLst>
                                      </p:cBhvr>
                                      <p:to>
                                        <p:strVal val="visible"/>
                                      </p:to>
                                    </p:set>
                                    <p:animEffect transition="in" filter="checkerboard(across)">
                                      <p:cBhvr>
                                        <p:cTn id="231" dur="500"/>
                                        <p:tgtEl>
                                          <p:spTgt spid="111"/>
                                        </p:tgtEl>
                                      </p:cBhvr>
                                    </p:animEffect>
                                  </p:childTnLst>
                                </p:cTn>
                              </p:par>
                              <p:par>
                                <p:cTn id="232" presetID="5" presetClass="entr" presetSubtype="10" fill="hold" nodeType="withEffect">
                                  <p:stCondLst>
                                    <p:cond delay="0"/>
                                  </p:stCondLst>
                                  <p:childTnLst>
                                    <p:set>
                                      <p:cBhvr>
                                        <p:cTn id="233" dur="1" fill="hold">
                                          <p:stCondLst>
                                            <p:cond delay="0"/>
                                          </p:stCondLst>
                                        </p:cTn>
                                        <p:tgtEl>
                                          <p:spTgt spid="135"/>
                                        </p:tgtEl>
                                        <p:attrNameLst>
                                          <p:attrName>style.visibility</p:attrName>
                                        </p:attrNameLst>
                                      </p:cBhvr>
                                      <p:to>
                                        <p:strVal val="visible"/>
                                      </p:to>
                                    </p:set>
                                    <p:animEffect transition="in" filter="checkerboard(across)">
                                      <p:cBhvr>
                                        <p:cTn id="234" dur="500"/>
                                        <p:tgtEl>
                                          <p:spTgt spid="135"/>
                                        </p:tgtEl>
                                      </p:cBhvr>
                                    </p:animEffect>
                                  </p:childTnLst>
                                </p:cTn>
                              </p:par>
                              <p:par>
                                <p:cTn id="235" presetID="5" presetClass="entr" presetSubtype="10" fill="hold" nodeType="withEffect">
                                  <p:stCondLst>
                                    <p:cond delay="0"/>
                                  </p:stCondLst>
                                  <p:childTnLst>
                                    <p:set>
                                      <p:cBhvr>
                                        <p:cTn id="236" dur="1" fill="hold">
                                          <p:stCondLst>
                                            <p:cond delay="0"/>
                                          </p:stCondLst>
                                        </p:cTn>
                                        <p:tgtEl>
                                          <p:spTgt spid="138"/>
                                        </p:tgtEl>
                                        <p:attrNameLst>
                                          <p:attrName>style.visibility</p:attrName>
                                        </p:attrNameLst>
                                      </p:cBhvr>
                                      <p:to>
                                        <p:strVal val="visible"/>
                                      </p:to>
                                    </p:set>
                                    <p:animEffect transition="in" filter="checkerboard(across)">
                                      <p:cBhvr>
                                        <p:cTn id="237" dur="500"/>
                                        <p:tgtEl>
                                          <p:spTgt spid="138"/>
                                        </p:tgtEl>
                                      </p:cBhvr>
                                    </p:animEffect>
                                  </p:childTnLst>
                                </p:cTn>
                              </p:par>
                              <p:par>
                                <p:cTn id="238" presetID="5" presetClass="entr" presetSubtype="10" fill="hold" nodeType="withEffect">
                                  <p:stCondLst>
                                    <p:cond delay="0"/>
                                  </p:stCondLst>
                                  <p:childTnLst>
                                    <p:set>
                                      <p:cBhvr>
                                        <p:cTn id="239" dur="1" fill="hold">
                                          <p:stCondLst>
                                            <p:cond delay="0"/>
                                          </p:stCondLst>
                                        </p:cTn>
                                        <p:tgtEl>
                                          <p:spTgt spid="134"/>
                                        </p:tgtEl>
                                        <p:attrNameLst>
                                          <p:attrName>style.visibility</p:attrName>
                                        </p:attrNameLst>
                                      </p:cBhvr>
                                      <p:to>
                                        <p:strVal val="visible"/>
                                      </p:to>
                                    </p:set>
                                    <p:animEffect transition="in" filter="checkerboard(across)">
                                      <p:cBhvr>
                                        <p:cTn id="240" dur="500"/>
                                        <p:tgtEl>
                                          <p:spTgt spid="134"/>
                                        </p:tgtEl>
                                      </p:cBhvr>
                                    </p:animEffect>
                                  </p:childTnLst>
                                </p:cTn>
                              </p:par>
                              <p:par>
                                <p:cTn id="241" presetID="5" presetClass="entr" presetSubtype="10" fill="hold" nodeType="withEffect">
                                  <p:stCondLst>
                                    <p:cond delay="0"/>
                                  </p:stCondLst>
                                  <p:childTnLst>
                                    <p:set>
                                      <p:cBhvr>
                                        <p:cTn id="242" dur="1" fill="hold">
                                          <p:stCondLst>
                                            <p:cond delay="0"/>
                                          </p:stCondLst>
                                        </p:cTn>
                                        <p:tgtEl>
                                          <p:spTgt spid="139"/>
                                        </p:tgtEl>
                                        <p:attrNameLst>
                                          <p:attrName>style.visibility</p:attrName>
                                        </p:attrNameLst>
                                      </p:cBhvr>
                                      <p:to>
                                        <p:strVal val="visible"/>
                                      </p:to>
                                    </p:set>
                                    <p:animEffect transition="in" filter="checkerboard(across)">
                                      <p:cBhvr>
                                        <p:cTn id="243" dur="500"/>
                                        <p:tgtEl>
                                          <p:spTgt spid="139"/>
                                        </p:tgtEl>
                                      </p:cBhvr>
                                    </p:animEffect>
                                  </p:childTnLst>
                                </p:cTn>
                              </p:par>
                              <p:par>
                                <p:cTn id="244" presetID="5" presetClass="entr" presetSubtype="10" fill="hold" nodeType="withEffect">
                                  <p:stCondLst>
                                    <p:cond delay="0"/>
                                  </p:stCondLst>
                                  <p:childTnLst>
                                    <p:set>
                                      <p:cBhvr>
                                        <p:cTn id="245" dur="1" fill="hold">
                                          <p:stCondLst>
                                            <p:cond delay="0"/>
                                          </p:stCondLst>
                                        </p:cTn>
                                        <p:tgtEl>
                                          <p:spTgt spid="132"/>
                                        </p:tgtEl>
                                        <p:attrNameLst>
                                          <p:attrName>style.visibility</p:attrName>
                                        </p:attrNameLst>
                                      </p:cBhvr>
                                      <p:to>
                                        <p:strVal val="visible"/>
                                      </p:to>
                                    </p:set>
                                    <p:animEffect transition="in" filter="checkerboard(across)">
                                      <p:cBhvr>
                                        <p:cTn id="246" dur="500"/>
                                        <p:tgtEl>
                                          <p:spTgt spid="132"/>
                                        </p:tgtEl>
                                      </p:cBhvr>
                                    </p:animEffect>
                                  </p:childTnLst>
                                </p:cTn>
                              </p:par>
                              <p:par>
                                <p:cTn id="247" presetID="5" presetClass="entr" presetSubtype="10" fill="hold" nodeType="withEffect">
                                  <p:stCondLst>
                                    <p:cond delay="0"/>
                                  </p:stCondLst>
                                  <p:childTnLst>
                                    <p:set>
                                      <p:cBhvr>
                                        <p:cTn id="248" dur="1" fill="hold">
                                          <p:stCondLst>
                                            <p:cond delay="0"/>
                                          </p:stCondLst>
                                        </p:cTn>
                                        <p:tgtEl>
                                          <p:spTgt spid="133"/>
                                        </p:tgtEl>
                                        <p:attrNameLst>
                                          <p:attrName>style.visibility</p:attrName>
                                        </p:attrNameLst>
                                      </p:cBhvr>
                                      <p:to>
                                        <p:strVal val="visible"/>
                                      </p:to>
                                    </p:set>
                                    <p:animEffect transition="in" filter="checkerboard(across)">
                                      <p:cBhvr>
                                        <p:cTn id="249" dur="500"/>
                                        <p:tgtEl>
                                          <p:spTgt spid="133"/>
                                        </p:tgtEl>
                                      </p:cBhvr>
                                    </p:animEffect>
                                  </p:childTnLst>
                                </p:cTn>
                              </p:par>
                              <p:par>
                                <p:cTn id="250" presetID="5" presetClass="entr" presetSubtype="10" fill="hold" nodeType="withEffect">
                                  <p:stCondLst>
                                    <p:cond delay="0"/>
                                  </p:stCondLst>
                                  <p:childTnLst>
                                    <p:set>
                                      <p:cBhvr>
                                        <p:cTn id="251" dur="1" fill="hold">
                                          <p:stCondLst>
                                            <p:cond delay="0"/>
                                          </p:stCondLst>
                                        </p:cTn>
                                        <p:tgtEl>
                                          <p:spTgt spid="140"/>
                                        </p:tgtEl>
                                        <p:attrNameLst>
                                          <p:attrName>style.visibility</p:attrName>
                                        </p:attrNameLst>
                                      </p:cBhvr>
                                      <p:to>
                                        <p:strVal val="visible"/>
                                      </p:to>
                                    </p:set>
                                    <p:animEffect transition="in" filter="checkerboard(across)">
                                      <p:cBhvr>
                                        <p:cTn id="252" dur="500"/>
                                        <p:tgtEl>
                                          <p:spTgt spid="140"/>
                                        </p:tgtEl>
                                      </p:cBhvr>
                                    </p:animEffect>
                                  </p:childTnLst>
                                </p:cTn>
                              </p:par>
                              <p:par>
                                <p:cTn id="253" presetID="5" presetClass="entr" presetSubtype="10" fill="hold" nodeType="withEffect">
                                  <p:stCondLst>
                                    <p:cond delay="0"/>
                                  </p:stCondLst>
                                  <p:childTnLst>
                                    <p:set>
                                      <p:cBhvr>
                                        <p:cTn id="254" dur="1" fill="hold">
                                          <p:stCondLst>
                                            <p:cond delay="0"/>
                                          </p:stCondLst>
                                        </p:cTn>
                                        <p:tgtEl>
                                          <p:spTgt spid="137"/>
                                        </p:tgtEl>
                                        <p:attrNameLst>
                                          <p:attrName>style.visibility</p:attrName>
                                        </p:attrNameLst>
                                      </p:cBhvr>
                                      <p:to>
                                        <p:strVal val="visible"/>
                                      </p:to>
                                    </p:set>
                                    <p:animEffect transition="in" filter="checkerboard(across)">
                                      <p:cBhvr>
                                        <p:cTn id="255" dur="500"/>
                                        <p:tgtEl>
                                          <p:spTgt spid="137"/>
                                        </p:tgtEl>
                                      </p:cBhvr>
                                    </p:animEffect>
                                  </p:childTnLst>
                                </p:cTn>
                              </p:par>
                              <p:par>
                                <p:cTn id="256" presetID="5" presetClass="entr" presetSubtype="10" fill="hold" nodeType="withEffect">
                                  <p:stCondLst>
                                    <p:cond delay="0"/>
                                  </p:stCondLst>
                                  <p:childTnLst>
                                    <p:set>
                                      <p:cBhvr>
                                        <p:cTn id="257" dur="1" fill="hold">
                                          <p:stCondLst>
                                            <p:cond delay="0"/>
                                          </p:stCondLst>
                                        </p:cTn>
                                        <p:tgtEl>
                                          <p:spTgt spid="136"/>
                                        </p:tgtEl>
                                        <p:attrNameLst>
                                          <p:attrName>style.visibility</p:attrName>
                                        </p:attrNameLst>
                                      </p:cBhvr>
                                      <p:to>
                                        <p:strVal val="visible"/>
                                      </p:to>
                                    </p:set>
                                    <p:animEffect transition="in" filter="checkerboard(across)">
                                      <p:cBhvr>
                                        <p:cTn id="258"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 grpId="0" build="p"/>
      <p:bldP spid="151" grpId="0" build="p"/>
      <p:bldP spid="60" grpId="0"/>
      <p:bldP spid="61" grpId="0"/>
      <p:bldP spid="62" grpId="0"/>
      <p:bldP spid="63" grpId="0"/>
      <p:bldP spid="64" grpId="0"/>
      <p:bldP spid="65" grpId="0"/>
      <p:bldP spid="66" grpId="0"/>
      <p:bldP spid="67" grpId="0"/>
      <p:bldP spid="68" grpId="0"/>
      <p:bldP spid="69" grpId="0"/>
      <p:bldP spid="70" grpId="0"/>
      <p:bldP spid="71" grpId="0"/>
      <p:bldP spid="72" grpId="0"/>
      <p:bldP spid="73" grpId="0"/>
      <p:bldP spid="74" grpId="0"/>
      <p:bldP spid="75" grpId="0"/>
      <p:bldP spid="76" grpId="0"/>
      <p:bldP spid="77" grpId="0"/>
      <p:bldP spid="78" grpId="0"/>
      <p:bldP spid="79" grpId="0"/>
      <p:bldP spid="80" grpId="0"/>
      <p:bldP spid="81" grpId="0"/>
      <p:bldP spid="82" grpId="0"/>
      <p:bldP spid="83" grpId="0"/>
      <p:bldP spid="84" grpId="0"/>
      <p:bldP spid="85" grpId="0"/>
      <p:bldP spid="86" grpId="0"/>
      <p:bldP spid="87" grpId="0"/>
      <p:bldP spid="88" grpId="0"/>
      <p:bldP spid="89" grpId="0"/>
      <p:bldP spid="90" grpId="0"/>
      <p:bldP spid="91" grpId="0"/>
      <p:bldP spid="92" grpId="0"/>
      <p:bldP spid="93" grpId="0"/>
      <p:bldP spid="94" grpId="0"/>
      <p:bldP spid="95" grpId="0"/>
      <p:bldP spid="96" grpId="0"/>
      <p:bldP spid="97" grpId="0"/>
      <p:bldP spid="98" grpId="0"/>
      <p:bldP spid="99" grpId="0"/>
      <p:bldP spid="100" grpId="0"/>
      <p:bldP spid="101" grpId="0"/>
      <p:bldP spid="102" grpId="0"/>
      <p:bldP spid="103" grpId="0"/>
      <p:bldP spid="104" grpId="0"/>
      <p:bldP spid="105" grpId="0"/>
      <p:bldP spid="106" grpId="0"/>
      <p:bldP spid="107" grpId="0"/>
      <p:bldP spid="108" grpId="0"/>
      <p:bldP spid="109" grpId="0"/>
      <p:bldP spid="110" grpId="0"/>
      <p:bldP spid="111" grpId="0"/>
      <p:bldP spid="112" grpId="0"/>
      <p:bldP spid="14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pPr algn="l"/>
            <a:r>
              <a:rPr kumimoji="1" lang="ja-JP" altLang="en-US" dirty="0" smtClean="0"/>
              <a:t>使用するアルゴリズム</a:t>
            </a:r>
            <a:endParaRPr kumimoji="1" lang="ja-JP" altLang="en-US" dirty="0"/>
          </a:p>
        </p:txBody>
      </p:sp>
      <p:sp>
        <p:nvSpPr>
          <p:cNvPr id="74" name="コンテンツ プレースホルダ 73"/>
          <p:cNvSpPr>
            <a:spLocks noGrp="1"/>
          </p:cNvSpPr>
          <p:nvPr>
            <p:ph sz="quarter" idx="1"/>
          </p:nvPr>
        </p:nvSpPr>
        <p:spPr>
          <a:xfrm>
            <a:off x="0" y="1124744"/>
            <a:ext cx="2627784" cy="4680520"/>
          </a:xfrm>
        </p:spPr>
        <p:txBody>
          <a:bodyPr>
            <a:noAutofit/>
          </a:bodyPr>
          <a:lstStyle/>
          <a:p>
            <a:r>
              <a:rPr kumimoji="1" lang="ja-JP" altLang="en-US" sz="1800" b="1" dirty="0" smtClean="0"/>
              <a:t>バックトラック法</a:t>
            </a:r>
            <a:r>
              <a:rPr lang="ja-JP" altLang="en-US" sz="1800" b="1" dirty="0" smtClean="0"/>
              <a:t>：</a:t>
            </a:r>
            <a:r>
              <a:rPr lang="en-US" altLang="ja-JP" sz="1800" b="1" dirty="0" smtClean="0"/>
              <a:t/>
            </a:r>
            <a:br>
              <a:rPr lang="en-US" altLang="ja-JP" sz="1800" b="1" dirty="0" smtClean="0"/>
            </a:br>
            <a:r>
              <a:rPr lang="ja-JP" altLang="en-US" sz="1800" b="1" dirty="0" smtClean="0"/>
              <a:t>一つの探索手順を辿り、解が求められないと判明した時点で一つ前の状態に戻って別の手順を試す方法</a:t>
            </a:r>
            <a:r>
              <a:rPr lang="en-US" altLang="ja-JP" sz="1800" b="1" dirty="0" smtClean="0"/>
              <a:t/>
            </a:r>
            <a:br>
              <a:rPr lang="en-US" altLang="ja-JP" sz="1800" b="1" dirty="0" smtClean="0"/>
            </a:br>
            <a:endParaRPr lang="en-US" altLang="ja-JP" sz="1800" b="1" dirty="0" smtClean="0"/>
          </a:p>
          <a:p>
            <a:r>
              <a:rPr lang="en-US" altLang="ja-JP" sz="1800" b="1" dirty="0" smtClean="0"/>
              <a:t>(0,0,0)</a:t>
            </a:r>
            <a:r>
              <a:rPr lang="ja-JP" altLang="en-US" sz="1800" b="1" dirty="0" smtClean="0"/>
              <a:t>から</a:t>
            </a:r>
            <a:r>
              <a:rPr lang="en-US" altLang="ja-JP" sz="1800" b="1" dirty="0" smtClean="0"/>
              <a:t>x</a:t>
            </a:r>
            <a:r>
              <a:rPr lang="ja-JP" altLang="en-US" sz="1800" b="1" dirty="0" smtClean="0"/>
              <a:t>方向、</a:t>
            </a:r>
            <a:r>
              <a:rPr lang="en-US" altLang="ja-JP" sz="1800" b="1" dirty="0" smtClean="0"/>
              <a:t>y</a:t>
            </a:r>
            <a:r>
              <a:rPr lang="ja-JP" altLang="en-US" sz="1800" b="1" dirty="0" smtClean="0"/>
              <a:t>方向、</a:t>
            </a:r>
            <a:r>
              <a:rPr lang="en-US" altLang="ja-JP" sz="1800" b="1" dirty="0" smtClean="0"/>
              <a:t>z</a:t>
            </a:r>
            <a:r>
              <a:rPr lang="ja-JP" altLang="en-US" sz="1800" b="1" dirty="0" smtClean="0"/>
              <a:t>方向に探索</a:t>
            </a:r>
            <a:endParaRPr lang="en-US" altLang="ja-JP" sz="1800" b="1" dirty="0" smtClean="0"/>
          </a:p>
          <a:p>
            <a:r>
              <a:rPr lang="ja-JP" altLang="en-US" sz="1800" b="1" dirty="0" smtClean="0"/>
              <a:t>設置可能なマスにクイーンを配置</a:t>
            </a:r>
            <a:endParaRPr lang="en-US" altLang="ja-JP" sz="1800" b="1" dirty="0" smtClean="0"/>
          </a:p>
          <a:p>
            <a:r>
              <a:rPr lang="ja-JP" altLang="en-US" sz="1800" b="1" dirty="0" smtClean="0"/>
              <a:t>最大</a:t>
            </a:r>
            <a:r>
              <a:rPr lang="ja-JP" altLang="en-US" sz="1800" b="1" dirty="0" smtClean="0"/>
              <a:t>個数を記録</a:t>
            </a:r>
            <a:endParaRPr lang="en-US" altLang="ja-JP" sz="1800" b="1" dirty="0" smtClean="0"/>
          </a:p>
          <a:p>
            <a:r>
              <a:rPr lang="ja-JP" altLang="en-US" sz="1800" b="1" dirty="0" smtClean="0"/>
              <a:t>最後に</a:t>
            </a:r>
            <a:r>
              <a:rPr lang="ja-JP" altLang="en-US" sz="1800" b="1" dirty="0" smtClean="0"/>
              <a:t>置いた駒を除く</a:t>
            </a:r>
            <a:endParaRPr lang="en-US" altLang="ja-JP" sz="1800" b="1" dirty="0" smtClean="0"/>
          </a:p>
          <a:p>
            <a:r>
              <a:rPr lang="ja-JP" altLang="en-US" sz="1800" b="1" dirty="0" smtClean="0"/>
              <a:t>探索順による次のマスから探索開始</a:t>
            </a:r>
            <a:endParaRPr lang="en-US" altLang="ja-JP" sz="1800" b="1" dirty="0" smtClean="0"/>
          </a:p>
        </p:txBody>
      </p:sp>
      <p:sp>
        <p:nvSpPr>
          <p:cNvPr id="342" name="正方形/長方形 341"/>
          <p:cNvSpPr/>
          <p:nvPr/>
        </p:nvSpPr>
        <p:spPr>
          <a:xfrm>
            <a:off x="2951820" y="1772816"/>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343" name="直線コネクタ 342"/>
          <p:cNvCxnSpPr/>
          <p:nvPr/>
        </p:nvCxnSpPr>
        <p:spPr>
          <a:xfrm>
            <a:off x="2951820" y="22048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4" name="直線コネクタ 343"/>
          <p:cNvCxnSpPr/>
          <p:nvPr/>
        </p:nvCxnSpPr>
        <p:spPr>
          <a:xfrm>
            <a:off x="2951820" y="25829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5" name="直線コネクタ 344"/>
          <p:cNvCxnSpPr/>
          <p:nvPr/>
        </p:nvCxnSpPr>
        <p:spPr>
          <a:xfrm>
            <a:off x="2951820" y="29609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6" name="直線コネクタ 345"/>
          <p:cNvCxnSpPr/>
          <p:nvPr/>
        </p:nvCxnSpPr>
        <p:spPr>
          <a:xfrm>
            <a:off x="2951820" y="333899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7" name="直線コネクタ 346"/>
          <p:cNvCxnSpPr/>
          <p:nvPr/>
        </p:nvCxnSpPr>
        <p:spPr>
          <a:xfrm>
            <a:off x="3383868"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8" name="直線コネクタ 347"/>
          <p:cNvCxnSpPr/>
          <p:nvPr/>
        </p:nvCxnSpPr>
        <p:spPr>
          <a:xfrm>
            <a:off x="3761910"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直線コネクタ 348"/>
          <p:cNvCxnSpPr/>
          <p:nvPr/>
        </p:nvCxnSpPr>
        <p:spPr>
          <a:xfrm>
            <a:off x="4139952"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直線コネクタ 349"/>
          <p:cNvCxnSpPr/>
          <p:nvPr/>
        </p:nvCxnSpPr>
        <p:spPr>
          <a:xfrm>
            <a:off x="4517994"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直線矢印コネクタ 350"/>
          <p:cNvCxnSpPr/>
          <p:nvPr/>
        </p:nvCxnSpPr>
        <p:spPr>
          <a:xfrm>
            <a:off x="3545886" y="1610798"/>
            <a:ext cx="11341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2" name="テキスト ボックス 351"/>
          <p:cNvSpPr txBox="1"/>
          <p:nvPr/>
        </p:nvSpPr>
        <p:spPr>
          <a:xfrm>
            <a:off x="4626006" y="1394774"/>
            <a:ext cx="303288" cy="400110"/>
          </a:xfrm>
          <a:prstGeom prst="rect">
            <a:avLst/>
          </a:prstGeom>
          <a:noFill/>
        </p:spPr>
        <p:txBody>
          <a:bodyPr wrap="none" rtlCol="0">
            <a:spAutoFit/>
          </a:bodyPr>
          <a:lstStyle/>
          <a:p>
            <a:r>
              <a:rPr kumimoji="1" lang="en-US" altLang="ja-JP" sz="2000" b="1" dirty="0" smtClean="0"/>
              <a:t>x</a:t>
            </a:r>
            <a:endParaRPr kumimoji="1" lang="ja-JP" altLang="en-US" sz="2000" b="1" dirty="0"/>
          </a:p>
        </p:txBody>
      </p:sp>
      <p:sp>
        <p:nvSpPr>
          <p:cNvPr id="353" name="テキスト ボックス 352"/>
          <p:cNvSpPr txBox="1"/>
          <p:nvPr/>
        </p:nvSpPr>
        <p:spPr>
          <a:xfrm>
            <a:off x="2627784" y="3338990"/>
            <a:ext cx="306494" cy="400110"/>
          </a:xfrm>
          <a:prstGeom prst="rect">
            <a:avLst/>
          </a:prstGeom>
          <a:noFill/>
        </p:spPr>
        <p:txBody>
          <a:bodyPr wrap="none" rtlCol="0">
            <a:spAutoFit/>
          </a:bodyPr>
          <a:lstStyle/>
          <a:p>
            <a:r>
              <a:rPr kumimoji="1" lang="en-US" altLang="ja-JP" sz="2000" b="1" dirty="0" smtClean="0"/>
              <a:t>y</a:t>
            </a:r>
            <a:endParaRPr kumimoji="1" lang="ja-JP" altLang="en-US" sz="2000" b="1" dirty="0"/>
          </a:p>
        </p:txBody>
      </p:sp>
      <p:cxnSp>
        <p:nvCxnSpPr>
          <p:cNvPr id="354" name="直線矢印コネクタ 353"/>
          <p:cNvCxnSpPr/>
          <p:nvPr/>
        </p:nvCxnSpPr>
        <p:spPr>
          <a:xfrm>
            <a:off x="2735796" y="1826822"/>
            <a:ext cx="0" cy="16201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5" name="テキスト ボックス 354"/>
          <p:cNvSpPr txBox="1"/>
          <p:nvPr/>
        </p:nvSpPr>
        <p:spPr>
          <a:xfrm>
            <a:off x="2573778" y="1394774"/>
            <a:ext cx="865943" cy="400110"/>
          </a:xfrm>
          <a:prstGeom prst="rect">
            <a:avLst/>
          </a:prstGeom>
          <a:noFill/>
        </p:spPr>
        <p:txBody>
          <a:bodyPr wrap="none" rtlCol="0">
            <a:spAutoFit/>
          </a:bodyPr>
          <a:lstStyle/>
          <a:p>
            <a:r>
              <a:rPr kumimoji="1" lang="en-US" altLang="ja-JP" sz="2000" b="1" dirty="0" smtClean="0"/>
              <a:t>(0,0,0)</a:t>
            </a:r>
            <a:endParaRPr kumimoji="1" lang="ja-JP" altLang="en-US" sz="2000" b="1" dirty="0"/>
          </a:p>
        </p:txBody>
      </p:sp>
      <p:sp>
        <p:nvSpPr>
          <p:cNvPr id="356" name="テキスト ボックス 355"/>
          <p:cNvSpPr txBox="1"/>
          <p:nvPr/>
        </p:nvSpPr>
        <p:spPr>
          <a:xfrm>
            <a:off x="3545886" y="3717032"/>
            <a:ext cx="545342" cy="400110"/>
          </a:xfrm>
          <a:prstGeom prst="rect">
            <a:avLst/>
          </a:prstGeom>
          <a:noFill/>
        </p:spPr>
        <p:txBody>
          <a:bodyPr wrap="none" rtlCol="0">
            <a:spAutoFit/>
          </a:bodyPr>
          <a:lstStyle/>
          <a:p>
            <a:r>
              <a:rPr kumimoji="1" lang="en-US" altLang="ja-JP" sz="2000" b="1" dirty="0" smtClean="0"/>
              <a:t>z=0</a:t>
            </a:r>
            <a:endParaRPr kumimoji="1" lang="ja-JP" altLang="en-US" sz="2000" b="1" dirty="0"/>
          </a:p>
        </p:txBody>
      </p:sp>
      <p:sp>
        <p:nvSpPr>
          <p:cNvPr id="357" name="テキスト ボックス 356"/>
          <p:cNvSpPr txBox="1"/>
          <p:nvPr/>
        </p:nvSpPr>
        <p:spPr>
          <a:xfrm>
            <a:off x="5652120" y="3717032"/>
            <a:ext cx="545342" cy="400110"/>
          </a:xfrm>
          <a:prstGeom prst="rect">
            <a:avLst/>
          </a:prstGeom>
          <a:noFill/>
        </p:spPr>
        <p:txBody>
          <a:bodyPr wrap="none" rtlCol="0">
            <a:spAutoFit/>
          </a:bodyPr>
          <a:lstStyle/>
          <a:p>
            <a:r>
              <a:rPr kumimoji="1" lang="en-US" altLang="ja-JP" sz="2000" b="1" dirty="0" smtClean="0"/>
              <a:t>z=1</a:t>
            </a:r>
            <a:endParaRPr kumimoji="1" lang="ja-JP" altLang="en-US" sz="2000" b="1" dirty="0"/>
          </a:p>
        </p:txBody>
      </p:sp>
      <p:sp>
        <p:nvSpPr>
          <p:cNvPr id="358" name="テキスト ボックス 357"/>
          <p:cNvSpPr txBox="1"/>
          <p:nvPr/>
        </p:nvSpPr>
        <p:spPr>
          <a:xfrm>
            <a:off x="8028384" y="3717032"/>
            <a:ext cx="545342" cy="400110"/>
          </a:xfrm>
          <a:prstGeom prst="rect">
            <a:avLst/>
          </a:prstGeom>
          <a:noFill/>
        </p:spPr>
        <p:txBody>
          <a:bodyPr wrap="none" rtlCol="0">
            <a:spAutoFit/>
          </a:bodyPr>
          <a:lstStyle/>
          <a:p>
            <a:r>
              <a:rPr kumimoji="1" lang="en-US" altLang="ja-JP" sz="2000" b="1" dirty="0" smtClean="0"/>
              <a:t>z=2</a:t>
            </a:r>
            <a:endParaRPr kumimoji="1" lang="ja-JP" altLang="en-US" sz="2000" b="1" dirty="0"/>
          </a:p>
        </p:txBody>
      </p:sp>
      <p:sp>
        <p:nvSpPr>
          <p:cNvPr id="359" name="テキスト ボックス 358"/>
          <p:cNvSpPr txBox="1"/>
          <p:nvPr/>
        </p:nvSpPr>
        <p:spPr>
          <a:xfrm>
            <a:off x="4626006" y="6058385"/>
            <a:ext cx="545342" cy="400110"/>
          </a:xfrm>
          <a:prstGeom prst="rect">
            <a:avLst/>
          </a:prstGeom>
          <a:noFill/>
        </p:spPr>
        <p:txBody>
          <a:bodyPr wrap="none" rtlCol="0">
            <a:spAutoFit/>
          </a:bodyPr>
          <a:lstStyle/>
          <a:p>
            <a:r>
              <a:rPr kumimoji="1" lang="en-US" altLang="ja-JP" sz="2000" b="1" dirty="0" smtClean="0"/>
              <a:t>z=3</a:t>
            </a:r>
            <a:endParaRPr kumimoji="1" lang="ja-JP" altLang="en-US" sz="2000" b="1" dirty="0"/>
          </a:p>
        </p:txBody>
      </p:sp>
      <p:sp>
        <p:nvSpPr>
          <p:cNvPr id="360" name="テキスト ボックス 359"/>
          <p:cNvSpPr txBox="1"/>
          <p:nvPr/>
        </p:nvSpPr>
        <p:spPr>
          <a:xfrm>
            <a:off x="6894258" y="6058385"/>
            <a:ext cx="545342" cy="400110"/>
          </a:xfrm>
          <a:prstGeom prst="rect">
            <a:avLst/>
          </a:prstGeom>
          <a:noFill/>
        </p:spPr>
        <p:txBody>
          <a:bodyPr wrap="none" rtlCol="0">
            <a:spAutoFit/>
          </a:bodyPr>
          <a:lstStyle/>
          <a:p>
            <a:r>
              <a:rPr kumimoji="1" lang="en-US" altLang="ja-JP" sz="2000" b="1" dirty="0" smtClean="0"/>
              <a:t>z=4</a:t>
            </a:r>
            <a:endParaRPr kumimoji="1" lang="ja-JP" altLang="en-US" sz="2000" b="1" dirty="0"/>
          </a:p>
        </p:txBody>
      </p:sp>
      <p:sp>
        <p:nvSpPr>
          <p:cNvPr id="361" name="テキスト ボックス 360"/>
          <p:cNvSpPr txBox="1"/>
          <p:nvPr/>
        </p:nvSpPr>
        <p:spPr>
          <a:xfrm>
            <a:off x="8082390" y="5877272"/>
            <a:ext cx="865943" cy="400110"/>
          </a:xfrm>
          <a:prstGeom prst="rect">
            <a:avLst/>
          </a:prstGeom>
          <a:noFill/>
        </p:spPr>
        <p:txBody>
          <a:bodyPr wrap="none" rtlCol="0">
            <a:spAutoFit/>
          </a:bodyPr>
          <a:lstStyle/>
          <a:p>
            <a:r>
              <a:rPr kumimoji="1" lang="en-US" altLang="ja-JP" sz="2000" b="1" dirty="0" smtClean="0"/>
              <a:t>(4,4,4)</a:t>
            </a:r>
            <a:endParaRPr kumimoji="1" lang="ja-JP" altLang="en-US" sz="2000" b="1" dirty="0"/>
          </a:p>
        </p:txBody>
      </p:sp>
      <p:sp>
        <p:nvSpPr>
          <p:cNvPr id="362" name="テキスト ボックス 361"/>
          <p:cNvSpPr txBox="1"/>
          <p:nvPr/>
        </p:nvSpPr>
        <p:spPr>
          <a:xfrm>
            <a:off x="2951820" y="1772816"/>
            <a:ext cx="360996" cy="400110"/>
          </a:xfrm>
          <a:prstGeom prst="rect">
            <a:avLst/>
          </a:prstGeom>
          <a:noFill/>
        </p:spPr>
        <p:txBody>
          <a:bodyPr wrap="none" rtlCol="0">
            <a:spAutoFit/>
          </a:bodyPr>
          <a:lstStyle/>
          <a:p>
            <a:r>
              <a:rPr kumimoji="1" lang="en-US" altLang="ja-JP" sz="2000" b="1" dirty="0" smtClean="0"/>
              <a:t>Q</a:t>
            </a:r>
            <a:endParaRPr kumimoji="1" lang="ja-JP" altLang="en-US" sz="2000" b="1" dirty="0"/>
          </a:p>
        </p:txBody>
      </p:sp>
      <p:sp>
        <p:nvSpPr>
          <p:cNvPr id="363" name="テキスト ボックス 362"/>
          <p:cNvSpPr txBox="1"/>
          <p:nvPr/>
        </p:nvSpPr>
        <p:spPr>
          <a:xfrm>
            <a:off x="3383868" y="2960948"/>
            <a:ext cx="360996" cy="400110"/>
          </a:xfrm>
          <a:prstGeom prst="rect">
            <a:avLst/>
          </a:prstGeom>
          <a:noFill/>
        </p:spPr>
        <p:txBody>
          <a:bodyPr wrap="none" rtlCol="0">
            <a:spAutoFit/>
          </a:bodyPr>
          <a:lstStyle/>
          <a:p>
            <a:r>
              <a:rPr kumimoji="1" lang="en-US" altLang="ja-JP" sz="2000" b="1" dirty="0" smtClean="0"/>
              <a:t>Q</a:t>
            </a:r>
            <a:endParaRPr kumimoji="1" lang="ja-JP" altLang="en-US" sz="2000" b="1" dirty="0"/>
          </a:p>
        </p:txBody>
      </p:sp>
      <p:sp>
        <p:nvSpPr>
          <p:cNvPr id="364" name="テキスト ボックス 363"/>
          <p:cNvSpPr txBox="1"/>
          <p:nvPr/>
        </p:nvSpPr>
        <p:spPr>
          <a:xfrm>
            <a:off x="3761910" y="2204864"/>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65" name="テキスト ボックス 364"/>
          <p:cNvSpPr txBox="1"/>
          <p:nvPr/>
        </p:nvSpPr>
        <p:spPr>
          <a:xfrm>
            <a:off x="4139952" y="3338990"/>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66" name="テキスト ボックス 365"/>
          <p:cNvSpPr txBox="1"/>
          <p:nvPr/>
        </p:nvSpPr>
        <p:spPr>
          <a:xfrm>
            <a:off x="4517994" y="258290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67" name="正方形/長方形 366"/>
          <p:cNvSpPr/>
          <p:nvPr/>
        </p:nvSpPr>
        <p:spPr>
          <a:xfrm>
            <a:off x="5004048" y="1772816"/>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368" name="直線コネクタ 367"/>
          <p:cNvCxnSpPr/>
          <p:nvPr/>
        </p:nvCxnSpPr>
        <p:spPr>
          <a:xfrm>
            <a:off x="5004048" y="22048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9" name="直線コネクタ 368"/>
          <p:cNvCxnSpPr/>
          <p:nvPr/>
        </p:nvCxnSpPr>
        <p:spPr>
          <a:xfrm>
            <a:off x="5004048" y="25829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0" name="直線コネクタ 369"/>
          <p:cNvCxnSpPr/>
          <p:nvPr/>
        </p:nvCxnSpPr>
        <p:spPr>
          <a:xfrm>
            <a:off x="5004048" y="29609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1" name="直線コネクタ 370"/>
          <p:cNvCxnSpPr/>
          <p:nvPr/>
        </p:nvCxnSpPr>
        <p:spPr>
          <a:xfrm>
            <a:off x="5004048" y="333899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2" name="直線コネクタ 371"/>
          <p:cNvCxnSpPr/>
          <p:nvPr/>
        </p:nvCxnSpPr>
        <p:spPr>
          <a:xfrm>
            <a:off x="5436096"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3" name="直線コネクタ 372"/>
          <p:cNvCxnSpPr/>
          <p:nvPr/>
        </p:nvCxnSpPr>
        <p:spPr>
          <a:xfrm>
            <a:off x="5814138"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4" name="直線コネクタ 373"/>
          <p:cNvCxnSpPr/>
          <p:nvPr/>
        </p:nvCxnSpPr>
        <p:spPr>
          <a:xfrm>
            <a:off x="6192180"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5" name="直線コネクタ 374"/>
          <p:cNvCxnSpPr/>
          <p:nvPr/>
        </p:nvCxnSpPr>
        <p:spPr>
          <a:xfrm>
            <a:off x="6570222" y="1772816"/>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376" name="テキスト ボックス 375"/>
          <p:cNvSpPr txBox="1"/>
          <p:nvPr/>
        </p:nvSpPr>
        <p:spPr>
          <a:xfrm>
            <a:off x="6570222" y="177281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77" name="正方形/長方形 376"/>
          <p:cNvSpPr/>
          <p:nvPr/>
        </p:nvSpPr>
        <p:spPr>
          <a:xfrm>
            <a:off x="7056276" y="1772816"/>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378" name="直線コネクタ 377"/>
          <p:cNvCxnSpPr/>
          <p:nvPr/>
        </p:nvCxnSpPr>
        <p:spPr>
          <a:xfrm>
            <a:off x="7056276" y="22048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直線コネクタ 378"/>
          <p:cNvCxnSpPr/>
          <p:nvPr/>
        </p:nvCxnSpPr>
        <p:spPr>
          <a:xfrm>
            <a:off x="7056276" y="25829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直線コネクタ 379"/>
          <p:cNvCxnSpPr/>
          <p:nvPr/>
        </p:nvCxnSpPr>
        <p:spPr>
          <a:xfrm>
            <a:off x="7056276" y="29609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1" name="直線コネクタ 380"/>
          <p:cNvCxnSpPr/>
          <p:nvPr/>
        </p:nvCxnSpPr>
        <p:spPr>
          <a:xfrm>
            <a:off x="7056276" y="333899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2" name="直線コネクタ 381"/>
          <p:cNvCxnSpPr/>
          <p:nvPr/>
        </p:nvCxnSpPr>
        <p:spPr>
          <a:xfrm>
            <a:off x="7488324"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直線コネクタ 382"/>
          <p:cNvCxnSpPr/>
          <p:nvPr/>
        </p:nvCxnSpPr>
        <p:spPr>
          <a:xfrm>
            <a:off x="7866366"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4" name="直線コネクタ 383"/>
          <p:cNvCxnSpPr/>
          <p:nvPr/>
        </p:nvCxnSpPr>
        <p:spPr>
          <a:xfrm>
            <a:off x="8244408"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5" name="直線コネクタ 384"/>
          <p:cNvCxnSpPr/>
          <p:nvPr/>
        </p:nvCxnSpPr>
        <p:spPr>
          <a:xfrm>
            <a:off x="8622450" y="1772816"/>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386" name="テキスト ボックス 385"/>
          <p:cNvSpPr txBox="1"/>
          <p:nvPr/>
        </p:nvSpPr>
        <p:spPr>
          <a:xfrm>
            <a:off x="7056276" y="3338990"/>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87" name="テキスト ボックス 386"/>
          <p:cNvSpPr txBox="1"/>
          <p:nvPr/>
        </p:nvSpPr>
        <p:spPr>
          <a:xfrm>
            <a:off x="7488324" y="177281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88" name="正方形/長方形 387"/>
          <p:cNvSpPr/>
          <p:nvPr/>
        </p:nvSpPr>
        <p:spPr>
          <a:xfrm>
            <a:off x="3815916" y="4095074"/>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p>
        </p:txBody>
      </p:sp>
      <p:cxnSp>
        <p:nvCxnSpPr>
          <p:cNvPr id="389" name="直線コネクタ 388"/>
          <p:cNvCxnSpPr/>
          <p:nvPr/>
        </p:nvCxnSpPr>
        <p:spPr>
          <a:xfrm>
            <a:off x="3815916" y="452712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直線コネクタ 389"/>
          <p:cNvCxnSpPr/>
          <p:nvPr/>
        </p:nvCxnSpPr>
        <p:spPr>
          <a:xfrm>
            <a:off x="3815916" y="49051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直線コネクタ 390"/>
          <p:cNvCxnSpPr/>
          <p:nvPr/>
        </p:nvCxnSpPr>
        <p:spPr>
          <a:xfrm>
            <a:off x="3815916" y="52832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直線コネクタ 391"/>
          <p:cNvCxnSpPr/>
          <p:nvPr/>
        </p:nvCxnSpPr>
        <p:spPr>
          <a:xfrm>
            <a:off x="3815916" y="56612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3" name="直線コネクタ 392"/>
          <p:cNvCxnSpPr/>
          <p:nvPr/>
        </p:nvCxnSpPr>
        <p:spPr>
          <a:xfrm>
            <a:off x="4247964"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4" name="直線コネクタ 393"/>
          <p:cNvCxnSpPr/>
          <p:nvPr/>
        </p:nvCxnSpPr>
        <p:spPr>
          <a:xfrm>
            <a:off x="4626006"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5" name="直線コネクタ 394"/>
          <p:cNvCxnSpPr/>
          <p:nvPr/>
        </p:nvCxnSpPr>
        <p:spPr>
          <a:xfrm>
            <a:off x="5004048"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6" name="直線コネクタ 395"/>
          <p:cNvCxnSpPr/>
          <p:nvPr/>
        </p:nvCxnSpPr>
        <p:spPr>
          <a:xfrm>
            <a:off x="5382090" y="4095074"/>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397" name="テキスト ボックス 396"/>
          <p:cNvSpPr txBox="1"/>
          <p:nvPr/>
        </p:nvSpPr>
        <p:spPr>
          <a:xfrm>
            <a:off x="3815916" y="4905164"/>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98" name="テキスト ボックス 397"/>
          <p:cNvSpPr txBox="1"/>
          <p:nvPr/>
        </p:nvSpPr>
        <p:spPr>
          <a:xfrm>
            <a:off x="5382090" y="4527122"/>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99" name="正方形/長方形 398"/>
          <p:cNvSpPr/>
          <p:nvPr/>
        </p:nvSpPr>
        <p:spPr>
          <a:xfrm>
            <a:off x="6084168" y="4095074"/>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400" name="直線コネクタ 399"/>
          <p:cNvCxnSpPr/>
          <p:nvPr/>
        </p:nvCxnSpPr>
        <p:spPr>
          <a:xfrm>
            <a:off x="6084168" y="452712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1" name="直線コネクタ 400"/>
          <p:cNvCxnSpPr/>
          <p:nvPr/>
        </p:nvCxnSpPr>
        <p:spPr>
          <a:xfrm>
            <a:off x="6084168" y="49051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2" name="直線コネクタ 401"/>
          <p:cNvCxnSpPr/>
          <p:nvPr/>
        </p:nvCxnSpPr>
        <p:spPr>
          <a:xfrm>
            <a:off x="6084168" y="52832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3" name="直線コネクタ 402"/>
          <p:cNvCxnSpPr/>
          <p:nvPr/>
        </p:nvCxnSpPr>
        <p:spPr>
          <a:xfrm>
            <a:off x="6084168" y="56612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4" name="直線コネクタ 403"/>
          <p:cNvCxnSpPr/>
          <p:nvPr/>
        </p:nvCxnSpPr>
        <p:spPr>
          <a:xfrm>
            <a:off x="6516216"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5" name="直線コネクタ 404"/>
          <p:cNvCxnSpPr/>
          <p:nvPr/>
        </p:nvCxnSpPr>
        <p:spPr>
          <a:xfrm>
            <a:off x="6894258"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6" name="直線コネクタ 405"/>
          <p:cNvCxnSpPr/>
          <p:nvPr/>
        </p:nvCxnSpPr>
        <p:spPr>
          <a:xfrm>
            <a:off x="7272300"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7" name="直線コネクタ 406"/>
          <p:cNvCxnSpPr/>
          <p:nvPr/>
        </p:nvCxnSpPr>
        <p:spPr>
          <a:xfrm>
            <a:off x="7650342" y="4095074"/>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408" name="テキスト ボックス 407"/>
          <p:cNvSpPr txBox="1"/>
          <p:nvPr/>
        </p:nvSpPr>
        <p:spPr>
          <a:xfrm>
            <a:off x="6516216" y="5661248"/>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409" name="テキスト ボックス 408"/>
          <p:cNvSpPr txBox="1"/>
          <p:nvPr/>
        </p:nvSpPr>
        <p:spPr>
          <a:xfrm>
            <a:off x="6894258" y="4095074"/>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410" name="テキスト ボックス 409"/>
          <p:cNvSpPr txBox="1"/>
          <p:nvPr/>
        </p:nvSpPr>
        <p:spPr>
          <a:xfrm>
            <a:off x="7272300" y="528320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413" name="テキスト ボックス 412"/>
          <p:cNvSpPr txBox="1"/>
          <p:nvPr/>
        </p:nvSpPr>
        <p:spPr>
          <a:xfrm>
            <a:off x="6894258" y="528320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76" name="右矢印 75"/>
          <p:cNvSpPr/>
          <p:nvPr/>
        </p:nvSpPr>
        <p:spPr>
          <a:xfrm>
            <a:off x="6948264" y="5733256"/>
            <a:ext cx="21602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animEffect transition="in" filter="checkerboard(across)">
                                      <p:cBhvr>
                                        <p:cTn id="7" dur="500"/>
                                        <p:tgtEl>
                                          <p:spTgt spid="7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74">
                                            <p:txEl>
                                              <p:pRg st="1" end="1"/>
                                            </p:txEl>
                                          </p:spTgt>
                                        </p:tgtEl>
                                        <p:attrNameLst>
                                          <p:attrName>style.visibility</p:attrName>
                                        </p:attrNameLst>
                                      </p:cBhvr>
                                      <p:to>
                                        <p:strVal val="visible"/>
                                      </p:to>
                                    </p:set>
                                    <p:animEffect transition="in" filter="checkerboard(across)">
                                      <p:cBhvr>
                                        <p:cTn id="10" dur="500"/>
                                        <p:tgtEl>
                                          <p:spTgt spid="74">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74">
                                            <p:txEl>
                                              <p:pRg st="2" end="2"/>
                                            </p:txEl>
                                          </p:spTgt>
                                        </p:tgtEl>
                                        <p:attrNameLst>
                                          <p:attrName>style.visibility</p:attrName>
                                        </p:attrNameLst>
                                      </p:cBhvr>
                                      <p:to>
                                        <p:strVal val="visible"/>
                                      </p:to>
                                    </p:set>
                                    <p:animEffect transition="in" filter="checkerboard(across)">
                                      <p:cBhvr>
                                        <p:cTn id="13" dur="500"/>
                                        <p:tgtEl>
                                          <p:spTgt spid="7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62"/>
                                        </p:tgtEl>
                                        <p:attrNameLst>
                                          <p:attrName>style.visibility</p:attrName>
                                        </p:attrNameLst>
                                      </p:cBhvr>
                                      <p:to>
                                        <p:strVal val="visible"/>
                                      </p:to>
                                    </p:set>
                                    <p:animEffect transition="in" filter="checkerboard(across)">
                                      <p:cBhvr>
                                        <p:cTn id="18" dur="500"/>
                                        <p:tgtEl>
                                          <p:spTgt spid="362"/>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64"/>
                                        </p:tgtEl>
                                        <p:attrNameLst>
                                          <p:attrName>style.visibility</p:attrName>
                                        </p:attrNameLst>
                                      </p:cBhvr>
                                      <p:to>
                                        <p:strVal val="visible"/>
                                      </p:to>
                                    </p:set>
                                    <p:animEffect transition="in" filter="checkerboard(across)">
                                      <p:cBhvr>
                                        <p:cTn id="23" dur="500"/>
                                        <p:tgtEl>
                                          <p:spTgt spid="364"/>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66"/>
                                        </p:tgtEl>
                                        <p:attrNameLst>
                                          <p:attrName>style.visibility</p:attrName>
                                        </p:attrNameLst>
                                      </p:cBhvr>
                                      <p:to>
                                        <p:strVal val="visible"/>
                                      </p:to>
                                    </p:set>
                                    <p:animEffect transition="in" filter="checkerboard(across)">
                                      <p:cBhvr>
                                        <p:cTn id="28" dur="500"/>
                                        <p:tgtEl>
                                          <p:spTgt spid="366"/>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63"/>
                                        </p:tgtEl>
                                        <p:attrNameLst>
                                          <p:attrName>style.visibility</p:attrName>
                                        </p:attrNameLst>
                                      </p:cBhvr>
                                      <p:to>
                                        <p:strVal val="visible"/>
                                      </p:to>
                                    </p:set>
                                    <p:animEffect transition="in" filter="checkerboard(across)">
                                      <p:cBhvr>
                                        <p:cTn id="33" dur="500"/>
                                        <p:tgtEl>
                                          <p:spTgt spid="363"/>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365"/>
                                        </p:tgtEl>
                                        <p:attrNameLst>
                                          <p:attrName>style.visibility</p:attrName>
                                        </p:attrNameLst>
                                      </p:cBhvr>
                                      <p:to>
                                        <p:strVal val="visible"/>
                                      </p:to>
                                    </p:set>
                                    <p:animEffect transition="in" filter="checkerboard(across)">
                                      <p:cBhvr>
                                        <p:cTn id="38" dur="500"/>
                                        <p:tgtEl>
                                          <p:spTgt spid="365"/>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376"/>
                                        </p:tgtEl>
                                        <p:attrNameLst>
                                          <p:attrName>style.visibility</p:attrName>
                                        </p:attrNameLst>
                                      </p:cBhvr>
                                      <p:to>
                                        <p:strVal val="visible"/>
                                      </p:to>
                                    </p:set>
                                    <p:animEffect transition="in" filter="checkerboard(across)">
                                      <p:cBhvr>
                                        <p:cTn id="43" dur="500"/>
                                        <p:tgtEl>
                                          <p:spTgt spid="376"/>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387"/>
                                        </p:tgtEl>
                                        <p:attrNameLst>
                                          <p:attrName>style.visibility</p:attrName>
                                        </p:attrNameLst>
                                      </p:cBhvr>
                                      <p:to>
                                        <p:strVal val="visible"/>
                                      </p:to>
                                    </p:set>
                                    <p:animEffect transition="in" filter="checkerboard(across)">
                                      <p:cBhvr>
                                        <p:cTn id="48" dur="500"/>
                                        <p:tgtEl>
                                          <p:spTgt spid="387"/>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386"/>
                                        </p:tgtEl>
                                        <p:attrNameLst>
                                          <p:attrName>style.visibility</p:attrName>
                                        </p:attrNameLst>
                                      </p:cBhvr>
                                      <p:to>
                                        <p:strVal val="visible"/>
                                      </p:to>
                                    </p:set>
                                    <p:animEffect transition="in" filter="checkerboard(across)">
                                      <p:cBhvr>
                                        <p:cTn id="53" dur="500"/>
                                        <p:tgtEl>
                                          <p:spTgt spid="386"/>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398"/>
                                        </p:tgtEl>
                                        <p:attrNameLst>
                                          <p:attrName>style.visibility</p:attrName>
                                        </p:attrNameLst>
                                      </p:cBhvr>
                                      <p:to>
                                        <p:strVal val="visible"/>
                                      </p:to>
                                    </p:set>
                                    <p:animEffect transition="in" filter="checkerboard(across)">
                                      <p:cBhvr>
                                        <p:cTn id="58" dur="500"/>
                                        <p:tgtEl>
                                          <p:spTgt spid="398"/>
                                        </p:tgtEl>
                                      </p:cBhvr>
                                    </p:animEffect>
                                  </p:childTnLst>
                                </p:cTn>
                              </p:par>
                            </p:childTnLst>
                          </p:cTn>
                        </p:par>
                      </p:childTnLst>
                    </p:cTn>
                  </p:par>
                  <p:par>
                    <p:cTn id="59" fill="hold">
                      <p:stCondLst>
                        <p:cond delay="indefinite"/>
                      </p:stCondLst>
                      <p:childTnLst>
                        <p:par>
                          <p:cTn id="60" fill="hold">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397"/>
                                        </p:tgtEl>
                                        <p:attrNameLst>
                                          <p:attrName>style.visibility</p:attrName>
                                        </p:attrNameLst>
                                      </p:cBhvr>
                                      <p:to>
                                        <p:strVal val="visible"/>
                                      </p:to>
                                    </p:set>
                                    <p:animEffect transition="in" filter="checkerboard(across)">
                                      <p:cBhvr>
                                        <p:cTn id="63" dur="500"/>
                                        <p:tgtEl>
                                          <p:spTgt spid="397"/>
                                        </p:tgtEl>
                                      </p:cBhvr>
                                    </p:animEffect>
                                  </p:childTnLst>
                                </p:cTn>
                              </p:par>
                            </p:childTnLst>
                          </p:cTn>
                        </p:par>
                      </p:childTnLst>
                    </p:cTn>
                  </p:par>
                  <p:par>
                    <p:cTn id="64" fill="hold">
                      <p:stCondLst>
                        <p:cond delay="indefinite"/>
                      </p:stCondLst>
                      <p:childTnLst>
                        <p:par>
                          <p:cTn id="65" fill="hold">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409"/>
                                        </p:tgtEl>
                                        <p:attrNameLst>
                                          <p:attrName>style.visibility</p:attrName>
                                        </p:attrNameLst>
                                      </p:cBhvr>
                                      <p:to>
                                        <p:strVal val="visible"/>
                                      </p:to>
                                    </p:set>
                                    <p:animEffect transition="in" filter="checkerboard(across)">
                                      <p:cBhvr>
                                        <p:cTn id="68" dur="500"/>
                                        <p:tgtEl>
                                          <p:spTgt spid="409"/>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410"/>
                                        </p:tgtEl>
                                        <p:attrNameLst>
                                          <p:attrName>style.visibility</p:attrName>
                                        </p:attrNameLst>
                                      </p:cBhvr>
                                      <p:to>
                                        <p:strVal val="visible"/>
                                      </p:to>
                                    </p:set>
                                    <p:animEffect transition="in" filter="blinds(horizontal)">
                                      <p:cBhvr>
                                        <p:cTn id="73" dur="500"/>
                                        <p:tgtEl>
                                          <p:spTgt spid="410"/>
                                        </p:tgtEl>
                                      </p:cBhvr>
                                    </p:animEffect>
                                  </p:childTnLst>
                                </p:cTn>
                              </p:par>
                            </p:childTnLst>
                          </p:cTn>
                        </p:par>
                      </p:childTnLst>
                    </p:cTn>
                  </p:par>
                  <p:par>
                    <p:cTn id="74" fill="hold">
                      <p:stCondLst>
                        <p:cond delay="indefinite"/>
                      </p:stCondLst>
                      <p:childTnLst>
                        <p:par>
                          <p:cTn id="75" fill="hold">
                            <p:stCondLst>
                              <p:cond delay="0"/>
                            </p:stCondLst>
                            <p:childTnLst>
                              <p:par>
                                <p:cTn id="76" presetID="5" presetClass="entr" presetSubtype="10" fill="hold" grpId="0" nodeType="clickEffect">
                                  <p:stCondLst>
                                    <p:cond delay="0"/>
                                  </p:stCondLst>
                                  <p:childTnLst>
                                    <p:set>
                                      <p:cBhvr>
                                        <p:cTn id="77" dur="1" fill="hold">
                                          <p:stCondLst>
                                            <p:cond delay="0"/>
                                          </p:stCondLst>
                                        </p:cTn>
                                        <p:tgtEl>
                                          <p:spTgt spid="408"/>
                                        </p:tgtEl>
                                        <p:attrNameLst>
                                          <p:attrName>style.visibility</p:attrName>
                                        </p:attrNameLst>
                                      </p:cBhvr>
                                      <p:to>
                                        <p:strVal val="visible"/>
                                      </p:to>
                                    </p:set>
                                    <p:animEffect transition="in" filter="checkerboard(across)">
                                      <p:cBhvr>
                                        <p:cTn id="78" dur="500"/>
                                        <p:tgtEl>
                                          <p:spTgt spid="408"/>
                                        </p:tgtEl>
                                      </p:cBhvr>
                                    </p:animEffect>
                                  </p:childTnLst>
                                </p:cTn>
                              </p:par>
                              <p:par>
                                <p:cTn id="79" presetID="5" presetClass="entr" presetSubtype="10" fill="hold" nodeType="withEffect">
                                  <p:stCondLst>
                                    <p:cond delay="0"/>
                                  </p:stCondLst>
                                  <p:childTnLst>
                                    <p:set>
                                      <p:cBhvr>
                                        <p:cTn id="80" dur="1" fill="hold">
                                          <p:stCondLst>
                                            <p:cond delay="0"/>
                                          </p:stCondLst>
                                        </p:cTn>
                                        <p:tgtEl>
                                          <p:spTgt spid="74">
                                            <p:txEl>
                                              <p:pRg st="3" end="3"/>
                                            </p:txEl>
                                          </p:spTgt>
                                        </p:tgtEl>
                                        <p:attrNameLst>
                                          <p:attrName>style.visibility</p:attrName>
                                        </p:attrNameLst>
                                      </p:cBhvr>
                                      <p:to>
                                        <p:strVal val="visible"/>
                                      </p:to>
                                    </p:set>
                                    <p:animEffect transition="in" filter="checkerboard(across)">
                                      <p:cBhvr>
                                        <p:cTn id="81" dur="500"/>
                                        <p:tgtEl>
                                          <p:spTgt spid="74">
                                            <p:txEl>
                                              <p:pRg st="3" end="3"/>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5" presetClass="entr" presetSubtype="10" fill="hold" nodeType="clickEffect">
                                  <p:stCondLst>
                                    <p:cond delay="0"/>
                                  </p:stCondLst>
                                  <p:childTnLst>
                                    <p:set>
                                      <p:cBhvr>
                                        <p:cTn id="85" dur="1" fill="hold">
                                          <p:stCondLst>
                                            <p:cond delay="0"/>
                                          </p:stCondLst>
                                        </p:cTn>
                                        <p:tgtEl>
                                          <p:spTgt spid="74">
                                            <p:txEl>
                                              <p:pRg st="4" end="4"/>
                                            </p:txEl>
                                          </p:spTgt>
                                        </p:tgtEl>
                                        <p:attrNameLst>
                                          <p:attrName>style.visibility</p:attrName>
                                        </p:attrNameLst>
                                      </p:cBhvr>
                                      <p:to>
                                        <p:strVal val="visible"/>
                                      </p:to>
                                    </p:set>
                                    <p:animEffect transition="in" filter="checkerboard(across)">
                                      <p:cBhvr>
                                        <p:cTn id="86" dur="500"/>
                                        <p:tgtEl>
                                          <p:spTgt spid="74">
                                            <p:txEl>
                                              <p:pRg st="4" end="4"/>
                                            </p:txEl>
                                          </p:spTgt>
                                        </p:tgtEl>
                                      </p:cBhvr>
                                    </p:animEffect>
                                  </p:childTnLst>
                                </p:cTn>
                              </p:par>
                              <p:par>
                                <p:cTn id="87" presetID="5" presetClass="exit" presetSubtype="10" fill="hold" grpId="1" nodeType="withEffect">
                                  <p:stCondLst>
                                    <p:cond delay="0"/>
                                  </p:stCondLst>
                                  <p:childTnLst>
                                    <p:animEffect transition="out" filter="checkerboard(across)">
                                      <p:cBhvr>
                                        <p:cTn id="88" dur="500"/>
                                        <p:tgtEl>
                                          <p:spTgt spid="408"/>
                                        </p:tgtEl>
                                      </p:cBhvr>
                                    </p:animEffect>
                                    <p:set>
                                      <p:cBhvr>
                                        <p:cTn id="89" dur="1" fill="hold">
                                          <p:stCondLst>
                                            <p:cond delay="499"/>
                                          </p:stCondLst>
                                        </p:cTn>
                                        <p:tgtEl>
                                          <p:spTgt spid="408"/>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5" presetClass="entr" presetSubtype="10" fill="hold" nodeType="clickEffect">
                                  <p:stCondLst>
                                    <p:cond delay="0"/>
                                  </p:stCondLst>
                                  <p:childTnLst>
                                    <p:set>
                                      <p:cBhvr>
                                        <p:cTn id="93" dur="1" fill="hold">
                                          <p:stCondLst>
                                            <p:cond delay="0"/>
                                          </p:stCondLst>
                                        </p:cTn>
                                        <p:tgtEl>
                                          <p:spTgt spid="74">
                                            <p:txEl>
                                              <p:pRg st="5" end="5"/>
                                            </p:txEl>
                                          </p:spTgt>
                                        </p:tgtEl>
                                        <p:attrNameLst>
                                          <p:attrName>style.visibility</p:attrName>
                                        </p:attrNameLst>
                                      </p:cBhvr>
                                      <p:to>
                                        <p:strVal val="visible"/>
                                      </p:to>
                                    </p:set>
                                    <p:animEffect transition="in" filter="checkerboard(across)">
                                      <p:cBhvr>
                                        <p:cTn id="94" dur="500"/>
                                        <p:tgtEl>
                                          <p:spTgt spid="74">
                                            <p:txEl>
                                              <p:pRg st="5" end="5"/>
                                            </p:txEl>
                                          </p:spTgt>
                                        </p:tgtEl>
                                      </p:cBhvr>
                                    </p:animEffect>
                                  </p:childTnLst>
                                </p:cTn>
                              </p:par>
                              <p:par>
                                <p:cTn id="95" presetID="5" presetClass="entr" presetSubtype="10" fill="hold" grpId="0" nodeType="withEffect">
                                  <p:stCondLst>
                                    <p:cond delay="0"/>
                                  </p:stCondLst>
                                  <p:childTnLst>
                                    <p:set>
                                      <p:cBhvr>
                                        <p:cTn id="96" dur="1" fill="hold">
                                          <p:stCondLst>
                                            <p:cond delay="0"/>
                                          </p:stCondLst>
                                        </p:cTn>
                                        <p:tgtEl>
                                          <p:spTgt spid="76"/>
                                        </p:tgtEl>
                                        <p:attrNameLst>
                                          <p:attrName>style.visibility</p:attrName>
                                        </p:attrNameLst>
                                      </p:cBhvr>
                                      <p:to>
                                        <p:strVal val="visible"/>
                                      </p:to>
                                    </p:set>
                                    <p:animEffect transition="in" filter="checkerboard(across)">
                                      <p:cBhvr>
                                        <p:cTn id="97" dur="500"/>
                                        <p:tgtEl>
                                          <p:spTgt spid="76"/>
                                        </p:tgtEl>
                                      </p:cBhvr>
                                    </p:animEffect>
                                  </p:childTnLst>
                                </p:cTn>
                              </p:par>
                            </p:childTnLst>
                          </p:cTn>
                        </p:par>
                      </p:childTnLst>
                    </p:cTn>
                  </p:par>
                  <p:par>
                    <p:cTn id="98" fill="hold">
                      <p:stCondLst>
                        <p:cond delay="indefinite"/>
                      </p:stCondLst>
                      <p:childTnLst>
                        <p:par>
                          <p:cTn id="99" fill="hold">
                            <p:stCondLst>
                              <p:cond delay="0"/>
                            </p:stCondLst>
                            <p:childTnLst>
                              <p:par>
                                <p:cTn id="100" presetID="5" presetClass="exit" presetSubtype="10" fill="hold" grpId="1" nodeType="clickEffect">
                                  <p:stCondLst>
                                    <p:cond delay="0"/>
                                  </p:stCondLst>
                                  <p:childTnLst>
                                    <p:animEffect transition="out" filter="checkerboard(across)">
                                      <p:cBhvr>
                                        <p:cTn id="101" dur="500"/>
                                        <p:tgtEl>
                                          <p:spTgt spid="410"/>
                                        </p:tgtEl>
                                      </p:cBhvr>
                                    </p:animEffect>
                                    <p:set>
                                      <p:cBhvr>
                                        <p:cTn id="102" dur="1" fill="hold">
                                          <p:stCondLst>
                                            <p:cond delay="499"/>
                                          </p:stCondLst>
                                        </p:cTn>
                                        <p:tgtEl>
                                          <p:spTgt spid="410"/>
                                        </p:tgtEl>
                                        <p:attrNameLst>
                                          <p:attrName>style.visibility</p:attrName>
                                        </p:attrNameLst>
                                      </p:cBhvr>
                                      <p:to>
                                        <p:strVal val="hidden"/>
                                      </p:to>
                                    </p:set>
                                  </p:childTnLst>
                                </p:cTn>
                              </p:par>
                              <p:par>
                                <p:cTn id="103" presetID="5" presetClass="exit" presetSubtype="10" fill="hold" grpId="1" nodeType="withEffect">
                                  <p:stCondLst>
                                    <p:cond delay="0"/>
                                  </p:stCondLst>
                                  <p:childTnLst>
                                    <p:animEffect transition="out" filter="checkerboard(across)">
                                      <p:cBhvr>
                                        <p:cTn id="104" dur="500"/>
                                        <p:tgtEl>
                                          <p:spTgt spid="76"/>
                                        </p:tgtEl>
                                      </p:cBhvr>
                                    </p:animEffect>
                                    <p:set>
                                      <p:cBhvr>
                                        <p:cTn id="105" dur="1" fill="hold">
                                          <p:stCondLst>
                                            <p:cond delay="499"/>
                                          </p:stCondLst>
                                        </p:cTn>
                                        <p:tgtEl>
                                          <p:spTgt spid="76"/>
                                        </p:tgtEl>
                                        <p:attrNameLst>
                                          <p:attrName>style.visibility</p:attrName>
                                        </p:attrNameLst>
                                      </p:cBhvr>
                                      <p:to>
                                        <p:strVal val="hidden"/>
                                      </p:to>
                                    </p:set>
                                  </p:childTnLst>
                                </p:cTn>
                              </p:par>
                            </p:childTnLst>
                          </p:cTn>
                        </p:par>
                      </p:childTnLst>
                    </p:cTn>
                  </p:par>
                  <p:par>
                    <p:cTn id="106" fill="hold">
                      <p:stCondLst>
                        <p:cond delay="indefinite"/>
                      </p:stCondLst>
                      <p:childTnLst>
                        <p:par>
                          <p:cTn id="107" fill="hold">
                            <p:stCondLst>
                              <p:cond delay="0"/>
                            </p:stCondLst>
                            <p:childTnLst>
                              <p:par>
                                <p:cTn id="108" presetID="5" presetClass="entr" presetSubtype="10" fill="hold" grpId="2" nodeType="clickEffect">
                                  <p:stCondLst>
                                    <p:cond delay="0"/>
                                  </p:stCondLst>
                                  <p:childTnLst>
                                    <p:set>
                                      <p:cBhvr>
                                        <p:cTn id="109" dur="1" fill="hold">
                                          <p:stCondLst>
                                            <p:cond delay="0"/>
                                          </p:stCondLst>
                                        </p:cTn>
                                        <p:tgtEl>
                                          <p:spTgt spid="408"/>
                                        </p:tgtEl>
                                        <p:attrNameLst>
                                          <p:attrName>style.visibility</p:attrName>
                                        </p:attrNameLst>
                                      </p:cBhvr>
                                      <p:to>
                                        <p:strVal val="visible"/>
                                      </p:to>
                                    </p:set>
                                    <p:animEffect transition="in" filter="checkerboard(across)">
                                      <p:cBhvr>
                                        <p:cTn id="110" dur="500"/>
                                        <p:tgtEl>
                                          <p:spTgt spid="408"/>
                                        </p:tgtEl>
                                      </p:cBhvr>
                                    </p:animEffect>
                                  </p:childTnLst>
                                </p:cTn>
                              </p:par>
                            </p:childTnLst>
                          </p:cTn>
                        </p:par>
                      </p:childTnLst>
                    </p:cTn>
                  </p:par>
                  <p:par>
                    <p:cTn id="111" fill="hold">
                      <p:stCondLst>
                        <p:cond delay="indefinite"/>
                      </p:stCondLst>
                      <p:childTnLst>
                        <p:par>
                          <p:cTn id="112" fill="hold">
                            <p:stCondLst>
                              <p:cond delay="0"/>
                            </p:stCondLst>
                            <p:childTnLst>
                              <p:par>
                                <p:cTn id="113" presetID="5" presetClass="exit" presetSubtype="10" fill="hold" grpId="3" nodeType="clickEffect">
                                  <p:stCondLst>
                                    <p:cond delay="0"/>
                                  </p:stCondLst>
                                  <p:childTnLst>
                                    <p:animEffect transition="out" filter="checkerboard(across)">
                                      <p:cBhvr>
                                        <p:cTn id="114" dur="500"/>
                                        <p:tgtEl>
                                          <p:spTgt spid="408"/>
                                        </p:tgtEl>
                                      </p:cBhvr>
                                    </p:animEffect>
                                    <p:set>
                                      <p:cBhvr>
                                        <p:cTn id="115" dur="1" fill="hold">
                                          <p:stCondLst>
                                            <p:cond delay="499"/>
                                          </p:stCondLst>
                                        </p:cTn>
                                        <p:tgtEl>
                                          <p:spTgt spid="408"/>
                                        </p:tgtEl>
                                        <p:attrNameLst>
                                          <p:attrName>style.visibility</p:attrName>
                                        </p:attrNameLst>
                                      </p:cBhvr>
                                      <p:to>
                                        <p:strVal val="hidden"/>
                                      </p:to>
                                    </p:set>
                                  </p:childTnLst>
                                </p:cTn>
                              </p:par>
                            </p:childTnLst>
                          </p:cTn>
                        </p:par>
                      </p:childTnLst>
                    </p:cTn>
                  </p:par>
                  <p:par>
                    <p:cTn id="116" fill="hold">
                      <p:stCondLst>
                        <p:cond delay="indefinite"/>
                      </p:stCondLst>
                      <p:childTnLst>
                        <p:par>
                          <p:cTn id="117" fill="hold">
                            <p:stCondLst>
                              <p:cond delay="0"/>
                            </p:stCondLst>
                            <p:childTnLst>
                              <p:par>
                                <p:cTn id="118" presetID="5" presetClass="exit" presetSubtype="10" fill="hold" grpId="1" nodeType="clickEffect">
                                  <p:stCondLst>
                                    <p:cond delay="0"/>
                                  </p:stCondLst>
                                  <p:childTnLst>
                                    <p:animEffect transition="out" filter="checkerboard(across)">
                                      <p:cBhvr>
                                        <p:cTn id="119" dur="500"/>
                                        <p:tgtEl>
                                          <p:spTgt spid="409"/>
                                        </p:tgtEl>
                                      </p:cBhvr>
                                    </p:animEffect>
                                    <p:set>
                                      <p:cBhvr>
                                        <p:cTn id="120" dur="1" fill="hold">
                                          <p:stCondLst>
                                            <p:cond delay="499"/>
                                          </p:stCondLst>
                                        </p:cTn>
                                        <p:tgtEl>
                                          <p:spTgt spid="409"/>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5" presetClass="entr" presetSubtype="10" fill="hold" grpId="0" nodeType="clickEffect">
                                  <p:stCondLst>
                                    <p:cond delay="0"/>
                                  </p:stCondLst>
                                  <p:childTnLst>
                                    <p:set>
                                      <p:cBhvr>
                                        <p:cTn id="124" dur="1" fill="hold">
                                          <p:stCondLst>
                                            <p:cond delay="0"/>
                                          </p:stCondLst>
                                        </p:cTn>
                                        <p:tgtEl>
                                          <p:spTgt spid="413"/>
                                        </p:tgtEl>
                                        <p:attrNameLst>
                                          <p:attrName>style.visibility</p:attrName>
                                        </p:attrNameLst>
                                      </p:cBhvr>
                                      <p:to>
                                        <p:strVal val="visible"/>
                                      </p:to>
                                    </p:set>
                                    <p:animEffect transition="in" filter="checkerboard(across)">
                                      <p:cBhvr>
                                        <p:cTn id="125" dur="500"/>
                                        <p:tgtEl>
                                          <p:spTgt spid="413"/>
                                        </p:tgtEl>
                                      </p:cBhvr>
                                    </p:animEffect>
                                  </p:childTnLst>
                                </p:cTn>
                              </p:par>
                            </p:childTnLst>
                          </p:cTn>
                        </p:par>
                      </p:childTnLst>
                    </p:cTn>
                  </p:par>
                  <p:par>
                    <p:cTn id="126" fill="hold">
                      <p:stCondLst>
                        <p:cond delay="indefinite"/>
                      </p:stCondLst>
                      <p:childTnLst>
                        <p:par>
                          <p:cTn id="127" fill="hold">
                            <p:stCondLst>
                              <p:cond delay="0"/>
                            </p:stCondLst>
                            <p:childTnLst>
                              <p:par>
                                <p:cTn id="128" presetID="5" presetClass="exit" presetSubtype="10" fill="hold" grpId="1" nodeType="clickEffect">
                                  <p:stCondLst>
                                    <p:cond delay="0"/>
                                  </p:stCondLst>
                                  <p:childTnLst>
                                    <p:animEffect transition="out" filter="checkerboard(across)">
                                      <p:cBhvr>
                                        <p:cTn id="129" dur="500"/>
                                        <p:tgtEl>
                                          <p:spTgt spid="413"/>
                                        </p:tgtEl>
                                      </p:cBhvr>
                                    </p:animEffect>
                                    <p:set>
                                      <p:cBhvr>
                                        <p:cTn id="130" dur="1" fill="hold">
                                          <p:stCondLst>
                                            <p:cond delay="499"/>
                                          </p:stCondLst>
                                        </p:cTn>
                                        <p:tgtEl>
                                          <p:spTgt spid="413"/>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5" presetClass="entr" presetSubtype="10" fill="hold" grpId="2" nodeType="clickEffect">
                                  <p:stCondLst>
                                    <p:cond delay="0"/>
                                  </p:stCondLst>
                                  <p:childTnLst>
                                    <p:set>
                                      <p:cBhvr>
                                        <p:cTn id="134" dur="1" fill="hold">
                                          <p:stCondLst>
                                            <p:cond delay="0"/>
                                          </p:stCondLst>
                                        </p:cTn>
                                        <p:tgtEl>
                                          <p:spTgt spid="410"/>
                                        </p:tgtEl>
                                        <p:attrNameLst>
                                          <p:attrName>style.visibility</p:attrName>
                                        </p:attrNameLst>
                                      </p:cBhvr>
                                      <p:to>
                                        <p:strVal val="visible"/>
                                      </p:to>
                                    </p:set>
                                    <p:animEffect transition="in" filter="checkerboard(across)">
                                      <p:cBhvr>
                                        <p:cTn id="135" dur="500"/>
                                        <p:tgtEl>
                                          <p:spTgt spid="410"/>
                                        </p:tgtEl>
                                      </p:cBhvr>
                                    </p:animEffect>
                                  </p:childTnLst>
                                </p:cTn>
                              </p:par>
                            </p:childTnLst>
                          </p:cTn>
                        </p:par>
                      </p:childTnLst>
                    </p:cTn>
                  </p:par>
                  <p:par>
                    <p:cTn id="136" fill="hold">
                      <p:stCondLst>
                        <p:cond delay="indefinite"/>
                      </p:stCondLst>
                      <p:childTnLst>
                        <p:par>
                          <p:cTn id="137" fill="hold">
                            <p:stCondLst>
                              <p:cond delay="0"/>
                            </p:stCondLst>
                            <p:childTnLst>
                              <p:par>
                                <p:cTn id="138" presetID="5" presetClass="entr" presetSubtype="10" fill="hold" nodeType="clickEffect">
                                  <p:stCondLst>
                                    <p:cond delay="0"/>
                                  </p:stCondLst>
                                  <p:childTnLst>
                                    <p:set>
                                      <p:cBhvr>
                                        <p:cTn id="139" dur="1" fill="hold">
                                          <p:stCondLst>
                                            <p:cond delay="0"/>
                                          </p:stCondLst>
                                        </p:cTn>
                                        <p:tgtEl>
                                          <p:spTgt spid="408"/>
                                        </p:tgtEl>
                                        <p:attrNameLst>
                                          <p:attrName>style.visibility</p:attrName>
                                        </p:attrNameLst>
                                      </p:cBhvr>
                                      <p:to>
                                        <p:strVal val="visible"/>
                                      </p:to>
                                    </p:set>
                                    <p:animEffect transition="in" filter="checkerboard(across)">
                                      <p:cBhvr>
                                        <p:cTn id="140" dur="500"/>
                                        <p:tgtEl>
                                          <p:spTgt spid="4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 grpId="0"/>
      <p:bldP spid="363" grpId="0"/>
      <p:bldP spid="364" grpId="0"/>
      <p:bldP spid="365" grpId="0"/>
      <p:bldP spid="366" grpId="0"/>
      <p:bldP spid="376" grpId="0"/>
      <p:bldP spid="386" grpId="0"/>
      <p:bldP spid="387" grpId="0"/>
      <p:bldP spid="397" grpId="0"/>
      <p:bldP spid="398" grpId="0"/>
      <p:bldP spid="408" grpId="0"/>
      <p:bldP spid="408" grpId="1"/>
      <p:bldP spid="408" grpId="2"/>
      <p:bldP spid="408" grpId="3"/>
      <p:bldP spid="409" grpId="0"/>
      <p:bldP spid="409" grpId="1"/>
      <p:bldP spid="410" grpId="0"/>
      <p:bldP spid="410" grpId="1"/>
      <p:bldP spid="410" grpId="2"/>
      <p:bldP spid="413" grpId="0"/>
      <p:bldP spid="413" grpId="1"/>
      <p:bldP spid="76" grpId="0" animBg="1"/>
      <p:bldP spid="7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実行結果</a:t>
            </a:r>
            <a:endParaRPr kumimoji="1" lang="ja-JP" altLang="en-US" dirty="0"/>
          </a:p>
        </p:txBody>
      </p:sp>
      <p:sp>
        <p:nvSpPr>
          <p:cNvPr id="3" name="コンテンツ プレースホルダ 2"/>
          <p:cNvSpPr>
            <a:spLocks noGrp="1"/>
          </p:cNvSpPr>
          <p:nvPr>
            <p:ph sz="quarter" idx="1"/>
          </p:nvPr>
        </p:nvSpPr>
        <p:spPr>
          <a:xfrm>
            <a:off x="457200" y="1600200"/>
            <a:ext cx="8229600" cy="4853136"/>
          </a:xfrm>
        </p:spPr>
        <p:txBody>
          <a:bodyPr/>
          <a:lstStyle/>
          <a:p>
            <a:r>
              <a:rPr lang="en-US" altLang="ja-JP" dirty="0" smtClean="0"/>
              <a:t>N=</a:t>
            </a:r>
            <a:r>
              <a:rPr lang="ja-JP" altLang="en-US" dirty="0" smtClean="0"/>
              <a:t>５までしか探索が行えず、十分な解の検証が行えなかった。</a:t>
            </a: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endParaRPr lang="en-US" altLang="ja-JP" dirty="0" smtClean="0"/>
          </a:p>
          <a:p>
            <a:r>
              <a:rPr lang="ja-JP" altLang="en-US" dirty="0" smtClean="0"/>
              <a:t>原因：</a:t>
            </a:r>
            <a:r>
              <a:rPr lang="en-US" altLang="ja-JP" dirty="0" smtClean="0"/>
              <a:t/>
            </a:r>
            <a:br>
              <a:rPr lang="en-US" altLang="ja-JP" dirty="0" smtClean="0"/>
            </a:br>
            <a:r>
              <a:rPr lang="en-US" altLang="ja-JP" dirty="0" smtClean="0"/>
              <a:t>	</a:t>
            </a:r>
            <a:r>
              <a:rPr lang="ja-JP" altLang="en-US" dirty="0" smtClean="0"/>
              <a:t>膨大な探索時間</a:t>
            </a:r>
            <a:r>
              <a:rPr lang="en-US" altLang="ja-JP" dirty="0" smtClean="0"/>
              <a:t/>
            </a:r>
            <a:br>
              <a:rPr lang="en-US" altLang="ja-JP" dirty="0" smtClean="0"/>
            </a:br>
            <a:r>
              <a:rPr lang="en-US" altLang="ja-JP" dirty="0" smtClean="0"/>
              <a:t>	</a:t>
            </a:r>
            <a:r>
              <a:rPr lang="ja-JP" altLang="en-US" dirty="0" smtClean="0"/>
              <a:t>予期せぬ実行中の中断</a:t>
            </a:r>
            <a:endParaRPr lang="en-US" altLang="ja-JP" dirty="0" smtClean="0"/>
          </a:p>
          <a:p>
            <a:endParaRPr lang="en-US" altLang="ja-JP" dirty="0" smtClean="0"/>
          </a:p>
          <a:p>
            <a:pPr>
              <a:buNone/>
            </a:pPr>
            <a:endParaRPr kumimoji="1" lang="ja-JP" altLang="en-US" dirty="0"/>
          </a:p>
        </p:txBody>
      </p:sp>
      <p:graphicFrame>
        <p:nvGraphicFramePr>
          <p:cNvPr id="4" name="表 3"/>
          <p:cNvGraphicFramePr>
            <a:graphicFrameLocks noGrp="1"/>
          </p:cNvGraphicFramePr>
          <p:nvPr/>
        </p:nvGraphicFramePr>
        <p:xfrm>
          <a:off x="1043608" y="2636912"/>
          <a:ext cx="6984774" cy="1280160"/>
        </p:xfrm>
        <a:graphic>
          <a:graphicData uri="http://schemas.openxmlformats.org/drawingml/2006/table">
            <a:tbl>
              <a:tblPr/>
              <a:tblGrid>
                <a:gridCol w="2328258"/>
                <a:gridCol w="2328258"/>
                <a:gridCol w="2328258"/>
              </a:tblGrid>
              <a:tr h="0">
                <a:tc>
                  <a:txBody>
                    <a:bodyPr/>
                    <a:lstStyle/>
                    <a:p>
                      <a:pPr indent="101600" algn="ctr">
                        <a:spcAft>
                          <a:spcPts val="0"/>
                        </a:spcAft>
                      </a:pPr>
                      <a:r>
                        <a:rPr lang="en-US" sz="2800" kern="100" dirty="0">
                          <a:latin typeface="Century"/>
                          <a:ea typeface="ＭＳ 明朝"/>
                          <a:cs typeface="Times New Roman"/>
                        </a:rPr>
                        <a:t>N</a:t>
                      </a:r>
                      <a:endParaRPr lang="ja-JP" sz="28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indent="101600" algn="ctr">
                        <a:spcAft>
                          <a:spcPts val="0"/>
                        </a:spcAft>
                      </a:pPr>
                      <a:r>
                        <a:rPr lang="en-US" sz="2800" kern="100" dirty="0">
                          <a:latin typeface="Century"/>
                          <a:ea typeface="ＭＳ 明朝"/>
                          <a:cs typeface="Times New Roman"/>
                        </a:rPr>
                        <a:t>m</a:t>
                      </a:r>
                      <a:endParaRPr lang="ja-JP" sz="28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indent="101600" algn="ctr">
                        <a:spcAft>
                          <a:spcPts val="0"/>
                        </a:spcAft>
                      </a:pPr>
                      <a:r>
                        <a:rPr lang="ja-JP" sz="2800" kern="100">
                          <a:latin typeface="Century"/>
                          <a:ea typeface="ＭＳ 明朝"/>
                          <a:cs typeface="Times New Roman"/>
                        </a:rPr>
                        <a:t>探索時間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0">
                <a:tc>
                  <a:txBody>
                    <a:bodyPr/>
                    <a:lstStyle/>
                    <a:p>
                      <a:pPr indent="101600" algn="ctr">
                        <a:spcAft>
                          <a:spcPts val="0"/>
                        </a:spcAft>
                      </a:pPr>
                      <a:r>
                        <a:rPr lang="en-US" sz="2800" kern="100" dirty="0">
                          <a:latin typeface="Century"/>
                          <a:ea typeface="ＭＳ 明朝"/>
                          <a:cs typeface="Times New Roman"/>
                        </a:rPr>
                        <a:t>4</a:t>
                      </a:r>
                      <a:endParaRPr lang="ja-JP" sz="28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sz="2800" kern="100">
                          <a:latin typeface="Century"/>
                          <a:ea typeface="ＭＳ 明朝"/>
                          <a:cs typeface="Times New Roman"/>
                        </a:rPr>
                        <a:t>7</a:t>
                      </a:r>
                      <a:endParaRPr lang="ja-JP" sz="2800" kern="10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altLang="ja-JP" sz="2800" kern="100" dirty="0" smtClean="0">
                          <a:latin typeface="Century"/>
                          <a:ea typeface="ＭＳ 明朝"/>
                          <a:cs typeface="Times New Roman"/>
                        </a:rPr>
                        <a:t>2</a:t>
                      </a:r>
                      <a:r>
                        <a:rPr lang="ja-JP" sz="2800" kern="100" dirty="0" smtClean="0">
                          <a:latin typeface="Century"/>
                          <a:ea typeface="ＭＳ 明朝"/>
                          <a:cs typeface="Times New Roman"/>
                        </a:rPr>
                        <a:t>秒</a:t>
                      </a:r>
                      <a:endParaRPr lang="ja-JP" sz="28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indent="101600" algn="ctr">
                        <a:spcAft>
                          <a:spcPts val="0"/>
                        </a:spcAft>
                      </a:pPr>
                      <a:r>
                        <a:rPr lang="en-US" sz="2800" kern="100" dirty="0">
                          <a:latin typeface="Century"/>
                          <a:ea typeface="ＭＳ 明朝"/>
                          <a:cs typeface="Times New Roman"/>
                        </a:rPr>
                        <a:t>5</a:t>
                      </a:r>
                      <a:endParaRPr lang="ja-JP" sz="28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sz="2800" kern="100" dirty="0">
                          <a:latin typeface="Century"/>
                          <a:ea typeface="ＭＳ 明朝"/>
                          <a:cs typeface="Times New Roman"/>
                        </a:rPr>
                        <a:t>13</a:t>
                      </a:r>
                      <a:endParaRPr lang="ja-JP" sz="28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spcAft>
                          <a:spcPts val="0"/>
                        </a:spcAft>
                      </a:pPr>
                      <a:r>
                        <a:rPr lang="en-US" altLang="ja-JP" sz="2800" kern="100" dirty="0" smtClean="0">
                          <a:latin typeface="Century"/>
                          <a:ea typeface="ＭＳ 明朝"/>
                          <a:cs typeface="Times New Roman"/>
                        </a:rPr>
                        <a:t>3300</a:t>
                      </a:r>
                      <a:r>
                        <a:rPr lang="ja-JP" sz="2800" kern="100" dirty="0" smtClean="0">
                          <a:latin typeface="Century"/>
                          <a:ea typeface="ＭＳ 明朝"/>
                          <a:cs typeface="Times New Roman"/>
                        </a:rPr>
                        <a:t>秒</a:t>
                      </a:r>
                      <a:endParaRPr lang="ja-JP" sz="28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1352</TotalTime>
  <Words>1422</Words>
  <Application>Microsoft Office PowerPoint</Application>
  <PresentationFormat>画面に合わせる (4:3)</PresentationFormat>
  <Paragraphs>485</Paragraphs>
  <Slides>20</Slides>
  <Notes>14</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アース</vt:lpstr>
      <vt:lpstr>3次元Nクイーン問題の 解の存在の検証</vt:lpstr>
      <vt:lpstr>目次</vt:lpstr>
      <vt:lpstr>研究背景</vt:lpstr>
      <vt:lpstr>Nクイーン問題</vt:lpstr>
      <vt:lpstr>Nクイーン問題の解</vt:lpstr>
      <vt:lpstr>3次元Nクイーン問題</vt:lpstr>
      <vt:lpstr>3次元クイーンの移動範囲</vt:lpstr>
      <vt:lpstr>使用するアルゴリズム</vt:lpstr>
      <vt:lpstr>実行結果</vt:lpstr>
      <vt:lpstr>問題提起</vt:lpstr>
      <vt:lpstr>研究内容</vt:lpstr>
      <vt:lpstr>探索手順の省略</vt:lpstr>
      <vt:lpstr>クイーンの初期配置の限定</vt:lpstr>
      <vt:lpstr>クイーンの初期配置の限定</vt:lpstr>
      <vt:lpstr>クイーンの初期配置の限定</vt:lpstr>
      <vt:lpstr>対策後の実行結果</vt:lpstr>
      <vt:lpstr>結論</vt:lpstr>
      <vt:lpstr>今後の課題</vt:lpstr>
      <vt:lpstr>参考文献</vt:lpstr>
      <vt:lpstr>終わりに</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3次元Nクイーン問題の 解の存在の検証</dc:title>
  <dc:creator>hiroki</dc:creator>
  <cp:lastModifiedBy>hiroki</cp:lastModifiedBy>
  <cp:revision>22</cp:revision>
  <dcterms:created xsi:type="dcterms:W3CDTF">2012-02-01T06:43:12Z</dcterms:created>
  <dcterms:modified xsi:type="dcterms:W3CDTF">2012-02-04T03:43:28Z</dcterms:modified>
</cp:coreProperties>
</file>