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heme/themeOverride1.xml" ContentType="application/vnd.openxmlformats-officedocument.themeOverr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tags/tag1.xml" ContentType="application/vnd.openxmlformats-officedocument.presentationml.tags+xml"/>
  <Override PartName="/ppt/notesSlides/notesSlide37.xml" ContentType="application/vnd.openxmlformats-officedocument.presentationml.notesSlide+xml"/>
  <Override PartName="/ppt/tags/tag2.xml" ContentType="application/vnd.openxmlformats-officedocument.presentationml.tags+xml"/>
  <Override PartName="/ppt/notesSlides/notesSlide38.xml" ContentType="application/vnd.openxmlformats-officedocument.presentationml.notesSlide+xml"/>
  <Override PartName="/ppt/tags/tag3.xml" ContentType="application/vnd.openxmlformats-officedocument.presentationml.tags+xml"/>
  <Override PartName="/ppt/notesSlides/notesSlide39.xml" ContentType="application/vnd.openxmlformats-officedocument.presentationml.notesSlide+xml"/>
  <Override PartName="/ppt/tags/tag4.xml" ContentType="application/vnd.openxmlformats-officedocument.presentationml.tags+xml"/>
  <Override PartName="/ppt/notesSlides/notesSlide40.xml" ContentType="application/vnd.openxmlformats-officedocument.presentationml.notesSlide+xml"/>
  <Override PartName="/ppt/tags/tag5.xml" ContentType="application/vnd.openxmlformats-officedocument.presentationml.tags+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tags/tag6.xml" ContentType="application/vnd.openxmlformats-officedocument.presentationml.tags+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8"/>
  </p:notesMasterIdLst>
  <p:handoutMasterIdLst>
    <p:handoutMasterId r:id="rId49"/>
  </p:handoutMasterIdLst>
  <p:sldIdLst>
    <p:sldId id="265" r:id="rId2"/>
    <p:sldId id="380" r:id="rId3"/>
    <p:sldId id="383" r:id="rId4"/>
    <p:sldId id="384" r:id="rId5"/>
    <p:sldId id="385" r:id="rId6"/>
    <p:sldId id="388" r:id="rId7"/>
    <p:sldId id="386" r:id="rId8"/>
    <p:sldId id="387" r:id="rId9"/>
    <p:sldId id="390" r:id="rId10"/>
    <p:sldId id="376" r:id="rId11"/>
    <p:sldId id="377" r:id="rId12"/>
    <p:sldId id="378" r:id="rId13"/>
    <p:sldId id="300" r:id="rId14"/>
    <p:sldId id="298" r:id="rId15"/>
    <p:sldId id="301" r:id="rId16"/>
    <p:sldId id="311" r:id="rId17"/>
    <p:sldId id="302" r:id="rId18"/>
    <p:sldId id="323" r:id="rId19"/>
    <p:sldId id="303" r:id="rId20"/>
    <p:sldId id="312" r:id="rId21"/>
    <p:sldId id="305" r:id="rId22"/>
    <p:sldId id="313" r:id="rId23"/>
    <p:sldId id="315" r:id="rId24"/>
    <p:sldId id="344" r:id="rId25"/>
    <p:sldId id="314" r:id="rId26"/>
    <p:sldId id="368" r:id="rId27"/>
    <p:sldId id="324" r:id="rId28"/>
    <p:sldId id="317" r:id="rId29"/>
    <p:sldId id="318" r:id="rId30"/>
    <p:sldId id="320" r:id="rId31"/>
    <p:sldId id="321" r:id="rId32"/>
    <p:sldId id="322" r:id="rId33"/>
    <p:sldId id="325" r:id="rId34"/>
    <p:sldId id="326" r:id="rId35"/>
    <p:sldId id="345" r:id="rId36"/>
    <p:sldId id="346" r:id="rId37"/>
    <p:sldId id="348" r:id="rId38"/>
    <p:sldId id="333" r:id="rId39"/>
    <p:sldId id="349" r:id="rId40"/>
    <p:sldId id="337" r:id="rId41"/>
    <p:sldId id="339" r:id="rId42"/>
    <p:sldId id="340" r:id="rId43"/>
    <p:sldId id="341" r:id="rId44"/>
    <p:sldId id="343" r:id="rId45"/>
    <p:sldId id="350" r:id="rId46"/>
    <p:sldId id="389" r:id="rId47"/>
  </p:sldIdLst>
  <p:sldSz cx="9144000" cy="6858000" type="screen4x3"/>
  <p:notesSz cx="7099300" cy="10234613"/>
  <p:defaultTextStyle>
    <a:defPPr>
      <a:defRPr lang="ja-JP"/>
    </a:defPPr>
    <a:lvl1pPr algn="l" rtl="0" eaLnBrk="0" fontAlgn="base" hangingPunct="0">
      <a:spcBef>
        <a:spcPct val="0"/>
      </a:spcBef>
      <a:spcAft>
        <a:spcPct val="0"/>
      </a:spcAft>
      <a:defRPr kumimoji="1" sz="2800" kern="1200">
        <a:solidFill>
          <a:schemeClr val="tx1"/>
        </a:solidFill>
        <a:latin typeface="Tahoma" panose="020B060403050404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2800" kern="1200">
        <a:solidFill>
          <a:schemeClr val="tx1"/>
        </a:solidFill>
        <a:latin typeface="Tahoma" panose="020B060403050404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2800" kern="1200">
        <a:solidFill>
          <a:schemeClr val="tx1"/>
        </a:solidFill>
        <a:latin typeface="Tahoma" panose="020B060403050404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2800" kern="1200">
        <a:solidFill>
          <a:schemeClr val="tx1"/>
        </a:solidFill>
        <a:latin typeface="Tahoma" panose="020B060403050404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2800" kern="1200">
        <a:solidFill>
          <a:schemeClr val="tx1"/>
        </a:solidFill>
        <a:latin typeface="Tahoma" panose="020B0604030504040204" pitchFamily="34" charset="0"/>
        <a:ea typeface="ＭＳ Ｐゴシック" panose="020B0600070205080204" pitchFamily="50" charset="-128"/>
        <a:cs typeface="+mn-cs"/>
      </a:defRPr>
    </a:lvl5pPr>
    <a:lvl6pPr marL="2286000" algn="l" defTabSz="914400" rtl="0" eaLnBrk="1" latinLnBrk="0" hangingPunct="1">
      <a:defRPr kumimoji="1" sz="2800" kern="1200">
        <a:solidFill>
          <a:schemeClr val="tx1"/>
        </a:solidFill>
        <a:latin typeface="Tahoma" panose="020B0604030504040204" pitchFamily="34" charset="0"/>
        <a:ea typeface="ＭＳ Ｐゴシック" panose="020B0600070205080204" pitchFamily="50" charset="-128"/>
        <a:cs typeface="+mn-cs"/>
      </a:defRPr>
    </a:lvl6pPr>
    <a:lvl7pPr marL="2743200" algn="l" defTabSz="914400" rtl="0" eaLnBrk="1" latinLnBrk="0" hangingPunct="1">
      <a:defRPr kumimoji="1" sz="2800" kern="1200">
        <a:solidFill>
          <a:schemeClr val="tx1"/>
        </a:solidFill>
        <a:latin typeface="Tahoma" panose="020B0604030504040204" pitchFamily="34" charset="0"/>
        <a:ea typeface="ＭＳ Ｐゴシック" panose="020B0600070205080204" pitchFamily="50" charset="-128"/>
        <a:cs typeface="+mn-cs"/>
      </a:defRPr>
    </a:lvl7pPr>
    <a:lvl8pPr marL="3200400" algn="l" defTabSz="914400" rtl="0" eaLnBrk="1" latinLnBrk="0" hangingPunct="1">
      <a:defRPr kumimoji="1" sz="2800" kern="1200">
        <a:solidFill>
          <a:schemeClr val="tx1"/>
        </a:solidFill>
        <a:latin typeface="Tahoma" panose="020B0604030504040204" pitchFamily="34" charset="0"/>
        <a:ea typeface="ＭＳ Ｐゴシック" panose="020B0600070205080204" pitchFamily="50" charset="-128"/>
        <a:cs typeface="+mn-cs"/>
      </a:defRPr>
    </a:lvl8pPr>
    <a:lvl9pPr marL="3657600" algn="l" defTabSz="914400" rtl="0" eaLnBrk="1" latinLnBrk="0" hangingPunct="1">
      <a:defRPr kumimoji="1" sz="2800" kern="1200">
        <a:solidFill>
          <a:schemeClr val="tx1"/>
        </a:solidFill>
        <a:latin typeface="Tahoma" panose="020B060403050404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4319">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FF"/>
    <a:srgbClr val="00FF00"/>
    <a:srgbClr val="FF99FF"/>
    <a:srgbClr val="FFFF00"/>
    <a:srgbClr val="FFFF99"/>
    <a:srgbClr val="99FF99"/>
    <a:srgbClr val="000080"/>
    <a:srgbClr val="FF3300"/>
    <a:srgbClr val="000070"/>
    <a:srgbClr val="0000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86" autoAdjust="0"/>
    <p:restoredTop sz="67036" autoAdjust="0"/>
  </p:normalViewPr>
  <p:slideViewPr>
    <p:cSldViewPr>
      <p:cViewPr varScale="1">
        <p:scale>
          <a:sx n="52" d="100"/>
          <a:sy n="52" d="100"/>
        </p:scale>
        <p:origin x="1338" y="60"/>
      </p:cViewPr>
      <p:guideLst>
        <p:guide orient="horz" pos="4319"/>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 Id="rId4" Type="http://schemas.openxmlformats.org/officeDocument/2006/relationships/image" Target="../media/image5.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image" Target="../media/image36.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 Id="rId5" Type="http://schemas.openxmlformats.org/officeDocument/2006/relationships/image" Target="../media/image10.emf"/><Relationship Id="rId4"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image" Target="../media/image14.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image" Target="../media/image17.emf"/><Relationship Id="rId5" Type="http://schemas.openxmlformats.org/officeDocument/2006/relationships/image" Target="../media/image21.emf"/><Relationship Id="rId4" Type="http://schemas.openxmlformats.org/officeDocument/2006/relationships/image" Target="../media/image2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image" Target="../media/image23.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image" Target="../media/image25.emf"/><Relationship Id="rId6" Type="http://schemas.openxmlformats.org/officeDocument/2006/relationships/image" Target="../media/image30.emf"/><Relationship Id="rId5" Type="http://schemas.openxmlformats.org/officeDocument/2006/relationships/image" Target="../media/image29.emf"/><Relationship Id="rId4" Type="http://schemas.openxmlformats.org/officeDocument/2006/relationships/image" Target="../media/image28.e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image" Target="../media/image3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3954" name="Rectangle 2"/>
          <p:cNvSpPr>
            <a:spLocks noGrp="1" noChangeArrowheads="1"/>
          </p:cNvSpPr>
          <p:nvPr>
            <p:ph type="hdr" sz="quarter"/>
          </p:nvPr>
        </p:nvSpPr>
        <p:spPr bwMode="auto">
          <a:xfrm>
            <a:off x="0" y="0"/>
            <a:ext cx="3048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20000"/>
              </a:spcBef>
              <a:buClr>
                <a:schemeClr val="hlink"/>
              </a:buClr>
              <a:buSzPct val="70000"/>
              <a:buFont typeface="Wingdings" panose="05000000000000000000" pitchFamily="2" charset="2"/>
              <a:buNone/>
              <a:defRPr sz="1200">
                <a:effectLst>
                  <a:outerShdw blurRad="38100" dist="38100" dir="2700000" algn="tl">
                    <a:srgbClr val="C0C0C0"/>
                  </a:outerShdw>
                </a:effectLst>
              </a:defRPr>
            </a:lvl1pPr>
          </a:lstStyle>
          <a:p>
            <a:pPr>
              <a:defRPr/>
            </a:pPr>
            <a:endParaRPr lang="en-US" altLang="ja-JP"/>
          </a:p>
        </p:txBody>
      </p:sp>
      <p:sp>
        <p:nvSpPr>
          <p:cNvPr id="253955" name="Rectangle 3"/>
          <p:cNvSpPr>
            <a:spLocks noGrp="1" noChangeArrowheads="1"/>
          </p:cNvSpPr>
          <p:nvPr>
            <p:ph type="dt" sz="quarter" idx="1"/>
          </p:nvPr>
        </p:nvSpPr>
        <p:spPr bwMode="auto">
          <a:xfrm>
            <a:off x="4038600" y="0"/>
            <a:ext cx="3048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spcBef>
                <a:spcPct val="20000"/>
              </a:spcBef>
              <a:buClr>
                <a:schemeClr val="hlink"/>
              </a:buClr>
              <a:buSzPct val="70000"/>
              <a:buFont typeface="Wingdings" panose="05000000000000000000" pitchFamily="2" charset="2"/>
              <a:buNone/>
              <a:defRPr sz="1200">
                <a:effectLst>
                  <a:outerShdw blurRad="38100" dist="38100" dir="2700000" algn="tl">
                    <a:srgbClr val="C0C0C0"/>
                  </a:outerShdw>
                </a:effectLst>
              </a:defRPr>
            </a:lvl1pPr>
          </a:lstStyle>
          <a:p>
            <a:pPr>
              <a:defRPr/>
            </a:pPr>
            <a:endParaRPr lang="en-US" altLang="ja-JP"/>
          </a:p>
        </p:txBody>
      </p:sp>
      <p:sp>
        <p:nvSpPr>
          <p:cNvPr id="253956" name="Rectangle 4"/>
          <p:cNvSpPr>
            <a:spLocks noGrp="1" noChangeArrowheads="1"/>
          </p:cNvSpPr>
          <p:nvPr>
            <p:ph type="ftr" sz="quarter" idx="2"/>
          </p:nvPr>
        </p:nvSpPr>
        <p:spPr bwMode="auto">
          <a:xfrm>
            <a:off x="0" y="97536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spcBef>
                <a:spcPct val="20000"/>
              </a:spcBef>
              <a:buClr>
                <a:schemeClr val="hlink"/>
              </a:buClr>
              <a:buSzPct val="70000"/>
              <a:buFont typeface="Wingdings" panose="05000000000000000000" pitchFamily="2" charset="2"/>
              <a:buNone/>
              <a:defRPr sz="1200">
                <a:effectLst>
                  <a:outerShdw blurRad="38100" dist="38100" dir="2700000" algn="tl">
                    <a:srgbClr val="C0C0C0"/>
                  </a:outerShdw>
                </a:effectLst>
              </a:defRPr>
            </a:lvl1pPr>
          </a:lstStyle>
          <a:p>
            <a:pPr>
              <a:defRPr/>
            </a:pPr>
            <a:endParaRPr lang="en-US" altLang="ja-JP"/>
          </a:p>
        </p:txBody>
      </p:sp>
      <p:sp>
        <p:nvSpPr>
          <p:cNvPr id="253957" name="Rectangle 5"/>
          <p:cNvSpPr>
            <a:spLocks noGrp="1" noChangeArrowheads="1"/>
          </p:cNvSpPr>
          <p:nvPr>
            <p:ph type="sldNum" sz="quarter" idx="3"/>
          </p:nvPr>
        </p:nvSpPr>
        <p:spPr bwMode="auto">
          <a:xfrm>
            <a:off x="4038600" y="97536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spcBef>
                <a:spcPct val="20000"/>
              </a:spcBef>
              <a:buClr>
                <a:schemeClr val="hlink"/>
              </a:buClr>
              <a:buSzPct val="70000"/>
              <a:buFont typeface="Wingdings" panose="05000000000000000000" pitchFamily="2" charset="2"/>
              <a:buNone/>
              <a:defRPr sz="1200">
                <a:effectLst>
                  <a:outerShdw blurRad="38100" dist="38100" dir="2700000" algn="tl">
                    <a:srgbClr val="C0C0C0"/>
                  </a:outerShdw>
                </a:effectLst>
              </a:defRPr>
            </a:lvl1pPr>
          </a:lstStyle>
          <a:p>
            <a:pPr>
              <a:defRPr/>
            </a:pPr>
            <a:fld id="{DC6A005B-7099-4F9E-BED1-DDF7114A7071}" type="slidenum">
              <a:rPr lang="en-US" altLang="ja-JP"/>
              <a:pPr>
                <a:defRPr/>
              </a:pPr>
              <a:t>‹#›</a:t>
            </a:fld>
            <a:endParaRPr lang="en-US" altLang="ja-JP"/>
          </a:p>
        </p:txBody>
      </p:sp>
    </p:spTree>
    <p:extLst>
      <p:ext uri="{BB962C8B-B14F-4D97-AF65-F5344CB8AC3E}">
        <p14:creationId xmlns:p14="http://schemas.microsoft.com/office/powerpoint/2010/main" val="8243207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1BDFCDF7-660C-48EF-9BD4-38C25806D49F}" type="datetimeFigureOut">
              <a:rPr kumimoji="1" lang="ja-JP" altLang="en-US" smtClean="0"/>
              <a:t>2022/4/21</a:t>
            </a:fld>
            <a:endParaRPr kumimoji="1" lang="ja-JP" altLang="en-US"/>
          </a:p>
        </p:txBody>
      </p:sp>
      <p:sp>
        <p:nvSpPr>
          <p:cNvPr id="4" name="スライド イメージ プレースホルダー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D27D4416-6711-4101-9361-E92357E18EB4}" type="slidenum">
              <a:rPr kumimoji="1" lang="ja-JP" altLang="en-US" smtClean="0"/>
              <a:t>‹#›</a:t>
            </a:fld>
            <a:endParaRPr kumimoji="1" lang="ja-JP" altLang="en-US"/>
          </a:p>
        </p:txBody>
      </p:sp>
    </p:spTree>
    <p:extLst>
      <p:ext uri="{BB962C8B-B14F-4D97-AF65-F5344CB8AC3E}">
        <p14:creationId xmlns:p14="http://schemas.microsoft.com/office/powerpoint/2010/main" val="22724272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こんにちは。</a:t>
            </a:r>
            <a:endParaRPr kumimoji="1" lang="en-US" altLang="ja-JP" dirty="0"/>
          </a:p>
          <a:p>
            <a:r>
              <a:rPr kumimoji="1" lang="ja-JP" altLang="en-US" dirty="0"/>
              <a:t>これから論理回路の第</a:t>
            </a:r>
            <a:r>
              <a:rPr kumimoji="1" lang="en-US" altLang="ja-JP" dirty="0"/>
              <a:t>6</a:t>
            </a:r>
            <a:r>
              <a:rPr kumimoji="1" lang="ja-JP" altLang="en-US" dirty="0"/>
              <a:t>回の授業を始めます。</a:t>
            </a:r>
            <a:endParaRPr kumimoji="1" lang="en-US" altLang="ja-JP" dirty="0"/>
          </a:p>
          <a:p>
            <a:r>
              <a:rPr kumimoji="1" lang="ja-JP" altLang="en-US" dirty="0"/>
              <a:t>よろしくお願いします。</a:t>
            </a:r>
            <a:endParaRPr kumimoji="1" lang="en-US" altLang="ja-JP" dirty="0"/>
          </a:p>
          <a:p>
            <a:r>
              <a:rPr kumimoji="1" lang="ja-JP" altLang="en-US" dirty="0"/>
              <a:t>まずいつものように出席カードを提出してください。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1</a:t>
            </a:fld>
            <a:endParaRPr kumimoji="1" lang="ja-JP" altLang="en-US"/>
          </a:p>
        </p:txBody>
      </p:sp>
    </p:spTree>
    <p:extLst>
      <p:ext uri="{BB962C8B-B14F-4D97-AF65-F5344CB8AC3E}">
        <p14:creationId xmlns:p14="http://schemas.microsoft.com/office/powerpoint/2010/main" val="1590855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カルノー図を使えば、最小積和形が直感的に求まりました。</a:t>
            </a:r>
            <a:endParaRPr kumimoji="1" lang="en-US" altLang="ja-JP" dirty="0"/>
          </a:p>
          <a:p>
            <a:r>
              <a:rPr kumimoji="1" lang="en-US" altLang="ja-JP" dirty="0"/>
              <a:t>2</a:t>
            </a:r>
            <a:r>
              <a:rPr kumimoji="1" lang="ja-JP" altLang="en-US" dirty="0"/>
              <a:t>変数なら</a:t>
            </a:r>
            <a:r>
              <a:rPr kumimoji="1" lang="en-US" altLang="ja-JP" dirty="0"/>
              <a:t>2*2</a:t>
            </a:r>
            <a:r>
              <a:rPr kumimoji="1" lang="ja-JP" altLang="en-US" dirty="0"/>
              <a:t>、</a:t>
            </a:r>
            <a:r>
              <a:rPr kumimoji="1" lang="en-US" altLang="ja-JP" dirty="0"/>
              <a:t>3</a:t>
            </a:r>
            <a:r>
              <a:rPr kumimoji="1" lang="ja-JP" altLang="en-US" dirty="0"/>
              <a:t>変数なら</a:t>
            </a:r>
            <a:r>
              <a:rPr kumimoji="1" lang="en-US" altLang="ja-JP" dirty="0"/>
              <a:t>4*2, 4</a:t>
            </a:r>
            <a:r>
              <a:rPr kumimoji="1" lang="ja-JP" altLang="en-US" dirty="0"/>
              <a:t>変数なら </a:t>
            </a:r>
            <a:r>
              <a:rPr kumimoji="1" lang="en-US" altLang="ja-JP" dirty="0"/>
              <a:t>4*4 </a:t>
            </a:r>
            <a:r>
              <a:rPr kumimoji="1" lang="ja-JP" altLang="en-US" dirty="0"/>
              <a:t>のカルノー図を使います。</a:t>
            </a:r>
            <a:endParaRPr kumimoji="1" lang="en-US" altLang="ja-JP" dirty="0"/>
          </a:p>
          <a:p>
            <a:r>
              <a:rPr kumimoji="1" lang="ja-JP" altLang="en-US" dirty="0"/>
              <a:t>では</a:t>
            </a:r>
            <a:r>
              <a:rPr kumimoji="1" lang="en-US" altLang="ja-JP" dirty="0"/>
              <a:t>5</a:t>
            </a:r>
            <a:r>
              <a:rPr kumimoji="1" lang="ja-JP" altLang="en-US" dirty="0"/>
              <a:t>変数以上の場合はどうしましょう。</a:t>
            </a:r>
            <a:endParaRPr kumimoji="1" lang="en-US" altLang="ja-JP" dirty="0"/>
          </a:p>
          <a:p>
            <a:r>
              <a:rPr kumimoji="1" lang="en-US" altLang="ja-JP" dirty="0"/>
              <a:t>5</a:t>
            </a:r>
            <a:r>
              <a:rPr kumimoji="1" lang="ja-JP" altLang="en-US" dirty="0"/>
              <a:t>変数の場合は、</a:t>
            </a:r>
            <a:r>
              <a:rPr kumimoji="1" lang="en-US" altLang="ja-JP" dirty="0"/>
              <a:t>4*4</a:t>
            </a:r>
            <a:r>
              <a:rPr kumimoji="1" lang="ja-JP" altLang="en-US" dirty="0"/>
              <a:t>のカルノー図を</a:t>
            </a:r>
            <a:r>
              <a:rPr kumimoji="1" lang="en-US" altLang="ja-JP" dirty="0"/>
              <a:t>2</a:t>
            </a:r>
            <a:r>
              <a:rPr kumimoji="1" lang="ja-JP" altLang="en-US" dirty="0"/>
              <a:t>枚用います。</a:t>
            </a:r>
            <a:endParaRPr kumimoji="1" lang="en-US" altLang="ja-JP" dirty="0"/>
          </a:p>
          <a:p>
            <a:r>
              <a:rPr kumimoji="1" lang="ja-JP" altLang="en-US" dirty="0"/>
              <a:t>そしてこの</a:t>
            </a:r>
            <a:r>
              <a:rPr kumimoji="1" lang="en-US" altLang="ja-JP" dirty="0"/>
              <a:t>2</a:t>
            </a:r>
            <a:r>
              <a:rPr kumimoji="1" lang="ja-JP" altLang="en-US" dirty="0"/>
              <a:t>枚が、高さ方向に重なっていいる、と考えます。つまり</a:t>
            </a:r>
            <a:r>
              <a:rPr kumimoji="1" lang="en-US" altLang="ja-JP" dirty="0"/>
              <a:t>3</a:t>
            </a:r>
            <a:r>
              <a:rPr kumimoji="1" lang="ja-JP" altLang="en-US" dirty="0"/>
              <a:t>次元で考えます。</a:t>
            </a:r>
            <a:endParaRPr kumimoji="1" lang="en-US" altLang="ja-JP" dirty="0"/>
          </a:p>
          <a:p>
            <a:r>
              <a:rPr kumimoji="1" lang="en-US" altLang="ja-JP" dirty="0"/>
              <a:t>3</a:t>
            </a:r>
            <a:r>
              <a:rPr kumimoji="1" lang="ja-JP" altLang="en-US" dirty="0"/>
              <a:t>次元ですので、主項は直方体になります。</a:t>
            </a:r>
            <a:endParaRPr kumimoji="1" lang="en-US" altLang="ja-JP" dirty="0"/>
          </a:p>
          <a:p>
            <a:r>
              <a:rPr kumimoji="1" lang="ja-JP" altLang="en-US" dirty="0"/>
              <a:t>こちらのカルノー図を例に考えてみましょう。</a:t>
            </a:r>
            <a:endParaRPr kumimoji="1" lang="en-US" altLang="ja-JP" dirty="0"/>
          </a:p>
          <a:p>
            <a:r>
              <a:rPr kumimoji="1" lang="ja-JP" altLang="en-US" dirty="0"/>
              <a:t>まず左側に、横</a:t>
            </a:r>
            <a:r>
              <a:rPr kumimoji="1" lang="en-US" altLang="ja-JP" dirty="0"/>
              <a:t>1</a:t>
            </a:r>
            <a:r>
              <a:rPr kumimoji="1" lang="ja-JP" altLang="en-US" dirty="0"/>
              <a:t>縦</a:t>
            </a:r>
            <a:r>
              <a:rPr kumimoji="1" lang="en-US" altLang="ja-JP" dirty="0"/>
              <a:t>2</a:t>
            </a:r>
            <a:r>
              <a:rPr kumimoji="1" lang="ja-JP" altLang="en-US" dirty="0"/>
              <a:t>高さ</a:t>
            </a:r>
            <a:r>
              <a:rPr kumimoji="1" lang="en-US" altLang="ja-JP" dirty="0"/>
              <a:t>1</a:t>
            </a:r>
            <a:r>
              <a:rPr kumimoji="1" lang="ja-JP" altLang="en-US" dirty="0"/>
              <a:t>の直方体があります。</a:t>
            </a:r>
            <a:endParaRPr kumimoji="1" lang="en-US" altLang="ja-JP" dirty="0"/>
          </a:p>
          <a:p>
            <a:r>
              <a:rPr kumimoji="1" lang="en-US" altLang="ja-JP" dirty="0"/>
              <a:t>2</a:t>
            </a:r>
            <a:r>
              <a:rPr kumimoji="1" lang="ja-JP" altLang="en-US" dirty="0"/>
              <a:t>枚のカルノー図は重なっていると考えますので、上側に、横</a:t>
            </a:r>
            <a:r>
              <a:rPr kumimoji="1" lang="en-US" altLang="ja-JP" dirty="0"/>
              <a:t>1</a:t>
            </a:r>
            <a:r>
              <a:rPr kumimoji="1" lang="ja-JP" altLang="en-US" dirty="0"/>
              <a:t>縦</a:t>
            </a:r>
            <a:r>
              <a:rPr kumimoji="1" lang="en-US" altLang="ja-JP" dirty="0"/>
              <a:t>1</a:t>
            </a:r>
            <a:r>
              <a:rPr kumimoji="1" lang="ja-JP" altLang="en-US" dirty="0"/>
              <a:t>高さ</a:t>
            </a:r>
            <a:r>
              <a:rPr kumimoji="1" lang="en-US" altLang="ja-JP" dirty="0"/>
              <a:t>2</a:t>
            </a:r>
            <a:r>
              <a:rPr kumimoji="1" lang="ja-JP" altLang="en-US" dirty="0"/>
              <a:t>の直方体があります。</a:t>
            </a:r>
            <a:endParaRPr kumimoji="1" lang="en-US" altLang="ja-JP" dirty="0"/>
          </a:p>
          <a:p>
            <a:r>
              <a:rPr kumimoji="1" lang="ja-JP" altLang="en-US" dirty="0"/>
              <a:t>そして右側に横</a:t>
            </a:r>
            <a:r>
              <a:rPr kumimoji="1" lang="en-US" altLang="ja-JP" dirty="0"/>
              <a:t>1</a:t>
            </a:r>
            <a:r>
              <a:rPr kumimoji="1" lang="ja-JP" altLang="en-US" dirty="0"/>
              <a:t>縦</a:t>
            </a:r>
            <a:r>
              <a:rPr kumimoji="1" lang="en-US" altLang="ja-JP" dirty="0"/>
              <a:t>2</a:t>
            </a:r>
            <a:r>
              <a:rPr kumimoji="1" lang="ja-JP" altLang="en-US" dirty="0"/>
              <a:t>高さ</a:t>
            </a:r>
            <a:r>
              <a:rPr kumimoji="1" lang="en-US" altLang="ja-JP" dirty="0"/>
              <a:t>2</a:t>
            </a:r>
            <a:r>
              <a:rPr kumimoji="1" lang="ja-JP" altLang="en-US" dirty="0"/>
              <a:t>の直方体があります。</a:t>
            </a:r>
            <a:endParaRPr kumimoji="1" lang="en-US" altLang="ja-JP" dirty="0"/>
          </a:p>
          <a:p>
            <a:r>
              <a:rPr kumimoji="1" lang="ja-JP" altLang="en-US" dirty="0"/>
              <a:t>よって求めべき最小積和けいは、</a:t>
            </a:r>
            <a:r>
              <a:rPr kumimoji="1" lang="en-US" altLang="ja-JP" dirty="0"/>
              <a:t>X_Y_UV_ OR X_YZ_U_ OR XY_Z </a:t>
            </a:r>
            <a:r>
              <a:rPr kumimoji="1" lang="ja-JP" altLang="en-US" dirty="0"/>
              <a:t>となります。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10</a:t>
            </a:fld>
            <a:endParaRPr kumimoji="1" lang="ja-JP" altLang="en-US"/>
          </a:p>
        </p:txBody>
      </p:sp>
    </p:spTree>
    <p:extLst>
      <p:ext uri="{BB962C8B-B14F-4D97-AF65-F5344CB8AC3E}">
        <p14:creationId xmlns:p14="http://schemas.microsoft.com/office/powerpoint/2010/main" val="38063836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a:t>
            </a:r>
            <a:r>
              <a:rPr kumimoji="1" lang="en-US" altLang="ja-JP" dirty="0"/>
              <a:t>6</a:t>
            </a:r>
            <a:r>
              <a:rPr kumimoji="1" lang="ja-JP" altLang="en-US" dirty="0"/>
              <a:t>変数です。</a:t>
            </a:r>
            <a:endParaRPr kumimoji="1" lang="en-US" altLang="ja-JP" dirty="0"/>
          </a:p>
          <a:p>
            <a:r>
              <a:rPr kumimoji="1" lang="en-US" altLang="ja-JP" dirty="0"/>
              <a:t>6</a:t>
            </a:r>
            <a:r>
              <a:rPr kumimoji="1" lang="ja-JP" altLang="en-US" dirty="0"/>
              <a:t>変数ではカルノー図が</a:t>
            </a:r>
            <a:r>
              <a:rPr kumimoji="1" lang="en-US" altLang="ja-JP" dirty="0"/>
              <a:t>4</a:t>
            </a:r>
            <a:r>
              <a:rPr kumimoji="1" lang="ja-JP" altLang="en-US" dirty="0"/>
              <a:t>枚重なっていると考えます。</a:t>
            </a:r>
            <a:endParaRPr kumimoji="1" lang="en-US" altLang="ja-JP" dirty="0"/>
          </a:p>
          <a:p>
            <a:r>
              <a:rPr kumimoji="1" lang="ja-JP" altLang="en-US" dirty="0"/>
              <a:t>こちらのカルノー図で考えます。</a:t>
            </a:r>
            <a:endParaRPr kumimoji="1" lang="en-US" altLang="ja-JP" dirty="0"/>
          </a:p>
          <a:p>
            <a:r>
              <a:rPr kumimoji="1" lang="ja-JP" altLang="en-US" dirty="0"/>
              <a:t>まずここに横</a:t>
            </a:r>
            <a:r>
              <a:rPr kumimoji="1" lang="en-US" altLang="ja-JP" dirty="0"/>
              <a:t>1</a:t>
            </a:r>
            <a:r>
              <a:rPr kumimoji="1" lang="ja-JP" altLang="en-US" dirty="0"/>
              <a:t>縦</a:t>
            </a:r>
            <a:r>
              <a:rPr kumimoji="1" lang="en-US" altLang="ja-JP" dirty="0"/>
              <a:t>2</a:t>
            </a:r>
            <a:r>
              <a:rPr kumimoji="1" lang="ja-JP" altLang="en-US" dirty="0"/>
              <a:t>高さ</a:t>
            </a:r>
            <a:r>
              <a:rPr kumimoji="1" lang="en-US" altLang="ja-JP" dirty="0"/>
              <a:t>2</a:t>
            </a:r>
            <a:r>
              <a:rPr kumimoji="1" lang="ja-JP" altLang="en-US" dirty="0"/>
              <a:t>のピンクの直方体があります。</a:t>
            </a:r>
            <a:endParaRPr kumimoji="1" lang="en-US" altLang="ja-JP" dirty="0"/>
          </a:p>
          <a:p>
            <a:r>
              <a:rPr kumimoji="1" lang="ja-JP" altLang="en-US" dirty="0"/>
              <a:t>ここに横</a:t>
            </a:r>
            <a:r>
              <a:rPr kumimoji="1" lang="en-US" altLang="ja-JP" dirty="0"/>
              <a:t>1</a:t>
            </a:r>
            <a:r>
              <a:rPr kumimoji="1" lang="ja-JP" altLang="en-US" dirty="0"/>
              <a:t>縦</a:t>
            </a:r>
            <a:r>
              <a:rPr kumimoji="1" lang="en-US" altLang="ja-JP" dirty="0"/>
              <a:t>1</a:t>
            </a:r>
            <a:r>
              <a:rPr kumimoji="1" lang="ja-JP" altLang="en-US" dirty="0"/>
              <a:t>高さ</a:t>
            </a:r>
            <a:r>
              <a:rPr kumimoji="1" lang="en-US" altLang="ja-JP" dirty="0"/>
              <a:t>2</a:t>
            </a:r>
            <a:r>
              <a:rPr kumimoji="1" lang="ja-JP" altLang="en-US" dirty="0"/>
              <a:t>の黄色の直方体があります。</a:t>
            </a:r>
            <a:endParaRPr kumimoji="1" lang="en-US" altLang="ja-JP" dirty="0"/>
          </a:p>
          <a:p>
            <a:r>
              <a:rPr kumimoji="1" lang="ja-JP" altLang="en-US" dirty="0"/>
              <a:t>また、ここに横</a:t>
            </a:r>
            <a:r>
              <a:rPr kumimoji="1" lang="en-US" altLang="ja-JP" dirty="0"/>
              <a:t>1</a:t>
            </a:r>
            <a:r>
              <a:rPr kumimoji="1" lang="ja-JP" altLang="en-US" dirty="0"/>
              <a:t>縦</a:t>
            </a:r>
            <a:r>
              <a:rPr kumimoji="1" lang="en-US" altLang="ja-JP" dirty="0"/>
              <a:t>1</a:t>
            </a:r>
            <a:r>
              <a:rPr kumimoji="1" lang="ja-JP" altLang="en-US" dirty="0"/>
              <a:t>高さ</a:t>
            </a:r>
            <a:r>
              <a:rPr kumimoji="1" lang="en-US" altLang="ja-JP" dirty="0"/>
              <a:t>2</a:t>
            </a:r>
            <a:r>
              <a:rPr kumimoji="1" lang="ja-JP" altLang="en-US" dirty="0"/>
              <a:t>の緑の直方体があります。</a:t>
            </a:r>
            <a:endParaRPr kumimoji="1" lang="en-US" altLang="ja-JP" dirty="0"/>
          </a:p>
          <a:p>
            <a:r>
              <a:rPr kumimoji="1" lang="ja-JP" altLang="en-US" dirty="0"/>
              <a:t>さらに、ここに横</a:t>
            </a:r>
            <a:r>
              <a:rPr kumimoji="1" lang="en-US" altLang="ja-JP" dirty="0"/>
              <a:t>1</a:t>
            </a:r>
            <a:r>
              <a:rPr kumimoji="1" lang="ja-JP" altLang="en-US" dirty="0"/>
              <a:t>縦</a:t>
            </a:r>
            <a:r>
              <a:rPr kumimoji="1" lang="en-US" altLang="ja-JP" dirty="0"/>
              <a:t>1</a:t>
            </a:r>
            <a:r>
              <a:rPr kumimoji="1" lang="ja-JP" altLang="en-US" dirty="0"/>
              <a:t>高さ</a:t>
            </a:r>
            <a:r>
              <a:rPr kumimoji="1" lang="en-US" altLang="ja-JP" dirty="0"/>
              <a:t>4</a:t>
            </a:r>
            <a:r>
              <a:rPr kumimoji="1" lang="ja-JP" altLang="en-US" dirty="0"/>
              <a:t>の直方体があります。</a:t>
            </a:r>
            <a:endParaRPr kumimoji="1" lang="en-US" altLang="ja-JP" dirty="0"/>
          </a:p>
          <a:p>
            <a:r>
              <a:rPr kumimoji="1" lang="ja-JP" altLang="en-US" dirty="0"/>
              <a:t>これでカルノー図を使って</a:t>
            </a:r>
            <a:r>
              <a:rPr kumimoji="1" lang="en-US" altLang="ja-JP" dirty="0"/>
              <a:t>6</a:t>
            </a:r>
            <a:r>
              <a:rPr kumimoji="1" lang="ja-JP" altLang="en-US" dirty="0"/>
              <a:t>変数の最小積和形が求まりました。</a:t>
            </a:r>
            <a:endParaRPr kumimoji="1" lang="en-US" altLang="ja-JP" dirty="0"/>
          </a:p>
          <a:p>
            <a:r>
              <a:rPr kumimoji="1" lang="ja-JP" altLang="en-US" dirty="0"/>
              <a:t>立体で考えるのはなかなか大変ですね。</a:t>
            </a:r>
          </a:p>
          <a:p>
            <a:endParaRPr kumimoji="1" lang="ja-JP" altLang="en-US" dirty="0"/>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11</a:t>
            </a:fld>
            <a:endParaRPr kumimoji="1" lang="ja-JP" altLang="en-US"/>
          </a:p>
        </p:txBody>
      </p:sp>
    </p:spTree>
    <p:extLst>
      <p:ext uri="{BB962C8B-B14F-4D97-AF65-F5344CB8AC3E}">
        <p14:creationId xmlns:p14="http://schemas.microsoft.com/office/powerpoint/2010/main" val="632952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カルノー図は直感的で分かりやすいのが長所です。</a:t>
            </a:r>
            <a:endParaRPr kumimoji="1" lang="en-US" altLang="ja-JP" dirty="0"/>
          </a:p>
          <a:p>
            <a:r>
              <a:rPr kumimoji="1" lang="en-US" altLang="ja-JP" dirty="0"/>
              <a:t>1</a:t>
            </a:r>
            <a:r>
              <a:rPr kumimoji="1" lang="ja-JP" altLang="en-US" dirty="0"/>
              <a:t>の塊を探して長方形で囲んでいけばいいので、主項の選択が簡単にできます。</a:t>
            </a:r>
            <a:endParaRPr kumimoji="1" lang="en-US" altLang="ja-JP" dirty="0"/>
          </a:p>
          <a:p>
            <a:r>
              <a:rPr kumimoji="1" lang="ja-JP" altLang="en-US" dirty="0"/>
              <a:t>短所としては、実用的に使えるのはせいぜい</a:t>
            </a:r>
            <a:r>
              <a:rPr kumimoji="1" lang="en-US" altLang="ja-JP" dirty="0"/>
              <a:t>4</a:t>
            </a:r>
            <a:r>
              <a:rPr kumimoji="1" lang="ja-JP" altLang="en-US" dirty="0"/>
              <a:t>変数まで、先ほどのように無理して</a:t>
            </a:r>
            <a:r>
              <a:rPr kumimoji="1" lang="en-US" altLang="ja-JP" dirty="0"/>
              <a:t>6</a:t>
            </a:r>
            <a:r>
              <a:rPr kumimoji="1" lang="ja-JP" altLang="en-US" dirty="0"/>
              <a:t>変数までです。</a:t>
            </a:r>
            <a:endParaRPr kumimoji="1" lang="en-US" altLang="ja-JP" dirty="0"/>
          </a:p>
          <a:p>
            <a:r>
              <a:rPr kumimoji="1" lang="en-US" altLang="ja-JP" dirty="0"/>
              <a:t>5</a:t>
            </a:r>
            <a:r>
              <a:rPr kumimoji="1" lang="ja-JP" altLang="en-US" dirty="0"/>
              <a:t>変数、</a:t>
            </a:r>
            <a:r>
              <a:rPr kumimoji="1" lang="en-US" altLang="ja-JP" dirty="0"/>
              <a:t>6</a:t>
            </a:r>
            <a:r>
              <a:rPr kumimoji="1" lang="ja-JP" altLang="en-US" dirty="0"/>
              <a:t>変数だと</a:t>
            </a:r>
            <a:r>
              <a:rPr kumimoji="1" lang="en-US" altLang="ja-JP" dirty="0"/>
              <a:t>3</a:t>
            </a:r>
            <a:r>
              <a:rPr kumimoji="1" lang="ja-JP" altLang="en-US" dirty="0"/>
              <a:t>次元で考える必要がありますた。</a:t>
            </a:r>
            <a:endParaRPr kumimoji="1" lang="en-US" altLang="ja-JP" dirty="0"/>
          </a:p>
          <a:p>
            <a:r>
              <a:rPr kumimoji="1" lang="ja-JP" altLang="en-US" dirty="0"/>
              <a:t>これが</a:t>
            </a:r>
            <a:r>
              <a:rPr kumimoji="1" lang="en-US" altLang="ja-JP" dirty="0"/>
              <a:t>7</a:t>
            </a:r>
            <a:r>
              <a:rPr kumimoji="1" lang="ja-JP" altLang="en-US" dirty="0"/>
              <a:t>変数になると、</a:t>
            </a:r>
            <a:r>
              <a:rPr kumimoji="1" lang="en-US" altLang="ja-JP" dirty="0"/>
              <a:t>4</a:t>
            </a:r>
            <a:r>
              <a:rPr kumimoji="1" lang="ja-JP" altLang="en-US" dirty="0"/>
              <a:t>次元になります。</a:t>
            </a:r>
            <a:endParaRPr kumimoji="1" lang="en-US" altLang="ja-JP" dirty="0"/>
          </a:p>
          <a:p>
            <a:r>
              <a:rPr kumimoji="1" lang="en-US" altLang="ja-JP" dirty="0"/>
              <a:t>4</a:t>
            </a:r>
            <a:r>
              <a:rPr kumimoji="1" lang="ja-JP" altLang="en-US" dirty="0"/>
              <a:t>次元の立体を頭の中で考えられる人はそうはいないでしょう。</a:t>
            </a:r>
            <a:endParaRPr kumimoji="1" lang="en-US" altLang="ja-JP" dirty="0"/>
          </a:p>
          <a:p>
            <a:r>
              <a:rPr kumimoji="1" lang="ja-JP" altLang="en-US" dirty="0"/>
              <a:t>ですので、</a:t>
            </a:r>
            <a:r>
              <a:rPr kumimoji="1" lang="en-US" altLang="ja-JP" dirty="0"/>
              <a:t>7</a:t>
            </a:r>
            <a:r>
              <a:rPr kumimoji="1" lang="ja-JP" altLang="en-US" dirty="0"/>
              <a:t>変数以上は、カルノー図を使うのは人間には不可能です。</a:t>
            </a:r>
            <a:endParaRPr kumimoji="1" lang="en-US" altLang="ja-JP" dirty="0"/>
          </a:p>
          <a:p>
            <a:r>
              <a:rPr kumimoji="1" lang="ja-JP" altLang="en-US" dirty="0"/>
              <a:t>それでは変数が多い場合はどうするのか、今回の講義ではそのやり方を説明します。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12</a:t>
            </a:fld>
            <a:endParaRPr kumimoji="1" lang="ja-JP" altLang="en-US"/>
          </a:p>
        </p:txBody>
      </p:sp>
    </p:spTree>
    <p:extLst>
      <p:ext uri="{BB962C8B-B14F-4D97-AF65-F5344CB8AC3E}">
        <p14:creationId xmlns:p14="http://schemas.microsoft.com/office/powerpoint/2010/main" val="1601989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カルノー図を用いた場合、隣接マスを併合することで論理式を簡略化しました。</a:t>
            </a:r>
            <a:endParaRPr kumimoji="1" lang="en-US" altLang="ja-JP" dirty="0"/>
          </a:p>
          <a:p>
            <a:r>
              <a:rPr kumimoji="1" lang="ja-JP" altLang="en-US" dirty="0"/>
              <a:t>例えば、</a:t>
            </a:r>
            <a:r>
              <a:rPr kumimoji="1" lang="en-US" altLang="ja-JP" dirty="0"/>
              <a:t>000 </a:t>
            </a:r>
            <a:r>
              <a:rPr kumimoji="1" lang="ja-JP" altLang="en-US" dirty="0"/>
              <a:t>のマスからは </a:t>
            </a:r>
            <a:r>
              <a:rPr kumimoji="1" lang="en-US" altLang="ja-JP" dirty="0"/>
              <a:t>X_ AND Y_ AND Z_</a:t>
            </a:r>
          </a:p>
          <a:p>
            <a:r>
              <a:rPr kumimoji="1" lang="en-US" altLang="ja-JP" dirty="0"/>
              <a:t>010 </a:t>
            </a:r>
            <a:r>
              <a:rPr kumimoji="1" lang="ja-JP" altLang="en-US" dirty="0"/>
              <a:t>のマスからは </a:t>
            </a:r>
            <a:r>
              <a:rPr kumimoji="1" lang="en-US" altLang="ja-JP" dirty="0"/>
              <a:t>X_ AND Y AND Z </a:t>
            </a:r>
            <a:r>
              <a:rPr kumimoji="1" lang="ja-JP" altLang="en-US" dirty="0"/>
              <a:t>という論理式が得られますが、</a:t>
            </a:r>
            <a:endParaRPr kumimoji="1" lang="en-US" altLang="ja-JP" dirty="0"/>
          </a:p>
          <a:p>
            <a:r>
              <a:rPr kumimoji="1" lang="ja-JP" altLang="en-US" dirty="0"/>
              <a:t>この</a:t>
            </a:r>
            <a:r>
              <a:rPr kumimoji="1" lang="en-US" altLang="ja-JP" dirty="0"/>
              <a:t>2</a:t>
            </a:r>
            <a:r>
              <a:rPr kumimoji="1" lang="ja-JP" altLang="en-US" dirty="0"/>
              <a:t>つを併合することにより </a:t>
            </a:r>
            <a:r>
              <a:rPr kumimoji="1" lang="en-US" altLang="ja-JP" dirty="0"/>
              <a:t>X_ AND Z_ </a:t>
            </a:r>
            <a:r>
              <a:rPr kumimoji="1" lang="ja-JP" altLang="en-US" dirty="0"/>
              <a:t>という論理式が得られました。</a:t>
            </a:r>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13</a:t>
            </a:fld>
            <a:endParaRPr kumimoji="1" lang="ja-JP" altLang="en-US"/>
          </a:p>
        </p:txBody>
      </p:sp>
    </p:spTree>
    <p:extLst>
      <p:ext uri="{BB962C8B-B14F-4D97-AF65-F5344CB8AC3E}">
        <p14:creationId xmlns:p14="http://schemas.microsoft.com/office/powerpoint/2010/main" val="5705048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今回紹介する </a:t>
            </a:r>
            <a:r>
              <a:rPr kumimoji="1" lang="en-US" altLang="ja-JP" dirty="0"/>
              <a:t>Quine McClusky </a:t>
            </a:r>
            <a:r>
              <a:rPr kumimoji="1" lang="ja-JP" altLang="en-US" dirty="0"/>
              <a:t>法は、</a:t>
            </a:r>
            <a:endParaRPr kumimoji="1" lang="en-US" altLang="ja-JP" dirty="0"/>
          </a:p>
          <a:p>
            <a:r>
              <a:rPr kumimoji="1" lang="ja-JP" altLang="en-US" dirty="0"/>
              <a:t>真理値表を併合することにより簡略化していくやり方です。</a:t>
            </a:r>
            <a:endParaRPr kumimoji="1" lang="en-US" altLang="ja-JP" dirty="0"/>
          </a:p>
          <a:p>
            <a:r>
              <a:rPr kumimoji="1" lang="ja-JP" altLang="en-US" dirty="0"/>
              <a:t>例えば、</a:t>
            </a:r>
            <a:r>
              <a:rPr kumimoji="1" lang="en-US" altLang="ja-JP" dirty="0"/>
              <a:t>f = X AND Y AND Z OR X AND Y AND Z_ </a:t>
            </a:r>
            <a:r>
              <a:rPr kumimoji="1" lang="ja-JP" altLang="en-US" dirty="0"/>
              <a:t>の簡略化を考えます。</a:t>
            </a:r>
            <a:endParaRPr kumimoji="1" lang="en-US" altLang="ja-JP" dirty="0"/>
          </a:p>
          <a:p>
            <a:r>
              <a:rPr kumimoji="1" lang="ja-JP" altLang="en-US" dirty="0"/>
              <a:t>真理値表では、</a:t>
            </a:r>
            <a:r>
              <a:rPr kumimoji="1" lang="en-US" altLang="ja-JP" dirty="0"/>
              <a:t>X,Y,Z </a:t>
            </a:r>
            <a:r>
              <a:rPr kumimoji="1" lang="ja-JP" altLang="en-US" dirty="0"/>
              <a:t>が </a:t>
            </a:r>
            <a:r>
              <a:rPr kumimoji="1" lang="en-US" altLang="ja-JP" dirty="0"/>
              <a:t>111 </a:t>
            </a:r>
            <a:r>
              <a:rPr kumimoji="1" lang="ja-JP" altLang="en-US" dirty="0"/>
              <a:t>と </a:t>
            </a:r>
            <a:r>
              <a:rPr kumimoji="1" lang="en-US" altLang="ja-JP" dirty="0"/>
              <a:t>110 </a:t>
            </a:r>
            <a:r>
              <a:rPr kumimoji="1" lang="ja-JP" altLang="en-US" dirty="0"/>
              <a:t>のとき </a:t>
            </a:r>
            <a:r>
              <a:rPr kumimoji="1" lang="en-US" altLang="ja-JP" dirty="0"/>
              <a:t>f =</a:t>
            </a:r>
            <a:r>
              <a:rPr kumimoji="1" lang="ja-JP" altLang="en-US" dirty="0"/>
              <a:t> </a:t>
            </a:r>
            <a:r>
              <a:rPr kumimoji="1" lang="en-US" altLang="ja-JP" dirty="0"/>
              <a:t>1</a:t>
            </a:r>
            <a:r>
              <a:rPr kumimoji="1" lang="ja-JP" altLang="en-US" dirty="0"/>
              <a:t> になります。</a:t>
            </a:r>
            <a:endParaRPr kumimoji="1" lang="en-US" altLang="ja-JP" dirty="0"/>
          </a:p>
          <a:p>
            <a:r>
              <a:rPr kumimoji="1" lang="ja-JP" altLang="en-US" dirty="0"/>
              <a:t>このとき、</a:t>
            </a:r>
            <a:r>
              <a:rPr kumimoji="1" lang="en-US" altLang="ja-JP" dirty="0"/>
              <a:t>X=1 Y=1 </a:t>
            </a:r>
            <a:r>
              <a:rPr kumimoji="1" lang="ja-JP" altLang="en-US" dirty="0"/>
              <a:t>であれば、</a:t>
            </a:r>
            <a:r>
              <a:rPr kumimoji="1" lang="en-US" altLang="ja-JP" dirty="0"/>
              <a:t>Z</a:t>
            </a:r>
            <a:r>
              <a:rPr kumimoji="1" lang="ja-JP" altLang="en-US" dirty="0"/>
              <a:t>の値は</a:t>
            </a:r>
            <a:r>
              <a:rPr kumimoji="1" lang="en-US" altLang="ja-JP" dirty="0"/>
              <a:t>0</a:t>
            </a:r>
            <a:r>
              <a:rPr kumimoji="1" lang="ja-JP" altLang="en-US" dirty="0"/>
              <a:t>でも</a:t>
            </a:r>
            <a:r>
              <a:rPr kumimoji="1" lang="en-US" altLang="ja-JP" dirty="0"/>
              <a:t>1</a:t>
            </a:r>
            <a:r>
              <a:rPr kumimoji="1" lang="ja-JP" altLang="en-US" dirty="0"/>
              <a:t>でも構わない、ということになります。</a:t>
            </a:r>
            <a:endParaRPr kumimoji="1" lang="en-US" altLang="ja-JP" dirty="0"/>
          </a:p>
          <a:p>
            <a:r>
              <a:rPr kumimoji="1" lang="ja-JP" altLang="en-US" dirty="0"/>
              <a:t>つまり、</a:t>
            </a:r>
            <a:r>
              <a:rPr kumimoji="1" lang="en-US" altLang="ja-JP" dirty="0"/>
              <a:t>Z </a:t>
            </a:r>
            <a:r>
              <a:rPr kumimoji="1" lang="ja-JP" altLang="en-US" dirty="0"/>
              <a:t>はドントケアにできます。</a:t>
            </a:r>
            <a:endParaRPr kumimoji="1" lang="en-US" altLang="ja-JP" dirty="0"/>
          </a:p>
          <a:p>
            <a:r>
              <a:rPr kumimoji="1" lang="ja-JP" altLang="en-US" dirty="0"/>
              <a:t>そこで、</a:t>
            </a:r>
            <a:r>
              <a:rPr kumimoji="1" lang="en-US" altLang="ja-JP" dirty="0"/>
              <a:t>Z </a:t>
            </a:r>
            <a:r>
              <a:rPr kumimoji="1" lang="ja-JP" altLang="en-US" dirty="0"/>
              <a:t>をドントケアにして、</a:t>
            </a:r>
            <a:r>
              <a:rPr kumimoji="1" lang="en-US" altLang="ja-JP" dirty="0"/>
              <a:t>111 </a:t>
            </a:r>
            <a:r>
              <a:rPr kumimoji="1" lang="ja-JP" altLang="en-US" dirty="0"/>
              <a:t>と </a:t>
            </a:r>
            <a:r>
              <a:rPr kumimoji="1" lang="en-US" altLang="ja-JP" dirty="0"/>
              <a:t>111 </a:t>
            </a:r>
            <a:r>
              <a:rPr kumimoji="1" lang="ja-JP" altLang="en-US" dirty="0"/>
              <a:t>を併合します。</a:t>
            </a:r>
            <a:endParaRPr kumimoji="1" lang="en-US" altLang="ja-JP" dirty="0"/>
          </a:p>
          <a:p>
            <a:r>
              <a:rPr kumimoji="1" lang="ja-JP" altLang="en-US" dirty="0"/>
              <a:t>すると </a:t>
            </a:r>
            <a:r>
              <a:rPr kumimoji="1" lang="en-US" altLang="ja-JP" dirty="0"/>
              <a:t>1,1,- </a:t>
            </a:r>
            <a:r>
              <a:rPr kumimoji="1" lang="ja-JP" altLang="en-US" dirty="0"/>
              <a:t>という値になります。</a:t>
            </a:r>
            <a:endParaRPr kumimoji="1" lang="en-US" altLang="ja-JP" dirty="0"/>
          </a:p>
          <a:p>
            <a:r>
              <a:rPr kumimoji="1" lang="ja-JP" altLang="en-US" dirty="0"/>
              <a:t>この値に対応する積項は、 </a:t>
            </a:r>
            <a:r>
              <a:rPr kumimoji="1" lang="en-US" altLang="ja-JP" dirty="0"/>
              <a:t>X=1, Y=1 </a:t>
            </a:r>
            <a:r>
              <a:rPr kumimoji="1" lang="ja-JP" altLang="en-US" dirty="0"/>
              <a:t>ですので </a:t>
            </a:r>
            <a:r>
              <a:rPr kumimoji="1" lang="en-US" altLang="ja-JP" dirty="0"/>
              <a:t>X AND Y </a:t>
            </a:r>
            <a:r>
              <a:rPr kumimoji="1" lang="ja-JP" altLang="en-US" dirty="0"/>
              <a:t>です。</a:t>
            </a:r>
            <a:endParaRPr kumimoji="1" lang="en-US" altLang="ja-JP" dirty="0"/>
          </a:p>
          <a:p>
            <a:r>
              <a:rPr kumimoji="1" lang="ja-JP" altLang="en-US" dirty="0"/>
              <a:t>よって求められる最小積和形は、</a:t>
            </a:r>
            <a:r>
              <a:rPr kumimoji="1" lang="en-US" altLang="ja-JP" dirty="0"/>
              <a:t>f = X AND Y </a:t>
            </a:r>
            <a:r>
              <a:rPr kumimoji="1" lang="ja-JP" altLang="en-US" dirty="0"/>
              <a:t>となります。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14</a:t>
            </a:fld>
            <a:endParaRPr kumimoji="1" lang="ja-JP" altLang="en-US"/>
          </a:p>
        </p:txBody>
      </p:sp>
    </p:spTree>
    <p:extLst>
      <p:ext uri="{BB962C8B-B14F-4D97-AF65-F5344CB8AC3E}">
        <p14:creationId xmlns:p14="http://schemas.microsoft.com/office/powerpoint/2010/main" val="13883459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今度は、 </a:t>
            </a:r>
            <a:r>
              <a:rPr kumimoji="1" lang="en-US" altLang="ja-JP" dirty="0"/>
              <a:t>f = X AND Y AND Z OR X AND Y AND Z_ OR X AND Y AND Z_ </a:t>
            </a:r>
            <a:r>
              <a:rPr kumimoji="1" lang="ja-JP" altLang="en-US" dirty="0"/>
              <a:t>を</a:t>
            </a:r>
            <a:endParaRPr kumimoji="1" lang="en-US" altLang="ja-JP" dirty="0"/>
          </a:p>
          <a:p>
            <a:r>
              <a:rPr kumimoji="1" lang="ja-JP" altLang="en-US" dirty="0"/>
              <a:t>併合してみましょう。</a:t>
            </a:r>
            <a:endParaRPr kumimoji="1" lang="en-US" altLang="ja-JP" dirty="0"/>
          </a:p>
          <a:p>
            <a:r>
              <a:rPr kumimoji="1" lang="ja-JP" altLang="en-US" dirty="0"/>
              <a:t>併合する際は、何処か</a:t>
            </a:r>
            <a:r>
              <a:rPr kumimoji="1" lang="en-US" altLang="ja-JP" dirty="0"/>
              <a:t>1</a:t>
            </a:r>
            <a:r>
              <a:rPr kumimoji="1" lang="ja-JP" altLang="en-US" dirty="0"/>
              <a:t>ビットだけが異なる</a:t>
            </a:r>
            <a:r>
              <a:rPr kumimoji="1" lang="en-US" altLang="ja-JP" dirty="0"/>
              <a:t>2</a:t>
            </a:r>
            <a:r>
              <a:rPr kumimoji="1" lang="ja-JP" altLang="en-US" dirty="0"/>
              <a:t>つの行を探します。</a:t>
            </a:r>
            <a:endParaRPr kumimoji="1" lang="en-US" altLang="ja-JP" dirty="0"/>
          </a:p>
          <a:p>
            <a:r>
              <a:rPr kumimoji="1" lang="ja-JP" altLang="en-US" dirty="0"/>
              <a:t>例えば、</a:t>
            </a:r>
            <a:r>
              <a:rPr kumimoji="1" lang="en-US" altLang="ja-JP" dirty="0"/>
              <a:t>111 </a:t>
            </a:r>
            <a:r>
              <a:rPr kumimoji="1" lang="ja-JP" altLang="en-US" dirty="0"/>
              <a:t>と </a:t>
            </a:r>
            <a:r>
              <a:rPr kumimoji="1" lang="en-US" altLang="ja-JP" dirty="0"/>
              <a:t>110 </a:t>
            </a:r>
            <a:r>
              <a:rPr kumimoji="1" lang="ja-JP" altLang="en-US" dirty="0"/>
              <a:t>は、</a:t>
            </a:r>
            <a:r>
              <a:rPr kumimoji="1" lang="en-US" altLang="ja-JP" dirty="0"/>
              <a:t>Z </a:t>
            </a:r>
            <a:r>
              <a:rPr kumimoji="1" lang="ja-JP" altLang="en-US" dirty="0"/>
              <a:t>のビットのみが異なります。</a:t>
            </a:r>
            <a:endParaRPr kumimoji="1" lang="en-US" altLang="ja-JP" dirty="0"/>
          </a:p>
          <a:p>
            <a:r>
              <a:rPr kumimoji="1" lang="ja-JP" altLang="en-US" dirty="0"/>
              <a:t>この場合、</a:t>
            </a:r>
            <a:r>
              <a:rPr kumimoji="1" lang="en-US" altLang="ja-JP" dirty="0"/>
              <a:t>X</a:t>
            </a:r>
            <a:r>
              <a:rPr kumimoji="1" lang="ja-JP" altLang="en-US" dirty="0"/>
              <a:t> </a:t>
            </a:r>
            <a:r>
              <a:rPr kumimoji="1" lang="en-US" altLang="ja-JP" dirty="0"/>
              <a:t>AND</a:t>
            </a:r>
            <a:r>
              <a:rPr kumimoji="1" lang="ja-JP" altLang="en-US" dirty="0"/>
              <a:t> </a:t>
            </a:r>
            <a:r>
              <a:rPr kumimoji="1" lang="en-US" altLang="ja-JP" dirty="0"/>
              <a:t>Y</a:t>
            </a:r>
            <a:r>
              <a:rPr kumimoji="1" lang="ja-JP" altLang="en-US" dirty="0"/>
              <a:t> </a:t>
            </a:r>
            <a:r>
              <a:rPr kumimoji="1" lang="en-US" altLang="ja-JP" dirty="0"/>
              <a:t>AND</a:t>
            </a:r>
            <a:r>
              <a:rPr kumimoji="1" lang="ja-JP" altLang="en-US" dirty="0"/>
              <a:t> </a:t>
            </a:r>
            <a:r>
              <a:rPr kumimoji="1" lang="en-US" altLang="ja-JP" dirty="0"/>
              <a:t>Z</a:t>
            </a:r>
            <a:r>
              <a:rPr kumimoji="1" lang="ja-JP" altLang="en-US" dirty="0"/>
              <a:t> と </a:t>
            </a:r>
            <a:r>
              <a:rPr kumimoji="1" lang="en-US" altLang="ja-JP" dirty="0"/>
              <a:t>X AND Y AND Z_ </a:t>
            </a:r>
            <a:r>
              <a:rPr kumimoji="1" lang="ja-JP" altLang="en-US" dirty="0"/>
              <a:t>は、</a:t>
            </a:r>
            <a:r>
              <a:rPr kumimoji="1" lang="en-US" altLang="ja-JP" dirty="0"/>
              <a:t>Z </a:t>
            </a:r>
            <a:r>
              <a:rPr kumimoji="1" lang="ja-JP" altLang="en-US" dirty="0"/>
              <a:t>を併合できます。</a:t>
            </a:r>
            <a:endParaRPr kumimoji="1" lang="en-US" altLang="ja-JP" dirty="0"/>
          </a:p>
          <a:p>
            <a:r>
              <a:rPr kumimoji="1" lang="en-US" altLang="ja-JP" dirty="0"/>
              <a:t>Z </a:t>
            </a:r>
            <a:r>
              <a:rPr kumimoji="1" lang="ja-JP" altLang="en-US" dirty="0"/>
              <a:t>を併合すると、</a:t>
            </a:r>
            <a:r>
              <a:rPr kumimoji="1" lang="en-US" altLang="ja-JP" dirty="0"/>
              <a:t>11- </a:t>
            </a:r>
            <a:r>
              <a:rPr kumimoji="1" lang="ja-JP" altLang="en-US" dirty="0"/>
              <a:t>となり積項 </a:t>
            </a:r>
            <a:r>
              <a:rPr kumimoji="1" lang="en-US" altLang="ja-JP" dirty="0"/>
              <a:t>X AND Y </a:t>
            </a:r>
            <a:r>
              <a:rPr kumimoji="1" lang="ja-JP" altLang="en-US" dirty="0"/>
              <a:t>が出てきます。</a:t>
            </a:r>
            <a:endParaRPr kumimoji="1" lang="en-US" altLang="ja-JP" dirty="0"/>
          </a:p>
          <a:p>
            <a:r>
              <a:rPr kumimoji="1" lang="ja-JP" altLang="en-US" dirty="0"/>
              <a:t>また、</a:t>
            </a:r>
            <a:r>
              <a:rPr kumimoji="1" lang="en-US" altLang="ja-JP" dirty="0"/>
              <a:t>110 </a:t>
            </a:r>
            <a:r>
              <a:rPr kumimoji="1" lang="ja-JP" altLang="en-US" dirty="0"/>
              <a:t>と </a:t>
            </a:r>
            <a:r>
              <a:rPr kumimoji="1" lang="en-US" altLang="ja-JP" dirty="0"/>
              <a:t>010 </a:t>
            </a:r>
            <a:r>
              <a:rPr kumimoji="1" lang="ja-JP" altLang="en-US" dirty="0"/>
              <a:t>は </a:t>
            </a:r>
            <a:r>
              <a:rPr kumimoji="1" lang="en-US" altLang="ja-JP" dirty="0"/>
              <a:t>X </a:t>
            </a:r>
            <a:r>
              <a:rPr kumimoji="1" lang="ja-JP" altLang="en-US" dirty="0"/>
              <a:t>のビットのみが異なりますので、</a:t>
            </a:r>
            <a:endParaRPr kumimoji="1" lang="en-US" altLang="ja-JP" dirty="0"/>
          </a:p>
          <a:p>
            <a:r>
              <a:rPr kumimoji="1" lang="en-US" altLang="ja-JP" dirty="0"/>
              <a:t>X AND Y AND Z </a:t>
            </a:r>
            <a:r>
              <a:rPr kumimoji="1" lang="ja-JP" altLang="en-US" dirty="0"/>
              <a:t>と </a:t>
            </a:r>
            <a:r>
              <a:rPr kumimoji="1" lang="en-US" altLang="ja-JP" dirty="0"/>
              <a:t>X_ AND Y AND Z_ </a:t>
            </a:r>
            <a:r>
              <a:rPr kumimoji="1" lang="ja-JP" altLang="en-US" dirty="0"/>
              <a:t>は </a:t>
            </a:r>
            <a:r>
              <a:rPr kumimoji="1" lang="en-US" altLang="ja-JP" dirty="0"/>
              <a:t>X </a:t>
            </a:r>
            <a:r>
              <a:rPr kumimoji="1" lang="ja-JP" altLang="en-US" dirty="0"/>
              <a:t>を併合できます。</a:t>
            </a:r>
            <a:endParaRPr kumimoji="1" lang="en-US" altLang="ja-JP" dirty="0"/>
          </a:p>
          <a:p>
            <a:r>
              <a:rPr kumimoji="1" lang="en-US" altLang="ja-JP" dirty="0"/>
              <a:t>X </a:t>
            </a:r>
            <a:r>
              <a:rPr kumimoji="1" lang="ja-JP" altLang="en-US" dirty="0"/>
              <a:t>を併合すると、</a:t>
            </a:r>
            <a:r>
              <a:rPr kumimoji="1" lang="en-US" altLang="ja-JP" dirty="0"/>
              <a:t>-10 </a:t>
            </a:r>
            <a:r>
              <a:rPr kumimoji="1" lang="ja-JP" altLang="en-US" dirty="0"/>
              <a:t>となり、積項 </a:t>
            </a:r>
            <a:r>
              <a:rPr kumimoji="1" lang="en-US" altLang="ja-JP" dirty="0"/>
              <a:t>Y AND Z_ </a:t>
            </a:r>
            <a:r>
              <a:rPr kumimoji="1" lang="ja-JP" altLang="en-US" dirty="0"/>
              <a:t>が出てきます。</a:t>
            </a:r>
            <a:endParaRPr kumimoji="1" lang="en-US" altLang="ja-JP" dirty="0"/>
          </a:p>
          <a:p>
            <a:r>
              <a:rPr kumimoji="1" lang="ja-JP" altLang="en-US" dirty="0"/>
              <a:t>この</a:t>
            </a:r>
            <a:r>
              <a:rPr kumimoji="1" lang="en-US" altLang="ja-JP" dirty="0"/>
              <a:t>2</a:t>
            </a:r>
            <a:r>
              <a:rPr kumimoji="1" lang="ja-JP" altLang="en-US" dirty="0"/>
              <a:t>つの積項から、最小積和形は、</a:t>
            </a:r>
            <a:r>
              <a:rPr kumimoji="1" lang="en-US" altLang="ja-JP" dirty="0"/>
              <a:t>f = X AND Y OR Y AND Z_ </a:t>
            </a:r>
            <a:r>
              <a:rPr kumimoji="1" lang="ja-JP" altLang="en-US" dirty="0"/>
              <a:t>となります。</a:t>
            </a:r>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15</a:t>
            </a:fld>
            <a:endParaRPr kumimoji="1" lang="ja-JP" altLang="en-US"/>
          </a:p>
        </p:txBody>
      </p:sp>
    </p:spTree>
    <p:extLst>
      <p:ext uri="{BB962C8B-B14F-4D97-AF65-F5344CB8AC3E}">
        <p14:creationId xmlns:p14="http://schemas.microsoft.com/office/powerpoint/2010/main" val="41080841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Quine McClusky </a:t>
            </a:r>
            <a:r>
              <a:rPr kumimoji="1" lang="ja-JP" altLang="en-US" dirty="0"/>
              <a:t>法 </a:t>
            </a:r>
            <a:r>
              <a:rPr kumimoji="1" lang="en-US" altLang="ja-JP" dirty="0"/>
              <a:t>QM</a:t>
            </a:r>
            <a:r>
              <a:rPr kumimoji="1" lang="ja-JP" altLang="en-US" dirty="0"/>
              <a:t>法による最小化の手順を説明します。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カルノー図で最小積和形を求めるときは、まず、主項を求め、</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次に求めた主項から必要なものを選択するという</a:t>
            </a:r>
            <a:r>
              <a:rPr kumimoji="1" lang="en-US" altLang="ja-JP" dirty="0"/>
              <a:t>2</a:t>
            </a:r>
            <a:r>
              <a:rPr kumimoji="1" lang="ja-JP" altLang="en-US" dirty="0"/>
              <a:t>段階の操作を行いました。</a:t>
            </a:r>
            <a:endParaRPr kumimoji="1" lang="en-US" altLang="ja-JP" dirty="0"/>
          </a:p>
          <a:p>
            <a:r>
              <a:rPr kumimoji="1" lang="en-US" altLang="ja-JP" dirty="0"/>
              <a:t>QM </a:t>
            </a:r>
            <a:r>
              <a:rPr kumimoji="1" lang="ja-JP" altLang="en-US" dirty="0"/>
              <a:t>法でも同様に、まず主項を求め、次に求めた主項から必要なものを選択します。</a:t>
            </a:r>
            <a:endParaRPr kumimoji="1" lang="en-US" altLang="ja-JP" dirty="0"/>
          </a:p>
          <a:p>
            <a:r>
              <a:rPr kumimoji="1" lang="ja-JP" altLang="en-US" dirty="0"/>
              <a:t>主項を求める操作では、最小項を併合していきます。</a:t>
            </a:r>
            <a:endParaRPr kumimoji="1" lang="en-US" altLang="ja-JP" dirty="0"/>
          </a:p>
          <a:p>
            <a:r>
              <a:rPr kumimoji="1" lang="ja-JP" altLang="en-US" dirty="0"/>
              <a:t>主項が求まったら、主項最小項対応表を作り、必要な主項を求めます。</a:t>
            </a:r>
            <a:endParaRPr kumimoji="1" lang="en-US" altLang="ja-JP" dirty="0"/>
          </a:p>
          <a:p>
            <a:r>
              <a:rPr kumimoji="1" lang="ja-JP" altLang="en-US" dirty="0"/>
              <a:t>以下では具体例を挙げて併合の仕方を説明します。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16</a:t>
            </a:fld>
            <a:endParaRPr kumimoji="1" lang="ja-JP" altLang="en-US"/>
          </a:p>
        </p:txBody>
      </p:sp>
    </p:spTree>
    <p:extLst>
      <p:ext uri="{BB962C8B-B14F-4D97-AF65-F5344CB8AC3E}">
        <p14:creationId xmlns:p14="http://schemas.microsoft.com/office/powerpoint/2010/main" val="27404791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まずは主項を求めます。</a:t>
            </a:r>
            <a:endParaRPr kumimoji="1" lang="en-US" altLang="ja-JP" dirty="0"/>
          </a:p>
          <a:p>
            <a:r>
              <a:rPr kumimoji="1" lang="ja-JP" altLang="en-US" dirty="0"/>
              <a:t>主項を求めるには、まず最小項をグループ分けします。</a:t>
            </a:r>
            <a:endParaRPr kumimoji="1" lang="en-US" altLang="ja-JP" dirty="0"/>
          </a:p>
          <a:p>
            <a:r>
              <a:rPr kumimoji="1" lang="ja-JP" altLang="en-US" dirty="0"/>
              <a:t>例としてこちらの論理関数 </a:t>
            </a:r>
            <a:r>
              <a:rPr kumimoji="1" lang="en-US" altLang="ja-JP" dirty="0"/>
              <a:t>f </a:t>
            </a:r>
            <a:r>
              <a:rPr kumimoji="1" lang="ja-JP" altLang="en-US" dirty="0"/>
              <a:t>の主項を求めてみます。</a:t>
            </a:r>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17</a:t>
            </a:fld>
            <a:endParaRPr kumimoji="1" lang="ja-JP" altLang="en-US"/>
          </a:p>
        </p:txBody>
      </p:sp>
    </p:spTree>
    <p:extLst>
      <p:ext uri="{BB962C8B-B14F-4D97-AF65-F5344CB8AC3E}">
        <p14:creationId xmlns:p14="http://schemas.microsoft.com/office/powerpoint/2010/main" val="34731281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a:t>
            </a:r>
            <a:r>
              <a:rPr kumimoji="1" lang="en-US" altLang="ja-JP" dirty="0"/>
              <a:t>f=1 </a:t>
            </a:r>
            <a:r>
              <a:rPr kumimoji="1" lang="ja-JP" altLang="en-US" dirty="0"/>
              <a:t>となる最小項を、入力の</a:t>
            </a:r>
            <a:r>
              <a:rPr kumimoji="1" lang="en-US" altLang="ja-JP" dirty="0"/>
              <a:t>1</a:t>
            </a:r>
            <a:r>
              <a:rPr kumimoji="1" lang="ja-JP" altLang="en-US" dirty="0"/>
              <a:t>の個数の少ない順に並べます。</a:t>
            </a:r>
            <a:endParaRPr kumimoji="1" lang="en-US" altLang="ja-JP" dirty="0"/>
          </a:p>
          <a:p>
            <a:r>
              <a:rPr kumimoji="1" lang="ja-JP" altLang="en-US" dirty="0"/>
              <a:t>入力の</a:t>
            </a:r>
            <a:r>
              <a:rPr kumimoji="1" lang="en-US" altLang="ja-JP" dirty="0"/>
              <a:t>1</a:t>
            </a:r>
            <a:r>
              <a:rPr kumimoji="1" lang="ja-JP" altLang="en-US" dirty="0"/>
              <a:t>の個数が</a:t>
            </a:r>
            <a:r>
              <a:rPr kumimoji="1" lang="en-US" altLang="ja-JP" dirty="0"/>
              <a:t>1</a:t>
            </a:r>
            <a:r>
              <a:rPr kumimoji="1" lang="ja-JP" altLang="en-US" dirty="0"/>
              <a:t>の最小項は、</a:t>
            </a:r>
            <a:r>
              <a:rPr kumimoji="1" lang="en-US" altLang="ja-JP" dirty="0"/>
              <a:t>0001,0100, 1000 </a:t>
            </a:r>
            <a:r>
              <a:rPr kumimoji="1" lang="ja-JP" altLang="en-US" dirty="0"/>
              <a:t>です、</a:t>
            </a:r>
            <a:endParaRPr kumimoji="1" lang="en-US" altLang="ja-JP" dirty="0"/>
          </a:p>
          <a:p>
            <a:r>
              <a:rPr kumimoji="1" lang="en-US" altLang="ja-JP" dirty="0"/>
              <a:t>1</a:t>
            </a:r>
            <a:r>
              <a:rPr kumimoji="1" lang="ja-JP" altLang="en-US" dirty="0"/>
              <a:t>が</a:t>
            </a:r>
            <a:r>
              <a:rPr kumimoji="1" lang="en-US" altLang="ja-JP" dirty="0"/>
              <a:t>2</a:t>
            </a:r>
            <a:r>
              <a:rPr kumimoji="1" lang="ja-JP" altLang="en-US" dirty="0"/>
              <a:t>個の最小項は、</a:t>
            </a:r>
            <a:r>
              <a:rPr kumimoji="1" lang="en-US" altLang="ja-JP" dirty="0"/>
              <a:t>0011, 0101, 1001, 1010 </a:t>
            </a:r>
            <a:r>
              <a:rPr kumimoji="1" lang="ja-JP" altLang="en-US" dirty="0"/>
              <a:t>です。</a:t>
            </a:r>
            <a:endParaRPr kumimoji="1" lang="en-US" altLang="ja-JP" dirty="0"/>
          </a:p>
          <a:p>
            <a:r>
              <a:rPr kumimoji="1" lang="en-US" altLang="ja-JP" dirty="0"/>
              <a:t>1</a:t>
            </a:r>
            <a:r>
              <a:rPr kumimoji="1" lang="ja-JP" altLang="en-US" dirty="0"/>
              <a:t>が</a:t>
            </a:r>
            <a:r>
              <a:rPr kumimoji="1" lang="en-US" altLang="ja-JP" dirty="0"/>
              <a:t>3</a:t>
            </a:r>
            <a:r>
              <a:rPr kumimoji="1" lang="ja-JP" altLang="en-US" dirty="0"/>
              <a:t>個の最小項は、</a:t>
            </a:r>
            <a:r>
              <a:rPr kumimoji="1" lang="en-US" altLang="ja-JP" dirty="0"/>
              <a:t>1011, 1110 </a:t>
            </a:r>
            <a:r>
              <a:rPr kumimoji="1" lang="ja-JP" altLang="en-US" dirty="0"/>
              <a:t>です。</a:t>
            </a:r>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18</a:t>
            </a:fld>
            <a:endParaRPr kumimoji="1" lang="ja-JP" altLang="en-US"/>
          </a:p>
        </p:txBody>
      </p:sp>
    </p:spTree>
    <p:extLst>
      <p:ext uri="{BB962C8B-B14F-4D97-AF65-F5344CB8AC3E}">
        <p14:creationId xmlns:p14="http://schemas.microsoft.com/office/powerpoint/2010/main" val="42322275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最小項を</a:t>
            </a:r>
            <a:r>
              <a:rPr kumimoji="1" lang="en-US" altLang="ja-JP" dirty="0"/>
              <a:t>1</a:t>
            </a:r>
            <a:r>
              <a:rPr kumimoji="1" lang="ja-JP" altLang="en-US" dirty="0"/>
              <a:t>が少ない順に並べたら、このような表を作ります。</a:t>
            </a:r>
            <a:endParaRPr kumimoji="1" lang="en-US" altLang="ja-JP" dirty="0"/>
          </a:p>
          <a:p>
            <a:r>
              <a:rPr kumimoji="1" lang="ja-JP" altLang="en-US" dirty="0"/>
              <a:t>まず、最小項を</a:t>
            </a:r>
            <a:r>
              <a:rPr kumimoji="1" lang="en-US" altLang="ja-JP" dirty="0"/>
              <a:t>1</a:t>
            </a:r>
            <a:r>
              <a:rPr kumimoji="1" lang="ja-JP" altLang="en-US" dirty="0"/>
              <a:t>の個数によってグループ分けします。</a:t>
            </a:r>
            <a:endParaRPr kumimoji="1" lang="en-US" altLang="ja-JP" dirty="0"/>
          </a:p>
          <a:p>
            <a:r>
              <a:rPr kumimoji="1" lang="ja-JP" altLang="en-US" dirty="0"/>
              <a:t>また、各最小項にラベルを付けます。</a:t>
            </a:r>
            <a:endParaRPr kumimoji="1" lang="en-US" altLang="ja-JP" dirty="0"/>
          </a:p>
          <a:p>
            <a:r>
              <a:rPr kumimoji="1" lang="ja-JP" altLang="en-US" dirty="0"/>
              <a:t>付ける値は、最小項の数字を</a:t>
            </a:r>
            <a:r>
              <a:rPr kumimoji="1" lang="en-US" altLang="ja-JP" dirty="0"/>
              <a:t>2</a:t>
            </a:r>
            <a:r>
              <a:rPr kumimoji="1" lang="ja-JP" altLang="en-US" dirty="0"/>
              <a:t>進数と見なしたときの値です。</a:t>
            </a:r>
            <a:endParaRPr kumimoji="1" lang="en-US" altLang="ja-JP" dirty="0"/>
          </a:p>
          <a:p>
            <a:r>
              <a:rPr kumimoji="1" lang="en-US" altLang="ja-JP" dirty="0"/>
              <a:t>0001</a:t>
            </a:r>
            <a:r>
              <a:rPr kumimoji="1" lang="ja-JP" altLang="en-US" dirty="0"/>
              <a:t>なら</a:t>
            </a:r>
            <a:r>
              <a:rPr kumimoji="1" lang="en-US" altLang="ja-JP" dirty="0"/>
              <a:t>1</a:t>
            </a:r>
            <a:r>
              <a:rPr kumimoji="1" lang="ja-JP" altLang="en-US" dirty="0"/>
              <a:t>、</a:t>
            </a:r>
            <a:r>
              <a:rPr kumimoji="1" lang="en-US" altLang="ja-JP" dirty="0"/>
              <a:t>0100</a:t>
            </a:r>
            <a:r>
              <a:rPr kumimoji="1" lang="ja-JP" altLang="en-US" dirty="0"/>
              <a:t>なら</a:t>
            </a:r>
            <a:r>
              <a:rPr kumimoji="1" lang="en-US" altLang="ja-JP" dirty="0"/>
              <a:t>4</a:t>
            </a:r>
            <a:r>
              <a:rPr kumimoji="1" lang="ja-JP" altLang="en-US" dirty="0"/>
              <a:t>です。</a:t>
            </a:r>
            <a:endParaRPr kumimoji="1" lang="en-US" altLang="ja-JP" dirty="0"/>
          </a:p>
          <a:p>
            <a:r>
              <a:rPr kumimoji="1" lang="ja-JP" altLang="en-US" dirty="0"/>
              <a:t>表の右側には、主項、という欄を作っておきます。</a:t>
            </a:r>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19</a:t>
            </a:fld>
            <a:endParaRPr kumimoji="1" lang="ja-JP" altLang="en-US"/>
          </a:p>
        </p:txBody>
      </p:sp>
    </p:spTree>
    <p:extLst>
      <p:ext uri="{BB962C8B-B14F-4D97-AF65-F5344CB8AC3E}">
        <p14:creationId xmlns:p14="http://schemas.microsoft.com/office/powerpoint/2010/main" val="572119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今回は、論理回路を簡略化する方法を紹介しますが、その前に、算術演算をする回路をいくつか紹介します。</a:t>
            </a:r>
            <a:endParaRPr kumimoji="1" lang="en-US" altLang="ja-JP" dirty="0"/>
          </a:p>
          <a:p>
            <a:r>
              <a:rPr kumimoji="1" lang="ja-JP" altLang="en-US" dirty="0"/>
              <a:t>前回、足し算の論理回路 加算器 を紹介しました。</a:t>
            </a:r>
            <a:endParaRPr kumimoji="1" lang="en-US" altLang="ja-JP" dirty="0"/>
          </a:p>
          <a:p>
            <a:r>
              <a:rPr kumimoji="1" lang="en-US" altLang="ja-JP" dirty="0"/>
              <a:t>1</a:t>
            </a:r>
            <a:r>
              <a:rPr kumimoji="1" lang="ja-JP" altLang="en-US" dirty="0"/>
              <a:t>ビットの全加算器の回路はこのようになります。</a:t>
            </a:r>
            <a:endParaRPr kumimoji="1" lang="en-US" altLang="ja-JP" dirty="0"/>
          </a:p>
          <a:p>
            <a:r>
              <a:rPr kumimoji="1" lang="en-US" altLang="ja-JP" dirty="0"/>
              <a:t>1</a:t>
            </a:r>
            <a:r>
              <a:rPr kumimoji="1" lang="ja-JP" altLang="en-US" dirty="0"/>
              <a:t>ビット全加算器は、</a:t>
            </a:r>
            <a:r>
              <a:rPr kumimoji="1" lang="en-US" altLang="ja-JP" dirty="0"/>
              <a:t>X, Y, </a:t>
            </a:r>
            <a:r>
              <a:rPr kumimoji="1" lang="ja-JP" altLang="en-US" dirty="0"/>
              <a:t>下の桁からの繰り上がり </a:t>
            </a:r>
            <a:r>
              <a:rPr kumimoji="1" lang="en-US" altLang="ja-JP" dirty="0"/>
              <a:t>Ci </a:t>
            </a:r>
            <a:r>
              <a:rPr kumimoji="1" lang="ja-JP" altLang="en-US" dirty="0"/>
              <a:t>が入力されたときに、</a:t>
            </a:r>
            <a:endParaRPr kumimoji="1" lang="en-US" altLang="ja-JP" dirty="0"/>
          </a:p>
          <a:p>
            <a:r>
              <a:rPr kumimoji="1" lang="en-US" altLang="ja-JP" dirty="0"/>
              <a:t>X </a:t>
            </a:r>
            <a:r>
              <a:rPr kumimoji="1" lang="ja-JP" altLang="en-US" dirty="0"/>
              <a:t>と </a:t>
            </a:r>
            <a:r>
              <a:rPr kumimoji="1" lang="en-US" altLang="ja-JP" dirty="0"/>
              <a:t>Y </a:t>
            </a:r>
            <a:r>
              <a:rPr kumimoji="1" lang="ja-JP" altLang="en-US" dirty="0"/>
              <a:t>の和の</a:t>
            </a:r>
            <a:r>
              <a:rPr kumimoji="1" lang="en-US" altLang="ja-JP" dirty="0"/>
              <a:t>1</a:t>
            </a:r>
            <a:r>
              <a:rPr kumimoji="1" lang="ja-JP" altLang="en-US" dirty="0"/>
              <a:t>ビット目 </a:t>
            </a:r>
            <a:r>
              <a:rPr kumimoji="1" lang="en-US" altLang="ja-JP" dirty="0"/>
              <a:t>S </a:t>
            </a:r>
            <a:r>
              <a:rPr kumimoji="1" lang="ja-JP" altLang="en-US" dirty="0"/>
              <a:t>と上の桁への繰り上がり </a:t>
            </a:r>
            <a:r>
              <a:rPr kumimoji="1" lang="en-US" altLang="ja-JP" dirty="0"/>
              <a:t>Co </a:t>
            </a:r>
            <a:r>
              <a:rPr kumimoji="1" lang="ja-JP" altLang="en-US" dirty="0"/>
              <a:t>を出力されます。</a:t>
            </a:r>
            <a:endParaRPr kumimoji="1" lang="en-US" altLang="ja-JP" dirty="0"/>
          </a:p>
          <a:p>
            <a:r>
              <a:rPr kumimoji="1" lang="en-US" altLang="ja-JP" dirty="0"/>
              <a:t>1</a:t>
            </a:r>
            <a:r>
              <a:rPr kumimoji="1" lang="ja-JP" altLang="en-US" dirty="0"/>
              <a:t>ビット加算器をモジュール化して、並べると、多ビットの加算個ができます。</a:t>
            </a:r>
            <a:endParaRPr kumimoji="1" lang="en-US" altLang="ja-JP" dirty="0"/>
          </a:p>
          <a:p>
            <a:r>
              <a:rPr kumimoji="1" lang="ja-JP" altLang="en-US" dirty="0"/>
              <a:t>前回の課題テストでは、</a:t>
            </a:r>
            <a:r>
              <a:rPr kumimoji="1" lang="en-US" altLang="ja-JP" dirty="0"/>
              <a:t>1</a:t>
            </a:r>
            <a:r>
              <a:rPr kumimoji="1" lang="ja-JP" altLang="en-US" dirty="0"/>
              <a:t>ビット加算器モジュールを</a:t>
            </a:r>
            <a:r>
              <a:rPr kumimoji="1" lang="en-US" altLang="ja-JP" dirty="0"/>
              <a:t>4</a:t>
            </a:r>
            <a:r>
              <a:rPr kumimoji="1" lang="ja-JP" altLang="en-US" dirty="0"/>
              <a:t>個使って</a:t>
            </a:r>
            <a:r>
              <a:rPr kumimoji="1" lang="en-US" altLang="ja-JP" dirty="0"/>
              <a:t>4</a:t>
            </a:r>
            <a:r>
              <a:rPr kumimoji="1" lang="ja-JP" altLang="en-US" dirty="0"/>
              <a:t>ビット加算器を作成する、という問題がありました。</a:t>
            </a:r>
            <a:endParaRPr kumimoji="1" lang="en-US" altLang="ja-JP" dirty="0"/>
          </a:p>
          <a:p>
            <a:r>
              <a:rPr kumimoji="1" lang="en-US" altLang="ja-JP" dirty="0"/>
              <a:t>4</a:t>
            </a:r>
            <a:r>
              <a:rPr kumimoji="1" lang="ja-JP" altLang="en-US" dirty="0"/>
              <a:t>ビット加算器は、このように入力 </a:t>
            </a:r>
            <a:r>
              <a:rPr kumimoji="1" lang="en-US" altLang="ja-JP" dirty="0"/>
              <a:t>X, Y </a:t>
            </a:r>
            <a:r>
              <a:rPr kumimoji="1" lang="ja-JP" altLang="en-US" dirty="0"/>
              <a:t>の各ビットをそれぞれ</a:t>
            </a:r>
            <a:r>
              <a:rPr kumimoji="1" lang="en-US" altLang="ja-JP" dirty="0"/>
              <a:t>1</a:t>
            </a:r>
            <a:r>
              <a:rPr kumimoji="1" lang="ja-JP" altLang="en-US" dirty="0"/>
              <a:t>ビット全加算器モジュールへ入れ、</a:t>
            </a:r>
            <a:endParaRPr kumimoji="1" lang="en-US" altLang="ja-JP" dirty="0"/>
          </a:p>
          <a:p>
            <a:r>
              <a:rPr kumimoji="1" lang="ja-JP" altLang="en-US" dirty="0"/>
              <a:t>下の桁からの繰り上がり </a:t>
            </a:r>
            <a:r>
              <a:rPr kumimoji="1" lang="en-US" altLang="ja-JP" dirty="0"/>
              <a:t>Ci </a:t>
            </a:r>
            <a:r>
              <a:rPr kumimoji="1" lang="ja-JP" altLang="en-US" dirty="0"/>
              <a:t>は一番下の桁の </a:t>
            </a:r>
            <a:r>
              <a:rPr kumimoji="1" lang="en-US" altLang="ja-JP" dirty="0"/>
              <a:t>Ci </a:t>
            </a:r>
            <a:r>
              <a:rPr kumimoji="1" lang="ja-JP" altLang="en-US" dirty="0"/>
              <a:t>に入れます。</a:t>
            </a:r>
            <a:endParaRPr kumimoji="1" lang="en-US" altLang="ja-JP" dirty="0"/>
          </a:p>
          <a:p>
            <a:r>
              <a:rPr kumimoji="1" lang="ja-JP" altLang="en-US" dirty="0"/>
              <a:t>それより上のビットについては、全加算器モジュールの </a:t>
            </a:r>
            <a:r>
              <a:rPr kumimoji="1" lang="en-US" altLang="ja-JP" dirty="0"/>
              <a:t>Co </a:t>
            </a:r>
            <a:r>
              <a:rPr kumimoji="1" lang="ja-JP" altLang="en-US" dirty="0"/>
              <a:t>出力を、上の桁の </a:t>
            </a:r>
            <a:r>
              <a:rPr kumimoji="1" lang="en-US" altLang="ja-JP" dirty="0"/>
              <a:t>Ci </a:t>
            </a:r>
            <a:r>
              <a:rPr kumimoji="1" lang="ja-JP" altLang="en-US" dirty="0"/>
              <a:t>入力につなぎます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2</a:t>
            </a:fld>
            <a:endParaRPr kumimoji="1" lang="ja-JP" altLang="en-US"/>
          </a:p>
        </p:txBody>
      </p:sp>
    </p:spTree>
    <p:extLst>
      <p:ext uri="{BB962C8B-B14F-4D97-AF65-F5344CB8AC3E}">
        <p14:creationId xmlns:p14="http://schemas.microsoft.com/office/powerpoint/2010/main" val="4169064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ここで、併合可能な行の条件を考えます。</a:t>
            </a:r>
            <a:endParaRPr kumimoji="1" lang="en-US" altLang="ja-JP" dirty="0"/>
          </a:p>
          <a:p>
            <a:r>
              <a:rPr kumimoji="1" lang="ja-JP" altLang="en-US" dirty="0"/>
              <a:t>併合可能な行は、どこか</a:t>
            </a:r>
            <a:r>
              <a:rPr kumimoji="1" lang="en-US" altLang="ja-JP" dirty="0"/>
              <a:t>1</a:t>
            </a:r>
            <a:r>
              <a:rPr kumimoji="1" lang="ja-JP" altLang="en-US" dirty="0"/>
              <a:t>ビットのみが異なる</a:t>
            </a:r>
            <a:r>
              <a:rPr kumimoji="1" lang="en-US" altLang="ja-JP" dirty="0"/>
              <a:t>2</a:t>
            </a:r>
            <a:r>
              <a:rPr kumimoji="1" lang="ja-JP" altLang="en-US" dirty="0"/>
              <a:t>つの行です。</a:t>
            </a:r>
            <a:endParaRPr kumimoji="1" lang="en-US" altLang="ja-JP" dirty="0"/>
          </a:p>
          <a:p>
            <a:r>
              <a:rPr kumimoji="1" lang="ja-JP" altLang="en-US" dirty="0"/>
              <a:t>例えば、</a:t>
            </a:r>
            <a:r>
              <a:rPr kumimoji="1" lang="en-US" altLang="ja-JP" dirty="0"/>
              <a:t>111 </a:t>
            </a:r>
            <a:r>
              <a:rPr kumimoji="1" lang="ja-JP" altLang="en-US" dirty="0"/>
              <a:t>と </a:t>
            </a:r>
            <a:r>
              <a:rPr kumimoji="1" lang="en-US" altLang="ja-JP" dirty="0"/>
              <a:t>110 </a:t>
            </a:r>
            <a:r>
              <a:rPr kumimoji="1" lang="ja-JP" altLang="en-US" dirty="0"/>
              <a:t>は </a:t>
            </a:r>
            <a:r>
              <a:rPr kumimoji="1" lang="en-US" altLang="ja-JP" dirty="0"/>
              <a:t>Z </a:t>
            </a:r>
            <a:r>
              <a:rPr kumimoji="1" lang="ja-JP" altLang="en-US" dirty="0"/>
              <a:t>のビットのみが異なりますので、</a:t>
            </a:r>
            <a:r>
              <a:rPr kumimoji="1" lang="en-US" altLang="ja-JP" dirty="0"/>
              <a:t>Z </a:t>
            </a:r>
            <a:r>
              <a:rPr kumimoji="1" lang="ja-JP" altLang="en-US" dirty="0"/>
              <a:t>を消して </a:t>
            </a:r>
            <a:r>
              <a:rPr kumimoji="1" lang="en-US" altLang="ja-JP" dirty="0"/>
              <a:t>X AND Y </a:t>
            </a:r>
            <a:r>
              <a:rPr kumimoji="1" lang="ja-JP" altLang="en-US" dirty="0"/>
              <a:t>に併合できます。</a:t>
            </a:r>
            <a:endParaRPr kumimoji="1" lang="en-US" altLang="ja-JP" dirty="0"/>
          </a:p>
          <a:p>
            <a:r>
              <a:rPr kumimoji="1" lang="ja-JP" altLang="en-US" dirty="0"/>
              <a:t>何処か</a:t>
            </a:r>
            <a:r>
              <a:rPr kumimoji="1" lang="en-US" altLang="ja-JP" dirty="0"/>
              <a:t>1</a:t>
            </a:r>
            <a:r>
              <a:rPr kumimoji="1" lang="ja-JP" altLang="en-US" dirty="0"/>
              <a:t>ビットのみが異なる、ということは、</a:t>
            </a:r>
            <a:r>
              <a:rPr kumimoji="1" lang="en-US" altLang="ja-JP" dirty="0"/>
              <a:t>1</a:t>
            </a:r>
            <a:r>
              <a:rPr kumimoji="1" lang="ja-JP" altLang="en-US" dirty="0"/>
              <a:t>の個数が</a:t>
            </a:r>
            <a:r>
              <a:rPr kumimoji="1" lang="en-US" altLang="ja-JP" dirty="0"/>
              <a:t>1</a:t>
            </a:r>
            <a:r>
              <a:rPr kumimoji="1" lang="ja-JP" altLang="en-US" dirty="0"/>
              <a:t>個だけ違うことになります。</a:t>
            </a:r>
            <a:endParaRPr kumimoji="1" lang="en-US" altLang="ja-JP" dirty="0"/>
          </a:p>
          <a:p>
            <a:r>
              <a:rPr kumimoji="1" lang="ja-JP" altLang="en-US" dirty="0"/>
              <a:t>ですので、</a:t>
            </a:r>
            <a:r>
              <a:rPr kumimoji="1" lang="en-US" altLang="ja-JP" dirty="0"/>
              <a:t>1</a:t>
            </a:r>
            <a:r>
              <a:rPr kumimoji="1" lang="ja-JP" altLang="en-US" dirty="0"/>
              <a:t>の個数でグループ分けした場合、</a:t>
            </a:r>
            <a:endParaRPr kumimoji="1" lang="en-US" altLang="ja-JP" dirty="0"/>
          </a:p>
          <a:p>
            <a:r>
              <a:rPr kumimoji="1" lang="ja-JP" altLang="en-US" dirty="0"/>
              <a:t>併合可能な行は、隣のグループに属する行のみです。</a:t>
            </a:r>
            <a:endParaRPr kumimoji="1" lang="en-US" altLang="ja-JP" dirty="0"/>
          </a:p>
          <a:p>
            <a:r>
              <a:rPr kumimoji="1" lang="ja-JP" altLang="en-US" dirty="0"/>
              <a:t>従って、各行が隣のグループに属する行と併合可能かどうかチェックしていけばいいことになります。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20</a:t>
            </a:fld>
            <a:endParaRPr kumimoji="1" lang="ja-JP" altLang="en-US"/>
          </a:p>
        </p:txBody>
      </p:sp>
    </p:spTree>
    <p:extLst>
      <p:ext uri="{BB962C8B-B14F-4D97-AF65-F5344CB8AC3E}">
        <p14:creationId xmlns:p14="http://schemas.microsoft.com/office/powerpoint/2010/main" val="32601162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まずは、</a:t>
            </a:r>
            <a:r>
              <a:rPr kumimoji="1" lang="en-US" altLang="ja-JP" dirty="0"/>
              <a:t>1</a:t>
            </a:r>
            <a:r>
              <a:rPr kumimoji="1" lang="ja-JP" altLang="en-US" dirty="0"/>
              <a:t>が</a:t>
            </a:r>
            <a:r>
              <a:rPr kumimoji="1" lang="en-US" altLang="ja-JP" dirty="0"/>
              <a:t>1</a:t>
            </a:r>
            <a:r>
              <a:rPr kumimoji="1" lang="ja-JP" altLang="en-US" dirty="0"/>
              <a:t>個のグループと、</a:t>
            </a:r>
            <a:r>
              <a:rPr kumimoji="1" lang="en-US" altLang="ja-JP" dirty="0"/>
              <a:t>1</a:t>
            </a:r>
            <a:r>
              <a:rPr kumimoji="1" lang="ja-JP" altLang="en-US" dirty="0"/>
              <a:t>が</a:t>
            </a:r>
            <a:r>
              <a:rPr kumimoji="1" lang="en-US" altLang="ja-JP" dirty="0"/>
              <a:t>2</a:t>
            </a:r>
            <a:r>
              <a:rPr kumimoji="1" lang="ja-JP" altLang="en-US" dirty="0"/>
              <a:t>個のグループとで併合可能かチェックします。</a:t>
            </a:r>
            <a:endParaRPr kumimoji="1" lang="en-US" altLang="ja-JP" dirty="0"/>
          </a:p>
          <a:p>
            <a:r>
              <a:rPr kumimoji="1" lang="ja-JP" altLang="en-US" dirty="0"/>
              <a:t>まずは </a:t>
            </a:r>
            <a:r>
              <a:rPr kumimoji="1" lang="en-US" altLang="ja-JP" dirty="0"/>
              <a:t>1 0001 </a:t>
            </a:r>
            <a:r>
              <a:rPr kumimoji="1" lang="ja-JP" altLang="en-US" dirty="0"/>
              <a:t>を見てみましょう。</a:t>
            </a:r>
            <a:endParaRPr kumimoji="1" lang="en-US" altLang="ja-JP" dirty="0"/>
          </a:p>
          <a:p>
            <a:r>
              <a:rPr kumimoji="1" lang="en-US" altLang="ja-JP" dirty="0"/>
              <a:t>0001 </a:t>
            </a:r>
            <a:r>
              <a:rPr kumimoji="1" lang="ja-JP" altLang="en-US" dirty="0"/>
              <a:t>とどこか</a:t>
            </a:r>
            <a:r>
              <a:rPr kumimoji="1" lang="en-US" altLang="ja-JP" dirty="0"/>
              <a:t>1</a:t>
            </a:r>
            <a:r>
              <a:rPr kumimoji="1" lang="ja-JP" altLang="en-US" dirty="0"/>
              <a:t>ビットだけ異なる行を探すと、</a:t>
            </a:r>
            <a:r>
              <a:rPr kumimoji="1" lang="en-US" altLang="ja-JP" dirty="0"/>
              <a:t>3 0011 </a:t>
            </a:r>
            <a:r>
              <a:rPr kumimoji="1" lang="ja-JP" altLang="en-US" dirty="0"/>
              <a:t>が、</a:t>
            </a:r>
            <a:r>
              <a:rPr kumimoji="1" lang="en-US" altLang="ja-JP" dirty="0"/>
              <a:t>C</a:t>
            </a:r>
            <a:r>
              <a:rPr kumimoji="1" lang="ja-JP" altLang="en-US" dirty="0"/>
              <a:t>のビットのみが異なります。</a:t>
            </a:r>
            <a:endParaRPr kumimoji="1" lang="en-US" altLang="ja-JP" dirty="0"/>
          </a:p>
          <a:p>
            <a:r>
              <a:rPr kumimoji="1" lang="ja-JP" altLang="en-US" dirty="0"/>
              <a:t>つまり、</a:t>
            </a:r>
            <a:r>
              <a:rPr kumimoji="1" lang="en-US" altLang="ja-JP" dirty="0"/>
              <a:t>1</a:t>
            </a:r>
            <a:r>
              <a:rPr kumimoji="1" lang="ja-JP" altLang="en-US" dirty="0"/>
              <a:t>と</a:t>
            </a:r>
            <a:r>
              <a:rPr kumimoji="1" lang="en-US" altLang="ja-JP" dirty="0"/>
              <a:t>3</a:t>
            </a:r>
            <a:r>
              <a:rPr kumimoji="1" lang="ja-JP" altLang="en-US" dirty="0"/>
              <a:t>は併合可能、ということになります。</a:t>
            </a:r>
            <a:endParaRPr kumimoji="1" lang="en-US" altLang="ja-JP" dirty="0"/>
          </a:p>
          <a:p>
            <a:r>
              <a:rPr kumimoji="1" lang="en-US" altLang="ja-JP" dirty="0"/>
              <a:t>0001</a:t>
            </a:r>
            <a:r>
              <a:rPr kumimoji="1" lang="ja-JP" altLang="en-US" dirty="0"/>
              <a:t>と </a:t>
            </a:r>
            <a:r>
              <a:rPr kumimoji="1" lang="en-US" altLang="ja-JP" dirty="0"/>
              <a:t>0011 </a:t>
            </a:r>
            <a:r>
              <a:rPr kumimoji="1" lang="ja-JP" altLang="en-US" dirty="0"/>
              <a:t>を併合すると、</a:t>
            </a:r>
            <a:r>
              <a:rPr kumimoji="1" lang="en-US" altLang="ja-JP" dirty="0"/>
              <a:t>00-1 </a:t>
            </a:r>
            <a:r>
              <a:rPr kumimoji="1" lang="ja-JP" altLang="en-US" dirty="0"/>
              <a:t>になります。</a:t>
            </a:r>
            <a:endParaRPr kumimoji="1" lang="en-US" altLang="ja-JP" dirty="0"/>
          </a:p>
          <a:p>
            <a:r>
              <a:rPr kumimoji="1" lang="ja-JP" altLang="en-US" dirty="0"/>
              <a:t>続けて</a:t>
            </a:r>
            <a:r>
              <a:rPr kumimoji="1" lang="en-US" altLang="ja-JP" dirty="0"/>
              <a:t>1</a:t>
            </a:r>
            <a:r>
              <a:rPr kumimoji="1" lang="ja-JP" altLang="en-US" dirty="0"/>
              <a:t>と併合可能な行を探していくと、</a:t>
            </a:r>
            <a:r>
              <a:rPr kumimoji="1" lang="en-US" altLang="ja-JP" dirty="0"/>
              <a:t>9 1001 </a:t>
            </a:r>
            <a:r>
              <a:rPr kumimoji="1" lang="ja-JP" altLang="en-US" dirty="0"/>
              <a:t>が</a:t>
            </a:r>
            <a:r>
              <a:rPr kumimoji="1" lang="en-US" altLang="ja-JP" dirty="0"/>
              <a:t>A</a:t>
            </a:r>
            <a:r>
              <a:rPr kumimoji="1" lang="ja-JP" altLang="en-US" dirty="0"/>
              <a:t>のビットのみが異なります。</a:t>
            </a:r>
            <a:endParaRPr kumimoji="1" lang="en-US" altLang="ja-JP" dirty="0"/>
          </a:p>
          <a:p>
            <a:r>
              <a:rPr kumimoji="1" lang="ja-JP" altLang="en-US" dirty="0"/>
              <a:t>よって </a:t>
            </a:r>
            <a:r>
              <a:rPr kumimoji="1" lang="en-US" altLang="ja-JP" dirty="0"/>
              <a:t>1</a:t>
            </a:r>
            <a:r>
              <a:rPr kumimoji="1" lang="ja-JP" altLang="en-US" dirty="0"/>
              <a:t>と</a:t>
            </a:r>
            <a:r>
              <a:rPr kumimoji="1" lang="en-US" altLang="ja-JP" dirty="0"/>
              <a:t>9 </a:t>
            </a:r>
            <a:r>
              <a:rPr kumimoji="1" lang="ja-JP" altLang="en-US" dirty="0"/>
              <a:t>が併合でき、</a:t>
            </a:r>
            <a:r>
              <a:rPr kumimoji="1" lang="en-US" altLang="ja-JP" dirty="0"/>
              <a:t>-001 </a:t>
            </a:r>
            <a:r>
              <a:rPr kumimoji="1" lang="ja-JP" altLang="en-US" dirty="0"/>
              <a:t>となります。</a:t>
            </a:r>
            <a:endParaRPr kumimoji="1" lang="en-US" altLang="ja-JP" dirty="0"/>
          </a:p>
          <a:p>
            <a:r>
              <a:rPr kumimoji="1" lang="ja-JP" altLang="en-US" dirty="0"/>
              <a:t>これで</a:t>
            </a:r>
            <a:r>
              <a:rPr kumimoji="1" lang="en-US" altLang="ja-JP" dirty="0"/>
              <a:t>1,3,9 </a:t>
            </a:r>
            <a:r>
              <a:rPr kumimoji="1" lang="ja-JP" altLang="en-US" dirty="0"/>
              <a:t>を併合しましたので、右端にある主項の欄にチェックを入れます。</a:t>
            </a:r>
            <a:endParaRPr kumimoji="1" lang="en-US" altLang="ja-JP" dirty="0"/>
          </a:p>
          <a:p>
            <a:r>
              <a:rPr kumimoji="1" lang="ja-JP" altLang="en-US" dirty="0"/>
              <a:t>チェックが入った行は、主項ではないことを表します。</a:t>
            </a:r>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21</a:t>
            </a:fld>
            <a:endParaRPr kumimoji="1" lang="ja-JP" altLang="en-US"/>
          </a:p>
        </p:txBody>
      </p:sp>
    </p:spTree>
    <p:extLst>
      <p:ext uri="{BB962C8B-B14F-4D97-AF65-F5344CB8AC3E}">
        <p14:creationId xmlns:p14="http://schemas.microsoft.com/office/powerpoint/2010/main" val="12114950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続いて、</a:t>
            </a:r>
            <a:r>
              <a:rPr kumimoji="1" lang="en-US" altLang="ja-JP" dirty="0"/>
              <a:t>4</a:t>
            </a:r>
            <a:r>
              <a:rPr kumimoji="1" lang="ja-JP" altLang="en-US" dirty="0"/>
              <a:t> </a:t>
            </a:r>
            <a:r>
              <a:rPr kumimoji="1" lang="en-US" altLang="ja-JP" dirty="0"/>
              <a:t>0100</a:t>
            </a:r>
            <a:r>
              <a:rPr kumimoji="1" lang="ja-JP" altLang="en-US" dirty="0"/>
              <a:t> と併合できる行を探します。</a:t>
            </a:r>
            <a:endParaRPr kumimoji="1" lang="en-US" altLang="ja-JP" dirty="0"/>
          </a:p>
          <a:p>
            <a:r>
              <a:rPr kumimoji="1" lang="en-US" altLang="ja-JP" dirty="0"/>
              <a:t>6 0110 </a:t>
            </a:r>
            <a:r>
              <a:rPr kumimoji="1" lang="ja-JP" altLang="en-US" dirty="0"/>
              <a:t>とは</a:t>
            </a:r>
            <a:r>
              <a:rPr kumimoji="1" lang="en-US" altLang="ja-JP" dirty="0"/>
              <a:t>C</a:t>
            </a:r>
            <a:r>
              <a:rPr kumimoji="1" lang="ja-JP" altLang="en-US" dirty="0"/>
              <a:t>のビットのみが異なりますので、併合して</a:t>
            </a:r>
            <a:r>
              <a:rPr kumimoji="1" lang="en-US" altLang="ja-JP" dirty="0"/>
              <a:t>01-0</a:t>
            </a:r>
            <a:r>
              <a:rPr kumimoji="1" lang="ja-JP" altLang="en-US" dirty="0"/>
              <a:t>となります。</a:t>
            </a:r>
            <a:endParaRPr kumimoji="1" lang="en-US" altLang="ja-JP" dirty="0"/>
          </a:p>
          <a:p>
            <a:r>
              <a:rPr kumimoji="1" lang="en-US" altLang="ja-JP" dirty="0"/>
              <a:t>4</a:t>
            </a:r>
            <a:r>
              <a:rPr kumimoji="1" lang="ja-JP" altLang="en-US" dirty="0"/>
              <a:t>と</a:t>
            </a:r>
            <a:r>
              <a:rPr kumimoji="1" lang="en-US" altLang="ja-JP" dirty="0"/>
              <a:t>6</a:t>
            </a:r>
            <a:r>
              <a:rPr kumimoji="1" lang="ja-JP" altLang="en-US" dirty="0"/>
              <a:t>を併合したので、</a:t>
            </a:r>
            <a:r>
              <a:rPr kumimoji="1" lang="en-US" altLang="ja-JP" dirty="0"/>
              <a:t>4</a:t>
            </a:r>
            <a:r>
              <a:rPr kumimoji="1" lang="ja-JP" altLang="en-US" dirty="0"/>
              <a:t>と</a:t>
            </a:r>
            <a:r>
              <a:rPr kumimoji="1" lang="en-US" altLang="ja-JP" dirty="0"/>
              <a:t>6</a:t>
            </a:r>
            <a:r>
              <a:rPr kumimoji="1" lang="ja-JP" altLang="en-US" dirty="0"/>
              <a:t>の主項欄にチェックを入れます。</a:t>
            </a:r>
            <a:endParaRPr kumimoji="1" lang="en-US" altLang="ja-JP" dirty="0"/>
          </a:p>
          <a:p>
            <a:r>
              <a:rPr kumimoji="1" lang="ja-JP" altLang="en-US" dirty="0"/>
              <a:t>同様に </a:t>
            </a:r>
            <a:r>
              <a:rPr kumimoji="1" lang="en-US" altLang="ja-JP" dirty="0"/>
              <a:t>8 1000 </a:t>
            </a:r>
            <a:r>
              <a:rPr kumimoji="1" lang="ja-JP" altLang="en-US" dirty="0"/>
              <a:t>と併合できる行を探すと、</a:t>
            </a:r>
            <a:endParaRPr kumimoji="1" lang="en-US" altLang="ja-JP" dirty="0"/>
          </a:p>
          <a:p>
            <a:r>
              <a:rPr kumimoji="1" lang="en-US" altLang="ja-JP" dirty="0"/>
              <a:t>9 1001 </a:t>
            </a:r>
            <a:r>
              <a:rPr kumimoji="1" lang="ja-JP" altLang="en-US" dirty="0"/>
              <a:t>と併合して </a:t>
            </a:r>
            <a:r>
              <a:rPr kumimoji="1" lang="en-US" altLang="ja-JP" dirty="0"/>
              <a:t>100- </a:t>
            </a:r>
            <a:r>
              <a:rPr kumimoji="1" lang="ja-JP" altLang="en-US" dirty="0"/>
              <a:t> </a:t>
            </a:r>
            <a:r>
              <a:rPr kumimoji="1" lang="en-US" altLang="ja-JP" dirty="0"/>
              <a:t>10 1010 </a:t>
            </a:r>
            <a:r>
              <a:rPr kumimoji="1" lang="ja-JP" altLang="en-US" dirty="0"/>
              <a:t>と併合して </a:t>
            </a:r>
            <a:r>
              <a:rPr kumimoji="1" lang="en-US" altLang="ja-JP" dirty="0"/>
              <a:t>10-0 </a:t>
            </a:r>
            <a:r>
              <a:rPr kumimoji="1" lang="ja-JP" altLang="en-US" dirty="0"/>
              <a:t>になります。</a:t>
            </a:r>
            <a:endParaRPr kumimoji="1" lang="en-US" altLang="ja-JP" dirty="0"/>
          </a:p>
          <a:p>
            <a:r>
              <a:rPr kumimoji="1" lang="ja-JP" altLang="en-US" dirty="0"/>
              <a:t>併合したので、</a:t>
            </a:r>
            <a:r>
              <a:rPr kumimoji="1" lang="en-US" altLang="ja-JP" dirty="0"/>
              <a:t>8, 9, 10 </a:t>
            </a:r>
            <a:r>
              <a:rPr kumimoji="1" lang="ja-JP" altLang="en-US" dirty="0"/>
              <a:t>の主項欄にチェックを入れます。</a:t>
            </a:r>
            <a:endParaRPr kumimoji="1" lang="en-US" altLang="ja-JP" dirty="0"/>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22</a:t>
            </a:fld>
            <a:endParaRPr kumimoji="1" lang="ja-JP" altLang="en-US"/>
          </a:p>
        </p:txBody>
      </p:sp>
    </p:spTree>
    <p:extLst>
      <p:ext uri="{BB962C8B-B14F-4D97-AF65-F5344CB8AC3E}">
        <p14:creationId xmlns:p14="http://schemas.microsoft.com/office/powerpoint/2010/main" val="19397494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a:t>
            </a:r>
            <a:r>
              <a:rPr kumimoji="1" lang="en-US" altLang="ja-JP" dirty="0"/>
              <a:t>1</a:t>
            </a:r>
            <a:r>
              <a:rPr kumimoji="1" lang="ja-JP" altLang="en-US" dirty="0"/>
              <a:t>が</a:t>
            </a:r>
            <a:r>
              <a:rPr kumimoji="1" lang="en-US" altLang="ja-JP" dirty="0"/>
              <a:t>2</a:t>
            </a:r>
            <a:r>
              <a:rPr kumimoji="1" lang="ja-JP" altLang="en-US" dirty="0"/>
              <a:t>個のグループと</a:t>
            </a:r>
            <a:r>
              <a:rPr kumimoji="1" lang="en-US" altLang="ja-JP" dirty="0"/>
              <a:t>1</a:t>
            </a:r>
            <a:r>
              <a:rPr kumimoji="1" lang="ja-JP" altLang="en-US" dirty="0"/>
              <a:t>が</a:t>
            </a:r>
            <a:r>
              <a:rPr kumimoji="1" lang="en-US" altLang="ja-JP" dirty="0"/>
              <a:t>3</a:t>
            </a:r>
            <a:r>
              <a:rPr kumimoji="1" lang="ja-JP" altLang="en-US" dirty="0"/>
              <a:t>個のグループの間のチェックです。</a:t>
            </a:r>
            <a:endParaRPr kumimoji="1" lang="en-US" altLang="ja-JP" dirty="0"/>
          </a:p>
          <a:p>
            <a:r>
              <a:rPr kumimoji="1" lang="en-US" altLang="ja-JP" dirty="0"/>
              <a:t>3 </a:t>
            </a:r>
            <a:r>
              <a:rPr kumimoji="1" lang="ja-JP" altLang="en-US" dirty="0"/>
              <a:t>と </a:t>
            </a:r>
            <a:r>
              <a:rPr kumimoji="1" lang="en-US" altLang="ja-JP" dirty="0"/>
              <a:t>11 </a:t>
            </a:r>
            <a:r>
              <a:rPr kumimoji="1" lang="ja-JP" altLang="en-US" dirty="0"/>
              <a:t>を併合して </a:t>
            </a:r>
            <a:r>
              <a:rPr kumimoji="1" lang="en-US" altLang="ja-JP" dirty="0"/>
              <a:t>-011</a:t>
            </a:r>
          </a:p>
          <a:p>
            <a:r>
              <a:rPr kumimoji="1" lang="en-US" altLang="ja-JP" dirty="0"/>
              <a:t>6 </a:t>
            </a:r>
            <a:r>
              <a:rPr kumimoji="1" lang="ja-JP" altLang="en-US" dirty="0"/>
              <a:t>と </a:t>
            </a:r>
            <a:r>
              <a:rPr kumimoji="1" lang="en-US" altLang="ja-JP" dirty="0"/>
              <a:t>14 </a:t>
            </a:r>
            <a:r>
              <a:rPr kumimoji="1" lang="ja-JP" altLang="en-US" dirty="0"/>
              <a:t>を併合して </a:t>
            </a:r>
            <a:r>
              <a:rPr kumimoji="1" lang="en-US" altLang="ja-JP" dirty="0"/>
              <a:t>-110</a:t>
            </a:r>
          </a:p>
          <a:p>
            <a:r>
              <a:rPr kumimoji="1" lang="en-US" altLang="ja-JP" dirty="0"/>
              <a:t>9 </a:t>
            </a:r>
            <a:r>
              <a:rPr kumimoji="1" lang="ja-JP" altLang="en-US" dirty="0"/>
              <a:t>と </a:t>
            </a:r>
            <a:r>
              <a:rPr kumimoji="1" lang="en-US" altLang="ja-JP" dirty="0"/>
              <a:t>11 </a:t>
            </a:r>
            <a:r>
              <a:rPr kumimoji="1" lang="ja-JP" altLang="en-US" dirty="0"/>
              <a:t>を併合して </a:t>
            </a:r>
            <a:r>
              <a:rPr kumimoji="1" lang="en-US" altLang="ja-JP" dirty="0"/>
              <a:t>10-1</a:t>
            </a:r>
          </a:p>
          <a:p>
            <a:r>
              <a:rPr kumimoji="1" lang="en-US" altLang="ja-JP" dirty="0"/>
              <a:t>10 </a:t>
            </a:r>
            <a:r>
              <a:rPr kumimoji="1" lang="ja-JP" altLang="en-US" dirty="0"/>
              <a:t>と </a:t>
            </a:r>
            <a:r>
              <a:rPr kumimoji="1" lang="en-US" altLang="ja-JP" dirty="0"/>
              <a:t>11 </a:t>
            </a:r>
            <a:r>
              <a:rPr kumimoji="1" lang="ja-JP" altLang="en-US" dirty="0"/>
              <a:t>を併合して </a:t>
            </a:r>
            <a:r>
              <a:rPr kumimoji="1" lang="en-US" altLang="ja-JP" dirty="0"/>
              <a:t>101-</a:t>
            </a:r>
          </a:p>
          <a:p>
            <a:r>
              <a:rPr kumimoji="1" lang="en-US" altLang="ja-JP" dirty="0"/>
              <a:t>10 </a:t>
            </a:r>
            <a:r>
              <a:rPr kumimoji="1" lang="ja-JP" altLang="en-US" dirty="0"/>
              <a:t>と </a:t>
            </a:r>
            <a:r>
              <a:rPr kumimoji="1" lang="en-US" altLang="ja-JP" dirty="0"/>
              <a:t>14 </a:t>
            </a:r>
            <a:r>
              <a:rPr kumimoji="1" lang="ja-JP" altLang="en-US" dirty="0"/>
              <a:t>を併合して </a:t>
            </a:r>
            <a:r>
              <a:rPr kumimoji="1" lang="en-US" altLang="ja-JP" dirty="0"/>
              <a:t>1-10</a:t>
            </a:r>
          </a:p>
          <a:p>
            <a:r>
              <a:rPr kumimoji="1" lang="ja-JP" altLang="en-US" dirty="0"/>
              <a:t>となります。</a:t>
            </a:r>
            <a:endParaRPr kumimoji="1" lang="en-US" altLang="ja-JP" dirty="0"/>
          </a:p>
          <a:p>
            <a:r>
              <a:rPr kumimoji="1" lang="ja-JP" altLang="en-US" dirty="0"/>
              <a:t>併合した主項欄にチェックを入れます。</a:t>
            </a:r>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23</a:t>
            </a:fld>
            <a:endParaRPr kumimoji="1" lang="ja-JP" altLang="en-US"/>
          </a:p>
        </p:txBody>
      </p:sp>
    </p:spTree>
    <p:extLst>
      <p:ext uri="{BB962C8B-B14F-4D97-AF65-F5344CB8AC3E}">
        <p14:creationId xmlns:p14="http://schemas.microsoft.com/office/powerpoint/2010/main" val="25568582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行を併合しときは、新たな表に併合した行を書き込みます。</a:t>
            </a:r>
            <a:endParaRPr kumimoji="1" lang="en-US" altLang="ja-JP" dirty="0"/>
          </a:p>
          <a:p>
            <a:r>
              <a:rPr kumimoji="1" lang="en-US" altLang="ja-JP" dirty="0"/>
              <a:t>1</a:t>
            </a:r>
            <a:r>
              <a:rPr kumimoji="1" lang="ja-JP" altLang="en-US" dirty="0"/>
              <a:t>と</a:t>
            </a:r>
            <a:r>
              <a:rPr kumimoji="1" lang="en-US" altLang="ja-JP" dirty="0"/>
              <a:t>3</a:t>
            </a:r>
            <a:r>
              <a:rPr kumimoji="1" lang="ja-JP" altLang="en-US" dirty="0"/>
              <a:t>を併合したので、ラベル</a:t>
            </a:r>
            <a:r>
              <a:rPr kumimoji="1" lang="en-US" altLang="ja-JP" dirty="0"/>
              <a:t>1,3 00-0 </a:t>
            </a:r>
            <a:r>
              <a:rPr kumimoji="1" lang="ja-JP" altLang="en-US" dirty="0"/>
              <a:t>という行を新たな表に書き込みます。</a:t>
            </a:r>
            <a:endParaRPr kumimoji="1" lang="en-US" altLang="ja-JP" dirty="0"/>
          </a:p>
          <a:p>
            <a:r>
              <a:rPr kumimoji="1" lang="ja-JP" altLang="en-US" dirty="0"/>
              <a:t>このとき、</a:t>
            </a:r>
            <a:r>
              <a:rPr kumimoji="1" lang="en-US" altLang="ja-JP" dirty="0"/>
              <a:t>1</a:t>
            </a:r>
            <a:r>
              <a:rPr kumimoji="1" lang="ja-JP" altLang="en-US" dirty="0"/>
              <a:t>と</a:t>
            </a:r>
            <a:r>
              <a:rPr kumimoji="1" lang="en-US" altLang="ja-JP" dirty="0"/>
              <a:t>3</a:t>
            </a:r>
            <a:r>
              <a:rPr kumimoji="1" lang="ja-JP" altLang="en-US" dirty="0"/>
              <a:t>の主項欄にチェックを入れます。</a:t>
            </a:r>
            <a:endParaRPr kumimoji="1" lang="en-US" altLang="ja-JP" dirty="0"/>
          </a:p>
          <a:p>
            <a:r>
              <a:rPr kumimoji="1" lang="ja-JP" altLang="en-US" dirty="0"/>
              <a:t>同様に</a:t>
            </a:r>
            <a:r>
              <a:rPr kumimoji="1" lang="en-US" altLang="ja-JP" dirty="0"/>
              <a:t>1</a:t>
            </a:r>
            <a:r>
              <a:rPr kumimoji="1" lang="ja-JP" altLang="en-US" dirty="0"/>
              <a:t>と</a:t>
            </a:r>
            <a:r>
              <a:rPr kumimoji="1" lang="en-US" altLang="ja-JP" dirty="0"/>
              <a:t>9</a:t>
            </a:r>
            <a:r>
              <a:rPr kumimoji="1" lang="ja-JP" altLang="en-US" dirty="0"/>
              <a:t>を併合したので、ラベル</a:t>
            </a:r>
            <a:r>
              <a:rPr kumimoji="1" lang="en-US" altLang="ja-JP" dirty="0"/>
              <a:t>1,9 -001 </a:t>
            </a:r>
            <a:r>
              <a:rPr kumimoji="1" lang="ja-JP" altLang="en-US" dirty="0"/>
              <a:t>という行を加え、</a:t>
            </a:r>
            <a:endParaRPr kumimoji="1" lang="en-US" altLang="ja-JP" dirty="0"/>
          </a:p>
          <a:p>
            <a:r>
              <a:rPr kumimoji="1" lang="en-US" altLang="ja-JP" dirty="0"/>
              <a:t>1</a:t>
            </a:r>
            <a:r>
              <a:rPr kumimoji="1" lang="ja-JP" altLang="en-US" dirty="0"/>
              <a:t>と</a:t>
            </a:r>
            <a:r>
              <a:rPr kumimoji="1" lang="en-US" altLang="ja-JP" dirty="0"/>
              <a:t>9</a:t>
            </a:r>
            <a:r>
              <a:rPr kumimoji="1" lang="ja-JP" altLang="en-US" dirty="0"/>
              <a:t>の主項欄にチェックを入れます。</a:t>
            </a:r>
            <a:endParaRPr kumimoji="1" lang="en-US" altLang="ja-JP" dirty="0"/>
          </a:p>
          <a:p>
            <a:r>
              <a:rPr kumimoji="1" lang="ja-JP" altLang="en-US" dirty="0"/>
              <a:t>次は</a:t>
            </a:r>
            <a:r>
              <a:rPr kumimoji="1" lang="en-US" altLang="ja-JP" dirty="0"/>
              <a:t>4</a:t>
            </a:r>
            <a:r>
              <a:rPr kumimoji="1" lang="ja-JP" altLang="en-US" dirty="0"/>
              <a:t>と</a:t>
            </a:r>
            <a:r>
              <a:rPr kumimoji="1" lang="en-US" altLang="ja-JP" dirty="0"/>
              <a:t>6</a:t>
            </a:r>
            <a:r>
              <a:rPr kumimoji="1" lang="ja-JP" altLang="en-US" dirty="0"/>
              <a:t>を併合したので、ラベル</a:t>
            </a:r>
            <a:r>
              <a:rPr kumimoji="1" lang="en-US" altLang="ja-JP" dirty="0"/>
              <a:t>4,6 01-0 </a:t>
            </a:r>
            <a:r>
              <a:rPr kumimoji="1" lang="ja-JP" altLang="en-US" dirty="0"/>
              <a:t>を加え</a:t>
            </a:r>
            <a:endParaRPr kumimoji="1" lang="en-US" altLang="ja-JP" dirty="0"/>
          </a:p>
          <a:p>
            <a:r>
              <a:rPr kumimoji="1" lang="en-US" altLang="ja-JP" dirty="0"/>
              <a:t>4</a:t>
            </a:r>
            <a:r>
              <a:rPr kumimoji="1" lang="ja-JP" altLang="en-US" dirty="0"/>
              <a:t>と</a:t>
            </a:r>
            <a:r>
              <a:rPr kumimoji="1" lang="en-US" altLang="ja-JP" dirty="0"/>
              <a:t>6</a:t>
            </a:r>
            <a:r>
              <a:rPr kumimoji="1" lang="ja-JP" altLang="en-US" dirty="0"/>
              <a:t>の主項欄にチェックを入れます。</a:t>
            </a:r>
            <a:endParaRPr kumimoji="1" lang="en-US" altLang="ja-JP" dirty="0"/>
          </a:p>
          <a:p>
            <a:r>
              <a:rPr kumimoji="1" lang="ja-JP" altLang="en-US" dirty="0"/>
              <a:t>以下同じく、</a:t>
            </a:r>
            <a:r>
              <a:rPr kumimoji="1" lang="en-US" altLang="ja-JP" dirty="0"/>
              <a:t>8</a:t>
            </a:r>
            <a:r>
              <a:rPr kumimoji="1" lang="ja-JP" altLang="en-US" dirty="0"/>
              <a:t>と</a:t>
            </a:r>
            <a:r>
              <a:rPr kumimoji="1" lang="en-US" altLang="ja-JP" dirty="0"/>
              <a:t>9, 8</a:t>
            </a:r>
            <a:r>
              <a:rPr kumimoji="1" lang="ja-JP" altLang="en-US" dirty="0"/>
              <a:t>と</a:t>
            </a:r>
            <a:r>
              <a:rPr kumimoji="1" lang="en-US" altLang="ja-JP" dirty="0"/>
              <a:t>10,</a:t>
            </a:r>
            <a:r>
              <a:rPr kumimoji="1" lang="ja-JP" altLang="en-US" dirty="0"/>
              <a:t> </a:t>
            </a:r>
            <a:r>
              <a:rPr kumimoji="1" lang="en-US" altLang="ja-JP" dirty="0"/>
              <a:t>3</a:t>
            </a:r>
            <a:r>
              <a:rPr kumimoji="1" lang="ja-JP" altLang="en-US" dirty="0"/>
              <a:t>と</a:t>
            </a:r>
            <a:r>
              <a:rPr kumimoji="1" lang="en-US" altLang="ja-JP" dirty="0"/>
              <a:t>11, 6</a:t>
            </a:r>
            <a:r>
              <a:rPr kumimoji="1" lang="ja-JP" altLang="en-US" dirty="0"/>
              <a:t>と</a:t>
            </a:r>
            <a:r>
              <a:rPr kumimoji="1" lang="en-US" altLang="ja-JP" dirty="0"/>
              <a:t>14, 9</a:t>
            </a:r>
            <a:r>
              <a:rPr kumimoji="1" lang="ja-JP" altLang="en-US" dirty="0"/>
              <a:t>と</a:t>
            </a:r>
            <a:r>
              <a:rPr kumimoji="1" lang="en-US" altLang="ja-JP" dirty="0"/>
              <a:t>11, 10</a:t>
            </a:r>
            <a:r>
              <a:rPr kumimoji="1" lang="ja-JP" altLang="en-US" dirty="0"/>
              <a:t>と</a:t>
            </a:r>
            <a:r>
              <a:rPr kumimoji="1" lang="en-US" altLang="ja-JP" dirty="0"/>
              <a:t>11, 10</a:t>
            </a:r>
            <a:r>
              <a:rPr kumimoji="1" lang="ja-JP" altLang="en-US" dirty="0"/>
              <a:t>と</a:t>
            </a:r>
            <a:r>
              <a:rPr kumimoji="1" lang="en-US" altLang="ja-JP" dirty="0"/>
              <a:t>14 </a:t>
            </a:r>
            <a:r>
              <a:rPr kumimoji="1" lang="ja-JP" altLang="en-US" dirty="0"/>
              <a:t>を併合して</a:t>
            </a:r>
            <a:endParaRPr kumimoji="1" lang="en-US" altLang="ja-JP" dirty="0"/>
          </a:p>
          <a:p>
            <a:r>
              <a:rPr kumimoji="1" lang="ja-JP" altLang="en-US" dirty="0"/>
              <a:t>新たな表に加え、併合した主項欄にチェックを入れます。</a:t>
            </a:r>
            <a:endParaRPr kumimoji="1" lang="en-US" altLang="ja-JP" dirty="0"/>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24</a:t>
            </a:fld>
            <a:endParaRPr kumimoji="1" lang="ja-JP" altLang="en-US"/>
          </a:p>
        </p:txBody>
      </p:sp>
    </p:spTree>
    <p:extLst>
      <p:ext uri="{BB962C8B-B14F-4D97-AF65-F5344CB8AC3E}">
        <p14:creationId xmlns:p14="http://schemas.microsoft.com/office/powerpoint/2010/main" val="14013924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a:t>
            </a:r>
            <a:r>
              <a:rPr kumimoji="1" lang="ja-JP" altLang="en-US" dirty="0"/>
              <a:t>枚目の表を全てチェックしましたので、次は</a:t>
            </a:r>
            <a:r>
              <a:rPr kumimoji="1" lang="en-US" altLang="ja-JP" dirty="0"/>
              <a:t>2</a:t>
            </a:r>
            <a:r>
              <a:rPr kumimoji="1" lang="ja-JP" altLang="en-US" dirty="0"/>
              <a:t>枚目の表で併合できる行を探します。</a:t>
            </a:r>
            <a:endParaRPr kumimoji="1" lang="en-US" altLang="ja-JP" dirty="0"/>
          </a:p>
          <a:p>
            <a:r>
              <a:rPr kumimoji="1" lang="ja-JP" altLang="en-US" dirty="0"/>
              <a:t>先ほどと同じく、隣のグループと併合できる行を探します。</a:t>
            </a:r>
            <a:endParaRPr kumimoji="1" lang="en-US" altLang="ja-JP" dirty="0"/>
          </a:p>
          <a:p>
            <a:r>
              <a:rPr kumimoji="1" lang="en-US" altLang="ja-JP" dirty="0"/>
              <a:t>2</a:t>
            </a:r>
            <a:r>
              <a:rPr kumimoji="1" lang="ja-JP" altLang="en-US" dirty="0"/>
              <a:t>枚目の表からは、ドントケアがありますが、併合できる行はドントケアが</a:t>
            </a:r>
            <a:endParaRPr kumimoji="1" lang="en-US" altLang="ja-JP" dirty="0"/>
          </a:p>
          <a:p>
            <a:r>
              <a:rPr kumimoji="1" lang="ja-JP" altLang="en-US" dirty="0"/>
              <a:t>同じ位置にある必要があります。</a:t>
            </a:r>
            <a:endParaRPr kumimoji="1" lang="en-US" altLang="ja-JP" dirty="0"/>
          </a:p>
          <a:p>
            <a:r>
              <a:rPr kumimoji="1" lang="ja-JP" altLang="en-US" dirty="0"/>
              <a:t>まずは</a:t>
            </a:r>
            <a:r>
              <a:rPr kumimoji="1" lang="en-US" altLang="ja-JP" dirty="0"/>
              <a:t>1,3</a:t>
            </a:r>
            <a:r>
              <a:rPr kumimoji="1" lang="ja-JP" altLang="en-US" dirty="0"/>
              <a:t>と併合できる行を</a:t>
            </a:r>
            <a:r>
              <a:rPr kumimoji="1" lang="en-US" altLang="ja-JP" dirty="0"/>
              <a:t>1</a:t>
            </a:r>
            <a:r>
              <a:rPr kumimoji="1" lang="ja-JP" altLang="en-US" dirty="0"/>
              <a:t>が</a:t>
            </a:r>
            <a:r>
              <a:rPr kumimoji="1" lang="en-US" altLang="ja-JP" dirty="0"/>
              <a:t>2</a:t>
            </a:r>
            <a:r>
              <a:rPr kumimoji="1" lang="ja-JP" altLang="en-US" dirty="0"/>
              <a:t>個のグループから探します。</a:t>
            </a:r>
            <a:endParaRPr kumimoji="1" lang="en-US" altLang="ja-JP" dirty="0"/>
          </a:p>
          <a:p>
            <a:r>
              <a:rPr kumimoji="1" lang="en-US" altLang="ja-JP" dirty="0"/>
              <a:t>1,3 </a:t>
            </a:r>
            <a:r>
              <a:rPr kumimoji="1" lang="ja-JP" altLang="en-US" dirty="0"/>
              <a:t>は </a:t>
            </a:r>
            <a:r>
              <a:rPr kumimoji="1" lang="en-US" altLang="ja-JP" dirty="0"/>
              <a:t>C </a:t>
            </a:r>
            <a:r>
              <a:rPr kumimoji="1" lang="ja-JP" altLang="en-US" dirty="0"/>
              <a:t>のビットがドントケアですので、 </a:t>
            </a:r>
            <a:r>
              <a:rPr kumimoji="1" lang="en-US" altLang="ja-JP" dirty="0"/>
              <a:t>C </a:t>
            </a:r>
            <a:r>
              <a:rPr kumimoji="1" lang="ja-JP" altLang="en-US" dirty="0"/>
              <a:t>がドントケアになっている行を探します。</a:t>
            </a:r>
            <a:endParaRPr kumimoji="1" lang="en-US" altLang="ja-JP" dirty="0"/>
          </a:p>
          <a:p>
            <a:r>
              <a:rPr kumimoji="1" lang="ja-JP" altLang="en-US" dirty="0"/>
              <a:t>すると </a:t>
            </a:r>
            <a:r>
              <a:rPr kumimoji="1" lang="en-US" altLang="ja-JP" dirty="0"/>
              <a:t>9,11 </a:t>
            </a:r>
            <a:r>
              <a:rPr kumimoji="1" lang="ja-JP" altLang="en-US" dirty="0"/>
              <a:t>が </a:t>
            </a:r>
            <a:r>
              <a:rPr kumimoji="1" lang="en-US" altLang="ja-JP" dirty="0"/>
              <a:t>C </a:t>
            </a:r>
            <a:r>
              <a:rPr kumimoji="1" lang="ja-JP" altLang="en-US" dirty="0"/>
              <a:t>がドントケア、かつ</a:t>
            </a:r>
            <a:r>
              <a:rPr kumimoji="1" lang="en-US" altLang="ja-JP" dirty="0"/>
              <a:t>1,3 </a:t>
            </a:r>
            <a:r>
              <a:rPr kumimoji="1" lang="ja-JP" altLang="en-US" dirty="0"/>
              <a:t>と</a:t>
            </a:r>
            <a:r>
              <a:rPr kumimoji="1" lang="en-US" altLang="ja-JP" dirty="0"/>
              <a:t>A</a:t>
            </a:r>
            <a:r>
              <a:rPr kumimoji="1" lang="ja-JP" altLang="en-US" dirty="0"/>
              <a:t>のビットのみ異なります。</a:t>
            </a:r>
            <a:endParaRPr kumimoji="1" lang="en-US" altLang="ja-JP" dirty="0"/>
          </a:p>
          <a:p>
            <a:r>
              <a:rPr kumimoji="1" lang="en-US" altLang="ja-JP" dirty="0"/>
              <a:t>1,3 </a:t>
            </a:r>
            <a:r>
              <a:rPr kumimoji="1" lang="ja-JP" altLang="en-US" dirty="0"/>
              <a:t>と </a:t>
            </a:r>
            <a:r>
              <a:rPr kumimoji="1" lang="en-US" altLang="ja-JP" dirty="0"/>
              <a:t>9,11 </a:t>
            </a:r>
            <a:r>
              <a:rPr kumimoji="1" lang="ja-JP" altLang="en-US" dirty="0"/>
              <a:t>を併合して、</a:t>
            </a:r>
            <a:r>
              <a:rPr kumimoji="1" lang="en-US" altLang="ja-JP" dirty="0"/>
              <a:t>1,3,9,11 -0-1 </a:t>
            </a:r>
            <a:r>
              <a:rPr kumimoji="1" lang="ja-JP" altLang="en-US" dirty="0"/>
              <a:t>になります。</a:t>
            </a:r>
            <a:endParaRPr kumimoji="1" lang="en-US" altLang="ja-JP" dirty="0"/>
          </a:p>
          <a:p>
            <a:r>
              <a:rPr kumimoji="1" lang="ja-JP" altLang="en-US" dirty="0"/>
              <a:t>続いて</a:t>
            </a:r>
            <a:r>
              <a:rPr kumimoji="1" lang="en-US" altLang="ja-JP" dirty="0"/>
              <a:t>, 1,9 </a:t>
            </a:r>
            <a:r>
              <a:rPr kumimoji="1" lang="ja-JP" altLang="en-US" dirty="0"/>
              <a:t>と </a:t>
            </a:r>
            <a:r>
              <a:rPr kumimoji="1" lang="en-US" altLang="ja-JP" dirty="0"/>
              <a:t>3,11 </a:t>
            </a:r>
            <a:r>
              <a:rPr kumimoji="1" lang="ja-JP" altLang="en-US" dirty="0"/>
              <a:t>は </a:t>
            </a:r>
            <a:r>
              <a:rPr kumimoji="1" lang="en-US" altLang="ja-JP" dirty="0"/>
              <a:t>A </a:t>
            </a:r>
            <a:r>
              <a:rPr kumimoji="1" lang="ja-JP" altLang="en-US" dirty="0"/>
              <a:t>がドントケアで、</a:t>
            </a:r>
            <a:r>
              <a:rPr kumimoji="1" lang="en-US" altLang="ja-JP" dirty="0"/>
              <a:t>C </a:t>
            </a:r>
            <a:r>
              <a:rPr kumimoji="1" lang="ja-JP" altLang="en-US" dirty="0"/>
              <a:t>のみ異なりますので、</a:t>
            </a:r>
            <a:endParaRPr kumimoji="1" lang="en-US" altLang="ja-JP" dirty="0"/>
          </a:p>
          <a:p>
            <a:r>
              <a:rPr kumimoji="1" lang="ja-JP" altLang="en-US" dirty="0"/>
              <a:t>併合できます。</a:t>
            </a:r>
            <a:endParaRPr kumimoji="1" lang="en-US" altLang="ja-JP" dirty="0"/>
          </a:p>
          <a:p>
            <a:r>
              <a:rPr kumimoji="1" lang="ja-JP" altLang="en-US" dirty="0"/>
              <a:t>こうしてできた行は、</a:t>
            </a:r>
            <a:r>
              <a:rPr kumimoji="1" lang="en-US" altLang="ja-JP" dirty="0"/>
              <a:t>1,3,9,11 -0-1 </a:t>
            </a:r>
            <a:r>
              <a:rPr kumimoji="1" lang="ja-JP" altLang="en-US" dirty="0"/>
              <a:t>ですので、先ほどと同じ項です。</a:t>
            </a:r>
            <a:endParaRPr kumimoji="1" lang="en-US" altLang="ja-JP" dirty="0"/>
          </a:p>
          <a:p>
            <a:r>
              <a:rPr kumimoji="1" lang="ja-JP" altLang="en-US" dirty="0"/>
              <a:t>結局、</a:t>
            </a:r>
            <a:r>
              <a:rPr kumimoji="1" lang="en-US" altLang="ja-JP" dirty="0"/>
              <a:t>1,3 1,9 3,11 9,11 </a:t>
            </a:r>
            <a:r>
              <a:rPr kumimoji="1" lang="ja-JP" altLang="en-US" dirty="0"/>
              <a:t>の</a:t>
            </a:r>
            <a:r>
              <a:rPr kumimoji="1" lang="en-US" altLang="ja-JP" dirty="0"/>
              <a:t>4</a:t>
            </a:r>
            <a:r>
              <a:rPr kumimoji="1" lang="ja-JP" altLang="en-US" dirty="0"/>
              <a:t>つの行が併合されて </a:t>
            </a:r>
            <a:r>
              <a:rPr kumimoji="1" lang="en-US" altLang="ja-JP" dirty="0"/>
              <a:t>1,3,9,11 -0-1 </a:t>
            </a:r>
            <a:r>
              <a:rPr kumimoji="1" lang="ja-JP" altLang="en-US" dirty="0"/>
              <a:t>になったわけです。</a:t>
            </a:r>
            <a:endParaRPr kumimoji="1" lang="en-US" altLang="ja-JP" dirty="0"/>
          </a:p>
          <a:p>
            <a:r>
              <a:rPr kumimoji="1" lang="ja-JP" altLang="en-US" dirty="0"/>
              <a:t>併合した行は主項のチェック欄にチェックを入れます。</a:t>
            </a:r>
            <a:endParaRPr kumimoji="1" lang="en-US" altLang="ja-JP" dirty="0"/>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25</a:t>
            </a:fld>
            <a:endParaRPr kumimoji="1" lang="ja-JP" altLang="en-US"/>
          </a:p>
        </p:txBody>
      </p:sp>
    </p:spTree>
    <p:extLst>
      <p:ext uri="{BB962C8B-B14F-4D97-AF65-F5344CB8AC3E}">
        <p14:creationId xmlns:p14="http://schemas.microsoft.com/office/powerpoint/2010/main" val="38240043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併合した行を書き込むための</a:t>
            </a:r>
            <a:r>
              <a:rPr kumimoji="1" lang="en-US" altLang="ja-JP" dirty="0"/>
              <a:t>3</a:t>
            </a:r>
            <a:r>
              <a:rPr kumimoji="1" lang="ja-JP" altLang="en-US" dirty="0"/>
              <a:t>枚目の表を作ります。</a:t>
            </a:r>
            <a:endParaRPr kumimoji="1" lang="en-US" altLang="ja-JP" dirty="0"/>
          </a:p>
          <a:p>
            <a:r>
              <a:rPr kumimoji="1" lang="en-US" altLang="ja-JP" dirty="0"/>
              <a:t>1,3 1,9 3,11 9,11 </a:t>
            </a:r>
            <a:r>
              <a:rPr kumimoji="1" lang="ja-JP" altLang="en-US" dirty="0"/>
              <a:t>を併合して </a:t>
            </a:r>
            <a:r>
              <a:rPr kumimoji="1" lang="en-US" altLang="ja-JP" dirty="0"/>
              <a:t>1,3,9,11 -0-1</a:t>
            </a:r>
          </a:p>
          <a:p>
            <a:r>
              <a:rPr kumimoji="1" lang="en-US" altLang="ja-JP" dirty="0"/>
              <a:t>8,9 8,10 9,11, 10,11 </a:t>
            </a:r>
            <a:r>
              <a:rPr kumimoji="1" lang="ja-JP" altLang="en-US" dirty="0"/>
              <a:t>を 併合して </a:t>
            </a:r>
            <a:r>
              <a:rPr kumimoji="1" lang="en-US" altLang="ja-JP" dirty="0"/>
              <a:t>8,9,10,11 10– </a:t>
            </a:r>
            <a:r>
              <a:rPr kumimoji="1" lang="ja-JP" altLang="en-US" dirty="0"/>
              <a:t>となります。</a:t>
            </a:r>
            <a:endParaRPr kumimoji="1" lang="en-US" altLang="ja-JP" dirty="0"/>
          </a:p>
          <a:p>
            <a:r>
              <a:rPr kumimoji="1" lang="ja-JP" altLang="en-US" dirty="0"/>
              <a:t>ここでさらに併合できる行を探しますが、これ以上併合できる行はありません。</a:t>
            </a:r>
            <a:endParaRPr kumimoji="1" lang="en-US" altLang="ja-JP" dirty="0"/>
          </a:p>
          <a:p>
            <a:r>
              <a:rPr kumimoji="1" lang="ja-JP" altLang="en-US" dirty="0"/>
              <a:t>このとき、主項の欄にチェックが付いていない行が主項です。</a:t>
            </a:r>
            <a:endParaRPr kumimoji="1" lang="en-US" altLang="ja-JP" dirty="0"/>
          </a:p>
          <a:p>
            <a:r>
              <a:rPr kumimoji="1" lang="ja-JP" altLang="en-US" dirty="0"/>
              <a:t>チェックが付いていない行は、</a:t>
            </a:r>
            <a:endParaRPr kumimoji="1" lang="en-US" altLang="ja-JP" dirty="0"/>
          </a:p>
          <a:p>
            <a:r>
              <a:rPr kumimoji="1" lang="en-US" altLang="ja-JP" dirty="0"/>
              <a:t>4,6 01-0, 6,14 -110,</a:t>
            </a:r>
            <a:r>
              <a:rPr kumimoji="1" lang="ja-JP" altLang="en-US" dirty="0"/>
              <a:t> </a:t>
            </a:r>
            <a:r>
              <a:rPr kumimoji="1" lang="en-US" altLang="ja-JP" dirty="0"/>
              <a:t>10,14 1-10</a:t>
            </a:r>
          </a:p>
          <a:p>
            <a:r>
              <a:rPr kumimoji="1" lang="en-US" altLang="ja-JP" dirty="0"/>
              <a:t> 1,3,9,11 -0-1, 8,9,10,11 10– </a:t>
            </a:r>
            <a:r>
              <a:rPr kumimoji="1" lang="ja-JP" altLang="en-US" dirty="0"/>
              <a:t>の</a:t>
            </a:r>
            <a:r>
              <a:rPr kumimoji="1" lang="en-US" altLang="ja-JP" dirty="0"/>
              <a:t>5</a:t>
            </a:r>
            <a:r>
              <a:rPr kumimoji="1" lang="ja-JP" altLang="en-US" dirty="0"/>
              <a:t>つです。</a:t>
            </a:r>
            <a:endParaRPr kumimoji="1" lang="en-US" altLang="ja-JP" dirty="0"/>
          </a:p>
          <a:p>
            <a:r>
              <a:rPr kumimoji="1" lang="ja-JP" altLang="en-US" dirty="0"/>
              <a:t>この</a:t>
            </a:r>
            <a:r>
              <a:rPr kumimoji="1" lang="en-US" altLang="ja-JP" dirty="0"/>
              <a:t>5</a:t>
            </a:r>
            <a:r>
              <a:rPr kumimoji="1" lang="ja-JP" altLang="en-US" dirty="0"/>
              <a:t>つに適当に名前を付けます。</a:t>
            </a:r>
            <a:endParaRPr kumimoji="1" lang="en-US" altLang="ja-JP" dirty="0"/>
          </a:p>
          <a:p>
            <a:r>
              <a:rPr kumimoji="1" lang="ja-JP" altLang="en-US" dirty="0"/>
              <a:t>今回は </a:t>
            </a:r>
            <a:r>
              <a:rPr kumimoji="1" lang="en-US" altLang="ja-JP" dirty="0" err="1"/>
              <a:t>p,q,r,s,t</a:t>
            </a:r>
            <a:r>
              <a:rPr kumimoji="1" lang="en-US" altLang="ja-JP" dirty="0"/>
              <a:t> </a:t>
            </a:r>
            <a:r>
              <a:rPr kumimoji="1" lang="ja-JP" altLang="en-US" dirty="0"/>
              <a:t>としましょう、</a:t>
            </a:r>
            <a:endParaRPr kumimoji="1" lang="en-US" altLang="ja-JP" dirty="0"/>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26</a:t>
            </a:fld>
            <a:endParaRPr kumimoji="1" lang="ja-JP" altLang="en-US"/>
          </a:p>
        </p:txBody>
      </p:sp>
    </p:spTree>
    <p:extLst>
      <p:ext uri="{BB962C8B-B14F-4D97-AF65-F5344CB8AC3E}">
        <p14:creationId xmlns:p14="http://schemas.microsoft.com/office/powerpoint/2010/main" val="38453941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ここまでで、与えられた関数の主項が求まりました。</a:t>
            </a:r>
            <a:endParaRPr kumimoji="1" lang="en-US" altLang="ja-JP" dirty="0"/>
          </a:p>
          <a:p>
            <a:r>
              <a:rPr kumimoji="1" lang="ja-JP" altLang="en-US" dirty="0"/>
              <a:t>こちらの表が求めた主項です。</a:t>
            </a:r>
            <a:endParaRPr kumimoji="1" lang="en-US" altLang="ja-JP" dirty="0"/>
          </a:p>
          <a:p>
            <a:r>
              <a:rPr kumimoji="1" lang="ja-JP" altLang="en-US" dirty="0"/>
              <a:t>各主項は、表中の最小項の和です。</a:t>
            </a:r>
            <a:endParaRPr kumimoji="1" lang="en-US" altLang="ja-JP" dirty="0"/>
          </a:p>
          <a:p>
            <a:r>
              <a:rPr kumimoji="1" lang="ja-JP" altLang="en-US" dirty="0"/>
              <a:t>また、主項の論理式が求まります。</a:t>
            </a:r>
            <a:endParaRPr kumimoji="1" lang="en-US" altLang="ja-JP" dirty="0"/>
          </a:p>
          <a:p>
            <a:r>
              <a:rPr kumimoji="1" lang="ja-JP" altLang="en-US" dirty="0"/>
              <a:t>例えば主項 </a:t>
            </a:r>
            <a:r>
              <a:rPr kumimoji="1" lang="en-US" altLang="ja-JP" dirty="0"/>
              <a:t>p </a:t>
            </a:r>
            <a:r>
              <a:rPr kumimoji="1" lang="ja-JP" altLang="en-US" dirty="0"/>
              <a:t>は、最小項</a:t>
            </a:r>
            <a:r>
              <a:rPr kumimoji="1" lang="en-US" altLang="ja-JP" dirty="0"/>
              <a:t>4</a:t>
            </a:r>
            <a:r>
              <a:rPr kumimoji="1" lang="ja-JP" altLang="en-US" dirty="0"/>
              <a:t>と</a:t>
            </a:r>
            <a:r>
              <a:rPr kumimoji="1" lang="en-US" altLang="ja-JP" dirty="0"/>
              <a:t>6</a:t>
            </a:r>
            <a:r>
              <a:rPr kumimoji="1" lang="ja-JP" altLang="en-US" dirty="0"/>
              <a:t>で構成され、</a:t>
            </a:r>
            <a:endParaRPr kumimoji="1" lang="en-US" altLang="ja-JP" dirty="0"/>
          </a:p>
          <a:p>
            <a:r>
              <a:rPr kumimoji="1" lang="en-US" altLang="ja-JP" dirty="0"/>
              <a:t>A=0, B=1, D=0 </a:t>
            </a:r>
            <a:r>
              <a:rPr kumimoji="1" lang="ja-JP" altLang="en-US" dirty="0"/>
              <a:t>なので論理式は </a:t>
            </a:r>
            <a:r>
              <a:rPr kumimoji="1" lang="en-US" altLang="ja-JP" dirty="0"/>
              <a:t>A_ AND B AND D_ </a:t>
            </a:r>
            <a:r>
              <a:rPr kumimoji="1" lang="ja-JP" altLang="en-US" dirty="0"/>
              <a:t>となります。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27</a:t>
            </a:fld>
            <a:endParaRPr kumimoji="1" lang="ja-JP" altLang="en-US"/>
          </a:p>
        </p:txBody>
      </p:sp>
    </p:spTree>
    <p:extLst>
      <p:ext uri="{BB962C8B-B14F-4D97-AF65-F5344CB8AC3E}">
        <p14:creationId xmlns:p14="http://schemas.microsoft.com/office/powerpoint/2010/main" val="35854480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主項が求ま士ましたので、次は必要な主項を選択します。</a:t>
            </a:r>
            <a:endParaRPr kumimoji="1" lang="en-US" altLang="ja-JP" dirty="0"/>
          </a:p>
          <a:p>
            <a:r>
              <a:rPr kumimoji="1" lang="ja-JP" altLang="en-US" dirty="0"/>
              <a:t>主項を選択するためには、主項と最小項の対応表を作ります。</a:t>
            </a:r>
            <a:endParaRPr kumimoji="1" lang="en-US" altLang="ja-JP" dirty="0"/>
          </a:p>
          <a:p>
            <a:r>
              <a:rPr kumimoji="1" lang="ja-JP" altLang="en-US" dirty="0"/>
              <a:t>こちらの表は、縦軸に主項、横軸に最小項が並んでいます。</a:t>
            </a:r>
            <a:endParaRPr kumimoji="1" lang="en-US" altLang="ja-JP" dirty="0"/>
          </a:p>
          <a:p>
            <a:r>
              <a:rPr kumimoji="1" lang="ja-JP" altLang="en-US" dirty="0"/>
              <a:t>まず、各主項から右に向かってみていき、主項が包含する最小項に丸を付けます。</a:t>
            </a:r>
            <a:endParaRPr kumimoji="1" lang="en-US" altLang="ja-JP" dirty="0"/>
          </a:p>
          <a:p>
            <a:r>
              <a:rPr kumimoji="1" lang="ja-JP" altLang="en-US" dirty="0"/>
              <a:t>主項 </a:t>
            </a:r>
            <a:r>
              <a:rPr kumimoji="1" lang="en-US" altLang="ja-JP" dirty="0"/>
              <a:t>p</a:t>
            </a:r>
            <a:r>
              <a:rPr kumimoji="1" lang="ja-JP" altLang="en-US" dirty="0"/>
              <a:t> は最小項</a:t>
            </a:r>
            <a:r>
              <a:rPr kumimoji="1" lang="en-US" altLang="ja-JP" dirty="0"/>
              <a:t>4</a:t>
            </a:r>
            <a:r>
              <a:rPr kumimoji="1" lang="ja-JP" altLang="en-US" dirty="0"/>
              <a:t>と</a:t>
            </a:r>
            <a:r>
              <a:rPr kumimoji="1" lang="en-US" altLang="ja-JP" dirty="0"/>
              <a:t>6</a:t>
            </a:r>
            <a:r>
              <a:rPr kumimoji="1" lang="ja-JP" altLang="en-US" dirty="0"/>
              <a:t>から成っています。</a:t>
            </a:r>
            <a:endParaRPr kumimoji="1" lang="en-US" altLang="ja-JP" dirty="0"/>
          </a:p>
          <a:p>
            <a:r>
              <a:rPr kumimoji="1" lang="en-US" altLang="ja-JP" dirty="0"/>
              <a:t>p </a:t>
            </a:r>
            <a:r>
              <a:rPr kumimoji="1" lang="ja-JP" altLang="en-US" dirty="0"/>
              <a:t>から右に見ていき、</a:t>
            </a:r>
            <a:r>
              <a:rPr kumimoji="1" lang="en-US" altLang="ja-JP" dirty="0"/>
              <a:t>4</a:t>
            </a:r>
            <a:r>
              <a:rPr kumimoji="1" lang="ja-JP" altLang="en-US" dirty="0"/>
              <a:t>と</a:t>
            </a:r>
            <a:r>
              <a:rPr kumimoji="1" lang="en-US" altLang="ja-JP" dirty="0"/>
              <a:t>6</a:t>
            </a:r>
            <a:r>
              <a:rPr kumimoji="1" lang="ja-JP" altLang="en-US" dirty="0"/>
              <a:t>の欄に丸を付けます。</a:t>
            </a:r>
            <a:endParaRPr kumimoji="1" lang="en-US" altLang="ja-JP" dirty="0"/>
          </a:p>
          <a:p>
            <a:r>
              <a:rPr kumimoji="1" lang="ja-JP" altLang="en-US" dirty="0"/>
              <a:t>同様に主項 </a:t>
            </a:r>
            <a:r>
              <a:rPr kumimoji="1" lang="en-US" altLang="ja-JP" dirty="0"/>
              <a:t>q </a:t>
            </a:r>
            <a:r>
              <a:rPr kumimoji="1" lang="ja-JP" altLang="en-US" dirty="0"/>
              <a:t>は最小項</a:t>
            </a:r>
            <a:r>
              <a:rPr kumimoji="1" lang="en-US" altLang="ja-JP" dirty="0"/>
              <a:t>6</a:t>
            </a:r>
            <a:r>
              <a:rPr kumimoji="1" lang="ja-JP" altLang="en-US" dirty="0"/>
              <a:t>と</a:t>
            </a:r>
            <a:r>
              <a:rPr kumimoji="1" lang="en-US" altLang="ja-JP" dirty="0"/>
              <a:t>14</a:t>
            </a:r>
            <a:r>
              <a:rPr kumimoji="1" lang="ja-JP" altLang="en-US" dirty="0"/>
              <a:t>から成っていますので、</a:t>
            </a:r>
            <a:endParaRPr kumimoji="1" lang="en-US" altLang="ja-JP" dirty="0"/>
          </a:p>
          <a:p>
            <a:r>
              <a:rPr kumimoji="1" lang="en-US" altLang="ja-JP" dirty="0"/>
              <a:t>q </a:t>
            </a:r>
            <a:r>
              <a:rPr kumimoji="1" lang="ja-JP" altLang="en-US" dirty="0"/>
              <a:t>から右に見ていき、</a:t>
            </a:r>
            <a:r>
              <a:rPr kumimoji="1" lang="en-US" altLang="ja-JP" dirty="0"/>
              <a:t>6</a:t>
            </a:r>
            <a:r>
              <a:rPr kumimoji="1" lang="ja-JP" altLang="en-US" dirty="0"/>
              <a:t>と</a:t>
            </a:r>
            <a:r>
              <a:rPr kumimoji="1" lang="en-US" altLang="ja-JP" dirty="0"/>
              <a:t>14</a:t>
            </a:r>
            <a:r>
              <a:rPr kumimoji="1" lang="ja-JP" altLang="en-US" dirty="0"/>
              <a:t>の欄に丸を付けます。</a:t>
            </a:r>
            <a:endParaRPr kumimoji="1" lang="en-US" altLang="ja-JP" dirty="0"/>
          </a:p>
          <a:p>
            <a:r>
              <a:rPr kumimoji="1" lang="ja-JP" altLang="en-US" dirty="0"/>
              <a:t>同様に主項 </a:t>
            </a:r>
            <a:r>
              <a:rPr kumimoji="1" lang="en-US" altLang="ja-JP" dirty="0"/>
              <a:t>r, s, t </a:t>
            </a:r>
            <a:r>
              <a:rPr kumimoji="1" lang="ja-JP" altLang="en-US" dirty="0"/>
              <a:t>も包含する最小項に丸を付けます。</a:t>
            </a:r>
            <a:endParaRPr kumimoji="1" lang="en-US" altLang="ja-JP" dirty="0"/>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28</a:t>
            </a:fld>
            <a:endParaRPr kumimoji="1" lang="ja-JP" altLang="en-US"/>
          </a:p>
        </p:txBody>
      </p:sp>
    </p:spTree>
    <p:extLst>
      <p:ext uri="{BB962C8B-B14F-4D97-AF65-F5344CB8AC3E}">
        <p14:creationId xmlns:p14="http://schemas.microsoft.com/office/powerpoint/2010/main" val="13374091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次は、特異最小項、ただ一つの主項に包含されている最小項を探します。</a:t>
            </a:r>
            <a:endParaRPr kumimoji="1" lang="en-US" altLang="ja-JP" dirty="0"/>
          </a:p>
          <a:p>
            <a:r>
              <a:rPr kumimoji="1" lang="ja-JP" altLang="en-US" dirty="0"/>
              <a:t>今度は、各最小項から下に向かって見ていきます。</a:t>
            </a:r>
            <a:endParaRPr kumimoji="1" lang="en-US" altLang="ja-JP" dirty="0"/>
          </a:p>
          <a:p>
            <a:r>
              <a:rPr kumimoji="1" lang="ja-JP" altLang="en-US" dirty="0"/>
              <a:t>下方向にチェックしたときに、丸が一つしかなければ、特異最小項です。</a:t>
            </a:r>
            <a:endParaRPr kumimoji="1" lang="en-US" altLang="ja-JP" dirty="0"/>
          </a:p>
          <a:p>
            <a:r>
              <a:rPr kumimoji="1" lang="ja-JP" altLang="en-US" dirty="0"/>
              <a:t>特異最小項であれば、丸を二重丸に書き換えます。</a:t>
            </a:r>
            <a:endParaRPr kumimoji="1" lang="en-US" altLang="ja-JP" dirty="0"/>
          </a:p>
          <a:p>
            <a:r>
              <a:rPr kumimoji="1" lang="ja-JP" altLang="en-US" dirty="0"/>
              <a:t>最小項</a:t>
            </a:r>
            <a:r>
              <a:rPr kumimoji="1" lang="en-US" altLang="ja-JP" dirty="0"/>
              <a:t>1</a:t>
            </a:r>
            <a:r>
              <a:rPr kumimoji="1" lang="ja-JP" altLang="en-US" dirty="0"/>
              <a:t>は、主項</a:t>
            </a:r>
            <a:r>
              <a:rPr kumimoji="1" lang="en-US" altLang="ja-JP" dirty="0"/>
              <a:t>s </a:t>
            </a:r>
            <a:r>
              <a:rPr kumimoji="1" lang="ja-JP" altLang="en-US" dirty="0"/>
              <a:t>の欄にしか丸がありませんので、特異最小項です。</a:t>
            </a:r>
            <a:endParaRPr kumimoji="1" lang="en-US" altLang="ja-JP" dirty="0"/>
          </a:p>
          <a:p>
            <a:r>
              <a:rPr kumimoji="1" lang="ja-JP" altLang="en-US" dirty="0"/>
              <a:t>そこでこの丸を二重丸に書き換えます。</a:t>
            </a:r>
            <a:endParaRPr kumimoji="1" lang="en-US" altLang="ja-JP" dirty="0"/>
          </a:p>
          <a:p>
            <a:r>
              <a:rPr kumimoji="1" lang="ja-JP" altLang="en-US" dirty="0"/>
              <a:t>同様に最小項</a:t>
            </a:r>
            <a:r>
              <a:rPr kumimoji="1" lang="en-US" altLang="ja-JP" dirty="0"/>
              <a:t>3</a:t>
            </a:r>
            <a:r>
              <a:rPr kumimoji="1" lang="ja-JP" altLang="en-US" dirty="0"/>
              <a:t>を下方向に見ていくと、丸は主項</a:t>
            </a:r>
            <a:r>
              <a:rPr kumimoji="1" lang="en-US" altLang="ja-JP" dirty="0"/>
              <a:t>s</a:t>
            </a:r>
            <a:r>
              <a:rPr kumimoji="1" lang="ja-JP" altLang="en-US" dirty="0"/>
              <a:t>にしかありませんので、</a:t>
            </a:r>
            <a:endParaRPr kumimoji="1" lang="en-US" altLang="ja-JP" dirty="0"/>
          </a:p>
          <a:p>
            <a:r>
              <a:rPr kumimoji="1" lang="ja-JP" altLang="en-US" dirty="0"/>
              <a:t>この丸を二重丸に書き換えます。</a:t>
            </a:r>
            <a:endParaRPr kumimoji="1" lang="en-US" altLang="ja-JP" dirty="0"/>
          </a:p>
          <a:p>
            <a:r>
              <a:rPr kumimoji="1" lang="ja-JP" altLang="en-US" dirty="0"/>
              <a:t>以下、各最小項から下方向に見ていくと、最小項</a:t>
            </a:r>
            <a:r>
              <a:rPr kumimoji="1" lang="en-US" altLang="ja-JP" dirty="0"/>
              <a:t>4 </a:t>
            </a:r>
            <a:r>
              <a:rPr kumimoji="1" lang="ja-JP" altLang="en-US" dirty="0"/>
              <a:t>と </a:t>
            </a:r>
            <a:r>
              <a:rPr kumimoji="1" lang="en-US" altLang="ja-JP" dirty="0"/>
              <a:t>8 </a:t>
            </a:r>
            <a:r>
              <a:rPr kumimoji="1" lang="ja-JP" altLang="en-US" dirty="0"/>
              <a:t>が特異最小項になります。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29</a:t>
            </a:fld>
            <a:endParaRPr kumimoji="1" lang="ja-JP" altLang="en-US"/>
          </a:p>
        </p:txBody>
      </p:sp>
    </p:spTree>
    <p:extLst>
      <p:ext uri="{BB962C8B-B14F-4D97-AF65-F5344CB8AC3E}">
        <p14:creationId xmlns:p14="http://schemas.microsoft.com/office/powerpoint/2010/main" val="2913900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加算の次は減算を考えてみましょう。</a:t>
            </a:r>
            <a:endParaRPr kumimoji="1" lang="en-US" altLang="ja-JP" dirty="0"/>
          </a:p>
          <a:p>
            <a:r>
              <a:rPr kumimoji="1" lang="ja-JP" altLang="en-US" dirty="0"/>
              <a:t>負の数を足せば減算になります。</a:t>
            </a:r>
            <a:endParaRPr kumimoji="1" lang="en-US" altLang="ja-JP" dirty="0"/>
          </a:p>
          <a:p>
            <a:r>
              <a:rPr kumimoji="1" lang="ja-JP" altLang="en-US" dirty="0"/>
              <a:t>計算機で、負の数を表すのに使われるのが、</a:t>
            </a:r>
            <a:r>
              <a:rPr kumimoji="1" lang="en-US" altLang="ja-JP" dirty="0"/>
              <a:t>2</a:t>
            </a:r>
            <a:r>
              <a:rPr kumimoji="1" lang="ja-JP" altLang="en-US" dirty="0"/>
              <a:t>の補数です。</a:t>
            </a:r>
            <a:endParaRPr kumimoji="1" lang="en-US" altLang="ja-JP" dirty="0"/>
          </a:p>
          <a:p>
            <a:r>
              <a:rPr kumimoji="1" lang="ja-JP" altLang="en-US" dirty="0"/>
              <a:t>整数 </a:t>
            </a:r>
            <a:r>
              <a:rPr kumimoji="1" lang="en-US" altLang="ja-JP" dirty="0"/>
              <a:t>X</a:t>
            </a:r>
            <a:r>
              <a:rPr kumimoji="1" lang="ja-JP" altLang="en-US" dirty="0"/>
              <a:t> の</a:t>
            </a:r>
            <a:r>
              <a:rPr kumimoji="1" lang="en-US" altLang="ja-JP" dirty="0"/>
              <a:t>2</a:t>
            </a:r>
            <a:r>
              <a:rPr kumimoji="1" lang="ja-JP" altLang="en-US" dirty="0"/>
              <a:t>の補数は、</a:t>
            </a:r>
            <a:r>
              <a:rPr kumimoji="1" lang="en-US" altLang="ja-JP" dirty="0"/>
              <a:t>2^n – X </a:t>
            </a:r>
            <a:r>
              <a:rPr kumimoji="1" lang="ja-JP" altLang="en-US" dirty="0"/>
              <a:t>という式で表されます。</a:t>
            </a:r>
            <a:endParaRPr kumimoji="1" lang="en-US" altLang="ja-JP" dirty="0"/>
          </a:p>
          <a:p>
            <a:r>
              <a:rPr kumimoji="1" lang="ja-JP" altLang="en-US" dirty="0"/>
              <a:t>例えば、整数 </a:t>
            </a:r>
            <a:r>
              <a:rPr kumimoji="1" lang="en-US" altLang="ja-JP" dirty="0"/>
              <a:t>5 0101 </a:t>
            </a:r>
            <a:r>
              <a:rPr kumimoji="1" lang="ja-JP" altLang="en-US" dirty="0"/>
              <a:t>の</a:t>
            </a:r>
            <a:r>
              <a:rPr kumimoji="1" lang="en-US" altLang="ja-JP" dirty="0"/>
              <a:t>4</a:t>
            </a:r>
            <a:r>
              <a:rPr kumimoji="1" lang="ja-JP" altLang="en-US" dirty="0"/>
              <a:t>ビットの</a:t>
            </a:r>
            <a:r>
              <a:rPr kumimoji="1" lang="en-US" altLang="ja-JP" dirty="0"/>
              <a:t>2</a:t>
            </a:r>
            <a:r>
              <a:rPr kumimoji="1" lang="ja-JP" altLang="en-US" dirty="0"/>
              <a:t>の補数は、</a:t>
            </a:r>
            <a:endParaRPr kumimoji="1" lang="en-US" altLang="ja-JP" dirty="0"/>
          </a:p>
          <a:p>
            <a:r>
              <a:rPr kumimoji="1" lang="en-US" altLang="ja-JP" dirty="0"/>
              <a:t>2^4 -5 </a:t>
            </a:r>
            <a:r>
              <a:rPr kumimoji="1" lang="ja-JP" altLang="en-US" dirty="0"/>
              <a:t>つまり </a:t>
            </a:r>
            <a:r>
              <a:rPr kumimoji="1" lang="en-US" altLang="ja-JP" dirty="0"/>
              <a:t>16-5 </a:t>
            </a:r>
            <a:r>
              <a:rPr kumimoji="1" lang="ja-JP" altLang="en-US" dirty="0"/>
              <a:t>で</a:t>
            </a:r>
            <a:r>
              <a:rPr kumimoji="1" lang="en-US" altLang="ja-JP" dirty="0"/>
              <a:t>11 1011 </a:t>
            </a:r>
            <a:r>
              <a:rPr kumimoji="1" lang="ja-JP" altLang="en-US" dirty="0"/>
              <a:t>となります。</a:t>
            </a:r>
            <a:endParaRPr kumimoji="1" lang="en-US" altLang="ja-JP" dirty="0"/>
          </a:p>
          <a:p>
            <a:r>
              <a:rPr kumimoji="1" lang="ja-JP" altLang="en-US" dirty="0"/>
              <a:t>ある整数の </a:t>
            </a:r>
            <a:r>
              <a:rPr kumimoji="1" lang="en-US" altLang="ja-JP" dirty="0"/>
              <a:t>2 </a:t>
            </a:r>
            <a:r>
              <a:rPr kumimoji="1" lang="ja-JP" altLang="en-US" dirty="0"/>
              <a:t>の補数を求めるには、</a:t>
            </a:r>
            <a:endParaRPr kumimoji="1" lang="en-US" altLang="ja-JP" dirty="0"/>
          </a:p>
          <a:p>
            <a:r>
              <a:rPr kumimoji="1" lang="ja-JP" altLang="en-US" dirty="0"/>
              <a:t>まず全てのビットを反転させます。</a:t>
            </a:r>
            <a:endParaRPr kumimoji="1" lang="en-US" altLang="ja-JP" dirty="0"/>
          </a:p>
          <a:p>
            <a:r>
              <a:rPr kumimoji="1" lang="ja-JP" altLang="en-US" dirty="0"/>
              <a:t>例えば、</a:t>
            </a:r>
            <a:r>
              <a:rPr kumimoji="1" lang="en-US" altLang="ja-JP" dirty="0"/>
              <a:t>5 0101 </a:t>
            </a:r>
            <a:r>
              <a:rPr kumimoji="1" lang="ja-JP" altLang="en-US" dirty="0"/>
              <a:t>なら </a:t>
            </a:r>
            <a:r>
              <a:rPr kumimoji="1" lang="en-US" altLang="ja-JP" dirty="0"/>
              <a:t>1010 </a:t>
            </a:r>
            <a:r>
              <a:rPr kumimoji="1" lang="ja-JP" altLang="en-US" dirty="0"/>
              <a:t>とします。</a:t>
            </a:r>
            <a:endParaRPr kumimoji="1" lang="en-US" altLang="ja-JP" dirty="0"/>
          </a:p>
          <a:p>
            <a:r>
              <a:rPr kumimoji="1" lang="ja-JP" altLang="en-US" dirty="0"/>
              <a:t>そしてそこに</a:t>
            </a:r>
            <a:r>
              <a:rPr kumimoji="1" lang="en-US" altLang="ja-JP" dirty="0"/>
              <a:t>1</a:t>
            </a:r>
            <a:r>
              <a:rPr kumimoji="1" lang="ja-JP" altLang="en-US" dirty="0"/>
              <a:t>を加えます。</a:t>
            </a:r>
            <a:endParaRPr kumimoji="1" lang="en-US" altLang="ja-JP" dirty="0"/>
          </a:p>
          <a:p>
            <a:r>
              <a:rPr kumimoji="1" lang="en-US" altLang="ja-JP" dirty="0"/>
              <a:t>1010 </a:t>
            </a:r>
            <a:r>
              <a:rPr kumimoji="1" lang="ja-JP" altLang="en-US" dirty="0"/>
              <a:t>に </a:t>
            </a:r>
            <a:r>
              <a:rPr kumimoji="1" lang="en-US" altLang="ja-JP" dirty="0"/>
              <a:t>1 </a:t>
            </a:r>
            <a:r>
              <a:rPr kumimoji="1" lang="ja-JP" altLang="en-US" dirty="0"/>
              <a:t>を加えて </a:t>
            </a:r>
            <a:r>
              <a:rPr kumimoji="1" lang="en-US" altLang="ja-JP" dirty="0"/>
              <a:t>1011 </a:t>
            </a:r>
            <a:r>
              <a:rPr kumimoji="1" lang="ja-JP" altLang="en-US" dirty="0"/>
              <a:t>です。</a:t>
            </a:r>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3</a:t>
            </a:fld>
            <a:endParaRPr kumimoji="1" lang="ja-JP" altLang="en-US"/>
          </a:p>
        </p:txBody>
      </p:sp>
    </p:spTree>
    <p:extLst>
      <p:ext uri="{BB962C8B-B14F-4D97-AF65-F5344CB8AC3E}">
        <p14:creationId xmlns:p14="http://schemas.microsoft.com/office/powerpoint/2010/main" val="2611992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特異最小項が求まりましたので、必須主項を決定します。</a:t>
            </a:r>
            <a:endParaRPr kumimoji="1" lang="en-US" altLang="ja-JP" dirty="0"/>
          </a:p>
          <a:p>
            <a:r>
              <a:rPr kumimoji="1" lang="ja-JP" altLang="en-US" dirty="0"/>
              <a:t>表から特異最小項の二重丸を探し、</a:t>
            </a:r>
            <a:endParaRPr kumimoji="1" lang="en-US" altLang="ja-JP" dirty="0"/>
          </a:p>
          <a:p>
            <a:r>
              <a:rPr kumimoji="1" lang="ja-JP" altLang="en-US" dirty="0"/>
              <a:t>二重丸があればその右側の必須欄にチェックを入れます。</a:t>
            </a:r>
            <a:endParaRPr kumimoji="1" lang="en-US" altLang="ja-JP" dirty="0"/>
          </a:p>
          <a:p>
            <a:r>
              <a:rPr kumimoji="1" lang="ja-JP" altLang="en-US" dirty="0"/>
              <a:t>まず最小項 </a:t>
            </a:r>
            <a:r>
              <a:rPr kumimoji="1" lang="en-US" altLang="ja-JP" dirty="0"/>
              <a:t>4 </a:t>
            </a:r>
            <a:r>
              <a:rPr kumimoji="1" lang="ja-JP" altLang="en-US" dirty="0"/>
              <a:t>が主項 </a:t>
            </a:r>
            <a:r>
              <a:rPr kumimoji="1" lang="en-US" altLang="ja-JP" dirty="0"/>
              <a:t>p </a:t>
            </a:r>
            <a:r>
              <a:rPr kumimoji="1" lang="ja-JP" altLang="en-US" dirty="0"/>
              <a:t>の特異最小項ですので、右端の主項 </a:t>
            </a:r>
            <a:r>
              <a:rPr kumimoji="1" lang="en-US" altLang="ja-JP" dirty="0"/>
              <a:t>p </a:t>
            </a:r>
            <a:r>
              <a:rPr kumimoji="1" lang="ja-JP" altLang="en-US" dirty="0"/>
              <a:t>の必須欄にチェックを入れます。</a:t>
            </a:r>
            <a:endParaRPr kumimoji="1" lang="en-US" altLang="ja-JP" dirty="0"/>
          </a:p>
          <a:p>
            <a:r>
              <a:rPr kumimoji="1" lang="ja-JP" altLang="en-US" dirty="0"/>
              <a:t>最小項 </a:t>
            </a:r>
            <a:r>
              <a:rPr kumimoji="1" lang="en-US" altLang="ja-JP" dirty="0"/>
              <a:t>1 </a:t>
            </a:r>
            <a:r>
              <a:rPr kumimoji="1" lang="ja-JP" altLang="en-US" dirty="0"/>
              <a:t>と </a:t>
            </a:r>
            <a:r>
              <a:rPr kumimoji="1" lang="en-US" altLang="ja-JP" dirty="0"/>
              <a:t>3 </a:t>
            </a:r>
            <a:r>
              <a:rPr kumimoji="1" lang="ja-JP" altLang="en-US" dirty="0"/>
              <a:t>は主項 </a:t>
            </a:r>
            <a:r>
              <a:rPr kumimoji="1" lang="en-US" altLang="ja-JP" dirty="0"/>
              <a:t>s </a:t>
            </a:r>
            <a:r>
              <a:rPr kumimoji="1" lang="ja-JP" altLang="en-US" dirty="0"/>
              <a:t>の特異最小項ですので、主項 </a:t>
            </a:r>
            <a:r>
              <a:rPr kumimoji="1" lang="en-US" altLang="ja-JP" dirty="0"/>
              <a:t>s </a:t>
            </a:r>
            <a:r>
              <a:rPr kumimoji="1" lang="ja-JP" altLang="en-US" dirty="0"/>
              <a:t>の必須欄にチェックを入れます。</a:t>
            </a:r>
            <a:endParaRPr kumimoji="1" lang="en-US" altLang="ja-JP" dirty="0"/>
          </a:p>
          <a:p>
            <a:r>
              <a:rPr kumimoji="1" lang="ja-JP" altLang="en-US" dirty="0"/>
              <a:t>同様に最小項 </a:t>
            </a:r>
            <a:r>
              <a:rPr kumimoji="1" lang="en-US" altLang="ja-JP" dirty="0"/>
              <a:t>8 </a:t>
            </a:r>
            <a:r>
              <a:rPr kumimoji="1" lang="ja-JP" altLang="en-US" dirty="0"/>
              <a:t>が含まれる主項 </a:t>
            </a:r>
            <a:r>
              <a:rPr kumimoji="1" lang="en-US" altLang="ja-JP" dirty="0"/>
              <a:t>t </a:t>
            </a:r>
            <a:r>
              <a:rPr kumimoji="1" lang="ja-JP" altLang="en-US" dirty="0"/>
              <a:t>の必須欄にチェックを入れます。</a:t>
            </a:r>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30</a:t>
            </a:fld>
            <a:endParaRPr kumimoji="1" lang="ja-JP" altLang="en-US"/>
          </a:p>
        </p:txBody>
      </p:sp>
    </p:spTree>
    <p:extLst>
      <p:ext uri="{BB962C8B-B14F-4D97-AF65-F5344CB8AC3E}">
        <p14:creationId xmlns:p14="http://schemas.microsoft.com/office/powerpoint/2010/main" val="40032249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必須主項が求まりましたので、次は必須主項がカバーしている最小項をチェックします。</a:t>
            </a:r>
            <a:endParaRPr kumimoji="1" lang="en-US" altLang="ja-JP" dirty="0"/>
          </a:p>
          <a:p>
            <a:r>
              <a:rPr kumimoji="1" lang="ja-JP" altLang="en-US" dirty="0"/>
              <a:t>必須欄にチェックがあれば、そこから左に方向に見ていきます。</a:t>
            </a:r>
            <a:endParaRPr kumimoji="1" lang="en-US" altLang="ja-JP" dirty="0"/>
          </a:p>
          <a:p>
            <a:r>
              <a:rPr kumimoji="1" lang="ja-JP" altLang="en-US" dirty="0"/>
              <a:t>そして丸または二重丸があればその下の選択欄にチェックを入れます。</a:t>
            </a:r>
            <a:endParaRPr kumimoji="1" lang="en-US" altLang="ja-JP" dirty="0"/>
          </a:p>
          <a:p>
            <a:r>
              <a:rPr kumimoji="1" lang="ja-JP" altLang="en-US" dirty="0"/>
              <a:t>主項</a:t>
            </a:r>
            <a:r>
              <a:rPr kumimoji="1" lang="en-US" altLang="ja-JP" dirty="0"/>
              <a:t> p </a:t>
            </a:r>
            <a:r>
              <a:rPr kumimoji="1" lang="ja-JP" altLang="en-US" dirty="0"/>
              <a:t>の必須欄にチェックが入っていますので、そこから左に見ていきます。</a:t>
            </a:r>
            <a:endParaRPr kumimoji="1" lang="en-US" altLang="ja-JP" dirty="0"/>
          </a:p>
          <a:p>
            <a:r>
              <a:rPr kumimoji="1" lang="ja-JP" altLang="en-US" dirty="0"/>
              <a:t>すると最小項 </a:t>
            </a:r>
            <a:r>
              <a:rPr kumimoji="1" lang="en-US" altLang="ja-JP" dirty="0"/>
              <a:t>4 </a:t>
            </a:r>
            <a:r>
              <a:rPr kumimoji="1" lang="ja-JP" altLang="en-US" dirty="0"/>
              <a:t>と </a:t>
            </a:r>
            <a:r>
              <a:rPr kumimoji="1" lang="en-US" altLang="ja-JP" dirty="0"/>
              <a:t>6 </a:t>
            </a:r>
            <a:r>
              <a:rPr kumimoji="1" lang="ja-JP" altLang="en-US" dirty="0"/>
              <a:t>に丸がありますので、その下の選択欄にチェックを入れます。</a:t>
            </a:r>
            <a:endParaRPr kumimoji="1" lang="en-US" altLang="ja-JP" dirty="0"/>
          </a:p>
          <a:p>
            <a:r>
              <a:rPr kumimoji="1" lang="ja-JP" altLang="en-US" dirty="0"/>
              <a:t>同様に、主項 </a:t>
            </a:r>
            <a:r>
              <a:rPr kumimoji="1" lang="en-US" altLang="ja-JP" dirty="0"/>
              <a:t>s </a:t>
            </a:r>
            <a:r>
              <a:rPr kumimoji="1" lang="ja-JP" altLang="en-US" dirty="0"/>
              <a:t>の必須欄にチェックが入っていますので、そこから左方向に見て</a:t>
            </a:r>
            <a:endParaRPr kumimoji="1" lang="en-US" altLang="ja-JP" dirty="0"/>
          </a:p>
          <a:p>
            <a:r>
              <a:rPr kumimoji="1" lang="ja-JP" altLang="en-US" dirty="0"/>
              <a:t>最小項 </a:t>
            </a:r>
            <a:r>
              <a:rPr kumimoji="1" lang="en-US" altLang="ja-JP" dirty="0"/>
              <a:t>1,3,9,11 </a:t>
            </a:r>
            <a:r>
              <a:rPr kumimoji="1" lang="ja-JP" altLang="en-US" dirty="0"/>
              <a:t>の選択欄にチェックを入れます。</a:t>
            </a:r>
            <a:endParaRPr kumimoji="1" lang="en-US" altLang="ja-JP" dirty="0"/>
          </a:p>
          <a:p>
            <a:r>
              <a:rPr kumimoji="1" lang="ja-JP" altLang="en-US" dirty="0"/>
              <a:t>主項 </a:t>
            </a:r>
            <a:r>
              <a:rPr kumimoji="1" lang="en-US" altLang="ja-JP" dirty="0"/>
              <a:t>t</a:t>
            </a:r>
            <a:r>
              <a:rPr kumimoji="1" lang="ja-JP" altLang="en-US" dirty="0"/>
              <a:t> も包含する最小項の選択欄にチェックを入れます。。</a:t>
            </a:r>
            <a:r>
              <a:rPr kumimoji="1" lang="en-US" altLang="ja-JP" dirty="0"/>
              <a:t> </a:t>
            </a:r>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31</a:t>
            </a:fld>
            <a:endParaRPr kumimoji="1" lang="ja-JP" altLang="en-US"/>
          </a:p>
        </p:txBody>
      </p:sp>
    </p:spTree>
    <p:extLst>
      <p:ext uri="{BB962C8B-B14F-4D97-AF65-F5344CB8AC3E}">
        <p14:creationId xmlns:p14="http://schemas.microsoft.com/office/powerpoint/2010/main" val="33691309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次は、選択のチェック欄にまだチェックが付いていない最小項を探します。</a:t>
            </a:r>
            <a:endParaRPr kumimoji="1" lang="en-US" altLang="ja-JP" dirty="0"/>
          </a:p>
          <a:p>
            <a:r>
              <a:rPr kumimoji="1" lang="ja-JP" altLang="en-US" dirty="0"/>
              <a:t>まだチェックが付いていない最小項があれば、その最小項を包含する主項を選択します。</a:t>
            </a:r>
            <a:endParaRPr kumimoji="1" lang="en-US" altLang="ja-JP" dirty="0"/>
          </a:p>
          <a:p>
            <a:r>
              <a:rPr kumimoji="1" lang="ja-JP" altLang="en-US" dirty="0"/>
              <a:t>今回は、最小項</a:t>
            </a:r>
            <a:r>
              <a:rPr kumimoji="1" lang="en-US" altLang="ja-JP" dirty="0"/>
              <a:t>14</a:t>
            </a:r>
            <a:r>
              <a:rPr kumimoji="1" lang="ja-JP" altLang="en-US" dirty="0"/>
              <a:t>にまだチェックが付いていませんので、</a:t>
            </a:r>
            <a:endParaRPr kumimoji="1" lang="en-US" altLang="ja-JP" dirty="0"/>
          </a:p>
          <a:p>
            <a:r>
              <a:rPr kumimoji="1" lang="ja-JP" altLang="en-US" dirty="0"/>
              <a:t>上方向にみていき、最小項</a:t>
            </a:r>
            <a:r>
              <a:rPr kumimoji="1" lang="en-US" altLang="ja-JP" dirty="0"/>
              <a:t>14</a:t>
            </a:r>
            <a:r>
              <a:rPr kumimoji="1" lang="ja-JP" altLang="en-US" dirty="0"/>
              <a:t>を包含している主項を探します。</a:t>
            </a:r>
            <a:endParaRPr kumimoji="1" lang="en-US" altLang="ja-JP" dirty="0"/>
          </a:p>
          <a:p>
            <a:r>
              <a:rPr kumimoji="1" lang="ja-JP" altLang="en-US" dirty="0"/>
              <a:t>すると、主項 </a:t>
            </a:r>
            <a:r>
              <a:rPr kumimoji="1" lang="en-US" altLang="ja-JP" dirty="0"/>
              <a:t>q </a:t>
            </a:r>
            <a:r>
              <a:rPr kumimoji="1" lang="ja-JP" altLang="en-US" dirty="0"/>
              <a:t>と主項 </a:t>
            </a:r>
            <a:r>
              <a:rPr kumimoji="1" lang="en-US" altLang="ja-JP" dirty="0"/>
              <a:t>r </a:t>
            </a:r>
            <a:r>
              <a:rPr kumimoji="1" lang="ja-JP" altLang="en-US" dirty="0"/>
              <a:t>が最小項</a:t>
            </a:r>
            <a:r>
              <a:rPr kumimoji="1" lang="en-US" altLang="ja-JP" dirty="0"/>
              <a:t>14</a:t>
            </a:r>
            <a:r>
              <a:rPr kumimoji="1" lang="ja-JP" altLang="en-US" dirty="0"/>
              <a:t>を包含しています。</a:t>
            </a:r>
            <a:endParaRPr kumimoji="1" lang="en-US" altLang="ja-JP" dirty="0"/>
          </a:p>
          <a:p>
            <a:r>
              <a:rPr kumimoji="1" lang="ja-JP" altLang="en-US" dirty="0"/>
              <a:t>このとき、できるだけ主項の数が少なくなるように、</a:t>
            </a:r>
            <a:endParaRPr kumimoji="1" lang="en-US" altLang="ja-JP" dirty="0"/>
          </a:p>
          <a:p>
            <a:r>
              <a:rPr kumimoji="1" lang="ja-JP" altLang="en-US" dirty="0"/>
              <a:t>また、できるだけ大きな主項になるように主項を選びます。</a:t>
            </a:r>
            <a:endParaRPr kumimoji="1" lang="en-US" altLang="ja-JP" dirty="0"/>
          </a:p>
          <a:p>
            <a:r>
              <a:rPr kumimoji="1" lang="ja-JP" altLang="en-US" dirty="0"/>
              <a:t>この場合は主項 </a:t>
            </a:r>
            <a:r>
              <a:rPr kumimoji="1" lang="en-US" altLang="ja-JP" dirty="0"/>
              <a:t>q </a:t>
            </a:r>
            <a:r>
              <a:rPr kumimoji="1" lang="ja-JP" altLang="en-US" dirty="0"/>
              <a:t>と主項 </a:t>
            </a:r>
            <a:r>
              <a:rPr kumimoji="1" lang="en-US" altLang="ja-JP" dirty="0"/>
              <a:t>r </a:t>
            </a:r>
            <a:r>
              <a:rPr kumimoji="1" lang="ja-JP" altLang="en-US" dirty="0"/>
              <a:t>は同じ大きさですので、どちらを選んでも</a:t>
            </a:r>
            <a:r>
              <a:rPr kumimoji="1" lang="en-US" altLang="ja-JP" dirty="0"/>
              <a:t>OK</a:t>
            </a:r>
            <a:r>
              <a:rPr kumimoji="1" lang="ja-JP" altLang="en-US" dirty="0"/>
              <a:t>です。</a:t>
            </a:r>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32</a:t>
            </a:fld>
            <a:endParaRPr kumimoji="1" lang="ja-JP" altLang="en-US"/>
          </a:p>
        </p:txBody>
      </p:sp>
    </p:spTree>
    <p:extLst>
      <p:ext uri="{BB962C8B-B14F-4D97-AF65-F5344CB8AC3E}">
        <p14:creationId xmlns:p14="http://schemas.microsoft.com/office/powerpoint/2010/main" val="22508357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QM</a:t>
            </a:r>
            <a:r>
              <a:rPr kumimoji="1" lang="ja-JP" altLang="en-US" dirty="0"/>
              <a:t>法を使って与えられた関数の最小積和形が求まりました。</a:t>
            </a:r>
            <a:endParaRPr kumimoji="1" lang="en-US" altLang="ja-JP" dirty="0"/>
          </a:p>
          <a:p>
            <a:r>
              <a:rPr kumimoji="1" lang="ja-JP" altLang="en-US" dirty="0"/>
              <a:t>最小積和形は、必須主項＋他の主項、という形をしています。</a:t>
            </a:r>
            <a:endParaRPr kumimoji="1" lang="en-US" altLang="ja-JP" dirty="0"/>
          </a:p>
          <a:p>
            <a:r>
              <a:rPr kumimoji="1" lang="ja-JP" altLang="en-US" dirty="0"/>
              <a:t>こちらの関数ですと、最小積和形は、</a:t>
            </a:r>
            <a:endParaRPr kumimoji="1" lang="en-US" altLang="ja-JP" dirty="0"/>
          </a:p>
          <a:p>
            <a:r>
              <a:rPr kumimoji="1" lang="en-US" altLang="ja-JP" dirty="0"/>
              <a:t>A_B D_ OR B_D OR A B_ OR B CD_</a:t>
            </a:r>
          </a:p>
          <a:p>
            <a:r>
              <a:rPr kumimoji="1" lang="ja-JP" altLang="en-US" dirty="0"/>
              <a:t>または</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A_B D_ OR B_D OR A B_ OR A CD_</a:t>
            </a:r>
          </a:p>
          <a:p>
            <a:r>
              <a:rPr kumimoji="1" lang="ja-JP" altLang="en-US" dirty="0"/>
              <a:t>となります。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33</a:t>
            </a:fld>
            <a:endParaRPr kumimoji="1" lang="ja-JP" altLang="en-US"/>
          </a:p>
        </p:txBody>
      </p:sp>
    </p:spTree>
    <p:extLst>
      <p:ext uri="{BB962C8B-B14F-4D97-AF65-F5344CB8AC3E}">
        <p14:creationId xmlns:p14="http://schemas.microsoft.com/office/powerpoint/2010/main" val="22971096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それでは残りの時間は演習問題をやってみましょう。</a:t>
            </a:r>
            <a:endParaRPr kumimoji="1" lang="en-US" altLang="ja-JP" dirty="0"/>
          </a:p>
          <a:p>
            <a:r>
              <a:rPr kumimoji="1" lang="ja-JP" altLang="en-US" dirty="0"/>
              <a:t>こちらの表で表される論理関数の最小積和形を、</a:t>
            </a:r>
            <a:r>
              <a:rPr kumimoji="1" lang="en-US" altLang="ja-JP" dirty="0"/>
              <a:t>QM</a:t>
            </a:r>
            <a:r>
              <a:rPr kumimoji="1" lang="ja-JP" altLang="en-US" dirty="0"/>
              <a:t>法を用いて求めて下さい。</a:t>
            </a:r>
            <a:endParaRPr kumimoji="1" lang="en-US" altLang="ja-JP" dirty="0"/>
          </a:p>
          <a:p>
            <a:r>
              <a:rPr kumimoji="1" lang="ja-JP" altLang="en-US" dirty="0"/>
              <a:t>皆さんノートにこちらの表を移してください。</a:t>
            </a:r>
            <a:endParaRPr kumimoji="1" lang="en-US" altLang="ja-JP" dirty="0"/>
          </a:p>
          <a:p>
            <a:r>
              <a:rPr kumimoji="1" lang="ja-JP" altLang="en-US" dirty="0"/>
              <a:t>論理回路の公式ページ、および </a:t>
            </a:r>
            <a:r>
              <a:rPr kumimoji="1" lang="en-US" altLang="ja-JP" dirty="0"/>
              <a:t>Google Classroom </a:t>
            </a:r>
            <a:r>
              <a:rPr kumimoji="1" lang="ja-JP" altLang="en-US" dirty="0"/>
              <a:t>の</a:t>
            </a:r>
            <a:endParaRPr kumimoji="1" lang="en-US" altLang="ja-JP" dirty="0"/>
          </a:p>
          <a:p>
            <a:r>
              <a:rPr kumimoji="1" lang="ja-JP" altLang="en-US" dirty="0"/>
              <a:t>第</a:t>
            </a:r>
            <a:r>
              <a:rPr kumimoji="1" lang="en-US" altLang="ja-JP" dirty="0"/>
              <a:t>6</a:t>
            </a:r>
            <a:r>
              <a:rPr kumimoji="1" lang="ja-JP" altLang="en-US" dirty="0"/>
              <a:t>回講義資料に、今回の演習問題の </a:t>
            </a:r>
            <a:r>
              <a:rPr kumimoji="1" lang="en-US" altLang="ja-JP" dirty="0"/>
              <a:t>pdf </a:t>
            </a:r>
            <a:r>
              <a:rPr kumimoji="1" lang="ja-JP" altLang="en-US" dirty="0"/>
              <a:t>ファイルを置いていますので、必要なら</a:t>
            </a:r>
            <a:endParaRPr kumimoji="1" lang="en-US" altLang="ja-JP" dirty="0"/>
          </a:p>
          <a:p>
            <a:r>
              <a:rPr kumimoji="1" lang="ja-JP" altLang="en-US" dirty="0"/>
              <a:t>そちらをダウンロードしてください。</a:t>
            </a:r>
            <a:endParaRPr kumimoji="1" lang="en-US" altLang="ja-JP" dirty="0"/>
          </a:p>
          <a:p>
            <a:r>
              <a:rPr kumimoji="1" lang="ja-JP" altLang="en-US" dirty="0"/>
              <a:t>真理値表から、関数 </a:t>
            </a:r>
            <a:r>
              <a:rPr kumimoji="1" lang="en-US" altLang="ja-JP" dirty="0"/>
              <a:t>f </a:t>
            </a:r>
            <a:r>
              <a:rPr kumimoji="1" lang="ja-JP" altLang="en-US" dirty="0"/>
              <a:t>の値が</a:t>
            </a:r>
            <a:r>
              <a:rPr kumimoji="1" lang="en-US" altLang="ja-JP" dirty="0"/>
              <a:t>1</a:t>
            </a:r>
            <a:r>
              <a:rPr kumimoji="1" lang="ja-JP" altLang="en-US" dirty="0"/>
              <a:t>になる最小項を抜き出し、</a:t>
            </a:r>
            <a:endParaRPr kumimoji="1" lang="en-US" altLang="ja-JP" dirty="0"/>
          </a:p>
          <a:p>
            <a:r>
              <a:rPr kumimoji="1" lang="en-US" altLang="ja-JP" dirty="0"/>
              <a:t>1</a:t>
            </a:r>
            <a:r>
              <a:rPr kumimoji="1" lang="ja-JP" altLang="en-US" dirty="0"/>
              <a:t>の個数でグループ分けしてください。</a:t>
            </a:r>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34</a:t>
            </a:fld>
            <a:endParaRPr kumimoji="1" lang="ja-JP" altLang="en-US"/>
          </a:p>
        </p:txBody>
      </p:sp>
    </p:spTree>
    <p:extLst>
      <p:ext uri="{BB962C8B-B14F-4D97-AF65-F5344CB8AC3E}">
        <p14:creationId xmlns:p14="http://schemas.microsoft.com/office/powerpoint/2010/main" val="22899097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ノートにこのような表を書いてください。</a:t>
            </a:r>
            <a:endParaRPr kumimoji="1" lang="en-US" altLang="ja-JP" dirty="0"/>
          </a:p>
          <a:p>
            <a:r>
              <a:rPr kumimoji="1" lang="ja-JP" altLang="en-US" dirty="0"/>
              <a:t>最小項を</a:t>
            </a:r>
            <a:r>
              <a:rPr kumimoji="1" lang="en-US" altLang="ja-JP" dirty="0"/>
              <a:t>1</a:t>
            </a:r>
            <a:r>
              <a:rPr kumimoji="1" lang="ja-JP" altLang="en-US" dirty="0"/>
              <a:t>の個数でグループ分けし、</a:t>
            </a:r>
            <a:r>
              <a:rPr kumimoji="1" lang="en-US" altLang="ja-JP" dirty="0"/>
              <a:t>1</a:t>
            </a:r>
            <a:r>
              <a:rPr kumimoji="1" lang="ja-JP" altLang="en-US" dirty="0"/>
              <a:t>の個数が少ないものから順に</a:t>
            </a:r>
            <a:endParaRPr kumimoji="1" lang="en-US" altLang="ja-JP" dirty="0"/>
          </a:p>
          <a:p>
            <a:r>
              <a:rPr kumimoji="1" lang="ja-JP" altLang="en-US" dirty="0"/>
              <a:t>表に書き込んでください。</a:t>
            </a:r>
            <a:endParaRPr kumimoji="1" lang="en-US" altLang="ja-JP" dirty="0"/>
          </a:p>
          <a:p>
            <a:r>
              <a:rPr kumimoji="1" lang="en-US" altLang="ja-JP" dirty="0"/>
              <a:t>1</a:t>
            </a:r>
            <a:r>
              <a:rPr kumimoji="1" lang="ja-JP" altLang="en-US" dirty="0"/>
              <a:t>の少ないものから並べると、上から順に、</a:t>
            </a:r>
            <a:endParaRPr kumimoji="1" lang="en-US" altLang="ja-JP" dirty="0"/>
          </a:p>
          <a:p>
            <a:r>
              <a:rPr kumimoji="1" lang="en-US" altLang="ja-JP" dirty="0"/>
              <a:t>2 0010</a:t>
            </a:r>
          </a:p>
          <a:p>
            <a:r>
              <a:rPr kumimoji="1" lang="en-US" altLang="ja-JP" dirty="0"/>
              <a:t>4 0100</a:t>
            </a:r>
          </a:p>
          <a:p>
            <a:r>
              <a:rPr kumimoji="1" lang="en-US" altLang="ja-JP" dirty="0"/>
              <a:t>3 0011</a:t>
            </a:r>
          </a:p>
          <a:p>
            <a:r>
              <a:rPr kumimoji="1" lang="en-US" altLang="ja-JP" dirty="0"/>
              <a:t>5 0101</a:t>
            </a:r>
          </a:p>
          <a:p>
            <a:r>
              <a:rPr kumimoji="1" lang="en-US" altLang="ja-JP" dirty="0"/>
              <a:t>10 1010</a:t>
            </a:r>
          </a:p>
          <a:p>
            <a:r>
              <a:rPr kumimoji="1" lang="en-US" altLang="ja-JP" dirty="0"/>
              <a:t>11 1011</a:t>
            </a:r>
          </a:p>
          <a:p>
            <a:r>
              <a:rPr kumimoji="1" lang="en-US" altLang="ja-JP" dirty="0"/>
              <a:t>13 1101</a:t>
            </a:r>
          </a:p>
          <a:p>
            <a:r>
              <a:rPr kumimoji="1" lang="en-US" altLang="ja-JP" dirty="0"/>
              <a:t>15 1111</a:t>
            </a:r>
            <a:r>
              <a:rPr kumimoji="1" lang="ja-JP" altLang="en-US" dirty="0"/>
              <a:t> となります。</a:t>
            </a:r>
            <a:endParaRPr kumimoji="1" lang="en-US" altLang="ja-JP" dirty="0"/>
          </a:p>
          <a:p>
            <a:r>
              <a:rPr kumimoji="1" lang="ja-JP" altLang="en-US" dirty="0"/>
              <a:t>ちなみに、これらの最小項は、カルノー図では下の位置に対応しています。</a:t>
            </a:r>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35</a:t>
            </a:fld>
            <a:endParaRPr kumimoji="1" lang="ja-JP" altLang="en-US"/>
          </a:p>
        </p:txBody>
      </p:sp>
    </p:spTree>
    <p:extLst>
      <p:ext uri="{BB962C8B-B14F-4D97-AF65-F5344CB8AC3E}">
        <p14:creationId xmlns:p14="http://schemas.microsoft.com/office/powerpoint/2010/main" val="390930041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次は隣り合うグループの間で、併合できる行を探します。</a:t>
            </a:r>
            <a:endParaRPr kumimoji="1" lang="en-US" altLang="ja-JP" dirty="0"/>
          </a:p>
          <a:p>
            <a:r>
              <a:rPr kumimoji="1" lang="ja-JP" altLang="en-US" dirty="0"/>
              <a:t>併合できる行は、どこか</a:t>
            </a:r>
            <a:r>
              <a:rPr kumimoji="1" lang="en-US" altLang="ja-JP" dirty="0"/>
              <a:t>1</a:t>
            </a:r>
            <a:r>
              <a:rPr kumimoji="1" lang="ja-JP" altLang="en-US" dirty="0"/>
              <a:t>ビットだけが異なる行です。</a:t>
            </a:r>
            <a:endParaRPr kumimoji="1" lang="en-US" altLang="ja-JP" dirty="0"/>
          </a:p>
          <a:p>
            <a:r>
              <a:rPr kumimoji="1" lang="ja-JP" altLang="en-US" dirty="0"/>
              <a:t>まずは</a:t>
            </a:r>
            <a:r>
              <a:rPr kumimoji="1" lang="en-US" altLang="ja-JP" dirty="0"/>
              <a:t>1</a:t>
            </a:r>
            <a:r>
              <a:rPr kumimoji="1" lang="ja-JP" altLang="en-US" dirty="0"/>
              <a:t>が</a:t>
            </a:r>
            <a:r>
              <a:rPr kumimoji="1" lang="en-US" altLang="ja-JP" dirty="0"/>
              <a:t>1</a:t>
            </a:r>
            <a:r>
              <a:rPr kumimoji="1" lang="ja-JP" altLang="en-US" dirty="0"/>
              <a:t>個のグループと、</a:t>
            </a:r>
            <a:r>
              <a:rPr kumimoji="1" lang="en-US" altLang="ja-JP" dirty="0"/>
              <a:t>1</a:t>
            </a:r>
            <a:r>
              <a:rPr kumimoji="1" lang="ja-JP" altLang="en-US" dirty="0"/>
              <a:t>が</a:t>
            </a:r>
            <a:r>
              <a:rPr kumimoji="1" lang="en-US" altLang="ja-JP" dirty="0"/>
              <a:t>2</a:t>
            </a:r>
            <a:r>
              <a:rPr kumimoji="1" lang="ja-JP" altLang="en-US" dirty="0"/>
              <a:t>個のグループの間で併合できる行を探し、</a:t>
            </a:r>
            <a:endParaRPr kumimoji="1" lang="en-US" altLang="ja-JP" dirty="0"/>
          </a:p>
          <a:p>
            <a:r>
              <a:rPr kumimoji="1" lang="ja-JP" altLang="en-US" dirty="0"/>
              <a:t>併合できれば新しい表に書き込んでください。</a:t>
            </a:r>
            <a:endParaRPr kumimoji="1" lang="en-US" altLang="ja-JP" dirty="0"/>
          </a:p>
          <a:p>
            <a:r>
              <a:rPr kumimoji="1" lang="ja-JP" altLang="en-US" dirty="0"/>
              <a:t>まずは </a:t>
            </a:r>
            <a:r>
              <a:rPr kumimoji="1" lang="en-US" altLang="ja-JP" dirty="0"/>
              <a:t>2 0010 </a:t>
            </a:r>
            <a:r>
              <a:rPr kumimoji="1" lang="ja-JP" altLang="en-US" dirty="0"/>
              <a:t>と併合できる行を探しましょう。</a:t>
            </a:r>
            <a:endParaRPr kumimoji="1" lang="en-US" altLang="ja-JP" dirty="0"/>
          </a:p>
          <a:p>
            <a:r>
              <a:rPr kumimoji="1" lang="ja-JP" altLang="en-US" dirty="0"/>
              <a:t>すると、</a:t>
            </a:r>
            <a:r>
              <a:rPr kumimoji="1" lang="en-US" altLang="ja-JP" dirty="0"/>
              <a:t> 3 0011 </a:t>
            </a:r>
            <a:r>
              <a:rPr kumimoji="1" lang="ja-JP" altLang="en-US" dirty="0"/>
              <a:t>が </a:t>
            </a:r>
            <a:r>
              <a:rPr kumimoji="1" lang="en-US" altLang="ja-JP" dirty="0"/>
              <a:t>D </a:t>
            </a:r>
            <a:r>
              <a:rPr kumimoji="1" lang="ja-JP" altLang="en-US" dirty="0"/>
              <a:t>のビットのみ異なりますので併合できます。</a:t>
            </a:r>
            <a:endParaRPr kumimoji="1" lang="en-US" altLang="ja-JP" dirty="0"/>
          </a:p>
          <a:p>
            <a:r>
              <a:rPr kumimoji="1" lang="ja-JP" altLang="en-US" dirty="0"/>
              <a:t>新しい表に </a:t>
            </a:r>
            <a:r>
              <a:rPr kumimoji="1" lang="en-US" altLang="ja-JP" dirty="0"/>
              <a:t>2,3 001- </a:t>
            </a:r>
            <a:r>
              <a:rPr kumimoji="1" lang="ja-JP" altLang="en-US" dirty="0"/>
              <a:t>書き込み、</a:t>
            </a:r>
            <a:r>
              <a:rPr kumimoji="1" lang="en-US" altLang="ja-JP" dirty="0"/>
              <a:t>2</a:t>
            </a:r>
            <a:r>
              <a:rPr kumimoji="1" lang="ja-JP" altLang="en-US" dirty="0"/>
              <a:t>と</a:t>
            </a:r>
            <a:r>
              <a:rPr kumimoji="1" lang="en-US" altLang="ja-JP" dirty="0"/>
              <a:t>3</a:t>
            </a:r>
            <a:r>
              <a:rPr kumimoji="1" lang="ja-JP" altLang="en-US" dirty="0"/>
              <a:t>の主項の欄にチェックを入れます。</a:t>
            </a:r>
            <a:endParaRPr kumimoji="1" lang="en-US" altLang="ja-JP" dirty="0"/>
          </a:p>
          <a:p>
            <a:r>
              <a:rPr kumimoji="1" lang="ja-JP" altLang="en-US" dirty="0"/>
              <a:t>これはカルノー図では、左下の</a:t>
            </a:r>
            <a:r>
              <a:rPr kumimoji="1" lang="en-US" altLang="ja-JP" dirty="0"/>
              <a:t>2</a:t>
            </a:r>
            <a:r>
              <a:rPr kumimoji="1" lang="ja-JP" altLang="en-US" dirty="0"/>
              <a:t>つのマスを、横</a:t>
            </a:r>
            <a:r>
              <a:rPr kumimoji="1" lang="en-US" altLang="ja-JP" dirty="0"/>
              <a:t>1</a:t>
            </a:r>
            <a:r>
              <a:rPr kumimoji="1" lang="ja-JP" altLang="en-US" dirty="0"/>
              <a:t>縦</a:t>
            </a:r>
            <a:r>
              <a:rPr kumimoji="1" lang="en-US" altLang="ja-JP" dirty="0"/>
              <a:t>2</a:t>
            </a:r>
            <a:r>
              <a:rPr kumimoji="1" lang="ja-JP" altLang="en-US" dirty="0"/>
              <a:t>の長方形で囲むことに対応します。</a:t>
            </a:r>
            <a:endParaRPr kumimoji="1" lang="en-US" altLang="ja-JP" dirty="0"/>
          </a:p>
          <a:p>
            <a:r>
              <a:rPr kumimoji="1" lang="ja-JP" altLang="en-US" dirty="0"/>
              <a:t>続いて、</a:t>
            </a:r>
            <a:r>
              <a:rPr kumimoji="1" lang="en-US" altLang="ja-JP" dirty="0"/>
              <a:t>2</a:t>
            </a:r>
            <a:r>
              <a:rPr kumimoji="1" lang="ja-JP" altLang="en-US" dirty="0"/>
              <a:t>と併合できる行を探すと、</a:t>
            </a:r>
            <a:r>
              <a:rPr kumimoji="1" lang="en-US" altLang="ja-JP" dirty="0"/>
              <a:t>10</a:t>
            </a:r>
            <a:r>
              <a:rPr kumimoji="1" lang="ja-JP" altLang="en-US" dirty="0"/>
              <a:t> </a:t>
            </a:r>
            <a:r>
              <a:rPr kumimoji="1" lang="en-US" altLang="ja-JP" dirty="0"/>
              <a:t>1010</a:t>
            </a:r>
            <a:r>
              <a:rPr kumimoji="1" lang="ja-JP" altLang="en-US" dirty="0"/>
              <a:t> が </a:t>
            </a:r>
            <a:r>
              <a:rPr kumimoji="1" lang="en-US" altLang="ja-JP" dirty="0"/>
              <a:t>A </a:t>
            </a:r>
            <a:r>
              <a:rPr kumimoji="1" lang="ja-JP" altLang="en-US" dirty="0"/>
              <a:t>のビットのみが異なりますので併合できます。</a:t>
            </a:r>
            <a:endParaRPr kumimoji="1" lang="en-US" altLang="ja-JP" dirty="0"/>
          </a:p>
          <a:p>
            <a:r>
              <a:rPr kumimoji="1" lang="ja-JP" altLang="en-US" dirty="0"/>
              <a:t>新しい表に、</a:t>
            </a:r>
            <a:r>
              <a:rPr kumimoji="1" lang="en-US" altLang="ja-JP" dirty="0"/>
              <a:t>2,10 -010 </a:t>
            </a:r>
            <a:r>
              <a:rPr kumimoji="1" lang="ja-JP" altLang="en-US" dirty="0"/>
              <a:t>と書き込み、</a:t>
            </a:r>
            <a:r>
              <a:rPr kumimoji="1" lang="en-US" altLang="ja-JP" dirty="0"/>
              <a:t>2</a:t>
            </a:r>
            <a:r>
              <a:rPr kumimoji="1" lang="ja-JP" altLang="en-US" dirty="0"/>
              <a:t>と</a:t>
            </a:r>
            <a:r>
              <a:rPr kumimoji="1" lang="en-US" altLang="ja-JP" dirty="0"/>
              <a:t>10</a:t>
            </a:r>
            <a:r>
              <a:rPr kumimoji="1" lang="ja-JP" altLang="en-US" dirty="0"/>
              <a:t>の主項の欄にチェックを入れます。</a:t>
            </a:r>
            <a:endParaRPr kumimoji="1" lang="en-US" altLang="ja-JP" dirty="0"/>
          </a:p>
          <a:p>
            <a:r>
              <a:rPr kumimoji="1" lang="ja-JP" altLang="en-US" dirty="0"/>
              <a:t>次は</a:t>
            </a:r>
            <a:r>
              <a:rPr kumimoji="1" lang="en-US" altLang="ja-JP" dirty="0"/>
              <a:t>4 0100 </a:t>
            </a:r>
            <a:r>
              <a:rPr kumimoji="1" lang="ja-JP" altLang="en-US" dirty="0"/>
              <a:t>と併合できる行を探すと、</a:t>
            </a:r>
            <a:r>
              <a:rPr kumimoji="1" lang="en-US" altLang="ja-JP" dirty="0"/>
              <a:t>5 0101 </a:t>
            </a:r>
            <a:r>
              <a:rPr kumimoji="1" lang="ja-JP" altLang="en-US" dirty="0"/>
              <a:t>が </a:t>
            </a:r>
            <a:r>
              <a:rPr kumimoji="1" lang="en-US" altLang="ja-JP" dirty="0"/>
              <a:t>D </a:t>
            </a:r>
            <a:r>
              <a:rPr kumimoji="1" lang="ja-JP" altLang="en-US" dirty="0"/>
              <a:t>のビットのみが異なりますので、</a:t>
            </a:r>
            <a:endParaRPr kumimoji="1" lang="en-US" altLang="ja-JP" dirty="0"/>
          </a:p>
          <a:p>
            <a:r>
              <a:rPr kumimoji="1" lang="en-US" altLang="ja-JP" dirty="0"/>
              <a:t>4,5 010- </a:t>
            </a:r>
            <a:r>
              <a:rPr kumimoji="1" lang="ja-JP" altLang="en-US" dirty="0"/>
              <a:t>と書き込み、</a:t>
            </a:r>
            <a:r>
              <a:rPr kumimoji="1" lang="en-US" altLang="ja-JP" dirty="0"/>
              <a:t>4 </a:t>
            </a:r>
            <a:r>
              <a:rPr kumimoji="1" lang="ja-JP" altLang="en-US" dirty="0"/>
              <a:t>と </a:t>
            </a:r>
            <a:r>
              <a:rPr kumimoji="1" lang="en-US" altLang="ja-JP" dirty="0"/>
              <a:t>5 </a:t>
            </a:r>
            <a:r>
              <a:rPr kumimoji="1" lang="ja-JP" altLang="en-US" dirty="0"/>
              <a:t>の主項の欄にチェックを入れます。</a:t>
            </a:r>
            <a:endParaRPr kumimoji="1" lang="en-US" altLang="ja-JP" dirty="0"/>
          </a:p>
          <a:p>
            <a:r>
              <a:rPr kumimoji="1" lang="ja-JP" altLang="en-US" dirty="0"/>
              <a:t>以下併合できる行を探すと、</a:t>
            </a:r>
            <a:r>
              <a:rPr kumimoji="1" lang="en-US" altLang="ja-JP" dirty="0"/>
              <a:t>3,11 -011</a:t>
            </a:r>
          </a:p>
          <a:p>
            <a:r>
              <a:rPr kumimoji="1" lang="en-US" altLang="ja-JP" dirty="0"/>
              <a:t>5,13 -101</a:t>
            </a:r>
          </a:p>
          <a:p>
            <a:r>
              <a:rPr kumimoji="1" lang="en-US" altLang="ja-JP" dirty="0"/>
              <a:t>10,11 101-</a:t>
            </a:r>
          </a:p>
          <a:p>
            <a:r>
              <a:rPr kumimoji="1" lang="en-US" altLang="ja-JP" dirty="0"/>
              <a:t>11,15 1-11</a:t>
            </a:r>
          </a:p>
          <a:p>
            <a:r>
              <a:rPr kumimoji="1" lang="en-US" altLang="ja-JP" dirty="0"/>
              <a:t>13,15 11-1 </a:t>
            </a:r>
            <a:r>
              <a:rPr kumimoji="1" lang="ja-JP" altLang="en-US" dirty="0"/>
              <a:t>となります。</a:t>
            </a:r>
            <a:endParaRPr kumimoji="1" lang="en-US" altLang="ja-JP" dirty="0"/>
          </a:p>
          <a:p>
            <a:r>
              <a:rPr kumimoji="1" lang="ja-JP" altLang="en-US" dirty="0"/>
              <a:t>皆さんの書いた答と合っているか確認してください。</a:t>
            </a:r>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36</a:t>
            </a:fld>
            <a:endParaRPr kumimoji="1" lang="ja-JP" altLang="en-US"/>
          </a:p>
        </p:txBody>
      </p:sp>
    </p:spTree>
    <p:extLst>
      <p:ext uri="{BB962C8B-B14F-4D97-AF65-F5344CB8AC3E}">
        <p14:creationId xmlns:p14="http://schemas.microsoft.com/office/powerpoint/2010/main" val="17171647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続いて、</a:t>
            </a:r>
            <a:r>
              <a:rPr kumimoji="1" lang="en-US" altLang="ja-JP" dirty="0"/>
              <a:t>2</a:t>
            </a:r>
            <a:r>
              <a:rPr kumimoji="1" lang="ja-JP" altLang="en-US" dirty="0"/>
              <a:t>枚目の表で併合できるものを探します。</a:t>
            </a:r>
            <a:endParaRPr kumimoji="1" lang="en-US" altLang="ja-JP" dirty="0"/>
          </a:p>
          <a:p>
            <a:r>
              <a:rPr kumimoji="1" lang="ja-JP" altLang="en-US" dirty="0"/>
              <a:t>すると、</a:t>
            </a:r>
            <a:r>
              <a:rPr kumimoji="1" lang="en-US" altLang="ja-JP" dirty="0"/>
              <a:t>2,3, 2,10, 3,11, 10,11 </a:t>
            </a:r>
            <a:r>
              <a:rPr kumimoji="1" lang="ja-JP" altLang="en-US" dirty="0"/>
              <a:t>を統合して、</a:t>
            </a:r>
            <a:endParaRPr kumimoji="1" lang="en-US" altLang="ja-JP" dirty="0"/>
          </a:p>
          <a:p>
            <a:r>
              <a:rPr kumimoji="1" lang="en-US" altLang="ja-JP" dirty="0"/>
              <a:t>2,3,10,11 -01- </a:t>
            </a:r>
            <a:r>
              <a:rPr kumimoji="1" lang="ja-JP" altLang="en-US" dirty="0"/>
              <a:t>にできます。</a:t>
            </a:r>
            <a:endParaRPr kumimoji="1" lang="en-US" altLang="ja-JP" dirty="0"/>
          </a:p>
          <a:p>
            <a:r>
              <a:rPr kumimoji="1" lang="ja-JP" altLang="en-US" dirty="0"/>
              <a:t>カルノー図では、下にある横</a:t>
            </a:r>
            <a:r>
              <a:rPr kumimoji="1" lang="en-US" altLang="ja-JP" dirty="0"/>
              <a:t>2</a:t>
            </a:r>
            <a:r>
              <a:rPr kumimoji="1" lang="ja-JP" altLang="en-US" dirty="0"/>
              <a:t>縦</a:t>
            </a:r>
            <a:r>
              <a:rPr kumimoji="1" lang="en-US" altLang="ja-JP" dirty="0"/>
              <a:t>2</a:t>
            </a:r>
            <a:r>
              <a:rPr kumimoji="1" lang="ja-JP" altLang="en-US" dirty="0"/>
              <a:t>の長方形に対応します。</a:t>
            </a:r>
            <a:r>
              <a:rPr kumimoji="1" lang="en-US" altLang="ja-JP" dirty="0"/>
              <a:t> </a:t>
            </a:r>
          </a:p>
          <a:p>
            <a:r>
              <a:rPr kumimoji="1" lang="ja-JP" altLang="en-US" dirty="0"/>
              <a:t>これ以上併合できる行はありませんので、これで終了です。</a:t>
            </a:r>
            <a:endParaRPr kumimoji="1" lang="en-US" altLang="ja-JP" dirty="0"/>
          </a:p>
          <a:p>
            <a:r>
              <a:rPr kumimoji="1" lang="ja-JP" altLang="en-US" dirty="0"/>
              <a:t>ここまでにチェックが付かなかった行が主項です。</a:t>
            </a:r>
            <a:endParaRPr kumimoji="1" lang="en-US" altLang="ja-JP" dirty="0"/>
          </a:p>
          <a:p>
            <a:r>
              <a:rPr kumimoji="1" lang="ja-JP" altLang="en-US" dirty="0"/>
              <a:t>主項は、</a:t>
            </a:r>
            <a:r>
              <a:rPr kumimoji="1" lang="en-US" altLang="ja-JP" dirty="0"/>
              <a:t>4,5,  5,13,  11,15,  13,15,   2,3,10,11  </a:t>
            </a:r>
            <a:r>
              <a:rPr kumimoji="1" lang="ja-JP" altLang="en-US" dirty="0"/>
              <a:t>の</a:t>
            </a:r>
            <a:r>
              <a:rPr kumimoji="1" lang="en-US" altLang="ja-JP" dirty="0"/>
              <a:t>5</a:t>
            </a:r>
            <a:r>
              <a:rPr kumimoji="1" lang="ja-JP" altLang="en-US" dirty="0"/>
              <a:t>つです。</a:t>
            </a:r>
            <a:endParaRPr kumimoji="1" lang="en-US" altLang="ja-JP" dirty="0"/>
          </a:p>
          <a:p>
            <a:r>
              <a:rPr kumimoji="1" lang="ja-JP" altLang="en-US" dirty="0"/>
              <a:t>各主項に名前を付けます。</a:t>
            </a:r>
            <a:endParaRPr kumimoji="1" lang="en-US" altLang="ja-JP" dirty="0"/>
          </a:p>
          <a:p>
            <a:r>
              <a:rPr kumimoji="1" lang="ja-JP" altLang="en-US" dirty="0"/>
              <a:t>ここでは順に、</a:t>
            </a:r>
            <a:r>
              <a:rPr kumimoji="1" lang="en-US" altLang="ja-JP" dirty="0" err="1"/>
              <a:t>p,q,r,s,t</a:t>
            </a:r>
            <a:r>
              <a:rPr kumimoji="1" lang="en-US" altLang="ja-JP" dirty="0"/>
              <a:t> </a:t>
            </a:r>
            <a:r>
              <a:rPr kumimoji="1" lang="ja-JP" altLang="en-US" dirty="0"/>
              <a:t>とします。</a:t>
            </a:r>
            <a:r>
              <a:rPr kumimoji="1" lang="en-US" altLang="ja-JP" dirty="0"/>
              <a:t> </a:t>
            </a:r>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37</a:t>
            </a:fld>
            <a:endParaRPr kumimoji="1" lang="ja-JP" altLang="en-US"/>
          </a:p>
        </p:txBody>
      </p:sp>
    </p:spTree>
    <p:extLst>
      <p:ext uri="{BB962C8B-B14F-4D97-AF65-F5344CB8AC3E}">
        <p14:creationId xmlns:p14="http://schemas.microsoft.com/office/powerpoint/2010/main" val="400727157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主項はこちらの</a:t>
            </a:r>
            <a:r>
              <a:rPr kumimoji="1" lang="en-US" altLang="ja-JP" dirty="0"/>
              <a:t>5</a:t>
            </a:r>
            <a:r>
              <a:rPr kumimoji="1" lang="ja-JP" altLang="en-US" dirty="0"/>
              <a:t>つです。</a:t>
            </a:r>
            <a:endParaRPr kumimoji="1" lang="en-US" altLang="ja-JP" dirty="0"/>
          </a:p>
          <a:p>
            <a:r>
              <a:rPr kumimoji="1" lang="ja-JP" altLang="en-US" dirty="0"/>
              <a:t>各主項の論理式は、</a:t>
            </a:r>
            <a:r>
              <a:rPr kumimoji="1" lang="en-US" altLang="ja-JP" dirty="0"/>
              <a:t>A_B C, B C_D, A C D, A B D, B_C </a:t>
            </a:r>
            <a:r>
              <a:rPr kumimoji="1" lang="ja-JP" altLang="en-US" dirty="0"/>
              <a:t>です。</a:t>
            </a:r>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38</a:t>
            </a:fld>
            <a:endParaRPr kumimoji="1" lang="ja-JP" altLang="en-US"/>
          </a:p>
        </p:txBody>
      </p:sp>
    </p:spTree>
    <p:extLst>
      <p:ext uri="{BB962C8B-B14F-4D97-AF65-F5344CB8AC3E}">
        <p14:creationId xmlns:p14="http://schemas.microsoft.com/office/powerpoint/2010/main" val="34273665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主項が求まりましたので、次は必要な主項を求めます。</a:t>
            </a:r>
            <a:endParaRPr kumimoji="1" lang="en-US" altLang="ja-JP" dirty="0"/>
          </a:p>
          <a:p>
            <a:r>
              <a:rPr kumimoji="1" lang="ja-JP" altLang="en-US" dirty="0"/>
              <a:t>まず主項最小項対応表を作成します。</a:t>
            </a:r>
            <a:endParaRPr kumimoji="1" lang="en-US" altLang="ja-JP" dirty="0"/>
          </a:p>
          <a:p>
            <a:r>
              <a:rPr kumimoji="1" lang="ja-JP" altLang="en-US" dirty="0"/>
              <a:t>縦軸に主項、横軸に最小項を書いてください。</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主項は、</a:t>
            </a:r>
            <a:r>
              <a:rPr kumimoji="1" lang="en-US" altLang="ja-JP" dirty="0"/>
              <a:t>4,5,  5,13,  11,15,  13,15,   2,3,10,11  </a:t>
            </a:r>
            <a:r>
              <a:rPr kumimoji="1" lang="ja-JP" altLang="en-US" dirty="0"/>
              <a:t>の</a:t>
            </a:r>
            <a:r>
              <a:rPr kumimoji="1" lang="en-US" altLang="ja-JP" dirty="0"/>
              <a:t>5</a:t>
            </a:r>
            <a:r>
              <a:rPr kumimoji="1" lang="ja-JP" altLang="en-US" dirty="0"/>
              <a:t>つです。</a:t>
            </a:r>
            <a:endParaRPr kumimoji="1" lang="en-US" altLang="ja-JP" dirty="0"/>
          </a:p>
          <a:p>
            <a:r>
              <a:rPr kumimoji="1" lang="ja-JP" altLang="en-US" dirty="0"/>
              <a:t>最小項は、</a:t>
            </a:r>
            <a:r>
              <a:rPr kumimoji="1" lang="en-US" altLang="ja-JP" dirty="0"/>
              <a:t>2,3,4,5,10,11,13,15 </a:t>
            </a:r>
            <a:r>
              <a:rPr kumimoji="1" lang="ja-JP" altLang="en-US" dirty="0"/>
              <a:t>です。</a:t>
            </a:r>
            <a:endParaRPr kumimoji="1" lang="en-US" altLang="ja-JP" dirty="0"/>
          </a:p>
          <a:p>
            <a:r>
              <a:rPr kumimoji="1" lang="ja-JP" altLang="en-US" dirty="0"/>
              <a:t>各主項が包含する最小項に丸を付けてください。</a:t>
            </a:r>
            <a:endParaRPr kumimoji="1" lang="en-US" altLang="ja-JP" dirty="0"/>
          </a:p>
          <a:p>
            <a:r>
              <a:rPr kumimoji="1" lang="ja-JP" altLang="en-US" dirty="0"/>
              <a:t>丸を付けるとこうなります。</a:t>
            </a:r>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39</a:t>
            </a:fld>
            <a:endParaRPr kumimoji="1" lang="ja-JP" altLang="en-US"/>
          </a:p>
        </p:txBody>
      </p:sp>
    </p:spTree>
    <p:extLst>
      <p:ext uri="{BB962C8B-B14F-4D97-AF65-F5344CB8AC3E}">
        <p14:creationId xmlns:p14="http://schemas.microsoft.com/office/powerpoint/2010/main" val="912501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引き算は、</a:t>
            </a:r>
            <a:r>
              <a:rPr kumimoji="1" lang="en-US" altLang="ja-JP" dirty="0"/>
              <a:t>2</a:t>
            </a:r>
            <a:r>
              <a:rPr kumimoji="1" lang="ja-JP" altLang="en-US" dirty="0"/>
              <a:t>の補数を足せばできますので、</a:t>
            </a:r>
            <a:endParaRPr kumimoji="1" lang="en-US" altLang="ja-JP" dirty="0"/>
          </a:p>
          <a:p>
            <a:r>
              <a:rPr kumimoji="1" lang="ja-JP" altLang="en-US" dirty="0"/>
              <a:t>引き算をする減算器は加算器で作ることができます。</a:t>
            </a:r>
            <a:endParaRPr kumimoji="1" lang="en-US" altLang="ja-JP" dirty="0"/>
          </a:p>
          <a:p>
            <a:r>
              <a:rPr kumimoji="1" lang="en-US" altLang="ja-JP" dirty="0"/>
              <a:t>X-Y </a:t>
            </a:r>
            <a:r>
              <a:rPr kumimoji="1" lang="ja-JP" altLang="en-US" dirty="0"/>
              <a:t>を求めるときは、</a:t>
            </a:r>
            <a:r>
              <a:rPr kumimoji="1" lang="en-US" altLang="ja-JP" dirty="0"/>
              <a:t>Y </a:t>
            </a:r>
            <a:r>
              <a:rPr kumimoji="1" lang="ja-JP" altLang="en-US" dirty="0"/>
              <a:t>の</a:t>
            </a:r>
            <a:r>
              <a:rPr kumimoji="1" lang="en-US" altLang="ja-JP" dirty="0"/>
              <a:t>2</a:t>
            </a:r>
            <a:r>
              <a:rPr kumimoji="1" lang="ja-JP" altLang="en-US" dirty="0"/>
              <a:t>の補数を足します。</a:t>
            </a:r>
            <a:endParaRPr kumimoji="1" lang="en-US" altLang="ja-JP" dirty="0"/>
          </a:p>
          <a:p>
            <a:r>
              <a:rPr kumimoji="1" lang="en-US" altLang="ja-JP" dirty="0"/>
              <a:t>Y </a:t>
            </a:r>
            <a:r>
              <a:rPr kumimoji="1" lang="ja-JP" altLang="en-US" dirty="0"/>
              <a:t>の </a:t>
            </a:r>
            <a:r>
              <a:rPr kumimoji="1" lang="en-US" altLang="ja-JP" dirty="0"/>
              <a:t>2 </a:t>
            </a:r>
            <a:r>
              <a:rPr kumimoji="1" lang="ja-JP" altLang="en-US" dirty="0"/>
              <a:t>の補数は、まず</a:t>
            </a:r>
            <a:r>
              <a:rPr kumimoji="1" lang="en-US" altLang="ja-JP" dirty="0"/>
              <a:t>Y</a:t>
            </a:r>
            <a:r>
              <a:rPr kumimoji="1" lang="ja-JP" altLang="en-US" dirty="0"/>
              <a:t>をビット反転します。</a:t>
            </a:r>
            <a:endParaRPr kumimoji="1" lang="en-US" altLang="ja-JP" dirty="0"/>
          </a:p>
          <a:p>
            <a:r>
              <a:rPr kumimoji="1" lang="ja-JP" altLang="en-US" dirty="0"/>
              <a:t>ビット反転は、</a:t>
            </a:r>
            <a:r>
              <a:rPr kumimoji="1" lang="en-US" altLang="ja-JP" dirty="0"/>
              <a:t>NOT </a:t>
            </a:r>
            <a:r>
              <a:rPr kumimoji="1" lang="ja-JP" altLang="en-US" dirty="0"/>
              <a:t>ゲートを通せばできます。</a:t>
            </a:r>
            <a:endParaRPr kumimoji="1" lang="en-US" altLang="ja-JP" dirty="0"/>
          </a:p>
          <a:p>
            <a:r>
              <a:rPr kumimoji="1" lang="ja-JP" altLang="en-US" dirty="0"/>
              <a:t>あとはこれに</a:t>
            </a:r>
            <a:r>
              <a:rPr kumimoji="1" lang="en-US" altLang="ja-JP" dirty="0"/>
              <a:t>1</a:t>
            </a:r>
            <a:r>
              <a:rPr kumimoji="1" lang="ja-JP" altLang="en-US" dirty="0"/>
              <a:t>を足せばいいのですが、ちょうどうまい具合に、</a:t>
            </a:r>
            <a:endParaRPr kumimoji="1" lang="en-US" altLang="ja-JP" dirty="0"/>
          </a:p>
          <a:p>
            <a:r>
              <a:rPr kumimoji="1" lang="ja-JP" altLang="en-US" dirty="0"/>
              <a:t>一番下の桁には、下からの繰り上がり </a:t>
            </a:r>
            <a:r>
              <a:rPr kumimoji="1" lang="en-US" altLang="ja-JP" dirty="0"/>
              <a:t>Ci </a:t>
            </a:r>
            <a:r>
              <a:rPr kumimoji="1" lang="ja-JP" altLang="en-US" dirty="0"/>
              <a:t>があります。</a:t>
            </a:r>
            <a:endParaRPr kumimoji="1" lang="en-US" altLang="ja-JP" dirty="0"/>
          </a:p>
          <a:p>
            <a:r>
              <a:rPr kumimoji="1" lang="en-US" altLang="ja-JP" dirty="0"/>
              <a:t>Ci</a:t>
            </a:r>
            <a:r>
              <a:rPr kumimoji="1" lang="ja-JP" altLang="en-US" dirty="0"/>
              <a:t> に </a:t>
            </a:r>
            <a:r>
              <a:rPr kumimoji="1" lang="en-US" altLang="ja-JP" dirty="0"/>
              <a:t>1</a:t>
            </a:r>
            <a:r>
              <a:rPr kumimoji="1" lang="ja-JP" altLang="en-US" dirty="0"/>
              <a:t>を入力すれば、</a:t>
            </a:r>
            <a:r>
              <a:rPr kumimoji="1" lang="en-US" altLang="ja-JP" dirty="0"/>
              <a:t>1</a:t>
            </a:r>
            <a:r>
              <a:rPr kumimoji="1" lang="ja-JP" altLang="en-US" dirty="0"/>
              <a:t>を足したことになります。</a:t>
            </a:r>
            <a:endParaRPr kumimoji="1" lang="en-US" altLang="ja-JP" dirty="0"/>
          </a:p>
          <a:p>
            <a:r>
              <a:rPr kumimoji="1" lang="ja-JP" altLang="en-US" dirty="0"/>
              <a:t>ですので、減算器の回路はこのようになります。</a:t>
            </a:r>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4</a:t>
            </a:fld>
            <a:endParaRPr kumimoji="1" lang="ja-JP" altLang="en-US"/>
          </a:p>
        </p:txBody>
      </p:sp>
    </p:spTree>
    <p:extLst>
      <p:ext uri="{BB962C8B-B14F-4D97-AF65-F5344CB8AC3E}">
        <p14:creationId xmlns:p14="http://schemas.microsoft.com/office/powerpoint/2010/main" val="333280965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最小項を記入したら、次は特異最小項を求めます。</a:t>
            </a:r>
            <a:endParaRPr kumimoji="1" lang="en-US" altLang="ja-JP" dirty="0"/>
          </a:p>
          <a:p>
            <a:r>
              <a:rPr kumimoji="1" lang="ja-JP" altLang="en-US" dirty="0"/>
              <a:t>各最小項を下方向に見て、縦に１つしか丸が無ければ、その丸を二重丸に書き換えます。</a:t>
            </a:r>
            <a:endParaRPr kumimoji="1" lang="en-US" altLang="ja-JP" dirty="0"/>
          </a:p>
          <a:p>
            <a:r>
              <a:rPr kumimoji="1" lang="ja-JP" altLang="en-US" dirty="0"/>
              <a:t>最小項 </a:t>
            </a:r>
            <a:r>
              <a:rPr kumimoji="1" lang="en-US" altLang="ja-JP" dirty="0"/>
              <a:t>2 </a:t>
            </a:r>
            <a:r>
              <a:rPr kumimoji="1" lang="ja-JP" altLang="en-US" dirty="0"/>
              <a:t>は丸が一つしかありませんので、二重丸に書き換えます。</a:t>
            </a:r>
            <a:endParaRPr kumimoji="1" lang="en-US" altLang="ja-JP" dirty="0"/>
          </a:p>
          <a:p>
            <a:r>
              <a:rPr kumimoji="1" lang="ja-JP" altLang="en-US" dirty="0"/>
              <a:t>同様に、最小項 </a:t>
            </a:r>
            <a:r>
              <a:rPr kumimoji="1" lang="en-US" altLang="ja-JP" dirty="0"/>
              <a:t>3 </a:t>
            </a:r>
            <a:r>
              <a:rPr kumimoji="1" lang="ja-JP" altLang="en-US" dirty="0"/>
              <a:t>も二重丸に書き換えます。</a:t>
            </a:r>
            <a:endParaRPr kumimoji="1" lang="en-US" altLang="ja-JP" dirty="0"/>
          </a:p>
          <a:p>
            <a:r>
              <a:rPr kumimoji="1" lang="ja-JP" altLang="en-US" dirty="0"/>
              <a:t>最小項 </a:t>
            </a:r>
            <a:r>
              <a:rPr kumimoji="1" lang="en-US" altLang="ja-JP" dirty="0"/>
              <a:t>4, 10 </a:t>
            </a:r>
            <a:r>
              <a:rPr kumimoji="1" lang="ja-JP" altLang="en-US" dirty="0"/>
              <a:t>も二重丸になります。</a:t>
            </a:r>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40</a:t>
            </a:fld>
            <a:endParaRPr kumimoji="1" lang="ja-JP" altLang="en-US"/>
          </a:p>
        </p:txBody>
      </p:sp>
    </p:spTree>
    <p:extLst>
      <p:ext uri="{BB962C8B-B14F-4D97-AF65-F5344CB8AC3E}">
        <p14:creationId xmlns:p14="http://schemas.microsoft.com/office/powerpoint/2010/main" val="185651475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特異最小項が求まりましたので、必須主項を求めます。</a:t>
            </a:r>
            <a:endParaRPr kumimoji="1" lang="en-US" altLang="ja-JP" dirty="0"/>
          </a:p>
          <a:p>
            <a:r>
              <a:rPr kumimoji="1" lang="ja-JP" altLang="en-US" dirty="0"/>
              <a:t>二重丸があれば、その右の必須欄にチェックを入れます。</a:t>
            </a:r>
            <a:endParaRPr kumimoji="1" lang="en-US" altLang="ja-JP" dirty="0"/>
          </a:p>
          <a:p>
            <a:r>
              <a:rPr kumimoji="1" lang="ja-JP" altLang="en-US" dirty="0"/>
              <a:t>最小項 </a:t>
            </a:r>
            <a:r>
              <a:rPr kumimoji="1" lang="en-US" altLang="ja-JP" dirty="0"/>
              <a:t>4 </a:t>
            </a:r>
            <a:r>
              <a:rPr kumimoji="1" lang="ja-JP" altLang="en-US" dirty="0"/>
              <a:t>が特異最小項ですので、主項 </a:t>
            </a:r>
            <a:r>
              <a:rPr kumimoji="1" lang="en-US" altLang="ja-JP" dirty="0"/>
              <a:t>p </a:t>
            </a:r>
            <a:r>
              <a:rPr kumimoji="1" lang="ja-JP" altLang="en-US" dirty="0"/>
              <a:t>の必須欄にチェックを入れます。</a:t>
            </a:r>
            <a:endParaRPr kumimoji="1" lang="en-US" altLang="ja-JP" dirty="0"/>
          </a:p>
          <a:p>
            <a:r>
              <a:rPr kumimoji="1" lang="ja-JP" altLang="en-US" dirty="0"/>
              <a:t>同様に、主項 </a:t>
            </a:r>
            <a:r>
              <a:rPr kumimoji="1" lang="en-US" altLang="ja-JP" dirty="0"/>
              <a:t>r </a:t>
            </a:r>
            <a:r>
              <a:rPr kumimoji="1" lang="ja-JP" altLang="en-US" dirty="0"/>
              <a:t>の必須欄にチェックを入れます。</a:t>
            </a:r>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41</a:t>
            </a:fld>
            <a:endParaRPr kumimoji="1" lang="ja-JP" altLang="en-US"/>
          </a:p>
        </p:txBody>
      </p:sp>
    </p:spTree>
    <p:extLst>
      <p:ext uri="{BB962C8B-B14F-4D97-AF65-F5344CB8AC3E}">
        <p14:creationId xmlns:p14="http://schemas.microsoft.com/office/powerpoint/2010/main" val="212204707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必須主項が求まったら、必須主項が包含している最小項を決定します。</a:t>
            </a:r>
            <a:endParaRPr kumimoji="1" lang="en-US" altLang="ja-JP" dirty="0"/>
          </a:p>
          <a:p>
            <a:r>
              <a:rPr kumimoji="1" lang="ja-JP" altLang="en-US" dirty="0"/>
              <a:t>必須のチェック欄から左へ見ていき、丸か二重丸があれば、その下の選択欄にチェックを入れます。</a:t>
            </a:r>
            <a:endParaRPr kumimoji="1" lang="en-US" altLang="ja-JP" dirty="0"/>
          </a:p>
          <a:p>
            <a:r>
              <a:rPr kumimoji="1" lang="ja-JP" altLang="en-US" dirty="0"/>
              <a:t>すると、最小項 </a:t>
            </a:r>
            <a:r>
              <a:rPr kumimoji="1" lang="en-US" altLang="ja-JP" dirty="0"/>
              <a:t>2,3,4,5,10,11 </a:t>
            </a:r>
            <a:r>
              <a:rPr kumimoji="1" lang="ja-JP" altLang="en-US" dirty="0"/>
              <a:t>にチェックが入ります。</a:t>
            </a:r>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42</a:t>
            </a:fld>
            <a:endParaRPr kumimoji="1" lang="ja-JP" altLang="en-US"/>
          </a:p>
        </p:txBody>
      </p:sp>
    </p:spTree>
    <p:extLst>
      <p:ext uri="{BB962C8B-B14F-4D97-AF65-F5344CB8AC3E}">
        <p14:creationId xmlns:p14="http://schemas.microsoft.com/office/powerpoint/2010/main" val="13679446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最後に、選択欄を見て、必須主項が取り残した最小項を探します。</a:t>
            </a:r>
            <a:endParaRPr kumimoji="1" lang="en-US" altLang="ja-JP" dirty="0"/>
          </a:p>
          <a:p>
            <a:r>
              <a:rPr kumimoji="1" lang="ja-JP" altLang="en-US" dirty="0"/>
              <a:t>最小項</a:t>
            </a:r>
            <a:r>
              <a:rPr kumimoji="1" lang="en-US" altLang="ja-JP" dirty="0"/>
              <a:t>13 </a:t>
            </a:r>
            <a:r>
              <a:rPr kumimoji="1" lang="ja-JP" altLang="en-US" dirty="0"/>
              <a:t>と</a:t>
            </a:r>
            <a:r>
              <a:rPr kumimoji="1" lang="en-US" altLang="ja-JP" dirty="0"/>
              <a:t>15</a:t>
            </a:r>
            <a:r>
              <a:rPr kumimoji="1" lang="ja-JP" altLang="en-US" dirty="0"/>
              <a:t>にまだチェックが入っていませんので、</a:t>
            </a:r>
            <a:endParaRPr kumimoji="1" lang="en-US" altLang="ja-JP" dirty="0"/>
          </a:p>
          <a:p>
            <a:r>
              <a:rPr kumimoji="1" lang="ja-JP" altLang="en-US" dirty="0"/>
              <a:t>最小項</a:t>
            </a:r>
            <a:r>
              <a:rPr kumimoji="1" lang="en-US" altLang="ja-JP" dirty="0"/>
              <a:t>13</a:t>
            </a:r>
            <a:r>
              <a:rPr kumimoji="1" lang="ja-JP" altLang="en-US" dirty="0"/>
              <a:t>と</a:t>
            </a:r>
            <a:r>
              <a:rPr kumimoji="1" lang="en-US" altLang="ja-JP" dirty="0"/>
              <a:t>15</a:t>
            </a:r>
            <a:r>
              <a:rPr kumimoji="1" lang="ja-JP" altLang="en-US" dirty="0"/>
              <a:t>を包含する主項を探します。</a:t>
            </a:r>
            <a:endParaRPr kumimoji="1" lang="en-US" altLang="ja-JP" dirty="0"/>
          </a:p>
          <a:p>
            <a:r>
              <a:rPr kumimoji="1" lang="ja-JP" altLang="en-US" dirty="0"/>
              <a:t>この</a:t>
            </a:r>
            <a:r>
              <a:rPr kumimoji="1" lang="en-US" altLang="ja-JP" dirty="0"/>
              <a:t>2</a:t>
            </a:r>
            <a:r>
              <a:rPr kumimoji="1" lang="ja-JP" altLang="en-US" dirty="0"/>
              <a:t>つをカバーするためには、主項</a:t>
            </a:r>
            <a:r>
              <a:rPr kumimoji="1" lang="en-US" altLang="ja-JP" dirty="0"/>
              <a:t>q </a:t>
            </a:r>
            <a:r>
              <a:rPr kumimoji="1" lang="ja-JP" altLang="en-US" dirty="0"/>
              <a:t>と 主項 </a:t>
            </a:r>
            <a:r>
              <a:rPr kumimoji="1" lang="en-US" altLang="ja-JP" dirty="0"/>
              <a:t>r </a:t>
            </a:r>
            <a:r>
              <a:rPr kumimoji="1" lang="ja-JP" altLang="en-US" dirty="0"/>
              <a:t>を選ぶか、</a:t>
            </a:r>
            <a:endParaRPr kumimoji="1" lang="en-US" altLang="ja-JP" dirty="0"/>
          </a:p>
          <a:p>
            <a:r>
              <a:rPr kumimoji="1" lang="ja-JP" altLang="en-US" dirty="0"/>
              <a:t>主項 </a:t>
            </a:r>
            <a:r>
              <a:rPr kumimoji="1" lang="en-US" altLang="ja-JP" dirty="0"/>
              <a:t>s </a:t>
            </a:r>
            <a:r>
              <a:rPr kumimoji="1" lang="ja-JP" altLang="en-US" dirty="0"/>
              <a:t>を選ぶかのどちらかです。</a:t>
            </a:r>
            <a:endParaRPr kumimoji="1" lang="en-US" altLang="ja-JP" dirty="0"/>
          </a:p>
          <a:p>
            <a:r>
              <a:rPr kumimoji="1" lang="ja-JP" altLang="en-US" dirty="0"/>
              <a:t>主項の数はなるべく少ない方がいいので、ここでは主項 </a:t>
            </a:r>
            <a:r>
              <a:rPr kumimoji="1" lang="en-US" altLang="ja-JP" dirty="0"/>
              <a:t>s </a:t>
            </a:r>
            <a:r>
              <a:rPr kumimoji="1" lang="ja-JP" altLang="en-US" dirty="0"/>
              <a:t>を選びます。</a:t>
            </a:r>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43</a:t>
            </a:fld>
            <a:endParaRPr kumimoji="1" lang="ja-JP" altLang="en-US"/>
          </a:p>
        </p:txBody>
      </p:sp>
    </p:spTree>
    <p:extLst>
      <p:ext uri="{BB962C8B-B14F-4D97-AF65-F5344CB8AC3E}">
        <p14:creationId xmlns:p14="http://schemas.microsoft.com/office/powerpoint/2010/main" val="333359303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これで与えられた論理式 </a:t>
            </a:r>
            <a:r>
              <a:rPr kumimoji="1" lang="en-US" altLang="ja-JP" dirty="0"/>
              <a:t>f </a:t>
            </a:r>
            <a:r>
              <a:rPr kumimoji="1" lang="ja-JP" altLang="en-US" dirty="0"/>
              <a:t>の最小積和形が求まりました。</a:t>
            </a:r>
            <a:endParaRPr kumimoji="1" lang="en-US" altLang="ja-JP" dirty="0"/>
          </a:p>
          <a:p>
            <a:r>
              <a:rPr kumimoji="1" lang="ja-JP" altLang="en-US" dirty="0"/>
              <a:t>最小積和形は、</a:t>
            </a:r>
            <a:endParaRPr kumimoji="1" lang="en-US" altLang="ja-JP" dirty="0"/>
          </a:p>
          <a:p>
            <a:r>
              <a:rPr kumimoji="1" lang="en-US" altLang="ja-JP" dirty="0"/>
              <a:t>f = A_B C OR B_C OR A B D </a:t>
            </a:r>
            <a:r>
              <a:rPr kumimoji="1" lang="ja-JP" altLang="en-US" dirty="0"/>
              <a:t>となります。</a:t>
            </a:r>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44</a:t>
            </a:fld>
            <a:endParaRPr kumimoji="1" lang="ja-JP" altLang="en-US"/>
          </a:p>
        </p:txBody>
      </p:sp>
    </p:spTree>
    <p:extLst>
      <p:ext uri="{BB962C8B-B14F-4D97-AF65-F5344CB8AC3E}">
        <p14:creationId xmlns:p14="http://schemas.microsoft.com/office/powerpoint/2010/main" val="229402090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今回は</a:t>
            </a:r>
            <a:r>
              <a:rPr kumimoji="1" lang="en-US" altLang="ja-JP" dirty="0"/>
              <a:t>Quine McClusky </a:t>
            </a:r>
            <a:r>
              <a:rPr kumimoji="1" lang="ja-JP" altLang="en-US" dirty="0"/>
              <a:t>法を紹介しました。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QM</a:t>
            </a:r>
            <a:r>
              <a:rPr kumimoji="1" lang="ja-JP" altLang="en-US" dirty="0"/>
              <a:t>法は、カルノー図と比べると、直感的に分かりにくいかと思います、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QM </a:t>
            </a:r>
            <a:r>
              <a:rPr kumimoji="1" lang="ja-JP" altLang="en-US" dirty="0"/>
              <a:t>法は、人間がするのには向いていないのですが、計算機で処理するには向いています。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特に、変数が多くなると、カルノー図では対応できませんが、</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QM </a:t>
            </a:r>
            <a:r>
              <a:rPr kumimoji="1" lang="ja-JP" altLang="en-US" dirty="0"/>
              <a:t>法であれば変数が多くなってもそれほど難易度は変わりません。</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ですので、変数が多い場合は、人間が直接処理するのではなく、</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QM</a:t>
            </a:r>
            <a:r>
              <a:rPr kumimoji="1" lang="ja-JP" altLang="en-US"/>
              <a:t>法のプログラムを組んで計算機に任せた方が楽です。</a:t>
            </a:r>
            <a:endParaRPr kumimoji="1" lang="en-US" altLang="ja-JP" dirty="0"/>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45</a:t>
            </a:fld>
            <a:endParaRPr kumimoji="1" lang="ja-JP" altLang="en-US"/>
          </a:p>
        </p:txBody>
      </p:sp>
    </p:spTree>
    <p:extLst>
      <p:ext uri="{BB962C8B-B14F-4D97-AF65-F5344CB8AC3E}">
        <p14:creationId xmlns:p14="http://schemas.microsoft.com/office/powerpoint/2010/main" val="301811275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今回の授業はこれで終了です。</a:t>
            </a:r>
            <a:endParaRPr kumimoji="1" lang="en-US" altLang="ja-JP" dirty="0"/>
          </a:p>
          <a:p>
            <a:r>
              <a:rPr kumimoji="1" lang="ja-JP" altLang="en-US" dirty="0"/>
              <a:t>いつものように</a:t>
            </a:r>
            <a:r>
              <a:rPr kumimoji="1" lang="en-US" altLang="ja-JP" dirty="0" err="1"/>
              <a:t>GoogleClassroom</a:t>
            </a:r>
            <a:r>
              <a:rPr kumimoji="1" lang="ja-JP" altLang="en-US" dirty="0"/>
              <a:t>上に課題テストを挙げてあります。</a:t>
            </a:r>
            <a:endParaRPr kumimoji="1" lang="en-US" altLang="ja-JP" dirty="0"/>
          </a:p>
          <a:p>
            <a:r>
              <a:rPr kumimoji="1" lang="ja-JP" altLang="en-US" dirty="0"/>
              <a:t>今回の課題は、こちらの真理値表で表される論理式を</a:t>
            </a:r>
            <a:endParaRPr kumimoji="1" lang="en-US" altLang="ja-JP" dirty="0"/>
          </a:p>
          <a:p>
            <a:r>
              <a:rPr kumimoji="1" lang="en-US" altLang="ja-JP" dirty="0"/>
              <a:t>QM</a:t>
            </a:r>
            <a:r>
              <a:rPr kumimoji="1" lang="ja-JP" altLang="en-US" dirty="0"/>
              <a:t>法を使って最小積和形を求めてください。</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来週授業開始時までに提出してください。</a:t>
            </a:r>
            <a:endParaRPr kumimoji="1" lang="en-US" altLang="ja-JP" dirty="0"/>
          </a:p>
          <a:p>
            <a:r>
              <a:rPr kumimoji="1" lang="ja-JP" altLang="en-US" dirty="0"/>
              <a:t>お疲れ様でした。</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46</a:t>
            </a:fld>
            <a:endParaRPr kumimoji="1" lang="ja-JP" altLang="en-US"/>
          </a:p>
        </p:txBody>
      </p:sp>
    </p:spTree>
    <p:extLst>
      <p:ext uri="{BB962C8B-B14F-4D97-AF65-F5344CB8AC3E}">
        <p14:creationId xmlns:p14="http://schemas.microsoft.com/office/powerpoint/2010/main" val="3454978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減算器が加算器を用いてできますので、</a:t>
            </a:r>
            <a:endParaRPr kumimoji="1" lang="en-US" altLang="ja-JP" dirty="0"/>
          </a:p>
          <a:p>
            <a:r>
              <a:rPr kumimoji="1" lang="ja-JP" altLang="en-US" dirty="0"/>
              <a:t>少し回路を変更すると、足し算引き算両方に対応した加減算器が作れます。</a:t>
            </a:r>
            <a:endParaRPr kumimoji="1" lang="en-US" altLang="ja-JP" dirty="0"/>
          </a:p>
          <a:p>
            <a:r>
              <a:rPr kumimoji="1" lang="ja-JP" altLang="en-US" dirty="0"/>
              <a:t>足し算か引き算かを制御する制御信号 </a:t>
            </a:r>
            <a:r>
              <a:rPr kumimoji="1" lang="en-US" altLang="ja-JP" dirty="0" err="1"/>
              <a:t>Csgn</a:t>
            </a:r>
            <a:r>
              <a:rPr kumimoji="1" lang="en-US" altLang="ja-JP" dirty="0"/>
              <a:t> </a:t>
            </a:r>
            <a:r>
              <a:rPr kumimoji="1" lang="ja-JP" altLang="en-US" dirty="0"/>
              <a:t>により、 </a:t>
            </a:r>
            <a:r>
              <a:rPr kumimoji="1" lang="en-US" altLang="ja-JP" dirty="0" err="1"/>
              <a:t>Csgn</a:t>
            </a:r>
            <a:r>
              <a:rPr kumimoji="1" lang="en-US" altLang="ja-JP" dirty="0"/>
              <a:t> </a:t>
            </a:r>
            <a:r>
              <a:rPr kumimoji="1" lang="ja-JP" altLang="en-US" dirty="0"/>
              <a:t>が</a:t>
            </a:r>
            <a:r>
              <a:rPr kumimoji="1" lang="en-US" altLang="ja-JP" dirty="0"/>
              <a:t>0</a:t>
            </a:r>
            <a:r>
              <a:rPr kumimoji="1" lang="ja-JP" altLang="en-US" dirty="0"/>
              <a:t>なら足し算 </a:t>
            </a:r>
            <a:r>
              <a:rPr kumimoji="1" lang="en-US" altLang="ja-JP" dirty="0"/>
              <a:t>X+Y </a:t>
            </a:r>
            <a:r>
              <a:rPr kumimoji="1" lang="ja-JP" altLang="en-US" dirty="0"/>
              <a:t>、</a:t>
            </a:r>
            <a:endParaRPr kumimoji="1" lang="en-US" altLang="ja-JP" dirty="0"/>
          </a:p>
          <a:p>
            <a:r>
              <a:rPr kumimoji="1" lang="en-US" altLang="ja-JP" dirty="0" err="1"/>
              <a:t>Csgn</a:t>
            </a:r>
            <a:r>
              <a:rPr kumimoji="1" lang="en-US" altLang="ja-JP" dirty="0"/>
              <a:t> </a:t>
            </a:r>
            <a:r>
              <a:rPr kumimoji="1" lang="ja-JP" altLang="en-US" dirty="0"/>
              <a:t>が</a:t>
            </a:r>
            <a:r>
              <a:rPr kumimoji="1" lang="en-US" altLang="ja-JP" dirty="0"/>
              <a:t>1</a:t>
            </a:r>
            <a:r>
              <a:rPr kumimoji="1" lang="ja-JP" altLang="en-US" dirty="0"/>
              <a:t>なら引き算 </a:t>
            </a:r>
            <a:r>
              <a:rPr kumimoji="1" lang="en-US" altLang="ja-JP" dirty="0"/>
              <a:t>X-Y </a:t>
            </a:r>
            <a:r>
              <a:rPr kumimoji="1" lang="ja-JP" altLang="en-US" dirty="0"/>
              <a:t>を求める回路を作ります。</a:t>
            </a:r>
            <a:endParaRPr kumimoji="1" lang="en-US" altLang="ja-JP" dirty="0"/>
          </a:p>
          <a:p>
            <a:r>
              <a:rPr kumimoji="1" lang="en-US" altLang="ja-JP" dirty="0" err="1"/>
              <a:t>Csng</a:t>
            </a:r>
            <a:r>
              <a:rPr kumimoji="1" lang="en-US" altLang="ja-JP" dirty="0"/>
              <a:t> </a:t>
            </a:r>
            <a:r>
              <a:rPr kumimoji="1" lang="ja-JP" altLang="en-US" dirty="0"/>
              <a:t>が</a:t>
            </a:r>
            <a:r>
              <a:rPr kumimoji="1" lang="en-US" altLang="ja-JP" dirty="0"/>
              <a:t>1</a:t>
            </a:r>
            <a:r>
              <a:rPr kumimoji="1" lang="ja-JP" altLang="en-US" dirty="0"/>
              <a:t>のときは</a:t>
            </a:r>
            <a:r>
              <a:rPr kumimoji="1" lang="en-US" altLang="ja-JP" dirty="0"/>
              <a:t>Y</a:t>
            </a:r>
            <a:r>
              <a:rPr kumimoji="1" lang="ja-JP" altLang="en-US" dirty="0"/>
              <a:t> の補数が入るようにすればいいので、</a:t>
            </a:r>
            <a:endParaRPr kumimoji="1" lang="en-US" altLang="ja-JP" dirty="0"/>
          </a:p>
          <a:p>
            <a:r>
              <a:rPr kumimoji="1" lang="ja-JP" altLang="en-US" dirty="0"/>
              <a:t>このように、</a:t>
            </a:r>
            <a:r>
              <a:rPr kumimoji="1" lang="en-US" altLang="ja-JP" dirty="0" err="1"/>
              <a:t>Csgn</a:t>
            </a:r>
            <a:r>
              <a:rPr kumimoji="1" lang="en-US" altLang="ja-JP" dirty="0"/>
              <a:t> </a:t>
            </a:r>
            <a:r>
              <a:rPr kumimoji="1" lang="ja-JP" altLang="en-US" dirty="0"/>
              <a:t>と </a:t>
            </a:r>
            <a:r>
              <a:rPr kumimoji="1" lang="en-US" altLang="ja-JP" dirty="0"/>
              <a:t>Y </a:t>
            </a:r>
            <a:r>
              <a:rPr kumimoji="1" lang="ja-JP" altLang="en-US" dirty="0"/>
              <a:t>の </a:t>
            </a:r>
            <a:r>
              <a:rPr kumimoji="1" lang="en-US" altLang="ja-JP" dirty="0"/>
              <a:t>EXOR </a:t>
            </a:r>
            <a:r>
              <a:rPr kumimoji="1" lang="ja-JP" altLang="en-US" dirty="0"/>
              <a:t>を取れば、</a:t>
            </a:r>
            <a:r>
              <a:rPr kumimoji="1" lang="en-US" altLang="ja-JP" dirty="0" err="1"/>
              <a:t>Csgn</a:t>
            </a:r>
            <a:r>
              <a:rPr kumimoji="1" lang="en-US" altLang="ja-JP" dirty="0"/>
              <a:t> </a:t>
            </a:r>
            <a:r>
              <a:rPr kumimoji="1" lang="ja-JP" altLang="en-US" dirty="0"/>
              <a:t>の値により足し算と引き算を使い分けられます。</a:t>
            </a:r>
            <a:endParaRPr kumimoji="1" lang="en-US" altLang="ja-JP" dirty="0"/>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5</a:t>
            </a:fld>
            <a:endParaRPr kumimoji="1" lang="ja-JP" altLang="en-US"/>
          </a:p>
        </p:txBody>
      </p:sp>
    </p:spTree>
    <p:extLst>
      <p:ext uri="{BB962C8B-B14F-4D97-AF65-F5344CB8AC3E}">
        <p14:creationId xmlns:p14="http://schemas.microsoft.com/office/powerpoint/2010/main" val="605095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4</a:t>
            </a:r>
            <a:r>
              <a:rPr kumimoji="1" lang="ja-JP" altLang="en-US" dirty="0"/>
              <a:t>回の課題テストで、こちらの回路 </a:t>
            </a:r>
            <a:r>
              <a:rPr kumimoji="1" lang="en-US" altLang="ja-JP" dirty="0"/>
              <a:t>FAS4.circ </a:t>
            </a:r>
            <a:r>
              <a:rPr kumimoji="1" lang="ja-JP" altLang="en-US" dirty="0"/>
              <a:t>の出力を求める課題がありました。</a:t>
            </a:r>
            <a:endParaRPr kumimoji="1" lang="en-US" altLang="ja-JP" dirty="0"/>
          </a:p>
          <a:p>
            <a:r>
              <a:rPr kumimoji="1" lang="ja-JP" altLang="en-US" dirty="0"/>
              <a:t>動かしてみれば分かりますが、この回路は、</a:t>
            </a:r>
            <a:r>
              <a:rPr kumimoji="1" lang="en-US" altLang="ja-JP" dirty="0"/>
              <a:t>Sign </a:t>
            </a:r>
            <a:r>
              <a:rPr kumimoji="1" lang="ja-JP" altLang="en-US" dirty="0"/>
              <a:t>の値が</a:t>
            </a:r>
            <a:r>
              <a:rPr kumimoji="1" lang="en-US" altLang="ja-JP" dirty="0"/>
              <a:t>0</a:t>
            </a:r>
            <a:r>
              <a:rPr kumimoji="1" lang="ja-JP" altLang="en-US" dirty="0"/>
              <a:t>のときは足し算、</a:t>
            </a:r>
            <a:endParaRPr kumimoji="1" lang="en-US" altLang="ja-JP" dirty="0"/>
          </a:p>
          <a:p>
            <a:r>
              <a:rPr kumimoji="1" lang="en-US" altLang="ja-JP" dirty="0"/>
              <a:t>Sign </a:t>
            </a:r>
            <a:r>
              <a:rPr kumimoji="1" lang="ja-JP" altLang="en-US" dirty="0"/>
              <a:t>の値が</a:t>
            </a:r>
            <a:r>
              <a:rPr kumimoji="1" lang="en-US" altLang="ja-JP" dirty="0"/>
              <a:t>1</a:t>
            </a:r>
            <a:r>
              <a:rPr kumimoji="1" lang="ja-JP" altLang="en-US" dirty="0"/>
              <a:t>のときは引き算をする加減算器です。</a:t>
            </a:r>
            <a:endParaRPr kumimoji="1" lang="en-US" altLang="ja-JP" dirty="0"/>
          </a:p>
          <a:p>
            <a:r>
              <a:rPr kumimoji="1" lang="ja-JP" altLang="en-US" dirty="0"/>
              <a:t>計算結果が負のときは、</a:t>
            </a:r>
            <a:r>
              <a:rPr kumimoji="1" lang="en-US" altLang="ja-JP" dirty="0"/>
              <a:t>2</a:t>
            </a:r>
            <a:r>
              <a:rPr kumimoji="1" lang="ja-JP" altLang="en-US" dirty="0"/>
              <a:t>の補数で表示されます。</a:t>
            </a:r>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6</a:t>
            </a:fld>
            <a:endParaRPr kumimoji="1" lang="ja-JP" altLang="en-US"/>
          </a:p>
        </p:txBody>
      </p:sp>
    </p:spTree>
    <p:extLst>
      <p:ext uri="{BB962C8B-B14F-4D97-AF65-F5344CB8AC3E}">
        <p14:creationId xmlns:p14="http://schemas.microsoft.com/office/powerpoint/2010/main" val="153811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次は掛け算を考えてみましょう。</a:t>
            </a:r>
            <a:endParaRPr kumimoji="1" lang="en-US" altLang="ja-JP" dirty="0"/>
          </a:p>
          <a:p>
            <a:r>
              <a:rPr kumimoji="1" lang="en-US" altLang="ja-JP" dirty="0"/>
              <a:t>10</a:t>
            </a:r>
            <a:r>
              <a:rPr kumimoji="1" lang="ja-JP" altLang="en-US" dirty="0"/>
              <a:t>進数の場合、例えば</a:t>
            </a:r>
            <a:r>
              <a:rPr kumimoji="1" lang="en-US" altLang="ja-JP" dirty="0"/>
              <a:t>14*13 </a:t>
            </a:r>
            <a:r>
              <a:rPr kumimoji="1" lang="ja-JP" altLang="en-US" dirty="0"/>
              <a:t>の掛け算はこのように</a:t>
            </a:r>
            <a:endParaRPr kumimoji="1" lang="en-US" altLang="ja-JP" dirty="0"/>
          </a:p>
          <a:p>
            <a:r>
              <a:rPr kumimoji="1" lang="en-US" altLang="ja-JP" dirty="0"/>
              <a:t>14*3 </a:t>
            </a:r>
            <a:r>
              <a:rPr kumimoji="1" lang="ja-JP" altLang="en-US" dirty="0"/>
              <a:t>と </a:t>
            </a:r>
            <a:r>
              <a:rPr kumimoji="1" lang="en-US" altLang="ja-JP" dirty="0"/>
              <a:t>14*10 </a:t>
            </a:r>
            <a:r>
              <a:rPr kumimoji="1" lang="ja-JP" altLang="en-US" dirty="0"/>
              <a:t>の和で求まります。</a:t>
            </a:r>
            <a:endParaRPr kumimoji="1" lang="en-US" altLang="ja-JP" dirty="0"/>
          </a:p>
          <a:p>
            <a:r>
              <a:rPr kumimoji="1" lang="en-US" altLang="ja-JP" dirty="0"/>
              <a:t>2</a:t>
            </a:r>
            <a:r>
              <a:rPr kumimoji="1" lang="ja-JP" altLang="en-US" dirty="0"/>
              <a:t>進数の場合も同様にして求まります。</a:t>
            </a:r>
            <a:endParaRPr kumimoji="1" lang="en-US" altLang="ja-JP" dirty="0"/>
          </a:p>
          <a:p>
            <a:r>
              <a:rPr kumimoji="1" lang="ja-JP" altLang="en-US" dirty="0"/>
              <a:t>例えば、</a:t>
            </a:r>
            <a:r>
              <a:rPr kumimoji="1" lang="en-US" altLang="ja-JP" dirty="0"/>
              <a:t>14 1110 </a:t>
            </a:r>
            <a:r>
              <a:rPr kumimoji="1" lang="ja-JP" altLang="en-US" dirty="0"/>
              <a:t>と </a:t>
            </a:r>
            <a:r>
              <a:rPr kumimoji="1" lang="en-US" altLang="ja-JP" dirty="0"/>
              <a:t>13 1101 </a:t>
            </a:r>
            <a:r>
              <a:rPr kumimoji="1" lang="ja-JP" altLang="en-US" dirty="0"/>
              <a:t>の積の場合、</a:t>
            </a:r>
            <a:endParaRPr kumimoji="1" lang="en-US" altLang="ja-JP" dirty="0"/>
          </a:p>
          <a:p>
            <a:r>
              <a:rPr kumimoji="1" lang="en-US" altLang="ja-JP" dirty="0"/>
              <a:t>1110 * 1</a:t>
            </a:r>
          </a:p>
          <a:p>
            <a:r>
              <a:rPr kumimoji="1" lang="en-US" altLang="ja-JP" dirty="0"/>
              <a:t>1110 * 0</a:t>
            </a:r>
          </a:p>
          <a:p>
            <a:r>
              <a:rPr kumimoji="1" lang="en-US" altLang="ja-JP" dirty="0"/>
              <a:t>1110 * 1</a:t>
            </a:r>
          </a:p>
          <a:p>
            <a:r>
              <a:rPr kumimoji="1" lang="en-US" altLang="ja-JP" dirty="0"/>
              <a:t>1110 * 1 </a:t>
            </a:r>
            <a:r>
              <a:rPr kumimoji="1" lang="ja-JP" altLang="en-US" dirty="0"/>
              <a:t>を</a:t>
            </a:r>
            <a:r>
              <a:rPr kumimoji="1" lang="en-US" altLang="ja-JP" dirty="0"/>
              <a:t>1</a:t>
            </a:r>
            <a:r>
              <a:rPr kumimoji="1" lang="ja-JP" altLang="en-US" dirty="0"/>
              <a:t>桁ずつずらして足します。</a:t>
            </a:r>
            <a:endParaRPr kumimoji="1" lang="en-US" altLang="ja-JP" dirty="0"/>
          </a:p>
          <a:p>
            <a:r>
              <a:rPr kumimoji="1" lang="en-US" altLang="ja-JP" dirty="0"/>
              <a:t>0</a:t>
            </a:r>
            <a:r>
              <a:rPr kumimoji="1" lang="ja-JP" altLang="en-US" dirty="0"/>
              <a:t>は何を掛けても</a:t>
            </a:r>
            <a:r>
              <a:rPr kumimoji="1" lang="en-US" altLang="ja-JP" dirty="0"/>
              <a:t>0</a:t>
            </a:r>
            <a:r>
              <a:rPr kumimoji="1" lang="ja-JP" altLang="en-US" dirty="0"/>
              <a:t>ですし、</a:t>
            </a:r>
            <a:r>
              <a:rPr kumimoji="1" lang="en-US" altLang="ja-JP" dirty="0"/>
              <a:t>1</a:t>
            </a:r>
            <a:r>
              <a:rPr kumimoji="1" lang="ja-JP" altLang="en-US" dirty="0"/>
              <a:t>を掛けても変わりませんので、</a:t>
            </a:r>
            <a:endParaRPr kumimoji="1" lang="en-US" altLang="ja-JP" dirty="0"/>
          </a:p>
          <a:p>
            <a:r>
              <a:rPr kumimoji="1" lang="ja-JP" altLang="en-US" dirty="0"/>
              <a:t>元の</a:t>
            </a:r>
            <a:r>
              <a:rPr kumimoji="1" lang="en-US" altLang="ja-JP" dirty="0"/>
              <a:t>1110</a:t>
            </a:r>
            <a:r>
              <a:rPr kumimoji="1" lang="ja-JP" altLang="en-US" dirty="0"/>
              <a:t>を左にシフトするだけです。</a:t>
            </a:r>
            <a:endParaRPr kumimoji="1" lang="en-US" altLang="ja-JP" dirty="0"/>
          </a:p>
          <a:p>
            <a:r>
              <a:rPr kumimoji="1" lang="ja-JP" altLang="en-US" dirty="0"/>
              <a:t>つまり、</a:t>
            </a:r>
            <a:r>
              <a:rPr kumimoji="1" lang="en-US" altLang="ja-JP" dirty="0"/>
              <a:t>2</a:t>
            </a:r>
            <a:r>
              <a:rPr kumimoji="1" lang="ja-JP" altLang="en-US" dirty="0"/>
              <a:t>進数では、掛け算は、左シフトと足し算でできます。</a:t>
            </a:r>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7</a:t>
            </a:fld>
            <a:endParaRPr kumimoji="1" lang="ja-JP" altLang="en-US"/>
          </a:p>
        </p:txBody>
      </p:sp>
    </p:spTree>
    <p:extLst>
      <p:ext uri="{BB962C8B-B14F-4D97-AF65-F5344CB8AC3E}">
        <p14:creationId xmlns:p14="http://schemas.microsoft.com/office/powerpoint/2010/main" val="739278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掛け算の回路、乗算器を設計してみましょう。</a:t>
            </a:r>
            <a:endParaRPr kumimoji="1" lang="en-US" altLang="ja-JP"/>
          </a:p>
          <a:p>
            <a:r>
              <a:rPr kumimoji="1" lang="ja-JP" altLang="en-US"/>
              <a:t>乗算器</a:t>
            </a:r>
            <a:r>
              <a:rPr kumimoji="1" lang="ja-JP" altLang="en-US" dirty="0"/>
              <a:t>では、足し算器が</a:t>
            </a:r>
            <a:r>
              <a:rPr kumimoji="1" lang="en-US" altLang="ja-JP" dirty="0"/>
              <a:t>1</a:t>
            </a:r>
            <a:r>
              <a:rPr kumimoji="1" lang="ja-JP" altLang="en-US" dirty="0"/>
              <a:t>ビットずつずらして並んでいます。</a:t>
            </a:r>
            <a:endParaRPr kumimoji="1" lang="en-US" altLang="ja-JP" dirty="0"/>
          </a:p>
          <a:p>
            <a:r>
              <a:rPr kumimoji="1" lang="ja-JP" altLang="en-US" dirty="0"/>
              <a:t>足し算、引き算、掛け算と来れば次は割り算、といきたいところですが、</a:t>
            </a:r>
            <a:endParaRPr kumimoji="1" lang="en-US" altLang="ja-JP" dirty="0"/>
          </a:p>
          <a:p>
            <a:r>
              <a:rPr kumimoji="1" lang="ja-JP" altLang="en-US" dirty="0"/>
              <a:t>割り算の回路は難しいので今回は省略します。</a:t>
            </a:r>
            <a:endParaRPr kumimoji="1" lang="en-US" altLang="ja-JP" dirty="0"/>
          </a:p>
          <a:p>
            <a:r>
              <a:rPr kumimoji="1" lang="ja-JP" altLang="en-US" dirty="0"/>
              <a:t>割り算は、引き算を繰り返せばできますが、回路中にメモリが必要になります。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27D4416-6711-4101-9361-E92357E18EB4}" type="slidenum">
              <a:rPr kumimoji="1" lang="ja-JP" altLang="en-US" smtClean="0"/>
              <a:t>8</a:t>
            </a:fld>
            <a:endParaRPr kumimoji="1" lang="ja-JP" altLang="en-US"/>
          </a:p>
        </p:txBody>
      </p:sp>
    </p:spTree>
    <p:extLst>
      <p:ext uri="{BB962C8B-B14F-4D97-AF65-F5344CB8AC3E}">
        <p14:creationId xmlns:p14="http://schemas.microsoft.com/office/powerpoint/2010/main" val="2173428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3</a:t>
            </a:r>
            <a:r>
              <a:rPr kumimoji="1" lang="ja-JP" altLang="en-US" dirty="0"/>
              <a:t>回の講義で、カルノー図を使って論理関数を簡略化する方法を紹介しました。</a:t>
            </a:r>
            <a:endParaRPr kumimoji="1" lang="en-US" altLang="ja-JP" dirty="0"/>
          </a:p>
          <a:p>
            <a:r>
              <a:rPr kumimoji="1" lang="ja-JP" altLang="en-US" dirty="0"/>
              <a:t>カルノー図では、</a:t>
            </a:r>
            <a:r>
              <a:rPr kumimoji="1" lang="en-US" altLang="ja-JP" dirty="0"/>
              <a:t>1</a:t>
            </a:r>
            <a:r>
              <a:rPr kumimoji="1" lang="ja-JP" altLang="en-US" dirty="0"/>
              <a:t>の塊があれば、それを長方形で囲むことで最小積和形を求めることができます。</a:t>
            </a:r>
            <a:endParaRPr kumimoji="1" lang="en-US" altLang="ja-JP" dirty="0"/>
          </a:p>
          <a:p>
            <a:r>
              <a:rPr kumimoji="1" lang="ja-JP" altLang="en-US" dirty="0"/>
              <a:t>例えばこちらのカルノー図で表される論理式の場合、こことここに必須主項がありますので、</a:t>
            </a:r>
            <a:endParaRPr kumimoji="1" lang="en-US" altLang="ja-JP" dirty="0"/>
          </a:p>
          <a:p>
            <a:r>
              <a:rPr kumimoji="1" lang="ja-JP" altLang="en-US" dirty="0"/>
              <a:t>最小積和形は</a:t>
            </a:r>
            <a:endParaRPr kumimoji="1" lang="en-US" altLang="ja-JP" dirty="0"/>
          </a:p>
          <a:p>
            <a:r>
              <a:rPr kumimoji="1" lang="en-US" altLang="ja-JP" dirty="0"/>
              <a:t>X_ AND Z OR X AND Y </a:t>
            </a:r>
            <a:r>
              <a:rPr kumimoji="1" lang="ja-JP" altLang="en-US" dirty="0"/>
              <a:t>となります。</a:t>
            </a:r>
            <a:endParaRPr kumimoji="1" lang="en-US" altLang="ja-JP" dirty="0"/>
          </a:p>
          <a:p>
            <a:r>
              <a:rPr kumimoji="1" lang="ja-JP" altLang="en-US" dirty="0"/>
              <a:t>このように、カルノー図を使えば直感的に最小積和形を求めることができます。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3C48BB11-4FC3-4438-923C-543407E51360}" type="slidenum">
              <a:rPr lang="en-US" altLang="ja-JP" smtClean="0"/>
              <a:pPr/>
              <a:t>9</a:t>
            </a:fld>
            <a:endParaRPr lang="en-US" altLang="ja-JP"/>
          </a:p>
        </p:txBody>
      </p:sp>
    </p:spTree>
    <p:extLst>
      <p:ext uri="{BB962C8B-B14F-4D97-AF65-F5344CB8AC3E}">
        <p14:creationId xmlns:p14="http://schemas.microsoft.com/office/powerpoint/2010/main" val="1044243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7" name="Freeform 5"/>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6"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7" name="Freeform 7"/>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8" name="Freeform 8"/>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1"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2" name="Freeform 12"/>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3"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4"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5"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sp>
        <p:nvSpPr>
          <p:cNvPr id="7184"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ja-JP" altLang="en-US" noProof="0"/>
              <a:t>マスタ タイトルの書式設定</a:t>
            </a:r>
          </a:p>
        </p:txBody>
      </p:sp>
      <p:sp>
        <p:nvSpPr>
          <p:cNvPr id="7185" name="Rectangle 17"/>
          <p:cNvSpPr>
            <a:spLocks noGrp="1" noChangeArrowheads="1"/>
          </p:cNvSpPr>
          <p:nvPr>
            <p:ph type="subTitle" sz="quarter" idx="1"/>
          </p:nvPr>
        </p:nvSpPr>
        <p:spPr>
          <a:xfrm>
            <a:off x="1066800" y="3886200"/>
            <a:ext cx="6400800" cy="1752600"/>
          </a:xfrm>
        </p:spPr>
        <p:txBody>
          <a:bodyPr/>
          <a:lstStyle>
            <a:lvl1pPr marL="0" indent="0">
              <a:buFont typeface="Wingdings" panose="05000000000000000000" pitchFamily="2" charset="2"/>
              <a:buNone/>
              <a:defRPr/>
            </a:lvl1pPr>
          </a:lstStyle>
          <a:p>
            <a:pPr lvl="0"/>
            <a:r>
              <a:rPr lang="ja-JP" altLang="en-US" noProof="0"/>
              <a:t>マスタ サブタイトルの書式設定</a:t>
            </a:r>
          </a:p>
        </p:txBody>
      </p:sp>
      <p:sp>
        <p:nvSpPr>
          <p:cNvPr id="18" name="Rectangle 18"/>
          <p:cNvSpPr>
            <a:spLocks noGrp="1" noChangeArrowheads="1"/>
          </p:cNvSpPr>
          <p:nvPr>
            <p:ph type="dt" sz="quarter" idx="10"/>
          </p:nvPr>
        </p:nvSpPr>
        <p:spPr/>
        <p:txBody>
          <a:bodyPr/>
          <a:lstStyle>
            <a:lvl1pPr>
              <a:defRPr/>
            </a:lvl1pPr>
          </a:lstStyle>
          <a:p>
            <a:pPr>
              <a:defRPr/>
            </a:pPr>
            <a:endParaRPr lang="en-US" altLang="ja-JP"/>
          </a:p>
        </p:txBody>
      </p:sp>
      <p:sp>
        <p:nvSpPr>
          <p:cNvPr id="19" name="Rectangle 19"/>
          <p:cNvSpPr>
            <a:spLocks noGrp="1" noChangeArrowheads="1"/>
          </p:cNvSpPr>
          <p:nvPr>
            <p:ph type="ftr" sz="quarter" idx="11"/>
          </p:nvPr>
        </p:nvSpPr>
        <p:spPr>
          <a:xfrm>
            <a:off x="3352800" y="6248400"/>
            <a:ext cx="2895600" cy="457200"/>
          </a:xfrm>
        </p:spPr>
        <p:txBody>
          <a:bodyPr/>
          <a:lstStyle>
            <a:lvl1pPr>
              <a:defRPr/>
            </a:lvl1pPr>
          </a:lstStyle>
          <a:p>
            <a:pPr>
              <a:defRPr/>
            </a:pPr>
            <a:endParaRPr lang="en-US" altLang="ja-JP"/>
          </a:p>
        </p:txBody>
      </p:sp>
      <p:sp>
        <p:nvSpPr>
          <p:cNvPr id="20" name="Rectangle 20"/>
          <p:cNvSpPr>
            <a:spLocks noGrp="1" noChangeArrowheads="1"/>
          </p:cNvSpPr>
          <p:nvPr>
            <p:ph type="sldNum" sz="quarter" idx="12"/>
          </p:nvPr>
        </p:nvSpPr>
        <p:spPr/>
        <p:txBody>
          <a:bodyPr/>
          <a:lstStyle>
            <a:lvl1pPr>
              <a:defRPr/>
            </a:lvl1pPr>
          </a:lstStyle>
          <a:p>
            <a:pPr>
              <a:defRPr/>
            </a:pPr>
            <a:fld id="{52ACD115-3BE9-419A-95AF-E6AE99E36546}" type="slidenum">
              <a:rPr lang="en-US" altLang="ja-JP"/>
              <a:pPr>
                <a:defRPr/>
              </a:pPr>
              <a:t>‹#›</a:t>
            </a:fld>
            <a:endParaRPr lang="en-US" altLang="ja-JP"/>
          </a:p>
        </p:txBody>
      </p:sp>
    </p:spTree>
    <p:extLst>
      <p:ext uri="{BB962C8B-B14F-4D97-AF65-F5344CB8AC3E}">
        <p14:creationId xmlns:p14="http://schemas.microsoft.com/office/powerpoint/2010/main" val="3426017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9"/>
          <p:cNvSpPr>
            <a:spLocks noGrp="1" noChangeArrowheads="1"/>
          </p:cNvSpPr>
          <p:nvPr>
            <p:ph type="sldNum" sz="quarter" idx="12"/>
          </p:nvPr>
        </p:nvSpPr>
        <p:spPr>
          <a:ln/>
        </p:spPr>
        <p:txBody>
          <a:bodyPr/>
          <a:lstStyle>
            <a:lvl1pPr>
              <a:defRPr/>
            </a:lvl1pPr>
          </a:lstStyle>
          <a:p>
            <a:pPr>
              <a:defRPr/>
            </a:pPr>
            <a:fld id="{4F6EEB4F-14C1-4290-BEA2-1C6D6F749001}" type="slidenum">
              <a:rPr lang="en-US" altLang="ja-JP"/>
              <a:pPr>
                <a:defRPr/>
              </a:pPr>
              <a:t>‹#›</a:t>
            </a:fld>
            <a:endParaRPr lang="en-US" altLang="ja-JP"/>
          </a:p>
        </p:txBody>
      </p:sp>
    </p:spTree>
    <p:extLst>
      <p:ext uri="{BB962C8B-B14F-4D97-AF65-F5344CB8AC3E}">
        <p14:creationId xmlns:p14="http://schemas.microsoft.com/office/powerpoint/2010/main" val="3970655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24650" y="304800"/>
            <a:ext cx="1885950" cy="57912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1066800" y="304800"/>
            <a:ext cx="5505450" cy="5791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9"/>
          <p:cNvSpPr>
            <a:spLocks noGrp="1" noChangeArrowheads="1"/>
          </p:cNvSpPr>
          <p:nvPr>
            <p:ph type="sldNum" sz="quarter" idx="12"/>
          </p:nvPr>
        </p:nvSpPr>
        <p:spPr>
          <a:ln/>
        </p:spPr>
        <p:txBody>
          <a:bodyPr/>
          <a:lstStyle>
            <a:lvl1pPr>
              <a:defRPr/>
            </a:lvl1pPr>
          </a:lstStyle>
          <a:p>
            <a:pPr>
              <a:defRPr/>
            </a:pPr>
            <a:fld id="{24AA60E9-EBB7-4E62-9CC0-F8CDEAF85929}" type="slidenum">
              <a:rPr lang="en-US" altLang="ja-JP"/>
              <a:pPr>
                <a:defRPr/>
              </a:pPr>
              <a:t>‹#›</a:t>
            </a:fld>
            <a:endParaRPr lang="en-US" altLang="ja-JP"/>
          </a:p>
        </p:txBody>
      </p:sp>
    </p:spTree>
    <p:extLst>
      <p:ext uri="{BB962C8B-B14F-4D97-AF65-F5344CB8AC3E}">
        <p14:creationId xmlns:p14="http://schemas.microsoft.com/office/powerpoint/2010/main" val="3634495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9"/>
          <p:cNvSpPr>
            <a:spLocks noGrp="1" noChangeArrowheads="1"/>
          </p:cNvSpPr>
          <p:nvPr>
            <p:ph type="sldNum" sz="quarter" idx="12"/>
          </p:nvPr>
        </p:nvSpPr>
        <p:spPr>
          <a:ln/>
        </p:spPr>
        <p:txBody>
          <a:bodyPr/>
          <a:lstStyle>
            <a:lvl1pPr>
              <a:defRPr/>
            </a:lvl1pPr>
          </a:lstStyle>
          <a:p>
            <a:pPr>
              <a:defRPr/>
            </a:pPr>
            <a:fld id="{F8DA899F-0185-47C6-AEBE-5A47F96CE23B}" type="slidenum">
              <a:rPr lang="en-US" altLang="ja-JP"/>
              <a:pPr>
                <a:defRPr/>
              </a:pPr>
              <a:t>‹#›</a:t>
            </a:fld>
            <a:endParaRPr lang="en-US" altLang="ja-JP"/>
          </a:p>
        </p:txBody>
      </p:sp>
    </p:spTree>
    <p:extLst>
      <p:ext uri="{BB962C8B-B14F-4D97-AF65-F5344CB8AC3E}">
        <p14:creationId xmlns:p14="http://schemas.microsoft.com/office/powerpoint/2010/main" val="3898888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9"/>
          <p:cNvSpPr>
            <a:spLocks noGrp="1" noChangeArrowheads="1"/>
          </p:cNvSpPr>
          <p:nvPr>
            <p:ph type="sldNum" sz="quarter" idx="12"/>
          </p:nvPr>
        </p:nvSpPr>
        <p:spPr>
          <a:ln/>
        </p:spPr>
        <p:txBody>
          <a:bodyPr/>
          <a:lstStyle>
            <a:lvl1pPr>
              <a:defRPr/>
            </a:lvl1pPr>
          </a:lstStyle>
          <a:p>
            <a:pPr>
              <a:defRPr/>
            </a:pPr>
            <a:fld id="{E98BD205-1D5C-496E-A3ED-EE9991AA161E}" type="slidenum">
              <a:rPr lang="en-US" altLang="ja-JP"/>
              <a:pPr>
                <a:defRPr/>
              </a:pPr>
              <a:t>‹#›</a:t>
            </a:fld>
            <a:endParaRPr lang="en-US" altLang="ja-JP"/>
          </a:p>
        </p:txBody>
      </p:sp>
    </p:spTree>
    <p:extLst>
      <p:ext uri="{BB962C8B-B14F-4D97-AF65-F5344CB8AC3E}">
        <p14:creationId xmlns:p14="http://schemas.microsoft.com/office/powerpoint/2010/main" val="962303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1066800" y="1981200"/>
            <a:ext cx="36957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914900" y="1981200"/>
            <a:ext cx="36957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9"/>
          <p:cNvSpPr>
            <a:spLocks noGrp="1" noChangeArrowheads="1"/>
          </p:cNvSpPr>
          <p:nvPr>
            <p:ph type="sldNum" sz="quarter" idx="12"/>
          </p:nvPr>
        </p:nvSpPr>
        <p:spPr>
          <a:ln/>
        </p:spPr>
        <p:txBody>
          <a:bodyPr/>
          <a:lstStyle>
            <a:lvl1pPr>
              <a:defRPr/>
            </a:lvl1pPr>
          </a:lstStyle>
          <a:p>
            <a:pPr>
              <a:defRPr/>
            </a:pPr>
            <a:fld id="{7356D9B2-FD26-4692-93F4-820C7C3298BA}" type="slidenum">
              <a:rPr lang="en-US" altLang="ja-JP"/>
              <a:pPr>
                <a:defRPr/>
              </a:pPr>
              <a:t>‹#›</a:t>
            </a:fld>
            <a:endParaRPr lang="en-US" altLang="ja-JP"/>
          </a:p>
        </p:txBody>
      </p:sp>
    </p:spTree>
    <p:extLst>
      <p:ext uri="{BB962C8B-B14F-4D97-AF65-F5344CB8AC3E}">
        <p14:creationId xmlns:p14="http://schemas.microsoft.com/office/powerpoint/2010/main" val="4008546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9"/>
          <p:cNvSpPr>
            <a:spLocks noGrp="1" noChangeArrowheads="1"/>
          </p:cNvSpPr>
          <p:nvPr>
            <p:ph type="sldNum" sz="quarter" idx="12"/>
          </p:nvPr>
        </p:nvSpPr>
        <p:spPr>
          <a:ln/>
        </p:spPr>
        <p:txBody>
          <a:bodyPr/>
          <a:lstStyle>
            <a:lvl1pPr>
              <a:defRPr/>
            </a:lvl1pPr>
          </a:lstStyle>
          <a:p>
            <a:pPr>
              <a:defRPr/>
            </a:pPr>
            <a:fld id="{8DF73367-93E9-4482-803C-67230347711A}" type="slidenum">
              <a:rPr lang="en-US" altLang="ja-JP"/>
              <a:pPr>
                <a:defRPr/>
              </a:pPr>
              <a:t>‹#›</a:t>
            </a:fld>
            <a:endParaRPr lang="en-US" altLang="ja-JP"/>
          </a:p>
        </p:txBody>
      </p:sp>
    </p:spTree>
    <p:extLst>
      <p:ext uri="{BB962C8B-B14F-4D97-AF65-F5344CB8AC3E}">
        <p14:creationId xmlns:p14="http://schemas.microsoft.com/office/powerpoint/2010/main" val="1560966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9"/>
          <p:cNvSpPr>
            <a:spLocks noGrp="1" noChangeArrowheads="1"/>
          </p:cNvSpPr>
          <p:nvPr>
            <p:ph type="sldNum" sz="quarter" idx="12"/>
          </p:nvPr>
        </p:nvSpPr>
        <p:spPr>
          <a:ln/>
        </p:spPr>
        <p:txBody>
          <a:bodyPr/>
          <a:lstStyle>
            <a:lvl1pPr>
              <a:defRPr/>
            </a:lvl1pPr>
          </a:lstStyle>
          <a:p>
            <a:pPr>
              <a:defRPr/>
            </a:pPr>
            <a:fld id="{579F47F2-5468-45DB-A86E-D40BB8C66F65}" type="slidenum">
              <a:rPr lang="en-US" altLang="ja-JP"/>
              <a:pPr>
                <a:defRPr/>
              </a:pPr>
              <a:t>‹#›</a:t>
            </a:fld>
            <a:endParaRPr lang="en-US" altLang="ja-JP"/>
          </a:p>
        </p:txBody>
      </p:sp>
    </p:spTree>
    <p:extLst>
      <p:ext uri="{BB962C8B-B14F-4D97-AF65-F5344CB8AC3E}">
        <p14:creationId xmlns:p14="http://schemas.microsoft.com/office/powerpoint/2010/main" val="692583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9"/>
          <p:cNvSpPr>
            <a:spLocks noGrp="1" noChangeArrowheads="1"/>
          </p:cNvSpPr>
          <p:nvPr>
            <p:ph type="sldNum" sz="quarter" idx="12"/>
          </p:nvPr>
        </p:nvSpPr>
        <p:spPr>
          <a:ln/>
        </p:spPr>
        <p:txBody>
          <a:bodyPr/>
          <a:lstStyle>
            <a:lvl1pPr>
              <a:defRPr/>
            </a:lvl1pPr>
          </a:lstStyle>
          <a:p>
            <a:pPr>
              <a:defRPr/>
            </a:pPr>
            <a:fld id="{8B735F14-122B-404E-A68F-3AD0E445C020}" type="slidenum">
              <a:rPr lang="en-US" altLang="ja-JP"/>
              <a:pPr>
                <a:defRPr/>
              </a:pPr>
              <a:t>‹#›</a:t>
            </a:fld>
            <a:endParaRPr lang="en-US" altLang="ja-JP"/>
          </a:p>
        </p:txBody>
      </p:sp>
    </p:spTree>
    <p:extLst>
      <p:ext uri="{BB962C8B-B14F-4D97-AF65-F5344CB8AC3E}">
        <p14:creationId xmlns:p14="http://schemas.microsoft.com/office/powerpoint/2010/main" val="77876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9"/>
          <p:cNvSpPr>
            <a:spLocks noGrp="1" noChangeArrowheads="1"/>
          </p:cNvSpPr>
          <p:nvPr>
            <p:ph type="sldNum" sz="quarter" idx="12"/>
          </p:nvPr>
        </p:nvSpPr>
        <p:spPr>
          <a:ln/>
        </p:spPr>
        <p:txBody>
          <a:bodyPr/>
          <a:lstStyle>
            <a:lvl1pPr>
              <a:defRPr/>
            </a:lvl1pPr>
          </a:lstStyle>
          <a:p>
            <a:pPr>
              <a:defRPr/>
            </a:pPr>
            <a:fld id="{B3315888-A5C2-429C-BF97-A4D34AC8ACB3}" type="slidenum">
              <a:rPr lang="en-US" altLang="ja-JP"/>
              <a:pPr>
                <a:defRPr/>
              </a:pPr>
              <a:t>‹#›</a:t>
            </a:fld>
            <a:endParaRPr lang="en-US" altLang="ja-JP"/>
          </a:p>
        </p:txBody>
      </p:sp>
    </p:spTree>
    <p:extLst>
      <p:ext uri="{BB962C8B-B14F-4D97-AF65-F5344CB8AC3E}">
        <p14:creationId xmlns:p14="http://schemas.microsoft.com/office/powerpoint/2010/main" val="1682455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9"/>
          <p:cNvSpPr>
            <a:spLocks noGrp="1" noChangeArrowheads="1"/>
          </p:cNvSpPr>
          <p:nvPr>
            <p:ph type="sldNum" sz="quarter" idx="12"/>
          </p:nvPr>
        </p:nvSpPr>
        <p:spPr>
          <a:ln/>
        </p:spPr>
        <p:txBody>
          <a:bodyPr/>
          <a:lstStyle>
            <a:lvl1pPr>
              <a:defRPr/>
            </a:lvl1pPr>
          </a:lstStyle>
          <a:p>
            <a:pPr>
              <a:defRPr/>
            </a:pPr>
            <a:fld id="{F4581909-74EF-40F9-9C95-1AB13DDE1902}" type="slidenum">
              <a:rPr lang="en-US" altLang="ja-JP"/>
              <a:pPr>
                <a:defRPr/>
              </a:pPr>
              <a:t>‹#›</a:t>
            </a:fld>
            <a:endParaRPr lang="en-US" altLang="ja-JP"/>
          </a:p>
        </p:txBody>
      </p:sp>
    </p:spTree>
    <p:extLst>
      <p:ext uri="{BB962C8B-B14F-4D97-AF65-F5344CB8AC3E}">
        <p14:creationId xmlns:p14="http://schemas.microsoft.com/office/powerpoint/2010/main" val="3816632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6147" name="Freeform 3"/>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6148" name="Freeform 4"/>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1034" name="Group 5"/>
            <p:cNvGrpSpPr>
              <a:grpSpLocks/>
            </p:cNvGrpSpPr>
            <p:nvPr userDrawn="1"/>
          </p:nvGrpSpPr>
          <p:grpSpPr bwMode="auto">
            <a:xfrm>
              <a:off x="0" y="4"/>
              <a:ext cx="5758" cy="4316"/>
              <a:chOff x="0" y="4"/>
              <a:chExt cx="5758" cy="4316"/>
            </a:xfrm>
          </p:grpSpPr>
          <p:sp>
            <p:nvSpPr>
              <p:cNvPr id="6150"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6151"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6152" name="Freeform 8"/>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6153"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6154"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6155"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6156" name="Freeform 12"/>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6157" name="Freeform 13"/>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6158"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sp>
        <p:nvSpPr>
          <p:cNvPr id="6159" name="Rectangle 15"/>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6160" name="Rectangle 16"/>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161" name="Rectangle 17"/>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buClrTx/>
              <a:buSzTx/>
              <a:buFontTx/>
              <a:buNone/>
              <a:defRPr kumimoji="0" sz="1000">
                <a:effectLst>
                  <a:outerShdw blurRad="38100" dist="38100" dir="2700000" algn="tl">
                    <a:srgbClr val="000000"/>
                  </a:outerShdw>
                </a:effectLst>
              </a:defRPr>
            </a:lvl1pPr>
          </a:lstStyle>
          <a:p>
            <a:pPr>
              <a:defRPr/>
            </a:pPr>
            <a:endParaRPr lang="en-US" altLang="ja-JP"/>
          </a:p>
        </p:txBody>
      </p:sp>
      <p:sp>
        <p:nvSpPr>
          <p:cNvPr id="6162" name="Rectangle 18"/>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spcBef>
                <a:spcPct val="0"/>
              </a:spcBef>
              <a:buClrTx/>
              <a:buSzTx/>
              <a:buFontTx/>
              <a:buNone/>
              <a:defRPr kumimoji="0" sz="1000">
                <a:effectLst>
                  <a:outerShdw blurRad="38100" dist="38100" dir="2700000" algn="tl">
                    <a:srgbClr val="000000"/>
                  </a:outerShdw>
                </a:effectLst>
              </a:defRPr>
            </a:lvl1pPr>
          </a:lstStyle>
          <a:p>
            <a:pPr>
              <a:defRPr/>
            </a:pPr>
            <a:endParaRPr lang="en-US" altLang="ja-JP"/>
          </a:p>
        </p:txBody>
      </p:sp>
      <p:sp>
        <p:nvSpPr>
          <p:cNvPr id="6163" name="Rectangle 19"/>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spcBef>
                <a:spcPct val="0"/>
              </a:spcBef>
              <a:buClrTx/>
              <a:buSzTx/>
              <a:buFontTx/>
              <a:buNone/>
              <a:defRPr kumimoji="0" sz="1000">
                <a:effectLst>
                  <a:outerShdw blurRad="38100" dist="38100" dir="2700000" algn="tl">
                    <a:srgbClr val="000000"/>
                  </a:outerShdw>
                </a:effectLst>
              </a:defRPr>
            </a:lvl1pPr>
          </a:lstStyle>
          <a:p>
            <a:pPr>
              <a:defRPr/>
            </a:pPr>
            <a:fld id="{D713A8EC-1231-4959-9B1D-60C704C7B043}" type="slidenum">
              <a:rPr lang="en-US" altLang="ja-JP"/>
              <a:pPr>
                <a:defRPr/>
              </a:pPr>
              <a:t>‹#›</a:t>
            </a:fld>
            <a:endParaRPr lang="en-US" altLang="ja-JP"/>
          </a:p>
        </p:txBody>
      </p:sp>
    </p:spTree>
  </p:cSld>
  <p:clrMap bg1="dk2" tx1="lt1" bg2="dk1" tx2="lt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kumimoji="1" sz="4400" b="1" kern="12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marL="4572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marL="9144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marL="13716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marL="18288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kumimoji="1"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kumimoji="1"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kumimoji="1"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Char char="–"/>
        <a:defRPr kumimoji="1"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kumimoji="1"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kindai.ac.jp/LC"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0.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emf"/><Relationship Id="rId5" Type="http://schemas.openxmlformats.org/officeDocument/2006/relationships/image" Target="../media/image2.e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e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7.bin"/><Relationship Id="rId13" Type="http://schemas.openxmlformats.org/officeDocument/2006/relationships/image" Target="../media/image10.emf"/><Relationship Id="rId3" Type="http://schemas.openxmlformats.org/officeDocument/2006/relationships/notesSlide" Target="../notesSlides/notesSlide11.xml"/><Relationship Id="rId7" Type="http://schemas.openxmlformats.org/officeDocument/2006/relationships/image" Target="../media/image7.emf"/><Relationship Id="rId12"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11" Type="http://schemas.openxmlformats.org/officeDocument/2006/relationships/image" Target="../media/image9.emf"/><Relationship Id="rId5" Type="http://schemas.openxmlformats.org/officeDocument/2006/relationships/image" Target="../media/image6.emf"/><Relationship Id="rId10" Type="http://schemas.openxmlformats.org/officeDocument/2006/relationships/oleObject" Target="../embeddings/oleObject8.bin"/><Relationship Id="rId4" Type="http://schemas.openxmlformats.org/officeDocument/2006/relationships/oleObject" Target="../embeddings/oleObject5.bin"/><Relationship Id="rId9" Type="http://schemas.openxmlformats.org/officeDocument/2006/relationships/image" Target="../media/image8.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notesSlide" Target="../notesSlides/notesSlide13.xml"/><Relationship Id="rId7" Type="http://schemas.openxmlformats.org/officeDocument/2006/relationships/image" Target="../media/image12.e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1.bin"/><Relationship Id="rId5" Type="http://schemas.openxmlformats.org/officeDocument/2006/relationships/image" Target="../media/image11.emf"/><Relationship Id="rId4" Type="http://schemas.openxmlformats.org/officeDocument/2006/relationships/oleObject" Target="../embeddings/oleObject10.bin"/><Relationship Id="rId9" Type="http://schemas.openxmlformats.org/officeDocument/2006/relationships/image" Target="../media/image13.e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14.xml"/><Relationship Id="rId7" Type="http://schemas.openxmlformats.org/officeDocument/2006/relationships/image" Target="../media/image15.e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4.bin"/><Relationship Id="rId11" Type="http://schemas.openxmlformats.org/officeDocument/2006/relationships/image" Target="../media/image19.png"/><Relationship Id="rId5" Type="http://schemas.openxmlformats.org/officeDocument/2006/relationships/image" Target="../media/image14.emf"/><Relationship Id="rId10" Type="http://schemas.openxmlformats.org/officeDocument/2006/relationships/image" Target="../media/image18.png"/><Relationship Id="rId4" Type="http://schemas.openxmlformats.org/officeDocument/2006/relationships/oleObject" Target="../embeddings/oleObject13.bin"/><Relationship Id="rId9" Type="http://schemas.openxmlformats.org/officeDocument/2006/relationships/image" Target="../media/image16.e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8.bin"/><Relationship Id="rId13" Type="http://schemas.openxmlformats.org/officeDocument/2006/relationships/image" Target="../media/image21.emf"/><Relationship Id="rId3" Type="http://schemas.openxmlformats.org/officeDocument/2006/relationships/notesSlide" Target="../notesSlides/notesSlide15.xml"/><Relationship Id="rId7" Type="http://schemas.openxmlformats.org/officeDocument/2006/relationships/image" Target="../media/image18.emf"/><Relationship Id="rId12"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7.bin"/><Relationship Id="rId11" Type="http://schemas.openxmlformats.org/officeDocument/2006/relationships/image" Target="../media/image20.emf"/><Relationship Id="rId5" Type="http://schemas.openxmlformats.org/officeDocument/2006/relationships/image" Target="../media/image17.emf"/><Relationship Id="rId15" Type="http://schemas.openxmlformats.org/officeDocument/2006/relationships/image" Target="../media/image26.png"/><Relationship Id="rId10" Type="http://schemas.openxmlformats.org/officeDocument/2006/relationships/oleObject" Target="../embeddings/oleObject19.bin"/><Relationship Id="rId4" Type="http://schemas.openxmlformats.org/officeDocument/2006/relationships/oleObject" Target="../embeddings/oleObject16.bin"/><Relationship Id="rId9" Type="http://schemas.openxmlformats.org/officeDocument/2006/relationships/image" Target="../media/image19.emf"/><Relationship Id="rId14" Type="http://schemas.openxmlformats.org/officeDocument/2006/relationships/image" Target="../media/image25.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mlDrawing" Target="../drawings/vmlDrawing6.vml"/><Relationship Id="rId1" Type="http://schemas.openxmlformats.org/officeDocument/2006/relationships/themeOverride" Target="../theme/themeOverride1.xml"/><Relationship Id="rId6" Type="http://schemas.openxmlformats.org/officeDocument/2006/relationships/image" Target="../media/image22.emf"/><Relationship Id="rId5" Type="http://schemas.openxmlformats.org/officeDocument/2006/relationships/oleObject" Target="../embeddings/oleObject21.bin"/><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24.e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3.bin"/><Relationship Id="rId5" Type="http://schemas.openxmlformats.org/officeDocument/2006/relationships/image" Target="../media/image23.emf"/><Relationship Id="rId4" Type="http://schemas.openxmlformats.org/officeDocument/2006/relationships/oleObject" Target="../embeddings/oleObject22.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26.bin"/><Relationship Id="rId13" Type="http://schemas.openxmlformats.org/officeDocument/2006/relationships/image" Target="../media/image29.emf"/><Relationship Id="rId3" Type="http://schemas.openxmlformats.org/officeDocument/2006/relationships/notesSlide" Target="../notesSlides/notesSlide27.xml"/><Relationship Id="rId7" Type="http://schemas.openxmlformats.org/officeDocument/2006/relationships/image" Target="../media/image26.emf"/><Relationship Id="rId12"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5.bin"/><Relationship Id="rId11" Type="http://schemas.openxmlformats.org/officeDocument/2006/relationships/image" Target="../media/image28.emf"/><Relationship Id="rId5" Type="http://schemas.openxmlformats.org/officeDocument/2006/relationships/image" Target="../media/image25.emf"/><Relationship Id="rId15" Type="http://schemas.openxmlformats.org/officeDocument/2006/relationships/image" Target="../media/image30.emf"/><Relationship Id="rId10" Type="http://schemas.openxmlformats.org/officeDocument/2006/relationships/oleObject" Target="../embeddings/oleObject27.bin"/><Relationship Id="rId4" Type="http://schemas.openxmlformats.org/officeDocument/2006/relationships/oleObject" Target="../embeddings/oleObject24.bin"/><Relationship Id="rId9" Type="http://schemas.openxmlformats.org/officeDocument/2006/relationships/image" Target="../media/image27.emf"/><Relationship Id="rId14" Type="http://schemas.openxmlformats.org/officeDocument/2006/relationships/oleObject" Target="../embeddings/oleObject29.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32.bin"/><Relationship Id="rId3" Type="http://schemas.openxmlformats.org/officeDocument/2006/relationships/notesSlide" Target="../notesSlides/notesSlide33.xml"/><Relationship Id="rId7" Type="http://schemas.openxmlformats.org/officeDocument/2006/relationships/image" Target="../media/image32.e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31.bin"/><Relationship Id="rId5" Type="http://schemas.openxmlformats.org/officeDocument/2006/relationships/image" Target="../media/image31.emf"/><Relationship Id="rId4" Type="http://schemas.openxmlformats.org/officeDocument/2006/relationships/oleObject" Target="../embeddings/oleObject30.bin"/><Relationship Id="rId9" Type="http://schemas.openxmlformats.org/officeDocument/2006/relationships/image" Target="../media/image33.emf"/></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34.emf"/><Relationship Id="rId4" Type="http://schemas.openxmlformats.org/officeDocument/2006/relationships/oleObject" Target="../embeddings/oleObject33.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vmlDrawing" Target="../drawings/vmlDrawing11.vml"/><Relationship Id="rId6" Type="http://schemas.openxmlformats.org/officeDocument/2006/relationships/image" Target="../media/image35.emf"/><Relationship Id="rId5" Type="http://schemas.openxmlformats.org/officeDocument/2006/relationships/oleObject" Target="../embeddings/oleObject34.bin"/><Relationship Id="rId4"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7" Type="http://schemas.openxmlformats.org/officeDocument/2006/relationships/image" Target="../media/image37.e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6.bin"/><Relationship Id="rId5" Type="http://schemas.openxmlformats.org/officeDocument/2006/relationships/image" Target="../media/image36.emf"/><Relationship Id="rId4" Type="http://schemas.openxmlformats.org/officeDocument/2006/relationships/oleObject" Target="../embeddings/oleObject35.bin"/></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990600" y="1676400"/>
            <a:ext cx="7086600" cy="898525"/>
          </a:xfrm>
        </p:spPr>
        <p:txBody>
          <a:bodyPr/>
          <a:lstStyle/>
          <a:p>
            <a:pPr eaLnBrk="1" hangingPunct="1">
              <a:defRPr/>
            </a:pPr>
            <a:r>
              <a:rPr lang="ja-JP" altLang="en-US">
                <a:latin typeface="Times New Roman" panose="02020603050405020304" pitchFamily="18" charset="0"/>
              </a:rPr>
              <a:t>論理回路</a:t>
            </a:r>
          </a:p>
        </p:txBody>
      </p:sp>
      <p:sp>
        <p:nvSpPr>
          <p:cNvPr id="17411" name="Rectangle 3"/>
          <p:cNvSpPr>
            <a:spLocks noGrp="1" noChangeArrowheads="1"/>
          </p:cNvSpPr>
          <p:nvPr>
            <p:ph type="subTitle" idx="1"/>
          </p:nvPr>
        </p:nvSpPr>
        <p:spPr>
          <a:xfrm>
            <a:off x="990600" y="2743200"/>
            <a:ext cx="7162800" cy="3124200"/>
          </a:xfrm>
        </p:spPr>
        <p:txBody>
          <a:bodyPr/>
          <a:lstStyle/>
          <a:p>
            <a:pPr eaLnBrk="1" hangingPunct="1">
              <a:defRPr/>
            </a:pPr>
            <a:r>
              <a:rPr lang="ja-JP" altLang="en-US" dirty="0">
                <a:latin typeface="Times New Roman" panose="02020603050405020304" pitchFamily="18" charset="0"/>
              </a:rPr>
              <a:t>第</a:t>
            </a:r>
            <a:r>
              <a:rPr lang="en-US" altLang="ja-JP" dirty="0">
                <a:latin typeface="Times New Roman" panose="02020603050405020304" pitchFamily="18" charset="0"/>
              </a:rPr>
              <a:t>6</a:t>
            </a:r>
            <a:r>
              <a:rPr lang="ja-JP" altLang="en-US" dirty="0">
                <a:latin typeface="Times New Roman" panose="02020603050405020304" pitchFamily="18" charset="0"/>
              </a:rPr>
              <a:t>回 論理回路の簡略化</a:t>
            </a:r>
          </a:p>
          <a:p>
            <a:pPr eaLnBrk="1" hangingPunct="1">
              <a:defRPr/>
            </a:pPr>
            <a:r>
              <a:rPr lang="en-US" altLang="ja-JP" dirty="0">
                <a:latin typeface="Times New Roman" panose="02020603050405020304" pitchFamily="18" charset="0"/>
              </a:rPr>
              <a:t>― </a:t>
            </a:r>
            <a:r>
              <a:rPr lang="ja-JP" altLang="en-US" dirty="0">
                <a:latin typeface="Times New Roman" panose="02020603050405020304" pitchFamily="18" charset="0"/>
              </a:rPr>
              <a:t>クワイン・マクラスキ法</a:t>
            </a:r>
            <a:r>
              <a:rPr lang="en-US" altLang="ja-JP" dirty="0">
                <a:latin typeface="Times New Roman" panose="02020603050405020304" pitchFamily="18" charset="0"/>
              </a:rPr>
              <a:t>(1) </a:t>
            </a:r>
          </a:p>
          <a:p>
            <a:pPr algn="r" eaLnBrk="1" hangingPunct="1">
              <a:defRPr/>
            </a:pPr>
            <a:r>
              <a:rPr lang="en-US" altLang="ja-JP" dirty="0">
                <a:latin typeface="Times New Roman" panose="02020603050405020304" pitchFamily="18" charset="0"/>
                <a:hlinkClick r:id="rId3"/>
              </a:rPr>
              <a:t>http://www.info.kindai.ac.jp/LC</a:t>
            </a:r>
            <a:endParaRPr lang="en-US" altLang="ja-JP" dirty="0">
              <a:latin typeface="Times New Roman" panose="02020603050405020304" pitchFamily="18" charset="0"/>
            </a:endParaRPr>
          </a:p>
          <a:p>
            <a:pPr algn="r"/>
            <a:r>
              <a:rPr lang="en-US" altLang="ja-JP" dirty="0">
                <a:latin typeface="Times New Roman" panose="02020603050405020304" pitchFamily="18" charset="0"/>
              </a:rPr>
              <a:t>E</a:t>
            </a:r>
            <a:r>
              <a:rPr lang="ja-JP" altLang="en-US" dirty="0">
                <a:latin typeface="Times New Roman" panose="02020603050405020304" pitchFamily="18" charset="0"/>
              </a:rPr>
              <a:t>館</a:t>
            </a:r>
            <a:r>
              <a:rPr lang="en-US" altLang="ja-JP" dirty="0">
                <a:latin typeface="Times New Roman" panose="02020603050405020304" pitchFamily="18" charset="0"/>
              </a:rPr>
              <a:t>3</a:t>
            </a:r>
            <a:r>
              <a:rPr lang="ja-JP" altLang="en-US" dirty="0">
                <a:latin typeface="Times New Roman" panose="02020603050405020304" pitchFamily="18" charset="0"/>
              </a:rPr>
              <a:t>階</a:t>
            </a:r>
            <a:r>
              <a:rPr lang="en-US" altLang="ja-JP" dirty="0">
                <a:latin typeface="Times New Roman" panose="02020603050405020304" pitchFamily="18" charset="0"/>
              </a:rPr>
              <a:t>E-331 </a:t>
            </a:r>
            <a:r>
              <a:rPr lang="ja-JP" altLang="en-US" dirty="0">
                <a:latin typeface="Times New Roman" panose="02020603050405020304" pitchFamily="18" charset="0"/>
              </a:rPr>
              <a:t>内線</a:t>
            </a:r>
            <a:r>
              <a:rPr lang="en-US" altLang="ja-JP" dirty="0">
                <a:latin typeface="Times New Roman" panose="02020603050405020304" pitchFamily="18" charset="0"/>
              </a:rPr>
              <a:t>5459</a:t>
            </a:r>
          </a:p>
          <a:p>
            <a:pPr algn="r" eaLnBrk="1" hangingPunct="1">
              <a:defRPr/>
            </a:pPr>
            <a:r>
              <a:rPr lang="en-US" altLang="ja-JP" dirty="0">
                <a:latin typeface="Times New Roman" panose="02020603050405020304" pitchFamily="18" charset="0"/>
              </a:rPr>
              <a:t>takasi-i@info.kindai.ac.jp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pPr eaLnBrk="1" hangingPunct="1">
              <a:defRPr/>
            </a:pPr>
            <a:r>
              <a:rPr lang="en-US" altLang="ja-JP">
                <a:latin typeface="Times New Roman" panose="02020603050405020304" pitchFamily="18" charset="0"/>
              </a:rPr>
              <a:t>5</a:t>
            </a:r>
            <a:r>
              <a:rPr lang="ja-JP" altLang="en-US">
                <a:latin typeface="Times New Roman" panose="02020603050405020304" pitchFamily="18" charset="0"/>
              </a:rPr>
              <a:t>変数関数のカルノー図</a:t>
            </a:r>
          </a:p>
        </p:txBody>
      </p:sp>
      <p:sp>
        <p:nvSpPr>
          <p:cNvPr id="243715" name="Rectangle 3"/>
          <p:cNvSpPr>
            <a:spLocks noGrp="1" noChangeArrowheads="1"/>
          </p:cNvSpPr>
          <p:nvPr>
            <p:ph type="body" idx="1"/>
          </p:nvPr>
        </p:nvSpPr>
        <p:spPr>
          <a:xfrm>
            <a:off x="1066800" y="1981200"/>
            <a:ext cx="7543800" cy="685800"/>
          </a:xfrm>
        </p:spPr>
        <p:txBody>
          <a:bodyPr/>
          <a:lstStyle/>
          <a:p>
            <a:pPr eaLnBrk="1" hangingPunct="1">
              <a:defRPr/>
            </a:pPr>
            <a:r>
              <a:rPr lang="en-US" altLang="ja-JP">
                <a:latin typeface="Times New Roman" panose="02020603050405020304" pitchFamily="18" charset="0"/>
              </a:rPr>
              <a:t>5</a:t>
            </a:r>
            <a:r>
              <a:rPr lang="ja-JP" altLang="en-US">
                <a:latin typeface="Times New Roman" panose="02020603050405020304" pitchFamily="18" charset="0"/>
              </a:rPr>
              <a:t>変数関数 </a:t>
            </a:r>
            <a:r>
              <a:rPr lang="en-US" altLang="ja-JP" i="1">
                <a:latin typeface="Times New Roman" panose="02020603050405020304" pitchFamily="18" charset="0"/>
              </a:rPr>
              <a:t>f</a:t>
            </a:r>
            <a:r>
              <a:rPr lang="en-US" altLang="ja-JP">
                <a:latin typeface="Times New Roman" panose="02020603050405020304" pitchFamily="18" charset="0"/>
              </a:rPr>
              <a:t> =(</a:t>
            </a:r>
            <a:r>
              <a:rPr lang="en-US" altLang="ja-JP" i="1">
                <a:latin typeface="Times New Roman" panose="02020603050405020304" pitchFamily="18" charset="0"/>
              </a:rPr>
              <a:t>X</a:t>
            </a:r>
            <a:r>
              <a:rPr lang="en-US" altLang="ja-JP">
                <a:latin typeface="Times New Roman" panose="02020603050405020304" pitchFamily="18" charset="0"/>
              </a:rPr>
              <a:t>,</a:t>
            </a:r>
            <a:r>
              <a:rPr lang="en-US" altLang="ja-JP" i="1">
                <a:latin typeface="Times New Roman" panose="02020603050405020304" pitchFamily="18" charset="0"/>
              </a:rPr>
              <a:t>Y</a:t>
            </a:r>
            <a:r>
              <a:rPr lang="en-US" altLang="ja-JP">
                <a:latin typeface="Times New Roman" panose="02020603050405020304" pitchFamily="18" charset="0"/>
              </a:rPr>
              <a:t>,</a:t>
            </a:r>
            <a:r>
              <a:rPr lang="en-US" altLang="ja-JP" i="1">
                <a:latin typeface="Times New Roman" panose="02020603050405020304" pitchFamily="18" charset="0"/>
              </a:rPr>
              <a:t>Z</a:t>
            </a:r>
            <a:r>
              <a:rPr lang="en-US" altLang="ja-JP">
                <a:latin typeface="Times New Roman" panose="02020603050405020304" pitchFamily="18" charset="0"/>
              </a:rPr>
              <a:t>,</a:t>
            </a:r>
            <a:r>
              <a:rPr lang="en-US" altLang="ja-JP" i="1">
                <a:latin typeface="Times New Roman" panose="02020603050405020304" pitchFamily="18" charset="0"/>
              </a:rPr>
              <a:t>U</a:t>
            </a:r>
            <a:r>
              <a:rPr lang="en-US" altLang="ja-JP">
                <a:latin typeface="Times New Roman" panose="02020603050405020304" pitchFamily="18" charset="0"/>
              </a:rPr>
              <a:t>,</a:t>
            </a:r>
            <a:r>
              <a:rPr lang="en-US" altLang="ja-JP" i="1">
                <a:latin typeface="Times New Roman" panose="02020603050405020304" pitchFamily="18" charset="0"/>
              </a:rPr>
              <a:t>V</a:t>
            </a:r>
            <a:r>
              <a:rPr lang="en-US" altLang="ja-JP">
                <a:latin typeface="Times New Roman" panose="02020603050405020304" pitchFamily="18" charset="0"/>
              </a:rPr>
              <a:t> ) </a:t>
            </a:r>
            <a:r>
              <a:rPr lang="ja-JP" altLang="en-US">
                <a:latin typeface="Times New Roman" panose="02020603050405020304" pitchFamily="18" charset="0"/>
              </a:rPr>
              <a:t>のカルノー図</a:t>
            </a:r>
          </a:p>
        </p:txBody>
      </p:sp>
      <p:grpSp>
        <p:nvGrpSpPr>
          <p:cNvPr id="243716" name="Group 4"/>
          <p:cNvGrpSpPr>
            <a:grpSpLocks/>
          </p:cNvGrpSpPr>
          <p:nvPr/>
        </p:nvGrpSpPr>
        <p:grpSpPr bwMode="auto">
          <a:xfrm>
            <a:off x="685800" y="2524125"/>
            <a:ext cx="7315200" cy="3006725"/>
            <a:chOff x="432" y="1590"/>
            <a:chExt cx="4608" cy="1894"/>
          </a:xfrm>
        </p:grpSpPr>
        <p:sp>
          <p:nvSpPr>
            <p:cNvPr id="243717" name="Rectangle 5"/>
            <p:cNvSpPr>
              <a:spLocks noChangeArrowheads="1"/>
            </p:cNvSpPr>
            <p:nvPr/>
          </p:nvSpPr>
          <p:spPr bwMode="auto">
            <a:xfrm>
              <a:off x="2410" y="3170"/>
              <a:ext cx="422" cy="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1</a:t>
              </a:r>
            </a:p>
          </p:txBody>
        </p:sp>
        <p:sp>
          <p:nvSpPr>
            <p:cNvPr id="243718" name="Rectangle 6"/>
            <p:cNvSpPr>
              <a:spLocks noChangeArrowheads="1"/>
            </p:cNvSpPr>
            <p:nvPr/>
          </p:nvSpPr>
          <p:spPr bwMode="auto">
            <a:xfrm>
              <a:off x="1987" y="3170"/>
              <a:ext cx="423" cy="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400">
                <a:latin typeface="Times New Roman" panose="02020603050405020304" pitchFamily="18" charset="0"/>
              </a:endParaRPr>
            </a:p>
          </p:txBody>
        </p:sp>
        <p:sp>
          <p:nvSpPr>
            <p:cNvPr id="243719" name="Rectangle 7"/>
            <p:cNvSpPr>
              <a:spLocks noChangeArrowheads="1"/>
            </p:cNvSpPr>
            <p:nvPr/>
          </p:nvSpPr>
          <p:spPr bwMode="auto">
            <a:xfrm>
              <a:off x="1565" y="3170"/>
              <a:ext cx="422" cy="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400">
                <a:latin typeface="Times New Roman" panose="02020603050405020304" pitchFamily="18" charset="0"/>
              </a:endParaRPr>
            </a:p>
          </p:txBody>
        </p:sp>
        <p:sp>
          <p:nvSpPr>
            <p:cNvPr id="243720" name="Rectangle 8"/>
            <p:cNvSpPr>
              <a:spLocks noChangeArrowheads="1"/>
            </p:cNvSpPr>
            <p:nvPr/>
          </p:nvSpPr>
          <p:spPr bwMode="auto">
            <a:xfrm>
              <a:off x="1142" y="3170"/>
              <a:ext cx="423" cy="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400">
                <a:latin typeface="Times New Roman" panose="02020603050405020304" pitchFamily="18" charset="0"/>
              </a:endParaRPr>
            </a:p>
          </p:txBody>
        </p:sp>
        <p:sp>
          <p:nvSpPr>
            <p:cNvPr id="243721" name="Rectangle 9"/>
            <p:cNvSpPr>
              <a:spLocks noChangeArrowheads="1"/>
            </p:cNvSpPr>
            <p:nvPr/>
          </p:nvSpPr>
          <p:spPr bwMode="auto">
            <a:xfrm>
              <a:off x="720" y="3170"/>
              <a:ext cx="422" cy="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1 0</a:t>
              </a:r>
            </a:p>
          </p:txBody>
        </p:sp>
        <p:sp>
          <p:nvSpPr>
            <p:cNvPr id="243722" name="Rectangle 10"/>
            <p:cNvSpPr>
              <a:spLocks noChangeArrowheads="1"/>
            </p:cNvSpPr>
            <p:nvPr/>
          </p:nvSpPr>
          <p:spPr bwMode="auto">
            <a:xfrm>
              <a:off x="2410" y="2857"/>
              <a:ext cx="422"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1</a:t>
              </a:r>
            </a:p>
          </p:txBody>
        </p:sp>
        <p:sp>
          <p:nvSpPr>
            <p:cNvPr id="243723" name="Rectangle 11"/>
            <p:cNvSpPr>
              <a:spLocks noChangeArrowheads="1"/>
            </p:cNvSpPr>
            <p:nvPr/>
          </p:nvSpPr>
          <p:spPr bwMode="auto">
            <a:xfrm>
              <a:off x="1987" y="2857"/>
              <a:ext cx="423"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400">
                <a:latin typeface="Times New Roman" panose="02020603050405020304" pitchFamily="18" charset="0"/>
              </a:endParaRPr>
            </a:p>
          </p:txBody>
        </p:sp>
        <p:sp>
          <p:nvSpPr>
            <p:cNvPr id="243724" name="Rectangle 12"/>
            <p:cNvSpPr>
              <a:spLocks noChangeArrowheads="1"/>
            </p:cNvSpPr>
            <p:nvPr/>
          </p:nvSpPr>
          <p:spPr bwMode="auto">
            <a:xfrm>
              <a:off x="1565" y="2857"/>
              <a:ext cx="422"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400">
                <a:latin typeface="Times New Roman" panose="02020603050405020304" pitchFamily="18" charset="0"/>
              </a:endParaRPr>
            </a:p>
          </p:txBody>
        </p:sp>
        <p:sp>
          <p:nvSpPr>
            <p:cNvPr id="243725" name="Rectangle 13"/>
            <p:cNvSpPr>
              <a:spLocks noChangeArrowheads="1"/>
            </p:cNvSpPr>
            <p:nvPr/>
          </p:nvSpPr>
          <p:spPr bwMode="auto">
            <a:xfrm>
              <a:off x="1142" y="2857"/>
              <a:ext cx="423"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1</a:t>
              </a:r>
            </a:p>
          </p:txBody>
        </p:sp>
        <p:sp>
          <p:nvSpPr>
            <p:cNvPr id="243726" name="Rectangle 14"/>
            <p:cNvSpPr>
              <a:spLocks noChangeArrowheads="1"/>
            </p:cNvSpPr>
            <p:nvPr/>
          </p:nvSpPr>
          <p:spPr bwMode="auto">
            <a:xfrm>
              <a:off x="720" y="2857"/>
              <a:ext cx="422"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1 1</a:t>
              </a:r>
            </a:p>
          </p:txBody>
        </p:sp>
        <p:sp>
          <p:nvSpPr>
            <p:cNvPr id="243727" name="Rectangle 15"/>
            <p:cNvSpPr>
              <a:spLocks noChangeArrowheads="1"/>
            </p:cNvSpPr>
            <p:nvPr/>
          </p:nvSpPr>
          <p:spPr bwMode="auto">
            <a:xfrm>
              <a:off x="2410" y="2543"/>
              <a:ext cx="422" cy="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400">
                <a:latin typeface="Times New Roman" panose="02020603050405020304" pitchFamily="18" charset="0"/>
              </a:endParaRPr>
            </a:p>
          </p:txBody>
        </p:sp>
        <p:sp>
          <p:nvSpPr>
            <p:cNvPr id="243728" name="Rectangle 16"/>
            <p:cNvSpPr>
              <a:spLocks noChangeArrowheads="1"/>
            </p:cNvSpPr>
            <p:nvPr/>
          </p:nvSpPr>
          <p:spPr bwMode="auto">
            <a:xfrm>
              <a:off x="1987" y="2543"/>
              <a:ext cx="423" cy="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400">
                <a:latin typeface="Times New Roman" panose="02020603050405020304" pitchFamily="18" charset="0"/>
              </a:endParaRPr>
            </a:p>
          </p:txBody>
        </p:sp>
        <p:sp>
          <p:nvSpPr>
            <p:cNvPr id="243729" name="Rectangle 17"/>
            <p:cNvSpPr>
              <a:spLocks noChangeArrowheads="1"/>
            </p:cNvSpPr>
            <p:nvPr/>
          </p:nvSpPr>
          <p:spPr bwMode="auto">
            <a:xfrm>
              <a:off x="1565" y="2543"/>
              <a:ext cx="422" cy="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400">
                <a:latin typeface="Times New Roman" panose="02020603050405020304" pitchFamily="18" charset="0"/>
              </a:endParaRPr>
            </a:p>
          </p:txBody>
        </p:sp>
        <p:sp>
          <p:nvSpPr>
            <p:cNvPr id="243730" name="Rectangle 18"/>
            <p:cNvSpPr>
              <a:spLocks noChangeArrowheads="1"/>
            </p:cNvSpPr>
            <p:nvPr/>
          </p:nvSpPr>
          <p:spPr bwMode="auto">
            <a:xfrm>
              <a:off x="1142" y="2543"/>
              <a:ext cx="423" cy="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1</a:t>
              </a:r>
            </a:p>
          </p:txBody>
        </p:sp>
        <p:sp>
          <p:nvSpPr>
            <p:cNvPr id="243731" name="Rectangle 19"/>
            <p:cNvSpPr>
              <a:spLocks noChangeArrowheads="1"/>
            </p:cNvSpPr>
            <p:nvPr/>
          </p:nvSpPr>
          <p:spPr bwMode="auto">
            <a:xfrm>
              <a:off x="720" y="2543"/>
              <a:ext cx="422" cy="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0 1</a:t>
              </a:r>
            </a:p>
          </p:txBody>
        </p:sp>
        <p:sp>
          <p:nvSpPr>
            <p:cNvPr id="243732" name="Rectangle 20"/>
            <p:cNvSpPr>
              <a:spLocks noChangeArrowheads="1"/>
            </p:cNvSpPr>
            <p:nvPr/>
          </p:nvSpPr>
          <p:spPr bwMode="auto">
            <a:xfrm>
              <a:off x="2410" y="2230"/>
              <a:ext cx="422"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400">
                <a:latin typeface="Times New Roman" panose="02020603050405020304" pitchFamily="18" charset="0"/>
              </a:endParaRPr>
            </a:p>
          </p:txBody>
        </p:sp>
        <p:sp>
          <p:nvSpPr>
            <p:cNvPr id="243733" name="Rectangle 21"/>
            <p:cNvSpPr>
              <a:spLocks noChangeArrowheads="1"/>
            </p:cNvSpPr>
            <p:nvPr/>
          </p:nvSpPr>
          <p:spPr bwMode="auto">
            <a:xfrm>
              <a:off x="1987" y="2230"/>
              <a:ext cx="423"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400">
                <a:latin typeface="Times New Roman" panose="02020603050405020304" pitchFamily="18" charset="0"/>
              </a:endParaRPr>
            </a:p>
          </p:txBody>
        </p:sp>
        <p:sp>
          <p:nvSpPr>
            <p:cNvPr id="243734" name="Rectangle 22"/>
            <p:cNvSpPr>
              <a:spLocks noChangeArrowheads="1"/>
            </p:cNvSpPr>
            <p:nvPr/>
          </p:nvSpPr>
          <p:spPr bwMode="auto">
            <a:xfrm>
              <a:off x="1565" y="2230"/>
              <a:ext cx="422"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1</a:t>
              </a:r>
            </a:p>
          </p:txBody>
        </p:sp>
        <p:sp>
          <p:nvSpPr>
            <p:cNvPr id="243735" name="Rectangle 23"/>
            <p:cNvSpPr>
              <a:spLocks noChangeArrowheads="1"/>
            </p:cNvSpPr>
            <p:nvPr/>
          </p:nvSpPr>
          <p:spPr bwMode="auto">
            <a:xfrm>
              <a:off x="1142" y="2230"/>
              <a:ext cx="423"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400">
                <a:latin typeface="Times New Roman" panose="02020603050405020304" pitchFamily="18" charset="0"/>
              </a:endParaRPr>
            </a:p>
          </p:txBody>
        </p:sp>
        <p:sp>
          <p:nvSpPr>
            <p:cNvPr id="243736" name="Rectangle 24"/>
            <p:cNvSpPr>
              <a:spLocks noChangeArrowheads="1"/>
            </p:cNvSpPr>
            <p:nvPr/>
          </p:nvSpPr>
          <p:spPr bwMode="auto">
            <a:xfrm>
              <a:off x="720" y="2230"/>
              <a:ext cx="422"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0 0</a:t>
              </a:r>
            </a:p>
          </p:txBody>
        </p:sp>
        <p:sp>
          <p:nvSpPr>
            <p:cNvPr id="243737" name="Rectangle 25"/>
            <p:cNvSpPr>
              <a:spLocks noChangeArrowheads="1"/>
            </p:cNvSpPr>
            <p:nvPr/>
          </p:nvSpPr>
          <p:spPr bwMode="auto">
            <a:xfrm>
              <a:off x="2410" y="1920"/>
              <a:ext cx="422"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1 0</a:t>
              </a:r>
            </a:p>
          </p:txBody>
        </p:sp>
        <p:sp>
          <p:nvSpPr>
            <p:cNvPr id="243738" name="Rectangle 26"/>
            <p:cNvSpPr>
              <a:spLocks noChangeArrowheads="1"/>
            </p:cNvSpPr>
            <p:nvPr/>
          </p:nvSpPr>
          <p:spPr bwMode="auto">
            <a:xfrm>
              <a:off x="1987" y="1920"/>
              <a:ext cx="423"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1 1</a:t>
              </a:r>
            </a:p>
          </p:txBody>
        </p:sp>
        <p:sp>
          <p:nvSpPr>
            <p:cNvPr id="243739" name="Rectangle 27"/>
            <p:cNvSpPr>
              <a:spLocks noChangeArrowheads="1"/>
            </p:cNvSpPr>
            <p:nvPr/>
          </p:nvSpPr>
          <p:spPr bwMode="auto">
            <a:xfrm>
              <a:off x="1565" y="1920"/>
              <a:ext cx="422"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0 1</a:t>
              </a:r>
            </a:p>
          </p:txBody>
        </p:sp>
        <p:sp>
          <p:nvSpPr>
            <p:cNvPr id="243740" name="Rectangle 28"/>
            <p:cNvSpPr>
              <a:spLocks noChangeArrowheads="1"/>
            </p:cNvSpPr>
            <p:nvPr/>
          </p:nvSpPr>
          <p:spPr bwMode="auto">
            <a:xfrm>
              <a:off x="1142" y="1920"/>
              <a:ext cx="423"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0 0</a:t>
              </a:r>
            </a:p>
          </p:txBody>
        </p:sp>
        <p:sp>
          <p:nvSpPr>
            <p:cNvPr id="243741" name="Rectangle 29"/>
            <p:cNvSpPr>
              <a:spLocks noChangeArrowheads="1"/>
            </p:cNvSpPr>
            <p:nvPr/>
          </p:nvSpPr>
          <p:spPr bwMode="auto">
            <a:xfrm>
              <a:off x="720" y="1920"/>
              <a:ext cx="422"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r" eaLnBrk="1" hangingPunct="1">
                <a:spcBef>
                  <a:spcPct val="20000"/>
                </a:spcBef>
                <a:buClr>
                  <a:schemeClr val="hlink"/>
                </a:buClr>
                <a:buSzPct val="70000"/>
                <a:buFont typeface="Wingdings" panose="05000000000000000000" pitchFamily="2" charset="2"/>
                <a:buNone/>
                <a:defRPr/>
              </a:pPr>
              <a:r>
                <a:rPr lang="en-US" altLang="ja-JP" sz="1200" i="1">
                  <a:latin typeface="Times New Roman" panose="02020603050405020304" pitchFamily="18" charset="0"/>
                </a:rPr>
                <a:t>X</a:t>
              </a:r>
              <a:r>
                <a:rPr lang="en-US" altLang="ja-JP" sz="1200">
                  <a:latin typeface="Times New Roman" panose="02020603050405020304" pitchFamily="18" charset="0"/>
                </a:rPr>
                <a:t> </a:t>
              </a:r>
              <a:r>
                <a:rPr lang="en-US" altLang="ja-JP" sz="1200" i="1">
                  <a:latin typeface="Times New Roman" panose="02020603050405020304" pitchFamily="18" charset="0"/>
                </a:rPr>
                <a:t>Y</a:t>
              </a:r>
              <a:r>
                <a:rPr lang="ja-JP" altLang="en-US" sz="1200" i="1">
                  <a:latin typeface="Times New Roman" panose="02020603050405020304" pitchFamily="18" charset="0"/>
                </a:rPr>
                <a:t>　</a:t>
              </a:r>
            </a:p>
            <a:p>
              <a:pPr eaLnBrk="1" hangingPunct="1">
                <a:spcBef>
                  <a:spcPct val="20000"/>
                </a:spcBef>
                <a:buClr>
                  <a:schemeClr val="hlink"/>
                </a:buClr>
                <a:buSzPct val="70000"/>
                <a:buFont typeface="Wingdings" panose="05000000000000000000" pitchFamily="2" charset="2"/>
                <a:buNone/>
                <a:defRPr/>
              </a:pPr>
              <a:r>
                <a:rPr lang="en-US" altLang="ja-JP" sz="1200" i="1">
                  <a:latin typeface="Times New Roman" panose="02020603050405020304" pitchFamily="18" charset="0"/>
                </a:rPr>
                <a:t>Z</a:t>
              </a:r>
              <a:r>
                <a:rPr lang="en-US" altLang="ja-JP" sz="1200">
                  <a:latin typeface="Times New Roman" panose="02020603050405020304" pitchFamily="18" charset="0"/>
                </a:rPr>
                <a:t> </a:t>
              </a:r>
              <a:r>
                <a:rPr lang="en-US" altLang="ja-JP" sz="1200" i="1">
                  <a:latin typeface="Times New Roman" panose="02020603050405020304" pitchFamily="18" charset="0"/>
                </a:rPr>
                <a:t>U</a:t>
              </a:r>
            </a:p>
          </p:txBody>
        </p:sp>
        <p:sp>
          <p:nvSpPr>
            <p:cNvPr id="243742" name="Line 30"/>
            <p:cNvSpPr>
              <a:spLocks noChangeShapeType="1"/>
            </p:cNvSpPr>
            <p:nvPr/>
          </p:nvSpPr>
          <p:spPr bwMode="auto">
            <a:xfrm>
              <a:off x="720" y="1920"/>
              <a:ext cx="211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3743" name="Line 31"/>
            <p:cNvSpPr>
              <a:spLocks noChangeShapeType="1"/>
            </p:cNvSpPr>
            <p:nvPr/>
          </p:nvSpPr>
          <p:spPr bwMode="auto">
            <a:xfrm>
              <a:off x="720" y="2230"/>
              <a:ext cx="21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3744" name="Line 32"/>
            <p:cNvSpPr>
              <a:spLocks noChangeShapeType="1"/>
            </p:cNvSpPr>
            <p:nvPr/>
          </p:nvSpPr>
          <p:spPr bwMode="auto">
            <a:xfrm>
              <a:off x="720" y="2543"/>
              <a:ext cx="21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3745" name="Line 33"/>
            <p:cNvSpPr>
              <a:spLocks noChangeShapeType="1"/>
            </p:cNvSpPr>
            <p:nvPr/>
          </p:nvSpPr>
          <p:spPr bwMode="auto">
            <a:xfrm>
              <a:off x="720" y="2857"/>
              <a:ext cx="21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3746" name="Line 34"/>
            <p:cNvSpPr>
              <a:spLocks noChangeShapeType="1"/>
            </p:cNvSpPr>
            <p:nvPr/>
          </p:nvSpPr>
          <p:spPr bwMode="auto">
            <a:xfrm>
              <a:off x="720" y="3170"/>
              <a:ext cx="21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3747" name="Line 35"/>
            <p:cNvSpPr>
              <a:spLocks noChangeShapeType="1"/>
            </p:cNvSpPr>
            <p:nvPr/>
          </p:nvSpPr>
          <p:spPr bwMode="auto">
            <a:xfrm>
              <a:off x="720" y="1920"/>
              <a:ext cx="0" cy="1564"/>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3748" name="Line 36"/>
            <p:cNvSpPr>
              <a:spLocks noChangeShapeType="1"/>
            </p:cNvSpPr>
            <p:nvPr/>
          </p:nvSpPr>
          <p:spPr bwMode="auto">
            <a:xfrm>
              <a:off x="1142" y="1920"/>
              <a:ext cx="0" cy="156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3749" name="Line 37"/>
            <p:cNvSpPr>
              <a:spLocks noChangeShapeType="1"/>
            </p:cNvSpPr>
            <p:nvPr/>
          </p:nvSpPr>
          <p:spPr bwMode="auto">
            <a:xfrm>
              <a:off x="1565" y="1920"/>
              <a:ext cx="0" cy="156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3750" name="Line 38"/>
            <p:cNvSpPr>
              <a:spLocks noChangeShapeType="1"/>
            </p:cNvSpPr>
            <p:nvPr/>
          </p:nvSpPr>
          <p:spPr bwMode="auto">
            <a:xfrm>
              <a:off x="1987" y="1920"/>
              <a:ext cx="0" cy="156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3751" name="Line 39"/>
            <p:cNvSpPr>
              <a:spLocks noChangeShapeType="1"/>
            </p:cNvSpPr>
            <p:nvPr/>
          </p:nvSpPr>
          <p:spPr bwMode="auto">
            <a:xfrm>
              <a:off x="2410" y="1920"/>
              <a:ext cx="0" cy="156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3752" name="Line 40"/>
            <p:cNvSpPr>
              <a:spLocks noChangeShapeType="1"/>
            </p:cNvSpPr>
            <p:nvPr/>
          </p:nvSpPr>
          <p:spPr bwMode="auto">
            <a:xfrm>
              <a:off x="2832" y="1920"/>
              <a:ext cx="0" cy="1564"/>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3753" name="Line 41"/>
            <p:cNvSpPr>
              <a:spLocks noChangeShapeType="1"/>
            </p:cNvSpPr>
            <p:nvPr/>
          </p:nvSpPr>
          <p:spPr bwMode="auto">
            <a:xfrm>
              <a:off x="2410" y="3484"/>
              <a:ext cx="42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3754" name="Line 42"/>
            <p:cNvSpPr>
              <a:spLocks noChangeShapeType="1"/>
            </p:cNvSpPr>
            <p:nvPr/>
          </p:nvSpPr>
          <p:spPr bwMode="auto">
            <a:xfrm>
              <a:off x="720" y="3484"/>
              <a:ext cx="169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3755" name="Line 43"/>
            <p:cNvSpPr>
              <a:spLocks noChangeShapeType="1"/>
            </p:cNvSpPr>
            <p:nvPr/>
          </p:nvSpPr>
          <p:spPr bwMode="auto">
            <a:xfrm>
              <a:off x="720" y="1920"/>
              <a:ext cx="432"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3756" name="Text Box 44"/>
            <p:cNvSpPr txBox="1">
              <a:spLocks noChangeArrowheads="1"/>
            </p:cNvSpPr>
            <p:nvPr/>
          </p:nvSpPr>
          <p:spPr bwMode="auto">
            <a:xfrm>
              <a:off x="432" y="1637"/>
              <a:ext cx="28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V</a:t>
              </a:r>
              <a:r>
                <a:rPr lang="en-US" altLang="ja-JP" sz="2400">
                  <a:effectLst>
                    <a:outerShdw blurRad="38100" dist="38100" dir="2700000" algn="tl">
                      <a:srgbClr val="000000"/>
                    </a:outerShdw>
                  </a:effectLst>
                  <a:latin typeface="Times New Roman" panose="02020603050405020304" pitchFamily="18" charset="0"/>
                </a:rPr>
                <a:t> </a:t>
              </a:r>
              <a:endParaRPr lang="en-US" altLang="ja-JP" sz="2400" i="1">
                <a:effectLst>
                  <a:outerShdw blurRad="38100" dist="38100" dir="2700000" algn="tl">
                    <a:srgbClr val="000000"/>
                  </a:outerShdw>
                </a:effectLst>
                <a:latin typeface="Times New Roman" panose="02020603050405020304" pitchFamily="18" charset="0"/>
              </a:endParaRPr>
            </a:p>
          </p:txBody>
        </p:sp>
        <p:sp>
          <p:nvSpPr>
            <p:cNvPr id="243757" name="Text Box 45"/>
            <p:cNvSpPr txBox="1">
              <a:spLocks noChangeArrowheads="1"/>
            </p:cNvSpPr>
            <p:nvPr/>
          </p:nvSpPr>
          <p:spPr bwMode="auto">
            <a:xfrm>
              <a:off x="1632" y="1590"/>
              <a:ext cx="22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0</a:t>
              </a:r>
            </a:p>
          </p:txBody>
        </p:sp>
        <p:sp>
          <p:nvSpPr>
            <p:cNvPr id="243758" name="Rectangle 46"/>
            <p:cNvSpPr>
              <a:spLocks noChangeArrowheads="1"/>
            </p:cNvSpPr>
            <p:nvPr/>
          </p:nvSpPr>
          <p:spPr bwMode="auto">
            <a:xfrm>
              <a:off x="4618" y="3170"/>
              <a:ext cx="422" cy="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1</a:t>
              </a:r>
            </a:p>
          </p:txBody>
        </p:sp>
        <p:sp>
          <p:nvSpPr>
            <p:cNvPr id="243759" name="Rectangle 47"/>
            <p:cNvSpPr>
              <a:spLocks noChangeArrowheads="1"/>
            </p:cNvSpPr>
            <p:nvPr/>
          </p:nvSpPr>
          <p:spPr bwMode="auto">
            <a:xfrm>
              <a:off x="4195" y="3170"/>
              <a:ext cx="423" cy="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400">
                <a:latin typeface="Times New Roman" panose="02020603050405020304" pitchFamily="18" charset="0"/>
              </a:endParaRPr>
            </a:p>
          </p:txBody>
        </p:sp>
        <p:sp>
          <p:nvSpPr>
            <p:cNvPr id="243760" name="Rectangle 48"/>
            <p:cNvSpPr>
              <a:spLocks noChangeArrowheads="1"/>
            </p:cNvSpPr>
            <p:nvPr/>
          </p:nvSpPr>
          <p:spPr bwMode="auto">
            <a:xfrm>
              <a:off x="3773" y="3170"/>
              <a:ext cx="422" cy="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400">
                <a:latin typeface="Times New Roman" panose="02020603050405020304" pitchFamily="18" charset="0"/>
              </a:endParaRPr>
            </a:p>
          </p:txBody>
        </p:sp>
        <p:sp>
          <p:nvSpPr>
            <p:cNvPr id="243761" name="Rectangle 49"/>
            <p:cNvSpPr>
              <a:spLocks noChangeArrowheads="1"/>
            </p:cNvSpPr>
            <p:nvPr/>
          </p:nvSpPr>
          <p:spPr bwMode="auto">
            <a:xfrm>
              <a:off x="3350" y="3170"/>
              <a:ext cx="423" cy="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400">
                <a:latin typeface="Times New Roman" panose="02020603050405020304" pitchFamily="18" charset="0"/>
              </a:endParaRPr>
            </a:p>
          </p:txBody>
        </p:sp>
        <p:sp>
          <p:nvSpPr>
            <p:cNvPr id="243762" name="Rectangle 50"/>
            <p:cNvSpPr>
              <a:spLocks noChangeArrowheads="1"/>
            </p:cNvSpPr>
            <p:nvPr/>
          </p:nvSpPr>
          <p:spPr bwMode="auto">
            <a:xfrm>
              <a:off x="2928" y="3170"/>
              <a:ext cx="422" cy="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1 0</a:t>
              </a:r>
            </a:p>
          </p:txBody>
        </p:sp>
        <p:sp>
          <p:nvSpPr>
            <p:cNvPr id="243763" name="Rectangle 51"/>
            <p:cNvSpPr>
              <a:spLocks noChangeArrowheads="1"/>
            </p:cNvSpPr>
            <p:nvPr/>
          </p:nvSpPr>
          <p:spPr bwMode="auto">
            <a:xfrm>
              <a:off x="4618" y="2857"/>
              <a:ext cx="422"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1</a:t>
              </a:r>
            </a:p>
          </p:txBody>
        </p:sp>
        <p:sp>
          <p:nvSpPr>
            <p:cNvPr id="243764" name="Rectangle 52"/>
            <p:cNvSpPr>
              <a:spLocks noChangeArrowheads="1"/>
            </p:cNvSpPr>
            <p:nvPr/>
          </p:nvSpPr>
          <p:spPr bwMode="auto">
            <a:xfrm>
              <a:off x="4195" y="2857"/>
              <a:ext cx="423"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400">
                <a:latin typeface="Times New Roman" panose="02020603050405020304" pitchFamily="18" charset="0"/>
              </a:endParaRPr>
            </a:p>
          </p:txBody>
        </p:sp>
        <p:sp>
          <p:nvSpPr>
            <p:cNvPr id="243765" name="Rectangle 53"/>
            <p:cNvSpPr>
              <a:spLocks noChangeArrowheads="1"/>
            </p:cNvSpPr>
            <p:nvPr/>
          </p:nvSpPr>
          <p:spPr bwMode="auto">
            <a:xfrm>
              <a:off x="3773" y="2857"/>
              <a:ext cx="422"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400">
                <a:latin typeface="Times New Roman" panose="02020603050405020304" pitchFamily="18" charset="0"/>
              </a:endParaRPr>
            </a:p>
          </p:txBody>
        </p:sp>
        <p:sp>
          <p:nvSpPr>
            <p:cNvPr id="243766" name="Rectangle 54"/>
            <p:cNvSpPr>
              <a:spLocks noChangeArrowheads="1"/>
            </p:cNvSpPr>
            <p:nvPr/>
          </p:nvSpPr>
          <p:spPr bwMode="auto">
            <a:xfrm>
              <a:off x="3350" y="2857"/>
              <a:ext cx="423"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400">
                <a:latin typeface="Times New Roman" panose="02020603050405020304" pitchFamily="18" charset="0"/>
              </a:endParaRPr>
            </a:p>
          </p:txBody>
        </p:sp>
        <p:sp>
          <p:nvSpPr>
            <p:cNvPr id="243767" name="Rectangle 55"/>
            <p:cNvSpPr>
              <a:spLocks noChangeArrowheads="1"/>
            </p:cNvSpPr>
            <p:nvPr/>
          </p:nvSpPr>
          <p:spPr bwMode="auto">
            <a:xfrm>
              <a:off x="2928" y="2857"/>
              <a:ext cx="422"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1 1</a:t>
              </a:r>
            </a:p>
          </p:txBody>
        </p:sp>
        <p:sp>
          <p:nvSpPr>
            <p:cNvPr id="243768" name="Rectangle 56"/>
            <p:cNvSpPr>
              <a:spLocks noChangeArrowheads="1"/>
            </p:cNvSpPr>
            <p:nvPr/>
          </p:nvSpPr>
          <p:spPr bwMode="auto">
            <a:xfrm>
              <a:off x="4618" y="2543"/>
              <a:ext cx="422" cy="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400">
                <a:latin typeface="Times New Roman" panose="02020603050405020304" pitchFamily="18" charset="0"/>
              </a:endParaRPr>
            </a:p>
          </p:txBody>
        </p:sp>
        <p:sp>
          <p:nvSpPr>
            <p:cNvPr id="243769" name="Rectangle 57"/>
            <p:cNvSpPr>
              <a:spLocks noChangeArrowheads="1"/>
            </p:cNvSpPr>
            <p:nvPr/>
          </p:nvSpPr>
          <p:spPr bwMode="auto">
            <a:xfrm>
              <a:off x="4195" y="2543"/>
              <a:ext cx="423" cy="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400">
                <a:latin typeface="Times New Roman" panose="02020603050405020304" pitchFamily="18" charset="0"/>
              </a:endParaRPr>
            </a:p>
          </p:txBody>
        </p:sp>
        <p:sp>
          <p:nvSpPr>
            <p:cNvPr id="243770" name="Rectangle 58"/>
            <p:cNvSpPr>
              <a:spLocks noChangeArrowheads="1"/>
            </p:cNvSpPr>
            <p:nvPr/>
          </p:nvSpPr>
          <p:spPr bwMode="auto">
            <a:xfrm>
              <a:off x="3773" y="2543"/>
              <a:ext cx="422" cy="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400">
                <a:latin typeface="Times New Roman" panose="02020603050405020304" pitchFamily="18" charset="0"/>
              </a:endParaRPr>
            </a:p>
          </p:txBody>
        </p:sp>
        <p:sp>
          <p:nvSpPr>
            <p:cNvPr id="243771" name="Rectangle 59"/>
            <p:cNvSpPr>
              <a:spLocks noChangeArrowheads="1"/>
            </p:cNvSpPr>
            <p:nvPr/>
          </p:nvSpPr>
          <p:spPr bwMode="auto">
            <a:xfrm>
              <a:off x="3350" y="2543"/>
              <a:ext cx="423" cy="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400">
                <a:latin typeface="Times New Roman" panose="02020603050405020304" pitchFamily="18" charset="0"/>
              </a:endParaRPr>
            </a:p>
          </p:txBody>
        </p:sp>
        <p:sp>
          <p:nvSpPr>
            <p:cNvPr id="243772" name="Rectangle 60"/>
            <p:cNvSpPr>
              <a:spLocks noChangeArrowheads="1"/>
            </p:cNvSpPr>
            <p:nvPr/>
          </p:nvSpPr>
          <p:spPr bwMode="auto">
            <a:xfrm>
              <a:off x="2928" y="2543"/>
              <a:ext cx="422" cy="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0 1</a:t>
              </a:r>
            </a:p>
          </p:txBody>
        </p:sp>
        <p:sp>
          <p:nvSpPr>
            <p:cNvPr id="243773" name="Rectangle 61"/>
            <p:cNvSpPr>
              <a:spLocks noChangeArrowheads="1"/>
            </p:cNvSpPr>
            <p:nvPr/>
          </p:nvSpPr>
          <p:spPr bwMode="auto">
            <a:xfrm>
              <a:off x="4618" y="2230"/>
              <a:ext cx="422"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400">
                <a:latin typeface="Times New Roman" panose="02020603050405020304" pitchFamily="18" charset="0"/>
              </a:endParaRPr>
            </a:p>
          </p:txBody>
        </p:sp>
        <p:sp>
          <p:nvSpPr>
            <p:cNvPr id="243774" name="Rectangle 62"/>
            <p:cNvSpPr>
              <a:spLocks noChangeArrowheads="1"/>
            </p:cNvSpPr>
            <p:nvPr/>
          </p:nvSpPr>
          <p:spPr bwMode="auto">
            <a:xfrm>
              <a:off x="4195" y="2230"/>
              <a:ext cx="423"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400">
                <a:latin typeface="Times New Roman" panose="02020603050405020304" pitchFamily="18" charset="0"/>
              </a:endParaRPr>
            </a:p>
          </p:txBody>
        </p:sp>
        <p:sp>
          <p:nvSpPr>
            <p:cNvPr id="243775" name="Rectangle 63"/>
            <p:cNvSpPr>
              <a:spLocks noChangeArrowheads="1"/>
            </p:cNvSpPr>
            <p:nvPr/>
          </p:nvSpPr>
          <p:spPr bwMode="auto">
            <a:xfrm>
              <a:off x="3773" y="2230"/>
              <a:ext cx="422"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1</a:t>
              </a:r>
            </a:p>
          </p:txBody>
        </p:sp>
        <p:sp>
          <p:nvSpPr>
            <p:cNvPr id="243776" name="Rectangle 64"/>
            <p:cNvSpPr>
              <a:spLocks noChangeArrowheads="1"/>
            </p:cNvSpPr>
            <p:nvPr/>
          </p:nvSpPr>
          <p:spPr bwMode="auto">
            <a:xfrm>
              <a:off x="3350" y="2230"/>
              <a:ext cx="423"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400">
                <a:latin typeface="Times New Roman" panose="02020603050405020304" pitchFamily="18" charset="0"/>
              </a:endParaRPr>
            </a:p>
          </p:txBody>
        </p:sp>
        <p:sp>
          <p:nvSpPr>
            <p:cNvPr id="243777" name="Rectangle 65"/>
            <p:cNvSpPr>
              <a:spLocks noChangeArrowheads="1"/>
            </p:cNvSpPr>
            <p:nvPr/>
          </p:nvSpPr>
          <p:spPr bwMode="auto">
            <a:xfrm>
              <a:off x="2928" y="2230"/>
              <a:ext cx="422"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0 0</a:t>
              </a:r>
            </a:p>
          </p:txBody>
        </p:sp>
        <p:sp>
          <p:nvSpPr>
            <p:cNvPr id="243778" name="Rectangle 66"/>
            <p:cNvSpPr>
              <a:spLocks noChangeArrowheads="1"/>
            </p:cNvSpPr>
            <p:nvPr/>
          </p:nvSpPr>
          <p:spPr bwMode="auto">
            <a:xfrm>
              <a:off x="4618" y="1920"/>
              <a:ext cx="422"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1 0</a:t>
              </a:r>
            </a:p>
          </p:txBody>
        </p:sp>
        <p:sp>
          <p:nvSpPr>
            <p:cNvPr id="243779" name="Rectangle 67"/>
            <p:cNvSpPr>
              <a:spLocks noChangeArrowheads="1"/>
            </p:cNvSpPr>
            <p:nvPr/>
          </p:nvSpPr>
          <p:spPr bwMode="auto">
            <a:xfrm>
              <a:off x="4195" y="1920"/>
              <a:ext cx="423"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1 1</a:t>
              </a:r>
            </a:p>
          </p:txBody>
        </p:sp>
        <p:sp>
          <p:nvSpPr>
            <p:cNvPr id="243780" name="Rectangle 68"/>
            <p:cNvSpPr>
              <a:spLocks noChangeArrowheads="1"/>
            </p:cNvSpPr>
            <p:nvPr/>
          </p:nvSpPr>
          <p:spPr bwMode="auto">
            <a:xfrm>
              <a:off x="3773" y="1920"/>
              <a:ext cx="422"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0 1</a:t>
              </a:r>
            </a:p>
          </p:txBody>
        </p:sp>
        <p:sp>
          <p:nvSpPr>
            <p:cNvPr id="243781" name="Rectangle 69"/>
            <p:cNvSpPr>
              <a:spLocks noChangeArrowheads="1"/>
            </p:cNvSpPr>
            <p:nvPr/>
          </p:nvSpPr>
          <p:spPr bwMode="auto">
            <a:xfrm>
              <a:off x="3350" y="1920"/>
              <a:ext cx="423"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0 0</a:t>
              </a:r>
            </a:p>
          </p:txBody>
        </p:sp>
        <p:sp>
          <p:nvSpPr>
            <p:cNvPr id="243782" name="Rectangle 70"/>
            <p:cNvSpPr>
              <a:spLocks noChangeArrowheads="1"/>
            </p:cNvSpPr>
            <p:nvPr/>
          </p:nvSpPr>
          <p:spPr bwMode="auto">
            <a:xfrm>
              <a:off x="2928" y="1920"/>
              <a:ext cx="422"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r" eaLnBrk="1" hangingPunct="1">
                <a:spcBef>
                  <a:spcPct val="20000"/>
                </a:spcBef>
                <a:buClr>
                  <a:schemeClr val="hlink"/>
                </a:buClr>
                <a:buSzPct val="70000"/>
                <a:buFont typeface="Wingdings" panose="05000000000000000000" pitchFamily="2" charset="2"/>
                <a:buNone/>
                <a:defRPr/>
              </a:pPr>
              <a:r>
                <a:rPr lang="en-US" altLang="ja-JP" sz="1200" i="1">
                  <a:latin typeface="Times New Roman" panose="02020603050405020304" pitchFamily="18" charset="0"/>
                </a:rPr>
                <a:t>X</a:t>
              </a:r>
              <a:r>
                <a:rPr lang="en-US" altLang="ja-JP" sz="1200">
                  <a:latin typeface="Times New Roman" panose="02020603050405020304" pitchFamily="18" charset="0"/>
                </a:rPr>
                <a:t> </a:t>
              </a:r>
              <a:r>
                <a:rPr lang="en-US" altLang="ja-JP" sz="1200" i="1">
                  <a:latin typeface="Times New Roman" panose="02020603050405020304" pitchFamily="18" charset="0"/>
                </a:rPr>
                <a:t>Y</a:t>
              </a:r>
              <a:r>
                <a:rPr lang="ja-JP" altLang="en-US" sz="1200" i="1">
                  <a:latin typeface="Times New Roman" panose="02020603050405020304" pitchFamily="18" charset="0"/>
                </a:rPr>
                <a:t>　</a:t>
              </a:r>
            </a:p>
            <a:p>
              <a:pPr eaLnBrk="1" hangingPunct="1">
                <a:spcBef>
                  <a:spcPct val="20000"/>
                </a:spcBef>
                <a:buClr>
                  <a:schemeClr val="hlink"/>
                </a:buClr>
                <a:buSzPct val="70000"/>
                <a:buFont typeface="Wingdings" panose="05000000000000000000" pitchFamily="2" charset="2"/>
                <a:buNone/>
                <a:defRPr/>
              </a:pPr>
              <a:r>
                <a:rPr lang="en-US" altLang="ja-JP" sz="1200" i="1">
                  <a:latin typeface="Times New Roman" panose="02020603050405020304" pitchFamily="18" charset="0"/>
                </a:rPr>
                <a:t>Z</a:t>
              </a:r>
              <a:r>
                <a:rPr lang="en-US" altLang="ja-JP" sz="1200">
                  <a:latin typeface="Times New Roman" panose="02020603050405020304" pitchFamily="18" charset="0"/>
                </a:rPr>
                <a:t> </a:t>
              </a:r>
              <a:r>
                <a:rPr lang="en-US" altLang="ja-JP" sz="1200" i="1">
                  <a:latin typeface="Times New Roman" panose="02020603050405020304" pitchFamily="18" charset="0"/>
                </a:rPr>
                <a:t>U</a:t>
              </a:r>
            </a:p>
          </p:txBody>
        </p:sp>
        <p:sp>
          <p:nvSpPr>
            <p:cNvPr id="243783" name="Line 71"/>
            <p:cNvSpPr>
              <a:spLocks noChangeShapeType="1"/>
            </p:cNvSpPr>
            <p:nvPr/>
          </p:nvSpPr>
          <p:spPr bwMode="auto">
            <a:xfrm>
              <a:off x="2928" y="1920"/>
              <a:ext cx="211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3784" name="Line 72"/>
            <p:cNvSpPr>
              <a:spLocks noChangeShapeType="1"/>
            </p:cNvSpPr>
            <p:nvPr/>
          </p:nvSpPr>
          <p:spPr bwMode="auto">
            <a:xfrm>
              <a:off x="2928" y="2230"/>
              <a:ext cx="21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3785" name="Line 73"/>
            <p:cNvSpPr>
              <a:spLocks noChangeShapeType="1"/>
            </p:cNvSpPr>
            <p:nvPr/>
          </p:nvSpPr>
          <p:spPr bwMode="auto">
            <a:xfrm>
              <a:off x="2928" y="2543"/>
              <a:ext cx="21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3786" name="Line 74"/>
            <p:cNvSpPr>
              <a:spLocks noChangeShapeType="1"/>
            </p:cNvSpPr>
            <p:nvPr/>
          </p:nvSpPr>
          <p:spPr bwMode="auto">
            <a:xfrm>
              <a:off x="2928" y="2857"/>
              <a:ext cx="21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3787" name="Line 75"/>
            <p:cNvSpPr>
              <a:spLocks noChangeShapeType="1"/>
            </p:cNvSpPr>
            <p:nvPr/>
          </p:nvSpPr>
          <p:spPr bwMode="auto">
            <a:xfrm>
              <a:off x="2928" y="3170"/>
              <a:ext cx="21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3788" name="Line 76"/>
            <p:cNvSpPr>
              <a:spLocks noChangeShapeType="1"/>
            </p:cNvSpPr>
            <p:nvPr/>
          </p:nvSpPr>
          <p:spPr bwMode="auto">
            <a:xfrm>
              <a:off x="2928" y="1920"/>
              <a:ext cx="0" cy="1564"/>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3789" name="Line 77"/>
            <p:cNvSpPr>
              <a:spLocks noChangeShapeType="1"/>
            </p:cNvSpPr>
            <p:nvPr/>
          </p:nvSpPr>
          <p:spPr bwMode="auto">
            <a:xfrm>
              <a:off x="3350" y="1920"/>
              <a:ext cx="0" cy="156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3790" name="Line 78"/>
            <p:cNvSpPr>
              <a:spLocks noChangeShapeType="1"/>
            </p:cNvSpPr>
            <p:nvPr/>
          </p:nvSpPr>
          <p:spPr bwMode="auto">
            <a:xfrm>
              <a:off x="3773" y="1920"/>
              <a:ext cx="0" cy="156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3791" name="Line 79"/>
            <p:cNvSpPr>
              <a:spLocks noChangeShapeType="1"/>
            </p:cNvSpPr>
            <p:nvPr/>
          </p:nvSpPr>
          <p:spPr bwMode="auto">
            <a:xfrm>
              <a:off x="4195" y="1920"/>
              <a:ext cx="0" cy="156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3792" name="Line 80"/>
            <p:cNvSpPr>
              <a:spLocks noChangeShapeType="1"/>
            </p:cNvSpPr>
            <p:nvPr/>
          </p:nvSpPr>
          <p:spPr bwMode="auto">
            <a:xfrm>
              <a:off x="4618" y="1920"/>
              <a:ext cx="0" cy="156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3793" name="Line 81"/>
            <p:cNvSpPr>
              <a:spLocks noChangeShapeType="1"/>
            </p:cNvSpPr>
            <p:nvPr/>
          </p:nvSpPr>
          <p:spPr bwMode="auto">
            <a:xfrm>
              <a:off x="5040" y="1920"/>
              <a:ext cx="0" cy="1564"/>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3794" name="Line 82"/>
            <p:cNvSpPr>
              <a:spLocks noChangeShapeType="1"/>
            </p:cNvSpPr>
            <p:nvPr/>
          </p:nvSpPr>
          <p:spPr bwMode="auto">
            <a:xfrm>
              <a:off x="4618" y="3484"/>
              <a:ext cx="42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3795" name="Line 83"/>
            <p:cNvSpPr>
              <a:spLocks noChangeShapeType="1"/>
            </p:cNvSpPr>
            <p:nvPr/>
          </p:nvSpPr>
          <p:spPr bwMode="auto">
            <a:xfrm>
              <a:off x="2928" y="3484"/>
              <a:ext cx="169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3796" name="Line 84"/>
            <p:cNvSpPr>
              <a:spLocks noChangeShapeType="1"/>
            </p:cNvSpPr>
            <p:nvPr/>
          </p:nvSpPr>
          <p:spPr bwMode="auto">
            <a:xfrm>
              <a:off x="2928" y="1920"/>
              <a:ext cx="432"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3797" name="Text Box 85"/>
            <p:cNvSpPr txBox="1">
              <a:spLocks noChangeArrowheads="1"/>
            </p:cNvSpPr>
            <p:nvPr/>
          </p:nvSpPr>
          <p:spPr bwMode="auto">
            <a:xfrm>
              <a:off x="3840" y="1590"/>
              <a:ext cx="22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1</a:t>
              </a:r>
            </a:p>
          </p:txBody>
        </p:sp>
      </p:grpSp>
      <p:sp>
        <p:nvSpPr>
          <p:cNvPr id="243798" name="Oval 86"/>
          <p:cNvSpPr>
            <a:spLocks noChangeArrowheads="1"/>
          </p:cNvSpPr>
          <p:nvPr/>
        </p:nvSpPr>
        <p:spPr bwMode="auto">
          <a:xfrm>
            <a:off x="1905000" y="4038600"/>
            <a:ext cx="533400" cy="990600"/>
          </a:xfrm>
          <a:prstGeom prst="ellipse">
            <a:avLst/>
          </a:prstGeom>
          <a:noFill/>
          <a:ln w="38100">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243799" name="Group 87"/>
          <p:cNvGrpSpPr>
            <a:grpSpLocks/>
          </p:cNvGrpSpPr>
          <p:nvPr/>
        </p:nvGrpSpPr>
        <p:grpSpPr bwMode="auto">
          <a:xfrm>
            <a:off x="2514600" y="3581400"/>
            <a:ext cx="4114800" cy="381000"/>
            <a:chOff x="1584" y="2256"/>
            <a:chExt cx="2592" cy="240"/>
          </a:xfrm>
        </p:grpSpPr>
        <p:sp>
          <p:nvSpPr>
            <p:cNvPr id="243800" name="AutoShape 88"/>
            <p:cNvSpPr>
              <a:spLocks noChangeArrowheads="1"/>
            </p:cNvSpPr>
            <p:nvPr/>
          </p:nvSpPr>
          <p:spPr bwMode="auto">
            <a:xfrm>
              <a:off x="1584" y="2256"/>
              <a:ext cx="384" cy="240"/>
            </a:xfrm>
            <a:prstGeom prst="roundRect">
              <a:avLst>
                <a:gd name="adj" fmla="val 16667"/>
              </a:avLst>
            </a:prstGeom>
            <a:noFill/>
            <a:ln w="38100">
              <a:solidFill>
                <a:srgbClr val="FF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3801" name="AutoShape 89"/>
            <p:cNvSpPr>
              <a:spLocks noChangeArrowheads="1"/>
            </p:cNvSpPr>
            <p:nvPr/>
          </p:nvSpPr>
          <p:spPr bwMode="auto">
            <a:xfrm>
              <a:off x="3792" y="2256"/>
              <a:ext cx="384" cy="240"/>
            </a:xfrm>
            <a:prstGeom prst="roundRect">
              <a:avLst>
                <a:gd name="adj" fmla="val 16667"/>
              </a:avLst>
            </a:prstGeom>
            <a:noFill/>
            <a:ln w="38100">
              <a:solidFill>
                <a:srgbClr val="FF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243802" name="Group 90"/>
          <p:cNvGrpSpPr>
            <a:grpSpLocks/>
          </p:cNvGrpSpPr>
          <p:nvPr/>
        </p:nvGrpSpPr>
        <p:grpSpPr bwMode="auto">
          <a:xfrm>
            <a:off x="3886200" y="4572000"/>
            <a:ext cx="4038600" cy="914400"/>
            <a:chOff x="2448" y="2880"/>
            <a:chExt cx="2544" cy="576"/>
          </a:xfrm>
        </p:grpSpPr>
        <p:sp>
          <p:nvSpPr>
            <p:cNvPr id="243803" name="AutoShape 91"/>
            <p:cNvSpPr>
              <a:spLocks noChangeArrowheads="1"/>
            </p:cNvSpPr>
            <p:nvPr/>
          </p:nvSpPr>
          <p:spPr bwMode="auto">
            <a:xfrm>
              <a:off x="2448" y="2880"/>
              <a:ext cx="336" cy="576"/>
            </a:xfrm>
            <a:prstGeom prst="roundRect">
              <a:avLst>
                <a:gd name="adj" fmla="val 16667"/>
              </a:avLst>
            </a:pr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3804" name="AutoShape 92"/>
            <p:cNvSpPr>
              <a:spLocks noChangeArrowheads="1"/>
            </p:cNvSpPr>
            <p:nvPr/>
          </p:nvSpPr>
          <p:spPr bwMode="auto">
            <a:xfrm>
              <a:off x="4656" y="2880"/>
              <a:ext cx="336" cy="576"/>
            </a:xfrm>
            <a:prstGeom prst="roundRect">
              <a:avLst>
                <a:gd name="adj" fmla="val 16667"/>
              </a:avLst>
            </a:pr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aphicFrame>
        <p:nvGraphicFramePr>
          <p:cNvPr id="243805" name="Object 93"/>
          <p:cNvGraphicFramePr>
            <a:graphicFrameLocks noChangeAspect="1"/>
          </p:cNvGraphicFramePr>
          <p:nvPr/>
        </p:nvGraphicFramePr>
        <p:xfrm>
          <a:off x="1371600" y="5791200"/>
          <a:ext cx="838200" cy="609600"/>
        </p:xfrm>
        <a:graphic>
          <a:graphicData uri="http://schemas.openxmlformats.org/presentationml/2006/ole">
            <mc:AlternateContent xmlns:mc="http://schemas.openxmlformats.org/markup-compatibility/2006">
              <mc:Choice xmlns:v="urn:schemas-microsoft-com:vml" Requires="v">
                <p:oleObj spid="_x0000_s1038" name="数式" r:id="rId4" imgW="330120" imgH="228960" progId="Equation.3">
                  <p:embed/>
                </p:oleObj>
              </mc:Choice>
              <mc:Fallback>
                <p:oleObj name="数式" r:id="rId4" imgW="330120" imgH="228960" progId="Equation.3">
                  <p:embed/>
                  <p:pic>
                    <p:nvPicPr>
                      <p:cNvPr id="0" name="Picture 1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5791200"/>
                        <a:ext cx="8382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3806" name="Object 94"/>
          <p:cNvGraphicFramePr>
            <a:graphicFrameLocks noChangeAspect="1"/>
          </p:cNvGraphicFramePr>
          <p:nvPr/>
        </p:nvGraphicFramePr>
        <p:xfrm>
          <a:off x="2209800" y="5715000"/>
          <a:ext cx="1446213" cy="646113"/>
        </p:xfrm>
        <a:graphic>
          <a:graphicData uri="http://schemas.openxmlformats.org/presentationml/2006/ole">
            <mc:AlternateContent xmlns:mc="http://schemas.openxmlformats.org/markup-compatibility/2006">
              <mc:Choice xmlns:v="urn:schemas-microsoft-com:vml" Requires="v">
                <p:oleObj spid="_x0000_s1039" name="数式" r:id="rId6" imgW="609120" imgH="254520" progId="Equation.3">
                  <p:embed/>
                </p:oleObj>
              </mc:Choice>
              <mc:Fallback>
                <p:oleObj name="数式" r:id="rId6" imgW="609120" imgH="254520" progId="Equation.3">
                  <p:embed/>
                  <p:pic>
                    <p:nvPicPr>
                      <p:cNvPr id="0" name="Picture 11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09800" y="5715000"/>
                        <a:ext cx="1446213" cy="646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3807" name="Object 95"/>
          <p:cNvGraphicFramePr>
            <a:graphicFrameLocks noChangeAspect="1"/>
          </p:cNvGraphicFramePr>
          <p:nvPr/>
        </p:nvGraphicFramePr>
        <p:xfrm>
          <a:off x="3657600" y="5715000"/>
          <a:ext cx="1790700" cy="646113"/>
        </p:xfrm>
        <a:graphic>
          <a:graphicData uri="http://schemas.openxmlformats.org/presentationml/2006/ole">
            <mc:AlternateContent xmlns:mc="http://schemas.openxmlformats.org/markup-compatibility/2006">
              <mc:Choice xmlns:v="urn:schemas-microsoft-com:vml" Requires="v">
                <p:oleObj spid="_x0000_s1040" name="数式" r:id="rId8" imgW="761400" imgH="254520" progId="Equation.3">
                  <p:embed/>
                </p:oleObj>
              </mc:Choice>
              <mc:Fallback>
                <p:oleObj name="数式" r:id="rId8" imgW="761400" imgH="254520" progId="Equation.3">
                  <p:embed/>
                  <p:pic>
                    <p:nvPicPr>
                      <p:cNvPr id="0" name="Picture 11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57600" y="5715000"/>
                        <a:ext cx="1790700" cy="646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3808" name="Object 96"/>
          <p:cNvGraphicFramePr>
            <a:graphicFrameLocks noChangeAspect="1"/>
          </p:cNvGraphicFramePr>
          <p:nvPr/>
        </p:nvGraphicFramePr>
        <p:xfrm>
          <a:off x="5410200" y="5715000"/>
          <a:ext cx="1446213" cy="609600"/>
        </p:xfrm>
        <a:graphic>
          <a:graphicData uri="http://schemas.openxmlformats.org/presentationml/2006/ole">
            <mc:AlternateContent xmlns:mc="http://schemas.openxmlformats.org/markup-compatibility/2006">
              <mc:Choice xmlns:v="urn:schemas-microsoft-com:vml" Requires="v">
                <p:oleObj spid="_x0000_s1041" name="数式" r:id="rId10" imgW="609120" imgH="228960" progId="Equation.3">
                  <p:embed/>
                </p:oleObj>
              </mc:Choice>
              <mc:Fallback>
                <p:oleObj name="数式" r:id="rId10" imgW="609120" imgH="228960" progId="Equation.3">
                  <p:embed/>
                  <p:pic>
                    <p:nvPicPr>
                      <p:cNvPr id="0" name="Picture 12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410200" y="5715000"/>
                        <a:ext cx="1446213"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43716"/>
                                        </p:tgtEl>
                                        <p:attrNameLst>
                                          <p:attrName>style.visibility</p:attrName>
                                        </p:attrNameLst>
                                      </p:cBhvr>
                                      <p:to>
                                        <p:strVal val="visible"/>
                                      </p:to>
                                    </p:set>
                                    <p:animEffect transition="in" filter="checkerboard(across)">
                                      <p:cBhvr>
                                        <p:cTn id="7" dur="500"/>
                                        <p:tgtEl>
                                          <p:spTgt spid="2437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43805"/>
                                        </p:tgtEl>
                                        <p:attrNameLst>
                                          <p:attrName>style.visibility</p:attrName>
                                        </p:attrNameLst>
                                      </p:cBhvr>
                                      <p:to>
                                        <p:strVal val="visible"/>
                                      </p:to>
                                    </p:set>
                                    <p:anim calcmode="lin" valueType="num">
                                      <p:cBhvr additive="base">
                                        <p:cTn id="12" dur="500" fill="hold"/>
                                        <p:tgtEl>
                                          <p:spTgt spid="243805"/>
                                        </p:tgtEl>
                                        <p:attrNameLst>
                                          <p:attrName>ppt_x</p:attrName>
                                        </p:attrNameLst>
                                      </p:cBhvr>
                                      <p:tavLst>
                                        <p:tav tm="0">
                                          <p:val>
                                            <p:strVal val="#ppt_x"/>
                                          </p:val>
                                        </p:tav>
                                        <p:tav tm="100000">
                                          <p:val>
                                            <p:strVal val="#ppt_x"/>
                                          </p:val>
                                        </p:tav>
                                      </p:tavLst>
                                    </p:anim>
                                    <p:anim calcmode="lin" valueType="num">
                                      <p:cBhvr additive="base">
                                        <p:cTn id="13" dur="500" fill="hold"/>
                                        <p:tgtEl>
                                          <p:spTgt spid="243805"/>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243798"/>
                                        </p:tgtEl>
                                        <p:attrNameLst>
                                          <p:attrName>style.visibility</p:attrName>
                                        </p:attrNameLst>
                                      </p:cBhvr>
                                      <p:to>
                                        <p:strVal val="visible"/>
                                      </p:to>
                                    </p:set>
                                    <p:animEffect transition="in" filter="checkerboard(across)">
                                      <p:cBhvr>
                                        <p:cTn id="18" dur="500"/>
                                        <p:tgtEl>
                                          <p:spTgt spid="24379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243806"/>
                                        </p:tgtEl>
                                        <p:attrNameLst>
                                          <p:attrName>style.visibility</p:attrName>
                                        </p:attrNameLst>
                                      </p:cBhvr>
                                      <p:to>
                                        <p:strVal val="visible"/>
                                      </p:to>
                                    </p:set>
                                    <p:anim calcmode="lin" valueType="num">
                                      <p:cBhvr additive="base">
                                        <p:cTn id="23" dur="500" fill="hold"/>
                                        <p:tgtEl>
                                          <p:spTgt spid="243806"/>
                                        </p:tgtEl>
                                        <p:attrNameLst>
                                          <p:attrName>ppt_x</p:attrName>
                                        </p:attrNameLst>
                                      </p:cBhvr>
                                      <p:tavLst>
                                        <p:tav tm="0">
                                          <p:val>
                                            <p:strVal val="#ppt_x"/>
                                          </p:val>
                                        </p:tav>
                                        <p:tav tm="100000">
                                          <p:val>
                                            <p:strVal val="#ppt_x"/>
                                          </p:val>
                                        </p:tav>
                                      </p:tavLst>
                                    </p:anim>
                                    <p:anim calcmode="lin" valueType="num">
                                      <p:cBhvr additive="base">
                                        <p:cTn id="24" dur="500" fill="hold"/>
                                        <p:tgtEl>
                                          <p:spTgt spid="243806"/>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nodeType="clickEffect">
                                  <p:stCondLst>
                                    <p:cond delay="0"/>
                                  </p:stCondLst>
                                  <p:childTnLst>
                                    <p:set>
                                      <p:cBhvr>
                                        <p:cTn id="28" dur="1" fill="hold">
                                          <p:stCondLst>
                                            <p:cond delay="0"/>
                                          </p:stCondLst>
                                        </p:cTn>
                                        <p:tgtEl>
                                          <p:spTgt spid="243799"/>
                                        </p:tgtEl>
                                        <p:attrNameLst>
                                          <p:attrName>style.visibility</p:attrName>
                                        </p:attrNameLst>
                                      </p:cBhvr>
                                      <p:to>
                                        <p:strVal val="visible"/>
                                      </p:to>
                                    </p:set>
                                    <p:animEffect transition="in" filter="checkerboard(across)">
                                      <p:cBhvr>
                                        <p:cTn id="29" dur="500"/>
                                        <p:tgtEl>
                                          <p:spTgt spid="24379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nodeType="clickEffect">
                                  <p:stCondLst>
                                    <p:cond delay="0"/>
                                  </p:stCondLst>
                                  <p:childTnLst>
                                    <p:set>
                                      <p:cBhvr>
                                        <p:cTn id="33" dur="1" fill="hold">
                                          <p:stCondLst>
                                            <p:cond delay="0"/>
                                          </p:stCondLst>
                                        </p:cTn>
                                        <p:tgtEl>
                                          <p:spTgt spid="243807"/>
                                        </p:tgtEl>
                                        <p:attrNameLst>
                                          <p:attrName>style.visibility</p:attrName>
                                        </p:attrNameLst>
                                      </p:cBhvr>
                                      <p:to>
                                        <p:strVal val="visible"/>
                                      </p:to>
                                    </p:set>
                                    <p:anim calcmode="lin" valueType="num">
                                      <p:cBhvr additive="base">
                                        <p:cTn id="34" dur="500" fill="hold"/>
                                        <p:tgtEl>
                                          <p:spTgt spid="243807"/>
                                        </p:tgtEl>
                                        <p:attrNameLst>
                                          <p:attrName>ppt_x</p:attrName>
                                        </p:attrNameLst>
                                      </p:cBhvr>
                                      <p:tavLst>
                                        <p:tav tm="0">
                                          <p:val>
                                            <p:strVal val="#ppt_x"/>
                                          </p:val>
                                        </p:tav>
                                        <p:tav tm="100000">
                                          <p:val>
                                            <p:strVal val="#ppt_x"/>
                                          </p:val>
                                        </p:tav>
                                      </p:tavLst>
                                    </p:anim>
                                    <p:anim calcmode="lin" valueType="num">
                                      <p:cBhvr additive="base">
                                        <p:cTn id="35" dur="500" fill="hold"/>
                                        <p:tgtEl>
                                          <p:spTgt spid="243807"/>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5" presetClass="entr" presetSubtype="10" fill="hold" nodeType="clickEffect">
                                  <p:stCondLst>
                                    <p:cond delay="0"/>
                                  </p:stCondLst>
                                  <p:childTnLst>
                                    <p:set>
                                      <p:cBhvr>
                                        <p:cTn id="39" dur="1" fill="hold">
                                          <p:stCondLst>
                                            <p:cond delay="0"/>
                                          </p:stCondLst>
                                        </p:cTn>
                                        <p:tgtEl>
                                          <p:spTgt spid="243802"/>
                                        </p:tgtEl>
                                        <p:attrNameLst>
                                          <p:attrName>style.visibility</p:attrName>
                                        </p:attrNameLst>
                                      </p:cBhvr>
                                      <p:to>
                                        <p:strVal val="visible"/>
                                      </p:to>
                                    </p:set>
                                    <p:animEffect transition="in" filter="checkerboard(across)">
                                      <p:cBhvr>
                                        <p:cTn id="40" dur="500"/>
                                        <p:tgtEl>
                                          <p:spTgt spid="243802"/>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243808"/>
                                        </p:tgtEl>
                                        <p:attrNameLst>
                                          <p:attrName>style.visibility</p:attrName>
                                        </p:attrNameLst>
                                      </p:cBhvr>
                                      <p:to>
                                        <p:strVal val="visible"/>
                                      </p:to>
                                    </p:set>
                                    <p:anim calcmode="lin" valueType="num">
                                      <p:cBhvr additive="base">
                                        <p:cTn id="45" dur="500" fill="hold"/>
                                        <p:tgtEl>
                                          <p:spTgt spid="243808"/>
                                        </p:tgtEl>
                                        <p:attrNameLst>
                                          <p:attrName>ppt_x</p:attrName>
                                        </p:attrNameLst>
                                      </p:cBhvr>
                                      <p:tavLst>
                                        <p:tav tm="0">
                                          <p:val>
                                            <p:strVal val="#ppt_x"/>
                                          </p:val>
                                        </p:tav>
                                        <p:tav tm="100000">
                                          <p:val>
                                            <p:strVal val="#ppt_x"/>
                                          </p:val>
                                        </p:tav>
                                      </p:tavLst>
                                    </p:anim>
                                    <p:anim calcmode="lin" valueType="num">
                                      <p:cBhvr additive="base">
                                        <p:cTn id="46" dur="500" fill="hold"/>
                                        <p:tgtEl>
                                          <p:spTgt spid="2438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9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lstStyle/>
          <a:p>
            <a:pPr eaLnBrk="1" hangingPunct="1">
              <a:defRPr/>
            </a:pPr>
            <a:r>
              <a:rPr lang="en-US" altLang="ja-JP">
                <a:latin typeface="Times New Roman" panose="02020603050405020304" pitchFamily="18" charset="0"/>
              </a:rPr>
              <a:t>6</a:t>
            </a:r>
            <a:r>
              <a:rPr lang="ja-JP" altLang="en-US">
                <a:latin typeface="Times New Roman" panose="02020603050405020304" pitchFamily="18" charset="0"/>
              </a:rPr>
              <a:t>変数関数のカルノー図</a:t>
            </a:r>
          </a:p>
        </p:txBody>
      </p:sp>
      <p:sp>
        <p:nvSpPr>
          <p:cNvPr id="244739" name="Rectangle 3"/>
          <p:cNvSpPr>
            <a:spLocks noGrp="1" noChangeArrowheads="1"/>
          </p:cNvSpPr>
          <p:nvPr>
            <p:ph type="body" idx="1"/>
          </p:nvPr>
        </p:nvSpPr>
        <p:spPr>
          <a:xfrm>
            <a:off x="1066800" y="1295400"/>
            <a:ext cx="8077200" cy="609600"/>
          </a:xfrm>
        </p:spPr>
        <p:txBody>
          <a:bodyPr/>
          <a:lstStyle/>
          <a:p>
            <a:pPr eaLnBrk="1" hangingPunct="1">
              <a:defRPr/>
            </a:pPr>
            <a:r>
              <a:rPr lang="en-US" altLang="ja-JP">
                <a:latin typeface="Times New Roman" panose="02020603050405020304" pitchFamily="18" charset="0"/>
              </a:rPr>
              <a:t>6</a:t>
            </a:r>
            <a:r>
              <a:rPr lang="ja-JP" altLang="en-US">
                <a:latin typeface="Times New Roman" panose="02020603050405020304" pitchFamily="18" charset="0"/>
              </a:rPr>
              <a:t>変数関数 </a:t>
            </a:r>
            <a:r>
              <a:rPr lang="en-US" altLang="ja-JP" i="1">
                <a:latin typeface="Times New Roman" panose="02020603050405020304" pitchFamily="18" charset="0"/>
              </a:rPr>
              <a:t>f</a:t>
            </a:r>
            <a:r>
              <a:rPr lang="en-US" altLang="ja-JP">
                <a:latin typeface="Times New Roman" panose="02020603050405020304" pitchFamily="18" charset="0"/>
              </a:rPr>
              <a:t> =(</a:t>
            </a:r>
            <a:r>
              <a:rPr lang="en-US" altLang="ja-JP" i="1">
                <a:latin typeface="Times New Roman" panose="02020603050405020304" pitchFamily="18" charset="0"/>
              </a:rPr>
              <a:t>X</a:t>
            </a:r>
            <a:r>
              <a:rPr lang="en-US" altLang="ja-JP">
                <a:latin typeface="Times New Roman" panose="02020603050405020304" pitchFamily="18" charset="0"/>
              </a:rPr>
              <a:t>,</a:t>
            </a:r>
            <a:r>
              <a:rPr lang="en-US" altLang="ja-JP" i="1">
                <a:latin typeface="Times New Roman" panose="02020603050405020304" pitchFamily="18" charset="0"/>
              </a:rPr>
              <a:t>Y</a:t>
            </a:r>
            <a:r>
              <a:rPr lang="en-US" altLang="ja-JP">
                <a:latin typeface="Times New Roman" panose="02020603050405020304" pitchFamily="18" charset="0"/>
              </a:rPr>
              <a:t>,</a:t>
            </a:r>
            <a:r>
              <a:rPr lang="en-US" altLang="ja-JP" i="1">
                <a:latin typeface="Times New Roman" panose="02020603050405020304" pitchFamily="18" charset="0"/>
              </a:rPr>
              <a:t>Z</a:t>
            </a:r>
            <a:r>
              <a:rPr lang="en-US" altLang="ja-JP">
                <a:latin typeface="Times New Roman" panose="02020603050405020304" pitchFamily="18" charset="0"/>
              </a:rPr>
              <a:t>,</a:t>
            </a:r>
            <a:r>
              <a:rPr lang="en-US" altLang="ja-JP" i="1">
                <a:latin typeface="Times New Roman" panose="02020603050405020304" pitchFamily="18" charset="0"/>
              </a:rPr>
              <a:t>U</a:t>
            </a:r>
            <a:r>
              <a:rPr lang="en-US" altLang="ja-JP">
                <a:latin typeface="Times New Roman" panose="02020603050405020304" pitchFamily="18" charset="0"/>
              </a:rPr>
              <a:t>,</a:t>
            </a:r>
            <a:r>
              <a:rPr lang="en-US" altLang="ja-JP" i="1">
                <a:latin typeface="Times New Roman" panose="02020603050405020304" pitchFamily="18" charset="0"/>
              </a:rPr>
              <a:t>V</a:t>
            </a:r>
            <a:r>
              <a:rPr lang="en-US" altLang="ja-JP">
                <a:latin typeface="Times New Roman" panose="02020603050405020304" pitchFamily="18" charset="0"/>
              </a:rPr>
              <a:t>,</a:t>
            </a:r>
            <a:r>
              <a:rPr lang="en-US" altLang="ja-JP" i="1">
                <a:latin typeface="Times New Roman" panose="02020603050405020304" pitchFamily="18" charset="0"/>
              </a:rPr>
              <a:t>W</a:t>
            </a:r>
            <a:r>
              <a:rPr lang="en-US" altLang="ja-JP">
                <a:latin typeface="Times New Roman" panose="02020603050405020304" pitchFamily="18" charset="0"/>
              </a:rPr>
              <a:t> ) </a:t>
            </a:r>
            <a:r>
              <a:rPr lang="ja-JP" altLang="en-US">
                <a:latin typeface="Times New Roman" panose="02020603050405020304" pitchFamily="18" charset="0"/>
              </a:rPr>
              <a:t>のカルノー図</a:t>
            </a:r>
          </a:p>
        </p:txBody>
      </p:sp>
      <p:grpSp>
        <p:nvGrpSpPr>
          <p:cNvPr id="244740" name="Group 4"/>
          <p:cNvGrpSpPr>
            <a:grpSpLocks/>
          </p:cNvGrpSpPr>
          <p:nvPr/>
        </p:nvGrpSpPr>
        <p:grpSpPr bwMode="auto">
          <a:xfrm>
            <a:off x="762000" y="1760538"/>
            <a:ext cx="7162800" cy="4483100"/>
            <a:chOff x="480" y="1253"/>
            <a:chExt cx="4512" cy="2824"/>
          </a:xfrm>
        </p:grpSpPr>
        <p:sp>
          <p:nvSpPr>
            <p:cNvPr id="244741" name="Rectangle 5"/>
            <p:cNvSpPr>
              <a:spLocks noChangeArrowheads="1"/>
            </p:cNvSpPr>
            <p:nvPr/>
          </p:nvSpPr>
          <p:spPr bwMode="auto">
            <a:xfrm>
              <a:off x="2477" y="2532"/>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742" name="Rectangle 6"/>
            <p:cNvSpPr>
              <a:spLocks noChangeArrowheads="1"/>
            </p:cNvSpPr>
            <p:nvPr/>
          </p:nvSpPr>
          <p:spPr bwMode="auto">
            <a:xfrm>
              <a:off x="2073" y="2532"/>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743" name="Rectangle 7"/>
            <p:cNvSpPr>
              <a:spLocks noChangeArrowheads="1"/>
            </p:cNvSpPr>
            <p:nvPr/>
          </p:nvSpPr>
          <p:spPr bwMode="auto">
            <a:xfrm>
              <a:off x="1671" y="2532"/>
              <a:ext cx="402"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744" name="Rectangle 8"/>
            <p:cNvSpPr>
              <a:spLocks noChangeArrowheads="1"/>
            </p:cNvSpPr>
            <p:nvPr/>
          </p:nvSpPr>
          <p:spPr bwMode="auto">
            <a:xfrm>
              <a:off x="1267" y="2532"/>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a:t>
              </a:r>
            </a:p>
          </p:txBody>
        </p:sp>
        <p:sp>
          <p:nvSpPr>
            <p:cNvPr id="244745" name="Rectangle 9"/>
            <p:cNvSpPr>
              <a:spLocks noChangeArrowheads="1"/>
            </p:cNvSpPr>
            <p:nvPr/>
          </p:nvSpPr>
          <p:spPr bwMode="auto">
            <a:xfrm>
              <a:off x="864" y="2532"/>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1 0</a:t>
              </a:r>
            </a:p>
          </p:txBody>
        </p:sp>
        <p:sp>
          <p:nvSpPr>
            <p:cNvPr id="244746" name="Rectangle 10"/>
            <p:cNvSpPr>
              <a:spLocks noChangeArrowheads="1"/>
            </p:cNvSpPr>
            <p:nvPr/>
          </p:nvSpPr>
          <p:spPr bwMode="auto">
            <a:xfrm>
              <a:off x="2477" y="2283"/>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a:t>
              </a:r>
            </a:p>
          </p:txBody>
        </p:sp>
        <p:sp>
          <p:nvSpPr>
            <p:cNvPr id="244747" name="Rectangle 11"/>
            <p:cNvSpPr>
              <a:spLocks noChangeArrowheads="1"/>
            </p:cNvSpPr>
            <p:nvPr/>
          </p:nvSpPr>
          <p:spPr bwMode="auto">
            <a:xfrm>
              <a:off x="2073" y="2283"/>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748" name="Rectangle 12"/>
            <p:cNvSpPr>
              <a:spLocks noChangeArrowheads="1"/>
            </p:cNvSpPr>
            <p:nvPr/>
          </p:nvSpPr>
          <p:spPr bwMode="auto">
            <a:xfrm>
              <a:off x="1671" y="2283"/>
              <a:ext cx="402"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749" name="Rectangle 13"/>
            <p:cNvSpPr>
              <a:spLocks noChangeArrowheads="1"/>
            </p:cNvSpPr>
            <p:nvPr/>
          </p:nvSpPr>
          <p:spPr bwMode="auto">
            <a:xfrm>
              <a:off x="1267" y="2283"/>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750" name="Rectangle 14"/>
            <p:cNvSpPr>
              <a:spLocks noChangeArrowheads="1"/>
            </p:cNvSpPr>
            <p:nvPr/>
          </p:nvSpPr>
          <p:spPr bwMode="auto">
            <a:xfrm>
              <a:off x="864" y="2283"/>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1 1</a:t>
              </a:r>
            </a:p>
          </p:txBody>
        </p:sp>
        <p:sp>
          <p:nvSpPr>
            <p:cNvPr id="244751" name="Rectangle 15"/>
            <p:cNvSpPr>
              <a:spLocks noChangeArrowheads="1"/>
            </p:cNvSpPr>
            <p:nvPr/>
          </p:nvSpPr>
          <p:spPr bwMode="auto">
            <a:xfrm>
              <a:off x="2477" y="2034"/>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a:t>
              </a:r>
            </a:p>
          </p:txBody>
        </p:sp>
        <p:sp>
          <p:nvSpPr>
            <p:cNvPr id="244752" name="Rectangle 16"/>
            <p:cNvSpPr>
              <a:spLocks noChangeArrowheads="1"/>
            </p:cNvSpPr>
            <p:nvPr/>
          </p:nvSpPr>
          <p:spPr bwMode="auto">
            <a:xfrm>
              <a:off x="2073" y="2034"/>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753" name="Rectangle 17"/>
            <p:cNvSpPr>
              <a:spLocks noChangeArrowheads="1"/>
            </p:cNvSpPr>
            <p:nvPr/>
          </p:nvSpPr>
          <p:spPr bwMode="auto">
            <a:xfrm>
              <a:off x="1671" y="2034"/>
              <a:ext cx="402"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754" name="Rectangle 18"/>
            <p:cNvSpPr>
              <a:spLocks noChangeArrowheads="1"/>
            </p:cNvSpPr>
            <p:nvPr/>
          </p:nvSpPr>
          <p:spPr bwMode="auto">
            <a:xfrm>
              <a:off x="1267" y="2034"/>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755" name="Rectangle 19"/>
            <p:cNvSpPr>
              <a:spLocks noChangeArrowheads="1"/>
            </p:cNvSpPr>
            <p:nvPr/>
          </p:nvSpPr>
          <p:spPr bwMode="auto">
            <a:xfrm>
              <a:off x="864" y="2034"/>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0 1</a:t>
              </a:r>
            </a:p>
          </p:txBody>
        </p:sp>
        <p:sp>
          <p:nvSpPr>
            <p:cNvPr id="244756" name="Rectangle 20"/>
            <p:cNvSpPr>
              <a:spLocks noChangeArrowheads="1"/>
            </p:cNvSpPr>
            <p:nvPr/>
          </p:nvSpPr>
          <p:spPr bwMode="auto">
            <a:xfrm>
              <a:off x="2477" y="1785"/>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757" name="Rectangle 21"/>
            <p:cNvSpPr>
              <a:spLocks noChangeArrowheads="1"/>
            </p:cNvSpPr>
            <p:nvPr/>
          </p:nvSpPr>
          <p:spPr bwMode="auto">
            <a:xfrm>
              <a:off x="2073" y="1785"/>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a:t>
              </a:r>
            </a:p>
          </p:txBody>
        </p:sp>
        <p:sp>
          <p:nvSpPr>
            <p:cNvPr id="244758" name="Rectangle 22"/>
            <p:cNvSpPr>
              <a:spLocks noChangeArrowheads="1"/>
            </p:cNvSpPr>
            <p:nvPr/>
          </p:nvSpPr>
          <p:spPr bwMode="auto">
            <a:xfrm>
              <a:off x="1671" y="1785"/>
              <a:ext cx="402"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759" name="Rectangle 23"/>
            <p:cNvSpPr>
              <a:spLocks noChangeArrowheads="1"/>
            </p:cNvSpPr>
            <p:nvPr/>
          </p:nvSpPr>
          <p:spPr bwMode="auto">
            <a:xfrm>
              <a:off x="1267" y="1785"/>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760" name="Rectangle 24"/>
            <p:cNvSpPr>
              <a:spLocks noChangeArrowheads="1"/>
            </p:cNvSpPr>
            <p:nvPr/>
          </p:nvSpPr>
          <p:spPr bwMode="auto">
            <a:xfrm>
              <a:off x="864" y="1785"/>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0 0</a:t>
              </a:r>
            </a:p>
          </p:txBody>
        </p:sp>
        <p:sp>
          <p:nvSpPr>
            <p:cNvPr id="244761" name="Rectangle 25"/>
            <p:cNvSpPr>
              <a:spLocks noChangeArrowheads="1"/>
            </p:cNvSpPr>
            <p:nvPr/>
          </p:nvSpPr>
          <p:spPr bwMode="auto">
            <a:xfrm>
              <a:off x="2477" y="1536"/>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1 0</a:t>
              </a:r>
            </a:p>
          </p:txBody>
        </p:sp>
        <p:sp>
          <p:nvSpPr>
            <p:cNvPr id="244762" name="Rectangle 26"/>
            <p:cNvSpPr>
              <a:spLocks noChangeArrowheads="1"/>
            </p:cNvSpPr>
            <p:nvPr/>
          </p:nvSpPr>
          <p:spPr bwMode="auto">
            <a:xfrm>
              <a:off x="2073" y="1536"/>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1 1</a:t>
              </a:r>
            </a:p>
          </p:txBody>
        </p:sp>
        <p:sp>
          <p:nvSpPr>
            <p:cNvPr id="244763" name="Rectangle 27"/>
            <p:cNvSpPr>
              <a:spLocks noChangeArrowheads="1"/>
            </p:cNvSpPr>
            <p:nvPr/>
          </p:nvSpPr>
          <p:spPr bwMode="auto">
            <a:xfrm>
              <a:off x="1671" y="1536"/>
              <a:ext cx="402"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0 1</a:t>
              </a:r>
            </a:p>
          </p:txBody>
        </p:sp>
        <p:sp>
          <p:nvSpPr>
            <p:cNvPr id="244764" name="Rectangle 28"/>
            <p:cNvSpPr>
              <a:spLocks noChangeArrowheads="1"/>
            </p:cNvSpPr>
            <p:nvPr/>
          </p:nvSpPr>
          <p:spPr bwMode="auto">
            <a:xfrm>
              <a:off x="1267" y="1536"/>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0 0</a:t>
              </a:r>
            </a:p>
          </p:txBody>
        </p:sp>
        <p:sp>
          <p:nvSpPr>
            <p:cNvPr id="244765" name="Rectangle 29"/>
            <p:cNvSpPr>
              <a:spLocks noChangeArrowheads="1"/>
            </p:cNvSpPr>
            <p:nvPr/>
          </p:nvSpPr>
          <p:spPr bwMode="auto">
            <a:xfrm>
              <a:off x="864" y="1536"/>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r" eaLnBrk="1" hangingPunct="1">
                <a:spcBef>
                  <a:spcPct val="20000"/>
                </a:spcBef>
                <a:buClr>
                  <a:schemeClr val="hlink"/>
                </a:buClr>
                <a:buSzPct val="70000"/>
                <a:buFont typeface="Wingdings" panose="05000000000000000000" pitchFamily="2" charset="2"/>
                <a:buNone/>
                <a:defRPr/>
              </a:pPr>
              <a:r>
                <a:rPr lang="en-US" altLang="ja-JP" sz="900" i="1">
                  <a:latin typeface="Times New Roman" panose="02020603050405020304" pitchFamily="18" charset="0"/>
                </a:rPr>
                <a:t>X</a:t>
              </a:r>
              <a:r>
                <a:rPr lang="en-US" altLang="ja-JP" sz="900">
                  <a:latin typeface="Times New Roman" panose="02020603050405020304" pitchFamily="18" charset="0"/>
                </a:rPr>
                <a:t> </a:t>
              </a:r>
              <a:r>
                <a:rPr lang="en-US" altLang="ja-JP" sz="900" i="1">
                  <a:latin typeface="Times New Roman" panose="02020603050405020304" pitchFamily="18" charset="0"/>
                </a:rPr>
                <a:t>Y</a:t>
              </a:r>
              <a:r>
                <a:rPr lang="ja-JP" altLang="en-US" sz="900" i="1">
                  <a:latin typeface="Times New Roman" panose="02020603050405020304" pitchFamily="18" charset="0"/>
                </a:rPr>
                <a:t>　</a:t>
              </a:r>
            </a:p>
            <a:p>
              <a:pPr eaLnBrk="1" hangingPunct="1">
                <a:spcBef>
                  <a:spcPct val="20000"/>
                </a:spcBef>
                <a:buClr>
                  <a:schemeClr val="hlink"/>
                </a:buClr>
                <a:buSzPct val="70000"/>
                <a:buFont typeface="Wingdings" panose="05000000000000000000" pitchFamily="2" charset="2"/>
                <a:buNone/>
                <a:defRPr/>
              </a:pPr>
              <a:r>
                <a:rPr lang="en-US" altLang="ja-JP" sz="900" i="1">
                  <a:latin typeface="Times New Roman" panose="02020603050405020304" pitchFamily="18" charset="0"/>
                </a:rPr>
                <a:t>Z</a:t>
              </a:r>
              <a:r>
                <a:rPr lang="en-US" altLang="ja-JP" sz="900">
                  <a:latin typeface="Times New Roman" panose="02020603050405020304" pitchFamily="18" charset="0"/>
                </a:rPr>
                <a:t> </a:t>
              </a:r>
              <a:r>
                <a:rPr lang="en-US" altLang="ja-JP" sz="900" i="1">
                  <a:latin typeface="Times New Roman" panose="02020603050405020304" pitchFamily="18" charset="0"/>
                </a:rPr>
                <a:t>U</a:t>
              </a:r>
            </a:p>
          </p:txBody>
        </p:sp>
        <p:sp>
          <p:nvSpPr>
            <p:cNvPr id="244766" name="Line 30"/>
            <p:cNvSpPr>
              <a:spLocks noChangeShapeType="1"/>
            </p:cNvSpPr>
            <p:nvPr/>
          </p:nvSpPr>
          <p:spPr bwMode="auto">
            <a:xfrm>
              <a:off x="864" y="1536"/>
              <a:ext cx="2016"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767" name="Line 31"/>
            <p:cNvSpPr>
              <a:spLocks noChangeShapeType="1"/>
            </p:cNvSpPr>
            <p:nvPr/>
          </p:nvSpPr>
          <p:spPr bwMode="auto">
            <a:xfrm>
              <a:off x="864" y="1785"/>
              <a:ext cx="2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768" name="Line 32"/>
            <p:cNvSpPr>
              <a:spLocks noChangeShapeType="1"/>
            </p:cNvSpPr>
            <p:nvPr/>
          </p:nvSpPr>
          <p:spPr bwMode="auto">
            <a:xfrm>
              <a:off x="864" y="2034"/>
              <a:ext cx="2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769" name="Line 33"/>
            <p:cNvSpPr>
              <a:spLocks noChangeShapeType="1"/>
            </p:cNvSpPr>
            <p:nvPr/>
          </p:nvSpPr>
          <p:spPr bwMode="auto">
            <a:xfrm>
              <a:off x="864" y="2283"/>
              <a:ext cx="2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770" name="Line 34"/>
            <p:cNvSpPr>
              <a:spLocks noChangeShapeType="1"/>
            </p:cNvSpPr>
            <p:nvPr/>
          </p:nvSpPr>
          <p:spPr bwMode="auto">
            <a:xfrm>
              <a:off x="864" y="2532"/>
              <a:ext cx="2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771" name="Line 35"/>
            <p:cNvSpPr>
              <a:spLocks noChangeShapeType="1"/>
            </p:cNvSpPr>
            <p:nvPr/>
          </p:nvSpPr>
          <p:spPr bwMode="auto">
            <a:xfrm>
              <a:off x="864" y="2781"/>
              <a:ext cx="2016"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772" name="Line 36"/>
            <p:cNvSpPr>
              <a:spLocks noChangeShapeType="1"/>
            </p:cNvSpPr>
            <p:nvPr/>
          </p:nvSpPr>
          <p:spPr bwMode="auto">
            <a:xfrm>
              <a:off x="864" y="1536"/>
              <a:ext cx="0" cy="1245"/>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773" name="Line 37"/>
            <p:cNvSpPr>
              <a:spLocks noChangeShapeType="1"/>
            </p:cNvSpPr>
            <p:nvPr/>
          </p:nvSpPr>
          <p:spPr bwMode="auto">
            <a:xfrm>
              <a:off x="1267" y="1536"/>
              <a:ext cx="0" cy="124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774" name="Line 38"/>
            <p:cNvSpPr>
              <a:spLocks noChangeShapeType="1"/>
            </p:cNvSpPr>
            <p:nvPr/>
          </p:nvSpPr>
          <p:spPr bwMode="auto">
            <a:xfrm>
              <a:off x="1671" y="1536"/>
              <a:ext cx="0" cy="124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775" name="Line 39"/>
            <p:cNvSpPr>
              <a:spLocks noChangeShapeType="1"/>
            </p:cNvSpPr>
            <p:nvPr/>
          </p:nvSpPr>
          <p:spPr bwMode="auto">
            <a:xfrm>
              <a:off x="2073" y="1536"/>
              <a:ext cx="0" cy="124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776" name="Line 40"/>
            <p:cNvSpPr>
              <a:spLocks noChangeShapeType="1"/>
            </p:cNvSpPr>
            <p:nvPr/>
          </p:nvSpPr>
          <p:spPr bwMode="auto">
            <a:xfrm>
              <a:off x="2477" y="1536"/>
              <a:ext cx="0" cy="124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777" name="Line 41"/>
            <p:cNvSpPr>
              <a:spLocks noChangeShapeType="1"/>
            </p:cNvSpPr>
            <p:nvPr/>
          </p:nvSpPr>
          <p:spPr bwMode="auto">
            <a:xfrm>
              <a:off x="2880" y="1536"/>
              <a:ext cx="0" cy="1245"/>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778" name="Line 42"/>
            <p:cNvSpPr>
              <a:spLocks noChangeShapeType="1"/>
            </p:cNvSpPr>
            <p:nvPr/>
          </p:nvSpPr>
          <p:spPr bwMode="auto">
            <a:xfrm>
              <a:off x="480" y="1296"/>
              <a:ext cx="768" cy="4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779" name="Rectangle 43"/>
            <p:cNvSpPr>
              <a:spLocks noChangeArrowheads="1"/>
            </p:cNvSpPr>
            <p:nvPr/>
          </p:nvSpPr>
          <p:spPr bwMode="auto">
            <a:xfrm>
              <a:off x="672" y="1253"/>
              <a:ext cx="25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V</a:t>
              </a:r>
              <a:r>
                <a:rPr lang="en-US" altLang="ja-JP" sz="2000">
                  <a:effectLst>
                    <a:outerShdw blurRad="38100" dist="38100" dir="2700000" algn="tl">
                      <a:srgbClr val="000000"/>
                    </a:outerShdw>
                  </a:effectLst>
                  <a:latin typeface="Times New Roman" panose="02020603050405020304" pitchFamily="18" charset="0"/>
                </a:rPr>
                <a:t> </a:t>
              </a:r>
            </a:p>
          </p:txBody>
        </p:sp>
        <p:sp>
          <p:nvSpPr>
            <p:cNvPr id="244780" name="Rectangle 44"/>
            <p:cNvSpPr>
              <a:spLocks noChangeArrowheads="1"/>
            </p:cNvSpPr>
            <p:nvPr/>
          </p:nvSpPr>
          <p:spPr bwMode="auto">
            <a:xfrm>
              <a:off x="480" y="1445"/>
              <a:ext cx="28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W</a:t>
              </a:r>
              <a:r>
                <a:rPr lang="en-US" altLang="ja-JP" sz="2000">
                  <a:effectLst>
                    <a:outerShdw blurRad="38100" dist="38100" dir="2700000" algn="tl">
                      <a:srgbClr val="000000"/>
                    </a:outerShdw>
                  </a:effectLst>
                  <a:latin typeface="Times New Roman" panose="02020603050405020304" pitchFamily="18" charset="0"/>
                </a:rPr>
                <a:t> </a:t>
              </a:r>
            </a:p>
          </p:txBody>
        </p:sp>
        <p:sp>
          <p:nvSpPr>
            <p:cNvPr id="244781" name="Text Box 45"/>
            <p:cNvSpPr txBox="1">
              <a:spLocks noChangeArrowheads="1"/>
            </p:cNvSpPr>
            <p:nvPr/>
          </p:nvSpPr>
          <p:spPr bwMode="auto">
            <a:xfrm>
              <a:off x="1776" y="1301"/>
              <a:ext cx="1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spcBef>
                  <a:spcPct val="20000"/>
                </a:spcBef>
                <a:buClr>
                  <a:schemeClr val="hlink"/>
                </a:buClr>
                <a:buSzPct val="70000"/>
                <a:buFont typeface="Wingdings" panose="05000000000000000000" pitchFamily="2" charset="2"/>
                <a:buNone/>
                <a:defRPr/>
              </a:pPr>
              <a:r>
                <a:rPr lang="en-US" altLang="ja-JP" sz="2000">
                  <a:effectLst>
                    <a:outerShdw blurRad="38100" dist="38100" dir="2700000" algn="tl">
                      <a:srgbClr val="000000"/>
                    </a:outerShdw>
                  </a:effectLst>
                  <a:latin typeface="Times New Roman" panose="02020603050405020304" pitchFamily="18" charset="0"/>
                </a:rPr>
                <a:t>0</a:t>
              </a:r>
            </a:p>
          </p:txBody>
        </p:sp>
        <p:sp>
          <p:nvSpPr>
            <p:cNvPr id="244782" name="Text Box 46"/>
            <p:cNvSpPr txBox="1">
              <a:spLocks noChangeArrowheads="1"/>
            </p:cNvSpPr>
            <p:nvPr/>
          </p:nvSpPr>
          <p:spPr bwMode="auto">
            <a:xfrm>
              <a:off x="576" y="2021"/>
              <a:ext cx="1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spcBef>
                  <a:spcPct val="20000"/>
                </a:spcBef>
                <a:buClr>
                  <a:schemeClr val="hlink"/>
                </a:buClr>
                <a:buSzPct val="70000"/>
                <a:buFont typeface="Wingdings" panose="05000000000000000000" pitchFamily="2" charset="2"/>
                <a:buNone/>
                <a:defRPr/>
              </a:pPr>
              <a:r>
                <a:rPr lang="en-US" altLang="ja-JP" sz="2000">
                  <a:effectLst>
                    <a:outerShdw blurRad="38100" dist="38100" dir="2700000" algn="tl">
                      <a:srgbClr val="000000"/>
                    </a:outerShdw>
                  </a:effectLst>
                  <a:latin typeface="Times New Roman" panose="02020603050405020304" pitchFamily="18" charset="0"/>
                </a:rPr>
                <a:t>0</a:t>
              </a:r>
            </a:p>
          </p:txBody>
        </p:sp>
        <p:sp>
          <p:nvSpPr>
            <p:cNvPr id="244783" name="Rectangle 47"/>
            <p:cNvSpPr>
              <a:spLocks noChangeArrowheads="1"/>
            </p:cNvSpPr>
            <p:nvPr/>
          </p:nvSpPr>
          <p:spPr bwMode="auto">
            <a:xfrm>
              <a:off x="4589" y="2532"/>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784" name="Rectangle 48"/>
            <p:cNvSpPr>
              <a:spLocks noChangeArrowheads="1"/>
            </p:cNvSpPr>
            <p:nvPr/>
          </p:nvSpPr>
          <p:spPr bwMode="auto">
            <a:xfrm>
              <a:off x="4185" y="2532"/>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785" name="Rectangle 49"/>
            <p:cNvSpPr>
              <a:spLocks noChangeArrowheads="1"/>
            </p:cNvSpPr>
            <p:nvPr/>
          </p:nvSpPr>
          <p:spPr bwMode="auto">
            <a:xfrm>
              <a:off x="3783" y="2532"/>
              <a:ext cx="402"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786" name="Rectangle 50"/>
            <p:cNvSpPr>
              <a:spLocks noChangeArrowheads="1"/>
            </p:cNvSpPr>
            <p:nvPr/>
          </p:nvSpPr>
          <p:spPr bwMode="auto">
            <a:xfrm>
              <a:off x="3379" y="2532"/>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a:t>
              </a:r>
            </a:p>
          </p:txBody>
        </p:sp>
        <p:sp>
          <p:nvSpPr>
            <p:cNvPr id="244787" name="Rectangle 51"/>
            <p:cNvSpPr>
              <a:spLocks noChangeArrowheads="1"/>
            </p:cNvSpPr>
            <p:nvPr/>
          </p:nvSpPr>
          <p:spPr bwMode="auto">
            <a:xfrm>
              <a:off x="2976" y="2532"/>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1 0</a:t>
              </a:r>
            </a:p>
          </p:txBody>
        </p:sp>
        <p:sp>
          <p:nvSpPr>
            <p:cNvPr id="244788" name="Rectangle 52"/>
            <p:cNvSpPr>
              <a:spLocks noChangeArrowheads="1"/>
            </p:cNvSpPr>
            <p:nvPr/>
          </p:nvSpPr>
          <p:spPr bwMode="auto">
            <a:xfrm>
              <a:off x="4589" y="2283"/>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789" name="Rectangle 53"/>
            <p:cNvSpPr>
              <a:spLocks noChangeArrowheads="1"/>
            </p:cNvSpPr>
            <p:nvPr/>
          </p:nvSpPr>
          <p:spPr bwMode="auto">
            <a:xfrm>
              <a:off x="4185" y="2283"/>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790" name="Rectangle 54"/>
            <p:cNvSpPr>
              <a:spLocks noChangeArrowheads="1"/>
            </p:cNvSpPr>
            <p:nvPr/>
          </p:nvSpPr>
          <p:spPr bwMode="auto">
            <a:xfrm>
              <a:off x="3783" y="2283"/>
              <a:ext cx="402"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791" name="Rectangle 55"/>
            <p:cNvSpPr>
              <a:spLocks noChangeArrowheads="1"/>
            </p:cNvSpPr>
            <p:nvPr/>
          </p:nvSpPr>
          <p:spPr bwMode="auto">
            <a:xfrm>
              <a:off x="3379" y="2283"/>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792" name="Rectangle 56"/>
            <p:cNvSpPr>
              <a:spLocks noChangeArrowheads="1"/>
            </p:cNvSpPr>
            <p:nvPr/>
          </p:nvSpPr>
          <p:spPr bwMode="auto">
            <a:xfrm>
              <a:off x="2976" y="2283"/>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1 1</a:t>
              </a:r>
            </a:p>
          </p:txBody>
        </p:sp>
        <p:sp>
          <p:nvSpPr>
            <p:cNvPr id="244793" name="Rectangle 57"/>
            <p:cNvSpPr>
              <a:spLocks noChangeArrowheads="1"/>
            </p:cNvSpPr>
            <p:nvPr/>
          </p:nvSpPr>
          <p:spPr bwMode="auto">
            <a:xfrm>
              <a:off x="4589" y="2034"/>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794" name="Rectangle 58"/>
            <p:cNvSpPr>
              <a:spLocks noChangeArrowheads="1"/>
            </p:cNvSpPr>
            <p:nvPr/>
          </p:nvSpPr>
          <p:spPr bwMode="auto">
            <a:xfrm>
              <a:off x="4185" y="2034"/>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795" name="Rectangle 59"/>
            <p:cNvSpPr>
              <a:spLocks noChangeArrowheads="1"/>
            </p:cNvSpPr>
            <p:nvPr/>
          </p:nvSpPr>
          <p:spPr bwMode="auto">
            <a:xfrm>
              <a:off x="3783" y="2034"/>
              <a:ext cx="402"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796" name="Rectangle 60"/>
            <p:cNvSpPr>
              <a:spLocks noChangeArrowheads="1"/>
            </p:cNvSpPr>
            <p:nvPr/>
          </p:nvSpPr>
          <p:spPr bwMode="auto">
            <a:xfrm>
              <a:off x="3379" y="2034"/>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797" name="Rectangle 61"/>
            <p:cNvSpPr>
              <a:spLocks noChangeArrowheads="1"/>
            </p:cNvSpPr>
            <p:nvPr/>
          </p:nvSpPr>
          <p:spPr bwMode="auto">
            <a:xfrm>
              <a:off x="2976" y="2034"/>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0 1</a:t>
              </a:r>
            </a:p>
          </p:txBody>
        </p:sp>
        <p:sp>
          <p:nvSpPr>
            <p:cNvPr id="244798" name="Rectangle 62"/>
            <p:cNvSpPr>
              <a:spLocks noChangeArrowheads="1"/>
            </p:cNvSpPr>
            <p:nvPr/>
          </p:nvSpPr>
          <p:spPr bwMode="auto">
            <a:xfrm>
              <a:off x="4589" y="1785"/>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799" name="Rectangle 63"/>
            <p:cNvSpPr>
              <a:spLocks noChangeArrowheads="1"/>
            </p:cNvSpPr>
            <p:nvPr/>
          </p:nvSpPr>
          <p:spPr bwMode="auto">
            <a:xfrm>
              <a:off x="4185" y="1785"/>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a:t>
              </a:r>
            </a:p>
          </p:txBody>
        </p:sp>
        <p:sp>
          <p:nvSpPr>
            <p:cNvPr id="244800" name="Rectangle 64"/>
            <p:cNvSpPr>
              <a:spLocks noChangeArrowheads="1"/>
            </p:cNvSpPr>
            <p:nvPr/>
          </p:nvSpPr>
          <p:spPr bwMode="auto">
            <a:xfrm>
              <a:off x="3783" y="1785"/>
              <a:ext cx="402"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801" name="Rectangle 65"/>
            <p:cNvSpPr>
              <a:spLocks noChangeArrowheads="1"/>
            </p:cNvSpPr>
            <p:nvPr/>
          </p:nvSpPr>
          <p:spPr bwMode="auto">
            <a:xfrm>
              <a:off x="3379" y="1785"/>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802" name="Rectangle 66"/>
            <p:cNvSpPr>
              <a:spLocks noChangeArrowheads="1"/>
            </p:cNvSpPr>
            <p:nvPr/>
          </p:nvSpPr>
          <p:spPr bwMode="auto">
            <a:xfrm>
              <a:off x="2976" y="1785"/>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0 0</a:t>
              </a:r>
            </a:p>
          </p:txBody>
        </p:sp>
        <p:sp>
          <p:nvSpPr>
            <p:cNvPr id="244803" name="Rectangle 67"/>
            <p:cNvSpPr>
              <a:spLocks noChangeArrowheads="1"/>
            </p:cNvSpPr>
            <p:nvPr/>
          </p:nvSpPr>
          <p:spPr bwMode="auto">
            <a:xfrm>
              <a:off x="4589" y="1536"/>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1 0</a:t>
              </a:r>
            </a:p>
          </p:txBody>
        </p:sp>
        <p:sp>
          <p:nvSpPr>
            <p:cNvPr id="244804" name="Rectangle 68"/>
            <p:cNvSpPr>
              <a:spLocks noChangeArrowheads="1"/>
            </p:cNvSpPr>
            <p:nvPr/>
          </p:nvSpPr>
          <p:spPr bwMode="auto">
            <a:xfrm>
              <a:off x="4185" y="1536"/>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1 1</a:t>
              </a:r>
            </a:p>
          </p:txBody>
        </p:sp>
        <p:sp>
          <p:nvSpPr>
            <p:cNvPr id="244805" name="Rectangle 69"/>
            <p:cNvSpPr>
              <a:spLocks noChangeArrowheads="1"/>
            </p:cNvSpPr>
            <p:nvPr/>
          </p:nvSpPr>
          <p:spPr bwMode="auto">
            <a:xfrm>
              <a:off x="3783" y="1536"/>
              <a:ext cx="402"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0 1</a:t>
              </a:r>
            </a:p>
          </p:txBody>
        </p:sp>
        <p:sp>
          <p:nvSpPr>
            <p:cNvPr id="244806" name="Rectangle 70"/>
            <p:cNvSpPr>
              <a:spLocks noChangeArrowheads="1"/>
            </p:cNvSpPr>
            <p:nvPr/>
          </p:nvSpPr>
          <p:spPr bwMode="auto">
            <a:xfrm>
              <a:off x="3379" y="1536"/>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0 0</a:t>
              </a:r>
            </a:p>
          </p:txBody>
        </p:sp>
        <p:sp>
          <p:nvSpPr>
            <p:cNvPr id="244807" name="Rectangle 71"/>
            <p:cNvSpPr>
              <a:spLocks noChangeArrowheads="1"/>
            </p:cNvSpPr>
            <p:nvPr/>
          </p:nvSpPr>
          <p:spPr bwMode="auto">
            <a:xfrm>
              <a:off x="2976" y="1536"/>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r" eaLnBrk="1" hangingPunct="1">
                <a:spcBef>
                  <a:spcPct val="20000"/>
                </a:spcBef>
                <a:buClr>
                  <a:schemeClr val="hlink"/>
                </a:buClr>
                <a:buSzPct val="70000"/>
                <a:buFont typeface="Wingdings" panose="05000000000000000000" pitchFamily="2" charset="2"/>
                <a:buNone/>
                <a:defRPr/>
              </a:pPr>
              <a:r>
                <a:rPr lang="en-US" altLang="ja-JP" sz="900" i="1">
                  <a:latin typeface="Times New Roman" panose="02020603050405020304" pitchFamily="18" charset="0"/>
                </a:rPr>
                <a:t>X</a:t>
              </a:r>
              <a:r>
                <a:rPr lang="en-US" altLang="ja-JP" sz="900">
                  <a:latin typeface="Times New Roman" panose="02020603050405020304" pitchFamily="18" charset="0"/>
                </a:rPr>
                <a:t> </a:t>
              </a:r>
              <a:r>
                <a:rPr lang="en-US" altLang="ja-JP" sz="900" i="1">
                  <a:latin typeface="Times New Roman" panose="02020603050405020304" pitchFamily="18" charset="0"/>
                </a:rPr>
                <a:t>Y</a:t>
              </a:r>
              <a:r>
                <a:rPr lang="ja-JP" altLang="en-US" sz="900" i="1">
                  <a:latin typeface="Times New Roman" panose="02020603050405020304" pitchFamily="18" charset="0"/>
                </a:rPr>
                <a:t>　</a:t>
              </a:r>
            </a:p>
            <a:p>
              <a:pPr eaLnBrk="1" hangingPunct="1">
                <a:spcBef>
                  <a:spcPct val="20000"/>
                </a:spcBef>
                <a:buClr>
                  <a:schemeClr val="hlink"/>
                </a:buClr>
                <a:buSzPct val="70000"/>
                <a:buFont typeface="Wingdings" panose="05000000000000000000" pitchFamily="2" charset="2"/>
                <a:buNone/>
                <a:defRPr/>
              </a:pPr>
              <a:r>
                <a:rPr lang="en-US" altLang="ja-JP" sz="900" i="1">
                  <a:latin typeface="Times New Roman" panose="02020603050405020304" pitchFamily="18" charset="0"/>
                </a:rPr>
                <a:t>Z</a:t>
              </a:r>
              <a:r>
                <a:rPr lang="en-US" altLang="ja-JP" sz="900">
                  <a:latin typeface="Times New Roman" panose="02020603050405020304" pitchFamily="18" charset="0"/>
                </a:rPr>
                <a:t> </a:t>
              </a:r>
              <a:r>
                <a:rPr lang="en-US" altLang="ja-JP" sz="900" i="1">
                  <a:latin typeface="Times New Roman" panose="02020603050405020304" pitchFamily="18" charset="0"/>
                </a:rPr>
                <a:t>U</a:t>
              </a:r>
            </a:p>
          </p:txBody>
        </p:sp>
        <p:sp>
          <p:nvSpPr>
            <p:cNvPr id="244808" name="Line 72"/>
            <p:cNvSpPr>
              <a:spLocks noChangeShapeType="1"/>
            </p:cNvSpPr>
            <p:nvPr/>
          </p:nvSpPr>
          <p:spPr bwMode="auto">
            <a:xfrm>
              <a:off x="2976" y="1536"/>
              <a:ext cx="2016"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09" name="Line 73"/>
            <p:cNvSpPr>
              <a:spLocks noChangeShapeType="1"/>
            </p:cNvSpPr>
            <p:nvPr/>
          </p:nvSpPr>
          <p:spPr bwMode="auto">
            <a:xfrm>
              <a:off x="2976" y="1785"/>
              <a:ext cx="2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10" name="Line 74"/>
            <p:cNvSpPr>
              <a:spLocks noChangeShapeType="1"/>
            </p:cNvSpPr>
            <p:nvPr/>
          </p:nvSpPr>
          <p:spPr bwMode="auto">
            <a:xfrm>
              <a:off x="2976" y="2034"/>
              <a:ext cx="2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11" name="Line 75"/>
            <p:cNvSpPr>
              <a:spLocks noChangeShapeType="1"/>
            </p:cNvSpPr>
            <p:nvPr/>
          </p:nvSpPr>
          <p:spPr bwMode="auto">
            <a:xfrm>
              <a:off x="2976" y="2283"/>
              <a:ext cx="2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12" name="Line 76"/>
            <p:cNvSpPr>
              <a:spLocks noChangeShapeType="1"/>
            </p:cNvSpPr>
            <p:nvPr/>
          </p:nvSpPr>
          <p:spPr bwMode="auto">
            <a:xfrm>
              <a:off x="2976" y="2532"/>
              <a:ext cx="2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13" name="Line 77"/>
            <p:cNvSpPr>
              <a:spLocks noChangeShapeType="1"/>
            </p:cNvSpPr>
            <p:nvPr/>
          </p:nvSpPr>
          <p:spPr bwMode="auto">
            <a:xfrm>
              <a:off x="2976" y="2781"/>
              <a:ext cx="2016"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14" name="Line 78"/>
            <p:cNvSpPr>
              <a:spLocks noChangeShapeType="1"/>
            </p:cNvSpPr>
            <p:nvPr/>
          </p:nvSpPr>
          <p:spPr bwMode="auto">
            <a:xfrm>
              <a:off x="2976" y="1536"/>
              <a:ext cx="0" cy="1245"/>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15" name="Line 79"/>
            <p:cNvSpPr>
              <a:spLocks noChangeShapeType="1"/>
            </p:cNvSpPr>
            <p:nvPr/>
          </p:nvSpPr>
          <p:spPr bwMode="auto">
            <a:xfrm>
              <a:off x="3379" y="1536"/>
              <a:ext cx="0" cy="124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16" name="Line 80"/>
            <p:cNvSpPr>
              <a:spLocks noChangeShapeType="1"/>
            </p:cNvSpPr>
            <p:nvPr/>
          </p:nvSpPr>
          <p:spPr bwMode="auto">
            <a:xfrm>
              <a:off x="3783" y="1536"/>
              <a:ext cx="0" cy="124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17" name="Line 81"/>
            <p:cNvSpPr>
              <a:spLocks noChangeShapeType="1"/>
            </p:cNvSpPr>
            <p:nvPr/>
          </p:nvSpPr>
          <p:spPr bwMode="auto">
            <a:xfrm>
              <a:off x="4185" y="1536"/>
              <a:ext cx="0" cy="124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18" name="Line 82"/>
            <p:cNvSpPr>
              <a:spLocks noChangeShapeType="1"/>
            </p:cNvSpPr>
            <p:nvPr/>
          </p:nvSpPr>
          <p:spPr bwMode="auto">
            <a:xfrm>
              <a:off x="4589" y="1536"/>
              <a:ext cx="0" cy="124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19" name="Line 83"/>
            <p:cNvSpPr>
              <a:spLocks noChangeShapeType="1"/>
            </p:cNvSpPr>
            <p:nvPr/>
          </p:nvSpPr>
          <p:spPr bwMode="auto">
            <a:xfrm>
              <a:off x="4992" y="1536"/>
              <a:ext cx="0" cy="1245"/>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20" name="Text Box 84"/>
            <p:cNvSpPr txBox="1">
              <a:spLocks noChangeArrowheads="1"/>
            </p:cNvSpPr>
            <p:nvPr/>
          </p:nvSpPr>
          <p:spPr bwMode="auto">
            <a:xfrm>
              <a:off x="3888" y="1301"/>
              <a:ext cx="1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spcBef>
                  <a:spcPct val="20000"/>
                </a:spcBef>
                <a:buClr>
                  <a:schemeClr val="hlink"/>
                </a:buClr>
                <a:buSzPct val="70000"/>
                <a:buFont typeface="Wingdings" panose="05000000000000000000" pitchFamily="2" charset="2"/>
                <a:buNone/>
                <a:defRPr/>
              </a:pPr>
              <a:r>
                <a:rPr lang="en-US" altLang="ja-JP" sz="2000">
                  <a:effectLst>
                    <a:outerShdw blurRad="38100" dist="38100" dir="2700000" algn="tl">
                      <a:srgbClr val="000000"/>
                    </a:outerShdw>
                  </a:effectLst>
                  <a:latin typeface="Times New Roman" panose="02020603050405020304" pitchFamily="18" charset="0"/>
                </a:rPr>
                <a:t>1</a:t>
              </a:r>
            </a:p>
          </p:txBody>
        </p:sp>
        <p:sp>
          <p:nvSpPr>
            <p:cNvPr id="244821" name="Rectangle 85"/>
            <p:cNvSpPr>
              <a:spLocks noChangeArrowheads="1"/>
            </p:cNvSpPr>
            <p:nvPr/>
          </p:nvSpPr>
          <p:spPr bwMode="auto">
            <a:xfrm>
              <a:off x="2477" y="3828"/>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822" name="Rectangle 86"/>
            <p:cNvSpPr>
              <a:spLocks noChangeArrowheads="1"/>
            </p:cNvSpPr>
            <p:nvPr/>
          </p:nvSpPr>
          <p:spPr bwMode="auto">
            <a:xfrm>
              <a:off x="2073" y="3828"/>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823" name="Rectangle 87"/>
            <p:cNvSpPr>
              <a:spLocks noChangeArrowheads="1"/>
            </p:cNvSpPr>
            <p:nvPr/>
          </p:nvSpPr>
          <p:spPr bwMode="auto">
            <a:xfrm>
              <a:off x="1671" y="3828"/>
              <a:ext cx="402"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824" name="Rectangle 88"/>
            <p:cNvSpPr>
              <a:spLocks noChangeArrowheads="1"/>
            </p:cNvSpPr>
            <p:nvPr/>
          </p:nvSpPr>
          <p:spPr bwMode="auto">
            <a:xfrm>
              <a:off x="1267" y="3828"/>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a:t>
              </a:r>
            </a:p>
          </p:txBody>
        </p:sp>
        <p:sp>
          <p:nvSpPr>
            <p:cNvPr id="244825" name="Rectangle 89"/>
            <p:cNvSpPr>
              <a:spLocks noChangeArrowheads="1"/>
            </p:cNvSpPr>
            <p:nvPr/>
          </p:nvSpPr>
          <p:spPr bwMode="auto">
            <a:xfrm>
              <a:off x="864" y="3828"/>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1 0</a:t>
              </a:r>
            </a:p>
          </p:txBody>
        </p:sp>
        <p:sp>
          <p:nvSpPr>
            <p:cNvPr id="244826" name="Rectangle 90"/>
            <p:cNvSpPr>
              <a:spLocks noChangeArrowheads="1"/>
            </p:cNvSpPr>
            <p:nvPr/>
          </p:nvSpPr>
          <p:spPr bwMode="auto">
            <a:xfrm>
              <a:off x="2477" y="3579"/>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a:t>
              </a:r>
            </a:p>
          </p:txBody>
        </p:sp>
        <p:sp>
          <p:nvSpPr>
            <p:cNvPr id="244827" name="Rectangle 91"/>
            <p:cNvSpPr>
              <a:spLocks noChangeArrowheads="1"/>
            </p:cNvSpPr>
            <p:nvPr/>
          </p:nvSpPr>
          <p:spPr bwMode="auto">
            <a:xfrm>
              <a:off x="2073" y="3579"/>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828" name="Rectangle 92"/>
            <p:cNvSpPr>
              <a:spLocks noChangeArrowheads="1"/>
            </p:cNvSpPr>
            <p:nvPr/>
          </p:nvSpPr>
          <p:spPr bwMode="auto">
            <a:xfrm>
              <a:off x="1671" y="3579"/>
              <a:ext cx="402"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829" name="Rectangle 93"/>
            <p:cNvSpPr>
              <a:spLocks noChangeArrowheads="1"/>
            </p:cNvSpPr>
            <p:nvPr/>
          </p:nvSpPr>
          <p:spPr bwMode="auto">
            <a:xfrm>
              <a:off x="1267" y="3579"/>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830" name="Rectangle 94"/>
            <p:cNvSpPr>
              <a:spLocks noChangeArrowheads="1"/>
            </p:cNvSpPr>
            <p:nvPr/>
          </p:nvSpPr>
          <p:spPr bwMode="auto">
            <a:xfrm>
              <a:off x="864" y="3579"/>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1 1</a:t>
              </a:r>
            </a:p>
          </p:txBody>
        </p:sp>
        <p:sp>
          <p:nvSpPr>
            <p:cNvPr id="244831" name="Rectangle 95"/>
            <p:cNvSpPr>
              <a:spLocks noChangeArrowheads="1"/>
            </p:cNvSpPr>
            <p:nvPr/>
          </p:nvSpPr>
          <p:spPr bwMode="auto">
            <a:xfrm>
              <a:off x="2477" y="3330"/>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a:t>
              </a:r>
            </a:p>
          </p:txBody>
        </p:sp>
        <p:sp>
          <p:nvSpPr>
            <p:cNvPr id="244832" name="Rectangle 96"/>
            <p:cNvSpPr>
              <a:spLocks noChangeArrowheads="1"/>
            </p:cNvSpPr>
            <p:nvPr/>
          </p:nvSpPr>
          <p:spPr bwMode="auto">
            <a:xfrm>
              <a:off x="2073" y="3330"/>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833" name="Rectangle 97"/>
            <p:cNvSpPr>
              <a:spLocks noChangeArrowheads="1"/>
            </p:cNvSpPr>
            <p:nvPr/>
          </p:nvSpPr>
          <p:spPr bwMode="auto">
            <a:xfrm>
              <a:off x="1671" y="3330"/>
              <a:ext cx="402"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834" name="Rectangle 98"/>
            <p:cNvSpPr>
              <a:spLocks noChangeArrowheads="1"/>
            </p:cNvSpPr>
            <p:nvPr/>
          </p:nvSpPr>
          <p:spPr bwMode="auto">
            <a:xfrm>
              <a:off x="1267" y="3330"/>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835" name="Rectangle 99"/>
            <p:cNvSpPr>
              <a:spLocks noChangeArrowheads="1"/>
            </p:cNvSpPr>
            <p:nvPr/>
          </p:nvSpPr>
          <p:spPr bwMode="auto">
            <a:xfrm>
              <a:off x="864" y="3330"/>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0 1</a:t>
              </a:r>
            </a:p>
          </p:txBody>
        </p:sp>
        <p:sp>
          <p:nvSpPr>
            <p:cNvPr id="244836" name="Rectangle 100"/>
            <p:cNvSpPr>
              <a:spLocks noChangeArrowheads="1"/>
            </p:cNvSpPr>
            <p:nvPr/>
          </p:nvSpPr>
          <p:spPr bwMode="auto">
            <a:xfrm>
              <a:off x="2477" y="3081"/>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837" name="Rectangle 101"/>
            <p:cNvSpPr>
              <a:spLocks noChangeArrowheads="1"/>
            </p:cNvSpPr>
            <p:nvPr/>
          </p:nvSpPr>
          <p:spPr bwMode="auto">
            <a:xfrm>
              <a:off x="2073" y="3081"/>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838" name="Rectangle 102"/>
            <p:cNvSpPr>
              <a:spLocks noChangeArrowheads="1"/>
            </p:cNvSpPr>
            <p:nvPr/>
          </p:nvSpPr>
          <p:spPr bwMode="auto">
            <a:xfrm>
              <a:off x="1671" y="3081"/>
              <a:ext cx="402"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839" name="Rectangle 103"/>
            <p:cNvSpPr>
              <a:spLocks noChangeArrowheads="1"/>
            </p:cNvSpPr>
            <p:nvPr/>
          </p:nvSpPr>
          <p:spPr bwMode="auto">
            <a:xfrm>
              <a:off x="1267" y="3081"/>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840" name="Rectangle 104"/>
            <p:cNvSpPr>
              <a:spLocks noChangeArrowheads="1"/>
            </p:cNvSpPr>
            <p:nvPr/>
          </p:nvSpPr>
          <p:spPr bwMode="auto">
            <a:xfrm>
              <a:off x="864" y="3081"/>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0 0</a:t>
              </a:r>
            </a:p>
          </p:txBody>
        </p:sp>
        <p:sp>
          <p:nvSpPr>
            <p:cNvPr id="244841" name="Rectangle 105"/>
            <p:cNvSpPr>
              <a:spLocks noChangeArrowheads="1"/>
            </p:cNvSpPr>
            <p:nvPr/>
          </p:nvSpPr>
          <p:spPr bwMode="auto">
            <a:xfrm>
              <a:off x="2477" y="2832"/>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1 0</a:t>
              </a:r>
            </a:p>
          </p:txBody>
        </p:sp>
        <p:sp>
          <p:nvSpPr>
            <p:cNvPr id="244842" name="Rectangle 106"/>
            <p:cNvSpPr>
              <a:spLocks noChangeArrowheads="1"/>
            </p:cNvSpPr>
            <p:nvPr/>
          </p:nvSpPr>
          <p:spPr bwMode="auto">
            <a:xfrm>
              <a:off x="2073" y="2832"/>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1 1</a:t>
              </a:r>
            </a:p>
          </p:txBody>
        </p:sp>
        <p:sp>
          <p:nvSpPr>
            <p:cNvPr id="244843" name="Rectangle 107"/>
            <p:cNvSpPr>
              <a:spLocks noChangeArrowheads="1"/>
            </p:cNvSpPr>
            <p:nvPr/>
          </p:nvSpPr>
          <p:spPr bwMode="auto">
            <a:xfrm>
              <a:off x="1671" y="2832"/>
              <a:ext cx="402"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0 1</a:t>
              </a:r>
            </a:p>
          </p:txBody>
        </p:sp>
        <p:sp>
          <p:nvSpPr>
            <p:cNvPr id="244844" name="Rectangle 108"/>
            <p:cNvSpPr>
              <a:spLocks noChangeArrowheads="1"/>
            </p:cNvSpPr>
            <p:nvPr/>
          </p:nvSpPr>
          <p:spPr bwMode="auto">
            <a:xfrm>
              <a:off x="1267" y="2832"/>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0 0</a:t>
              </a:r>
            </a:p>
          </p:txBody>
        </p:sp>
        <p:sp>
          <p:nvSpPr>
            <p:cNvPr id="244845" name="Rectangle 109"/>
            <p:cNvSpPr>
              <a:spLocks noChangeArrowheads="1"/>
            </p:cNvSpPr>
            <p:nvPr/>
          </p:nvSpPr>
          <p:spPr bwMode="auto">
            <a:xfrm>
              <a:off x="864" y="2832"/>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r" eaLnBrk="1" hangingPunct="1">
                <a:spcBef>
                  <a:spcPct val="20000"/>
                </a:spcBef>
                <a:buClr>
                  <a:schemeClr val="hlink"/>
                </a:buClr>
                <a:buSzPct val="70000"/>
                <a:buFont typeface="Wingdings" panose="05000000000000000000" pitchFamily="2" charset="2"/>
                <a:buNone/>
                <a:defRPr/>
              </a:pPr>
              <a:r>
                <a:rPr lang="en-US" altLang="ja-JP" sz="900" i="1">
                  <a:latin typeface="Times New Roman" panose="02020603050405020304" pitchFamily="18" charset="0"/>
                </a:rPr>
                <a:t>X</a:t>
              </a:r>
              <a:r>
                <a:rPr lang="en-US" altLang="ja-JP" sz="900">
                  <a:latin typeface="Times New Roman" panose="02020603050405020304" pitchFamily="18" charset="0"/>
                </a:rPr>
                <a:t> </a:t>
              </a:r>
              <a:r>
                <a:rPr lang="en-US" altLang="ja-JP" sz="900" i="1">
                  <a:latin typeface="Times New Roman" panose="02020603050405020304" pitchFamily="18" charset="0"/>
                </a:rPr>
                <a:t>Y</a:t>
              </a:r>
              <a:r>
                <a:rPr lang="ja-JP" altLang="en-US" sz="900" i="1">
                  <a:latin typeface="Times New Roman" panose="02020603050405020304" pitchFamily="18" charset="0"/>
                </a:rPr>
                <a:t>　</a:t>
              </a:r>
            </a:p>
            <a:p>
              <a:pPr eaLnBrk="1" hangingPunct="1">
                <a:spcBef>
                  <a:spcPct val="20000"/>
                </a:spcBef>
                <a:buClr>
                  <a:schemeClr val="hlink"/>
                </a:buClr>
                <a:buSzPct val="70000"/>
                <a:buFont typeface="Wingdings" panose="05000000000000000000" pitchFamily="2" charset="2"/>
                <a:buNone/>
                <a:defRPr/>
              </a:pPr>
              <a:r>
                <a:rPr lang="en-US" altLang="ja-JP" sz="900" i="1">
                  <a:latin typeface="Times New Roman" panose="02020603050405020304" pitchFamily="18" charset="0"/>
                </a:rPr>
                <a:t>Z</a:t>
              </a:r>
              <a:r>
                <a:rPr lang="en-US" altLang="ja-JP" sz="900">
                  <a:latin typeface="Times New Roman" panose="02020603050405020304" pitchFamily="18" charset="0"/>
                </a:rPr>
                <a:t> </a:t>
              </a:r>
              <a:r>
                <a:rPr lang="en-US" altLang="ja-JP" sz="900" i="1">
                  <a:latin typeface="Times New Roman" panose="02020603050405020304" pitchFamily="18" charset="0"/>
                </a:rPr>
                <a:t>U</a:t>
              </a:r>
            </a:p>
          </p:txBody>
        </p:sp>
        <p:sp>
          <p:nvSpPr>
            <p:cNvPr id="244846" name="Line 110"/>
            <p:cNvSpPr>
              <a:spLocks noChangeShapeType="1"/>
            </p:cNvSpPr>
            <p:nvPr/>
          </p:nvSpPr>
          <p:spPr bwMode="auto">
            <a:xfrm>
              <a:off x="864" y="2832"/>
              <a:ext cx="2016"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47" name="Line 111"/>
            <p:cNvSpPr>
              <a:spLocks noChangeShapeType="1"/>
            </p:cNvSpPr>
            <p:nvPr/>
          </p:nvSpPr>
          <p:spPr bwMode="auto">
            <a:xfrm>
              <a:off x="864" y="3081"/>
              <a:ext cx="2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48" name="Line 112"/>
            <p:cNvSpPr>
              <a:spLocks noChangeShapeType="1"/>
            </p:cNvSpPr>
            <p:nvPr/>
          </p:nvSpPr>
          <p:spPr bwMode="auto">
            <a:xfrm>
              <a:off x="864" y="3330"/>
              <a:ext cx="2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49" name="Line 113"/>
            <p:cNvSpPr>
              <a:spLocks noChangeShapeType="1"/>
            </p:cNvSpPr>
            <p:nvPr/>
          </p:nvSpPr>
          <p:spPr bwMode="auto">
            <a:xfrm>
              <a:off x="864" y="3579"/>
              <a:ext cx="2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50" name="Line 114"/>
            <p:cNvSpPr>
              <a:spLocks noChangeShapeType="1"/>
            </p:cNvSpPr>
            <p:nvPr/>
          </p:nvSpPr>
          <p:spPr bwMode="auto">
            <a:xfrm>
              <a:off x="864" y="3828"/>
              <a:ext cx="2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51" name="Line 115"/>
            <p:cNvSpPr>
              <a:spLocks noChangeShapeType="1"/>
            </p:cNvSpPr>
            <p:nvPr/>
          </p:nvSpPr>
          <p:spPr bwMode="auto">
            <a:xfrm>
              <a:off x="864" y="4077"/>
              <a:ext cx="2016"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52" name="Line 116"/>
            <p:cNvSpPr>
              <a:spLocks noChangeShapeType="1"/>
            </p:cNvSpPr>
            <p:nvPr/>
          </p:nvSpPr>
          <p:spPr bwMode="auto">
            <a:xfrm>
              <a:off x="864" y="2832"/>
              <a:ext cx="0" cy="1245"/>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53" name="Line 117"/>
            <p:cNvSpPr>
              <a:spLocks noChangeShapeType="1"/>
            </p:cNvSpPr>
            <p:nvPr/>
          </p:nvSpPr>
          <p:spPr bwMode="auto">
            <a:xfrm>
              <a:off x="1267" y="2832"/>
              <a:ext cx="0" cy="124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54" name="Line 118"/>
            <p:cNvSpPr>
              <a:spLocks noChangeShapeType="1"/>
            </p:cNvSpPr>
            <p:nvPr/>
          </p:nvSpPr>
          <p:spPr bwMode="auto">
            <a:xfrm>
              <a:off x="1671" y="2832"/>
              <a:ext cx="0" cy="124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55" name="Line 119"/>
            <p:cNvSpPr>
              <a:spLocks noChangeShapeType="1"/>
            </p:cNvSpPr>
            <p:nvPr/>
          </p:nvSpPr>
          <p:spPr bwMode="auto">
            <a:xfrm>
              <a:off x="2073" y="2832"/>
              <a:ext cx="0" cy="124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56" name="Line 120"/>
            <p:cNvSpPr>
              <a:spLocks noChangeShapeType="1"/>
            </p:cNvSpPr>
            <p:nvPr/>
          </p:nvSpPr>
          <p:spPr bwMode="auto">
            <a:xfrm>
              <a:off x="2477" y="2832"/>
              <a:ext cx="0" cy="124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57" name="Line 121"/>
            <p:cNvSpPr>
              <a:spLocks noChangeShapeType="1"/>
            </p:cNvSpPr>
            <p:nvPr/>
          </p:nvSpPr>
          <p:spPr bwMode="auto">
            <a:xfrm>
              <a:off x="2880" y="2832"/>
              <a:ext cx="0" cy="1245"/>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58" name="Text Box 122"/>
            <p:cNvSpPr txBox="1">
              <a:spLocks noChangeArrowheads="1"/>
            </p:cNvSpPr>
            <p:nvPr/>
          </p:nvSpPr>
          <p:spPr bwMode="auto">
            <a:xfrm>
              <a:off x="576" y="3317"/>
              <a:ext cx="1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spcBef>
                  <a:spcPct val="20000"/>
                </a:spcBef>
                <a:buClr>
                  <a:schemeClr val="hlink"/>
                </a:buClr>
                <a:buSzPct val="70000"/>
                <a:buFont typeface="Wingdings" panose="05000000000000000000" pitchFamily="2" charset="2"/>
                <a:buNone/>
                <a:defRPr/>
              </a:pPr>
              <a:r>
                <a:rPr lang="en-US" altLang="ja-JP" sz="2000">
                  <a:effectLst>
                    <a:outerShdw blurRad="38100" dist="38100" dir="2700000" algn="tl">
                      <a:srgbClr val="000000"/>
                    </a:outerShdw>
                  </a:effectLst>
                  <a:latin typeface="Times New Roman" panose="02020603050405020304" pitchFamily="18" charset="0"/>
                </a:rPr>
                <a:t>1</a:t>
              </a:r>
            </a:p>
          </p:txBody>
        </p:sp>
        <p:sp>
          <p:nvSpPr>
            <p:cNvPr id="244859" name="Rectangle 123"/>
            <p:cNvSpPr>
              <a:spLocks noChangeArrowheads="1"/>
            </p:cNvSpPr>
            <p:nvPr/>
          </p:nvSpPr>
          <p:spPr bwMode="auto">
            <a:xfrm>
              <a:off x="4589" y="3828"/>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860" name="Rectangle 124"/>
            <p:cNvSpPr>
              <a:spLocks noChangeArrowheads="1"/>
            </p:cNvSpPr>
            <p:nvPr/>
          </p:nvSpPr>
          <p:spPr bwMode="auto">
            <a:xfrm>
              <a:off x="4185" y="3828"/>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861" name="Rectangle 125"/>
            <p:cNvSpPr>
              <a:spLocks noChangeArrowheads="1"/>
            </p:cNvSpPr>
            <p:nvPr/>
          </p:nvSpPr>
          <p:spPr bwMode="auto">
            <a:xfrm>
              <a:off x="3783" y="3828"/>
              <a:ext cx="402"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862" name="Rectangle 126"/>
            <p:cNvSpPr>
              <a:spLocks noChangeArrowheads="1"/>
            </p:cNvSpPr>
            <p:nvPr/>
          </p:nvSpPr>
          <p:spPr bwMode="auto">
            <a:xfrm>
              <a:off x="3379" y="3828"/>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a:t>
              </a:r>
            </a:p>
          </p:txBody>
        </p:sp>
        <p:sp>
          <p:nvSpPr>
            <p:cNvPr id="244863" name="Rectangle 127"/>
            <p:cNvSpPr>
              <a:spLocks noChangeArrowheads="1"/>
            </p:cNvSpPr>
            <p:nvPr/>
          </p:nvSpPr>
          <p:spPr bwMode="auto">
            <a:xfrm>
              <a:off x="2976" y="3828"/>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1 0</a:t>
              </a:r>
            </a:p>
          </p:txBody>
        </p:sp>
        <p:sp>
          <p:nvSpPr>
            <p:cNvPr id="244864" name="Rectangle 128"/>
            <p:cNvSpPr>
              <a:spLocks noChangeArrowheads="1"/>
            </p:cNvSpPr>
            <p:nvPr/>
          </p:nvSpPr>
          <p:spPr bwMode="auto">
            <a:xfrm>
              <a:off x="4589" y="3579"/>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865" name="Rectangle 129"/>
            <p:cNvSpPr>
              <a:spLocks noChangeArrowheads="1"/>
            </p:cNvSpPr>
            <p:nvPr/>
          </p:nvSpPr>
          <p:spPr bwMode="auto">
            <a:xfrm>
              <a:off x="4185" y="3579"/>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866" name="Rectangle 130"/>
            <p:cNvSpPr>
              <a:spLocks noChangeArrowheads="1"/>
            </p:cNvSpPr>
            <p:nvPr/>
          </p:nvSpPr>
          <p:spPr bwMode="auto">
            <a:xfrm>
              <a:off x="3783" y="3579"/>
              <a:ext cx="402"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867" name="Rectangle 131"/>
            <p:cNvSpPr>
              <a:spLocks noChangeArrowheads="1"/>
            </p:cNvSpPr>
            <p:nvPr/>
          </p:nvSpPr>
          <p:spPr bwMode="auto">
            <a:xfrm>
              <a:off x="3379" y="3579"/>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868" name="Rectangle 132"/>
            <p:cNvSpPr>
              <a:spLocks noChangeArrowheads="1"/>
            </p:cNvSpPr>
            <p:nvPr/>
          </p:nvSpPr>
          <p:spPr bwMode="auto">
            <a:xfrm>
              <a:off x="2976" y="3579"/>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1 1</a:t>
              </a:r>
            </a:p>
          </p:txBody>
        </p:sp>
        <p:sp>
          <p:nvSpPr>
            <p:cNvPr id="244869" name="Rectangle 133"/>
            <p:cNvSpPr>
              <a:spLocks noChangeArrowheads="1"/>
            </p:cNvSpPr>
            <p:nvPr/>
          </p:nvSpPr>
          <p:spPr bwMode="auto">
            <a:xfrm>
              <a:off x="4589" y="3330"/>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870" name="Rectangle 134"/>
            <p:cNvSpPr>
              <a:spLocks noChangeArrowheads="1"/>
            </p:cNvSpPr>
            <p:nvPr/>
          </p:nvSpPr>
          <p:spPr bwMode="auto">
            <a:xfrm>
              <a:off x="4185" y="3330"/>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871" name="Rectangle 135"/>
            <p:cNvSpPr>
              <a:spLocks noChangeArrowheads="1"/>
            </p:cNvSpPr>
            <p:nvPr/>
          </p:nvSpPr>
          <p:spPr bwMode="auto">
            <a:xfrm>
              <a:off x="3783" y="3330"/>
              <a:ext cx="402"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872" name="Rectangle 136"/>
            <p:cNvSpPr>
              <a:spLocks noChangeArrowheads="1"/>
            </p:cNvSpPr>
            <p:nvPr/>
          </p:nvSpPr>
          <p:spPr bwMode="auto">
            <a:xfrm>
              <a:off x="3379" y="3330"/>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873" name="Rectangle 137"/>
            <p:cNvSpPr>
              <a:spLocks noChangeArrowheads="1"/>
            </p:cNvSpPr>
            <p:nvPr/>
          </p:nvSpPr>
          <p:spPr bwMode="auto">
            <a:xfrm>
              <a:off x="2976" y="3330"/>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0 1</a:t>
              </a:r>
            </a:p>
          </p:txBody>
        </p:sp>
        <p:sp>
          <p:nvSpPr>
            <p:cNvPr id="244874" name="Rectangle 138"/>
            <p:cNvSpPr>
              <a:spLocks noChangeArrowheads="1"/>
            </p:cNvSpPr>
            <p:nvPr/>
          </p:nvSpPr>
          <p:spPr bwMode="auto">
            <a:xfrm>
              <a:off x="4589" y="3081"/>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875" name="Rectangle 139"/>
            <p:cNvSpPr>
              <a:spLocks noChangeArrowheads="1"/>
            </p:cNvSpPr>
            <p:nvPr/>
          </p:nvSpPr>
          <p:spPr bwMode="auto">
            <a:xfrm>
              <a:off x="4185" y="3081"/>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a:t>
              </a:r>
            </a:p>
          </p:txBody>
        </p:sp>
        <p:sp>
          <p:nvSpPr>
            <p:cNvPr id="244876" name="Rectangle 140"/>
            <p:cNvSpPr>
              <a:spLocks noChangeArrowheads="1"/>
            </p:cNvSpPr>
            <p:nvPr/>
          </p:nvSpPr>
          <p:spPr bwMode="auto">
            <a:xfrm>
              <a:off x="3783" y="3081"/>
              <a:ext cx="402"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877" name="Rectangle 141"/>
            <p:cNvSpPr>
              <a:spLocks noChangeArrowheads="1"/>
            </p:cNvSpPr>
            <p:nvPr/>
          </p:nvSpPr>
          <p:spPr bwMode="auto">
            <a:xfrm>
              <a:off x="3379" y="3081"/>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44878" name="Rectangle 142"/>
            <p:cNvSpPr>
              <a:spLocks noChangeArrowheads="1"/>
            </p:cNvSpPr>
            <p:nvPr/>
          </p:nvSpPr>
          <p:spPr bwMode="auto">
            <a:xfrm>
              <a:off x="2976" y="3081"/>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0 0</a:t>
              </a:r>
            </a:p>
          </p:txBody>
        </p:sp>
        <p:sp>
          <p:nvSpPr>
            <p:cNvPr id="244879" name="Rectangle 143"/>
            <p:cNvSpPr>
              <a:spLocks noChangeArrowheads="1"/>
            </p:cNvSpPr>
            <p:nvPr/>
          </p:nvSpPr>
          <p:spPr bwMode="auto">
            <a:xfrm>
              <a:off x="4589" y="2832"/>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1 0</a:t>
              </a:r>
            </a:p>
          </p:txBody>
        </p:sp>
        <p:sp>
          <p:nvSpPr>
            <p:cNvPr id="244880" name="Rectangle 144"/>
            <p:cNvSpPr>
              <a:spLocks noChangeArrowheads="1"/>
            </p:cNvSpPr>
            <p:nvPr/>
          </p:nvSpPr>
          <p:spPr bwMode="auto">
            <a:xfrm>
              <a:off x="4185" y="2832"/>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1 1</a:t>
              </a:r>
            </a:p>
          </p:txBody>
        </p:sp>
        <p:sp>
          <p:nvSpPr>
            <p:cNvPr id="244881" name="Rectangle 145"/>
            <p:cNvSpPr>
              <a:spLocks noChangeArrowheads="1"/>
            </p:cNvSpPr>
            <p:nvPr/>
          </p:nvSpPr>
          <p:spPr bwMode="auto">
            <a:xfrm>
              <a:off x="3783" y="2832"/>
              <a:ext cx="402"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0 1</a:t>
              </a:r>
            </a:p>
          </p:txBody>
        </p:sp>
        <p:sp>
          <p:nvSpPr>
            <p:cNvPr id="244882" name="Rectangle 146"/>
            <p:cNvSpPr>
              <a:spLocks noChangeArrowheads="1"/>
            </p:cNvSpPr>
            <p:nvPr/>
          </p:nvSpPr>
          <p:spPr bwMode="auto">
            <a:xfrm>
              <a:off x="3379" y="2832"/>
              <a:ext cx="40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0 0</a:t>
              </a:r>
            </a:p>
          </p:txBody>
        </p:sp>
        <p:sp>
          <p:nvSpPr>
            <p:cNvPr id="244883" name="Rectangle 147"/>
            <p:cNvSpPr>
              <a:spLocks noChangeArrowheads="1"/>
            </p:cNvSpPr>
            <p:nvPr/>
          </p:nvSpPr>
          <p:spPr bwMode="auto">
            <a:xfrm>
              <a:off x="2976" y="2832"/>
              <a:ext cx="403"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r" eaLnBrk="1" hangingPunct="1">
                <a:spcBef>
                  <a:spcPct val="20000"/>
                </a:spcBef>
                <a:buClr>
                  <a:schemeClr val="hlink"/>
                </a:buClr>
                <a:buSzPct val="70000"/>
                <a:buFont typeface="Wingdings" panose="05000000000000000000" pitchFamily="2" charset="2"/>
                <a:buNone/>
                <a:defRPr/>
              </a:pPr>
              <a:r>
                <a:rPr lang="en-US" altLang="ja-JP" sz="900" i="1">
                  <a:latin typeface="Times New Roman" panose="02020603050405020304" pitchFamily="18" charset="0"/>
                </a:rPr>
                <a:t>X</a:t>
              </a:r>
              <a:r>
                <a:rPr lang="en-US" altLang="ja-JP" sz="900">
                  <a:latin typeface="Times New Roman" panose="02020603050405020304" pitchFamily="18" charset="0"/>
                </a:rPr>
                <a:t> </a:t>
              </a:r>
              <a:r>
                <a:rPr lang="en-US" altLang="ja-JP" sz="900" i="1">
                  <a:latin typeface="Times New Roman" panose="02020603050405020304" pitchFamily="18" charset="0"/>
                </a:rPr>
                <a:t>Y</a:t>
              </a:r>
              <a:r>
                <a:rPr lang="ja-JP" altLang="en-US" sz="900" i="1">
                  <a:latin typeface="Times New Roman" panose="02020603050405020304" pitchFamily="18" charset="0"/>
                </a:rPr>
                <a:t>　</a:t>
              </a:r>
            </a:p>
            <a:p>
              <a:pPr eaLnBrk="1" hangingPunct="1">
                <a:spcBef>
                  <a:spcPct val="20000"/>
                </a:spcBef>
                <a:buClr>
                  <a:schemeClr val="hlink"/>
                </a:buClr>
                <a:buSzPct val="70000"/>
                <a:buFont typeface="Wingdings" panose="05000000000000000000" pitchFamily="2" charset="2"/>
                <a:buNone/>
                <a:defRPr/>
              </a:pPr>
              <a:r>
                <a:rPr lang="en-US" altLang="ja-JP" sz="900" i="1">
                  <a:latin typeface="Times New Roman" panose="02020603050405020304" pitchFamily="18" charset="0"/>
                </a:rPr>
                <a:t>Z</a:t>
              </a:r>
              <a:r>
                <a:rPr lang="en-US" altLang="ja-JP" sz="900">
                  <a:latin typeface="Times New Roman" panose="02020603050405020304" pitchFamily="18" charset="0"/>
                </a:rPr>
                <a:t> </a:t>
              </a:r>
              <a:r>
                <a:rPr lang="en-US" altLang="ja-JP" sz="900" i="1">
                  <a:latin typeface="Times New Roman" panose="02020603050405020304" pitchFamily="18" charset="0"/>
                </a:rPr>
                <a:t>U</a:t>
              </a:r>
            </a:p>
          </p:txBody>
        </p:sp>
        <p:sp>
          <p:nvSpPr>
            <p:cNvPr id="244884" name="Line 148"/>
            <p:cNvSpPr>
              <a:spLocks noChangeShapeType="1"/>
            </p:cNvSpPr>
            <p:nvPr/>
          </p:nvSpPr>
          <p:spPr bwMode="auto">
            <a:xfrm>
              <a:off x="2976" y="2832"/>
              <a:ext cx="2016"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85" name="Line 149"/>
            <p:cNvSpPr>
              <a:spLocks noChangeShapeType="1"/>
            </p:cNvSpPr>
            <p:nvPr/>
          </p:nvSpPr>
          <p:spPr bwMode="auto">
            <a:xfrm>
              <a:off x="2976" y="3081"/>
              <a:ext cx="2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86" name="Line 150"/>
            <p:cNvSpPr>
              <a:spLocks noChangeShapeType="1"/>
            </p:cNvSpPr>
            <p:nvPr/>
          </p:nvSpPr>
          <p:spPr bwMode="auto">
            <a:xfrm>
              <a:off x="2976" y="3330"/>
              <a:ext cx="2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87" name="Line 151"/>
            <p:cNvSpPr>
              <a:spLocks noChangeShapeType="1"/>
            </p:cNvSpPr>
            <p:nvPr/>
          </p:nvSpPr>
          <p:spPr bwMode="auto">
            <a:xfrm>
              <a:off x="2976" y="3579"/>
              <a:ext cx="2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88" name="Line 152"/>
            <p:cNvSpPr>
              <a:spLocks noChangeShapeType="1"/>
            </p:cNvSpPr>
            <p:nvPr/>
          </p:nvSpPr>
          <p:spPr bwMode="auto">
            <a:xfrm>
              <a:off x="2976" y="3828"/>
              <a:ext cx="2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89" name="Line 153"/>
            <p:cNvSpPr>
              <a:spLocks noChangeShapeType="1"/>
            </p:cNvSpPr>
            <p:nvPr/>
          </p:nvSpPr>
          <p:spPr bwMode="auto">
            <a:xfrm>
              <a:off x="2976" y="4077"/>
              <a:ext cx="2016"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90" name="Line 154"/>
            <p:cNvSpPr>
              <a:spLocks noChangeShapeType="1"/>
            </p:cNvSpPr>
            <p:nvPr/>
          </p:nvSpPr>
          <p:spPr bwMode="auto">
            <a:xfrm>
              <a:off x="2976" y="2832"/>
              <a:ext cx="0" cy="1245"/>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91" name="Line 155"/>
            <p:cNvSpPr>
              <a:spLocks noChangeShapeType="1"/>
            </p:cNvSpPr>
            <p:nvPr/>
          </p:nvSpPr>
          <p:spPr bwMode="auto">
            <a:xfrm>
              <a:off x="3379" y="2832"/>
              <a:ext cx="0" cy="124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92" name="Line 156"/>
            <p:cNvSpPr>
              <a:spLocks noChangeShapeType="1"/>
            </p:cNvSpPr>
            <p:nvPr/>
          </p:nvSpPr>
          <p:spPr bwMode="auto">
            <a:xfrm>
              <a:off x="3783" y="2832"/>
              <a:ext cx="0" cy="124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93" name="Line 157"/>
            <p:cNvSpPr>
              <a:spLocks noChangeShapeType="1"/>
            </p:cNvSpPr>
            <p:nvPr/>
          </p:nvSpPr>
          <p:spPr bwMode="auto">
            <a:xfrm>
              <a:off x="4185" y="2832"/>
              <a:ext cx="0" cy="124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94" name="Line 158"/>
            <p:cNvSpPr>
              <a:spLocks noChangeShapeType="1"/>
            </p:cNvSpPr>
            <p:nvPr/>
          </p:nvSpPr>
          <p:spPr bwMode="auto">
            <a:xfrm>
              <a:off x="4589" y="2832"/>
              <a:ext cx="0" cy="124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95" name="Line 159"/>
            <p:cNvSpPr>
              <a:spLocks noChangeShapeType="1"/>
            </p:cNvSpPr>
            <p:nvPr/>
          </p:nvSpPr>
          <p:spPr bwMode="auto">
            <a:xfrm>
              <a:off x="4992" y="2832"/>
              <a:ext cx="0" cy="1245"/>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96" name="Line 160"/>
            <p:cNvSpPr>
              <a:spLocks noChangeShapeType="1"/>
            </p:cNvSpPr>
            <p:nvPr/>
          </p:nvSpPr>
          <p:spPr bwMode="auto">
            <a:xfrm>
              <a:off x="864" y="2832"/>
              <a:ext cx="384"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97" name="Line 161"/>
            <p:cNvSpPr>
              <a:spLocks noChangeShapeType="1"/>
            </p:cNvSpPr>
            <p:nvPr/>
          </p:nvSpPr>
          <p:spPr bwMode="auto">
            <a:xfrm>
              <a:off x="2976" y="1536"/>
              <a:ext cx="384"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898" name="Line 162"/>
            <p:cNvSpPr>
              <a:spLocks noChangeShapeType="1"/>
            </p:cNvSpPr>
            <p:nvPr/>
          </p:nvSpPr>
          <p:spPr bwMode="auto">
            <a:xfrm>
              <a:off x="2976" y="2832"/>
              <a:ext cx="384"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244899" name="Group 163"/>
          <p:cNvGrpSpPr>
            <a:grpSpLocks/>
          </p:cNvGrpSpPr>
          <p:nvPr/>
        </p:nvGrpSpPr>
        <p:grpSpPr bwMode="auto">
          <a:xfrm>
            <a:off x="4038600" y="3048000"/>
            <a:ext cx="457200" cy="2819400"/>
            <a:chOff x="2544" y="2064"/>
            <a:chExt cx="288" cy="1776"/>
          </a:xfrm>
        </p:grpSpPr>
        <p:sp>
          <p:nvSpPr>
            <p:cNvPr id="244900" name="Oval 164"/>
            <p:cNvSpPr>
              <a:spLocks noChangeArrowheads="1"/>
            </p:cNvSpPr>
            <p:nvPr/>
          </p:nvSpPr>
          <p:spPr bwMode="auto">
            <a:xfrm>
              <a:off x="2544" y="2064"/>
              <a:ext cx="288" cy="480"/>
            </a:xfrm>
            <a:prstGeom prst="ellipse">
              <a:avLst/>
            </a:prstGeom>
            <a:noFill/>
            <a:ln w="38100">
              <a:solidFill>
                <a:srgbClr val="FFCC99"/>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901" name="Oval 165"/>
            <p:cNvSpPr>
              <a:spLocks noChangeArrowheads="1"/>
            </p:cNvSpPr>
            <p:nvPr/>
          </p:nvSpPr>
          <p:spPr bwMode="auto">
            <a:xfrm>
              <a:off x="2544" y="3360"/>
              <a:ext cx="288" cy="480"/>
            </a:xfrm>
            <a:prstGeom prst="ellipse">
              <a:avLst/>
            </a:prstGeom>
            <a:noFill/>
            <a:ln w="38100">
              <a:solidFill>
                <a:srgbClr val="FFCC99"/>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244902" name="Group 166"/>
          <p:cNvGrpSpPr>
            <a:grpSpLocks/>
          </p:cNvGrpSpPr>
          <p:nvPr/>
        </p:nvGrpSpPr>
        <p:grpSpPr bwMode="auto">
          <a:xfrm>
            <a:off x="3276600" y="2667000"/>
            <a:ext cx="4038600" cy="304800"/>
            <a:chOff x="2064" y="1824"/>
            <a:chExt cx="2544" cy="192"/>
          </a:xfrm>
        </p:grpSpPr>
        <p:sp>
          <p:nvSpPr>
            <p:cNvPr id="244903" name="AutoShape 167"/>
            <p:cNvSpPr>
              <a:spLocks noChangeArrowheads="1"/>
            </p:cNvSpPr>
            <p:nvPr/>
          </p:nvSpPr>
          <p:spPr bwMode="auto">
            <a:xfrm>
              <a:off x="2064" y="1824"/>
              <a:ext cx="432" cy="192"/>
            </a:xfrm>
            <a:prstGeom prst="roundRect">
              <a:avLst>
                <a:gd name="adj" fmla="val 16667"/>
              </a:avLst>
            </a:prstGeom>
            <a:noFill/>
            <a:ln w="38100">
              <a:solidFill>
                <a:srgbClr val="FF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904" name="AutoShape 168"/>
            <p:cNvSpPr>
              <a:spLocks noChangeArrowheads="1"/>
            </p:cNvSpPr>
            <p:nvPr/>
          </p:nvSpPr>
          <p:spPr bwMode="auto">
            <a:xfrm>
              <a:off x="4176" y="1824"/>
              <a:ext cx="432" cy="192"/>
            </a:xfrm>
            <a:prstGeom prst="roundRect">
              <a:avLst>
                <a:gd name="adj" fmla="val 16667"/>
              </a:avLst>
            </a:prstGeom>
            <a:noFill/>
            <a:ln w="38100">
              <a:solidFill>
                <a:srgbClr val="FF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244905" name="Group 169"/>
          <p:cNvGrpSpPr>
            <a:grpSpLocks/>
          </p:cNvGrpSpPr>
          <p:nvPr/>
        </p:nvGrpSpPr>
        <p:grpSpPr bwMode="auto">
          <a:xfrm>
            <a:off x="6705600" y="2590800"/>
            <a:ext cx="533400" cy="2514600"/>
            <a:chOff x="4224" y="1776"/>
            <a:chExt cx="336" cy="1584"/>
          </a:xfrm>
        </p:grpSpPr>
        <p:sp>
          <p:nvSpPr>
            <p:cNvPr id="244906" name="AutoShape 170"/>
            <p:cNvSpPr>
              <a:spLocks noChangeArrowheads="1"/>
            </p:cNvSpPr>
            <p:nvPr/>
          </p:nvSpPr>
          <p:spPr bwMode="auto">
            <a:xfrm>
              <a:off x="4224" y="1776"/>
              <a:ext cx="336" cy="288"/>
            </a:xfrm>
            <a:prstGeom prst="roundRect">
              <a:avLst>
                <a:gd name="adj" fmla="val 16667"/>
              </a:avLst>
            </a:pr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907" name="AutoShape 171"/>
            <p:cNvSpPr>
              <a:spLocks noChangeArrowheads="1"/>
            </p:cNvSpPr>
            <p:nvPr/>
          </p:nvSpPr>
          <p:spPr bwMode="auto">
            <a:xfrm>
              <a:off x="4224" y="3072"/>
              <a:ext cx="336" cy="288"/>
            </a:xfrm>
            <a:prstGeom prst="roundRect">
              <a:avLst>
                <a:gd name="adj" fmla="val 16667"/>
              </a:avLst>
            </a:pr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244908" name="Group 172"/>
          <p:cNvGrpSpPr>
            <a:grpSpLocks/>
          </p:cNvGrpSpPr>
          <p:nvPr/>
        </p:nvGrpSpPr>
        <p:grpSpPr bwMode="auto">
          <a:xfrm>
            <a:off x="2133600" y="3810000"/>
            <a:ext cx="3733800" cy="2438400"/>
            <a:chOff x="1344" y="2544"/>
            <a:chExt cx="2352" cy="1536"/>
          </a:xfrm>
        </p:grpSpPr>
        <p:sp>
          <p:nvSpPr>
            <p:cNvPr id="244909" name="Oval 173"/>
            <p:cNvSpPr>
              <a:spLocks noChangeArrowheads="1"/>
            </p:cNvSpPr>
            <p:nvPr/>
          </p:nvSpPr>
          <p:spPr bwMode="auto">
            <a:xfrm>
              <a:off x="1344" y="2544"/>
              <a:ext cx="240" cy="240"/>
            </a:xfrm>
            <a:prstGeom prst="ellipse">
              <a:avLst/>
            </a:prstGeom>
            <a:noFill/>
            <a:ln w="38100">
              <a:solidFill>
                <a:srgbClr val="CC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910" name="Oval 174"/>
            <p:cNvSpPr>
              <a:spLocks noChangeArrowheads="1"/>
            </p:cNvSpPr>
            <p:nvPr/>
          </p:nvSpPr>
          <p:spPr bwMode="auto">
            <a:xfrm>
              <a:off x="3456" y="2544"/>
              <a:ext cx="240" cy="240"/>
            </a:xfrm>
            <a:prstGeom prst="ellipse">
              <a:avLst/>
            </a:prstGeom>
            <a:noFill/>
            <a:ln w="38100">
              <a:solidFill>
                <a:srgbClr val="CC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911" name="Oval 175"/>
            <p:cNvSpPr>
              <a:spLocks noChangeArrowheads="1"/>
            </p:cNvSpPr>
            <p:nvPr/>
          </p:nvSpPr>
          <p:spPr bwMode="auto">
            <a:xfrm>
              <a:off x="1344" y="3840"/>
              <a:ext cx="240" cy="240"/>
            </a:xfrm>
            <a:prstGeom prst="ellipse">
              <a:avLst/>
            </a:prstGeom>
            <a:noFill/>
            <a:ln w="38100">
              <a:solidFill>
                <a:srgbClr val="CC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44912" name="Oval 176"/>
            <p:cNvSpPr>
              <a:spLocks noChangeArrowheads="1"/>
            </p:cNvSpPr>
            <p:nvPr/>
          </p:nvSpPr>
          <p:spPr bwMode="auto">
            <a:xfrm>
              <a:off x="3456" y="3840"/>
              <a:ext cx="240" cy="240"/>
            </a:xfrm>
            <a:prstGeom prst="ellipse">
              <a:avLst/>
            </a:prstGeom>
            <a:noFill/>
            <a:ln w="38100">
              <a:solidFill>
                <a:srgbClr val="CC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aphicFrame>
        <p:nvGraphicFramePr>
          <p:cNvPr id="244913" name="Object 177"/>
          <p:cNvGraphicFramePr>
            <a:graphicFrameLocks noChangeAspect="1"/>
          </p:cNvGraphicFramePr>
          <p:nvPr/>
        </p:nvGraphicFramePr>
        <p:xfrm>
          <a:off x="990600" y="6350000"/>
          <a:ext cx="698500" cy="508000"/>
        </p:xfrm>
        <a:graphic>
          <a:graphicData uri="http://schemas.openxmlformats.org/presentationml/2006/ole">
            <mc:AlternateContent xmlns:mc="http://schemas.openxmlformats.org/markup-compatibility/2006">
              <mc:Choice xmlns:v="urn:schemas-microsoft-com:vml" Requires="v">
                <p:oleObj spid="_x0000_s2065" name="数式" r:id="rId4" imgW="330120" imgH="228960" progId="Equation.3">
                  <p:embed/>
                </p:oleObj>
              </mc:Choice>
              <mc:Fallback>
                <p:oleObj name="数式" r:id="rId4" imgW="330120" imgH="228960" progId="Equation.3">
                  <p:embed/>
                  <p:pic>
                    <p:nvPicPr>
                      <p:cNvPr id="0" name="Picture 20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6350000"/>
                        <a:ext cx="698500"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4914" name="Object 178"/>
          <p:cNvGraphicFramePr>
            <a:graphicFrameLocks noChangeAspect="1"/>
          </p:cNvGraphicFramePr>
          <p:nvPr/>
        </p:nvGraphicFramePr>
        <p:xfrm>
          <a:off x="1676400" y="6318250"/>
          <a:ext cx="1204913" cy="539750"/>
        </p:xfrm>
        <a:graphic>
          <a:graphicData uri="http://schemas.openxmlformats.org/presentationml/2006/ole">
            <mc:AlternateContent xmlns:mc="http://schemas.openxmlformats.org/markup-compatibility/2006">
              <mc:Choice xmlns:v="urn:schemas-microsoft-com:vml" Requires="v">
                <p:oleObj spid="_x0000_s2066" name="数式" r:id="rId6" imgW="609120" imgH="254520" progId="Equation.3">
                  <p:embed/>
                </p:oleObj>
              </mc:Choice>
              <mc:Fallback>
                <p:oleObj name="数式" r:id="rId6" imgW="609120" imgH="254520" progId="Equation.3">
                  <p:embed/>
                  <p:pic>
                    <p:nvPicPr>
                      <p:cNvPr id="0" name="Picture 20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76400" y="6318250"/>
                        <a:ext cx="1204913"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4915" name="Object 179"/>
          <p:cNvGraphicFramePr>
            <a:graphicFrameLocks noChangeAspect="1"/>
          </p:cNvGraphicFramePr>
          <p:nvPr/>
        </p:nvGraphicFramePr>
        <p:xfrm>
          <a:off x="2895600" y="6318250"/>
          <a:ext cx="1843088" cy="539750"/>
        </p:xfrm>
        <a:graphic>
          <a:graphicData uri="http://schemas.openxmlformats.org/presentationml/2006/ole">
            <mc:AlternateContent xmlns:mc="http://schemas.openxmlformats.org/markup-compatibility/2006">
              <mc:Choice xmlns:v="urn:schemas-microsoft-com:vml" Requires="v">
                <p:oleObj spid="_x0000_s2067" name="数式" r:id="rId8" imgW="939240" imgH="254520" progId="Equation.3">
                  <p:embed/>
                </p:oleObj>
              </mc:Choice>
              <mc:Fallback>
                <p:oleObj name="数式" r:id="rId8" imgW="939240" imgH="254520" progId="Equation.3">
                  <p:embed/>
                  <p:pic>
                    <p:nvPicPr>
                      <p:cNvPr id="0" name="Picture 20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95600" y="6318250"/>
                        <a:ext cx="1843088"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4916" name="Object 180"/>
          <p:cNvGraphicFramePr>
            <a:graphicFrameLocks noChangeAspect="1"/>
          </p:cNvGraphicFramePr>
          <p:nvPr/>
        </p:nvGraphicFramePr>
        <p:xfrm>
          <a:off x="4724400" y="6318250"/>
          <a:ext cx="1716088" cy="539750"/>
        </p:xfrm>
        <a:graphic>
          <a:graphicData uri="http://schemas.openxmlformats.org/presentationml/2006/ole">
            <mc:AlternateContent xmlns:mc="http://schemas.openxmlformats.org/markup-compatibility/2006">
              <mc:Choice xmlns:v="urn:schemas-microsoft-com:vml" Requires="v">
                <p:oleObj spid="_x0000_s2068" name="数式" r:id="rId10" imgW="875520" imgH="254520" progId="Equation.3">
                  <p:embed/>
                </p:oleObj>
              </mc:Choice>
              <mc:Fallback>
                <p:oleObj name="数式" r:id="rId10" imgW="875520" imgH="254520" progId="Equation.3">
                  <p:embed/>
                  <p:pic>
                    <p:nvPicPr>
                      <p:cNvPr id="0" name="Picture 2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724400" y="6318250"/>
                        <a:ext cx="1716088"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4917" name="Object 181"/>
          <p:cNvGraphicFramePr>
            <a:graphicFrameLocks noChangeAspect="1"/>
          </p:cNvGraphicFramePr>
          <p:nvPr/>
        </p:nvGraphicFramePr>
        <p:xfrm>
          <a:off x="6400800" y="6318250"/>
          <a:ext cx="1493838" cy="539750"/>
        </p:xfrm>
        <a:graphic>
          <a:graphicData uri="http://schemas.openxmlformats.org/presentationml/2006/ole">
            <mc:AlternateContent xmlns:mc="http://schemas.openxmlformats.org/markup-compatibility/2006">
              <mc:Choice xmlns:v="urn:schemas-microsoft-com:vml" Requires="v">
                <p:oleObj spid="_x0000_s2069" name="数式" r:id="rId12" imgW="761400" imgH="254520" progId="Equation.3">
                  <p:embed/>
                </p:oleObj>
              </mc:Choice>
              <mc:Fallback>
                <p:oleObj name="数式" r:id="rId12" imgW="761400" imgH="254520" progId="Equation.3">
                  <p:embed/>
                  <p:pic>
                    <p:nvPicPr>
                      <p:cNvPr id="0" name="Picture 21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400800" y="6318250"/>
                        <a:ext cx="1493838"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44740"/>
                                        </p:tgtEl>
                                        <p:attrNameLst>
                                          <p:attrName>style.visibility</p:attrName>
                                        </p:attrNameLst>
                                      </p:cBhvr>
                                      <p:to>
                                        <p:strVal val="visible"/>
                                      </p:to>
                                    </p:set>
                                    <p:animEffect transition="in" filter="checkerboard(across)">
                                      <p:cBhvr>
                                        <p:cTn id="7" dur="500"/>
                                        <p:tgtEl>
                                          <p:spTgt spid="2447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44913"/>
                                        </p:tgtEl>
                                        <p:attrNameLst>
                                          <p:attrName>style.visibility</p:attrName>
                                        </p:attrNameLst>
                                      </p:cBhvr>
                                      <p:to>
                                        <p:strVal val="visible"/>
                                      </p:to>
                                    </p:set>
                                    <p:anim calcmode="lin" valueType="num">
                                      <p:cBhvr additive="base">
                                        <p:cTn id="12" dur="500" fill="hold"/>
                                        <p:tgtEl>
                                          <p:spTgt spid="244913"/>
                                        </p:tgtEl>
                                        <p:attrNameLst>
                                          <p:attrName>ppt_x</p:attrName>
                                        </p:attrNameLst>
                                      </p:cBhvr>
                                      <p:tavLst>
                                        <p:tav tm="0">
                                          <p:val>
                                            <p:strVal val="#ppt_x"/>
                                          </p:val>
                                        </p:tav>
                                        <p:tav tm="100000">
                                          <p:val>
                                            <p:strVal val="#ppt_x"/>
                                          </p:val>
                                        </p:tav>
                                      </p:tavLst>
                                    </p:anim>
                                    <p:anim calcmode="lin" valueType="num">
                                      <p:cBhvr additive="base">
                                        <p:cTn id="13" dur="500" fill="hold"/>
                                        <p:tgtEl>
                                          <p:spTgt spid="244913"/>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244899"/>
                                        </p:tgtEl>
                                        <p:attrNameLst>
                                          <p:attrName>style.visibility</p:attrName>
                                        </p:attrNameLst>
                                      </p:cBhvr>
                                      <p:to>
                                        <p:strVal val="visible"/>
                                      </p:to>
                                    </p:set>
                                    <p:animEffect transition="in" filter="checkerboard(across)">
                                      <p:cBhvr>
                                        <p:cTn id="18" dur="500"/>
                                        <p:tgtEl>
                                          <p:spTgt spid="24489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244914"/>
                                        </p:tgtEl>
                                        <p:attrNameLst>
                                          <p:attrName>style.visibility</p:attrName>
                                        </p:attrNameLst>
                                      </p:cBhvr>
                                      <p:to>
                                        <p:strVal val="visible"/>
                                      </p:to>
                                    </p:set>
                                    <p:anim calcmode="lin" valueType="num">
                                      <p:cBhvr additive="base">
                                        <p:cTn id="23" dur="500" fill="hold"/>
                                        <p:tgtEl>
                                          <p:spTgt spid="244914"/>
                                        </p:tgtEl>
                                        <p:attrNameLst>
                                          <p:attrName>ppt_x</p:attrName>
                                        </p:attrNameLst>
                                      </p:cBhvr>
                                      <p:tavLst>
                                        <p:tav tm="0">
                                          <p:val>
                                            <p:strVal val="#ppt_x"/>
                                          </p:val>
                                        </p:tav>
                                        <p:tav tm="100000">
                                          <p:val>
                                            <p:strVal val="#ppt_x"/>
                                          </p:val>
                                        </p:tav>
                                      </p:tavLst>
                                    </p:anim>
                                    <p:anim calcmode="lin" valueType="num">
                                      <p:cBhvr additive="base">
                                        <p:cTn id="24" dur="500" fill="hold"/>
                                        <p:tgtEl>
                                          <p:spTgt spid="244914"/>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nodeType="clickEffect">
                                  <p:stCondLst>
                                    <p:cond delay="0"/>
                                  </p:stCondLst>
                                  <p:childTnLst>
                                    <p:set>
                                      <p:cBhvr>
                                        <p:cTn id="28" dur="1" fill="hold">
                                          <p:stCondLst>
                                            <p:cond delay="0"/>
                                          </p:stCondLst>
                                        </p:cTn>
                                        <p:tgtEl>
                                          <p:spTgt spid="244902"/>
                                        </p:tgtEl>
                                        <p:attrNameLst>
                                          <p:attrName>style.visibility</p:attrName>
                                        </p:attrNameLst>
                                      </p:cBhvr>
                                      <p:to>
                                        <p:strVal val="visible"/>
                                      </p:to>
                                    </p:set>
                                    <p:animEffect transition="in" filter="checkerboard(across)">
                                      <p:cBhvr>
                                        <p:cTn id="29" dur="500"/>
                                        <p:tgtEl>
                                          <p:spTgt spid="24490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nodeType="clickEffect">
                                  <p:stCondLst>
                                    <p:cond delay="0"/>
                                  </p:stCondLst>
                                  <p:childTnLst>
                                    <p:set>
                                      <p:cBhvr>
                                        <p:cTn id="33" dur="1" fill="hold">
                                          <p:stCondLst>
                                            <p:cond delay="0"/>
                                          </p:stCondLst>
                                        </p:cTn>
                                        <p:tgtEl>
                                          <p:spTgt spid="244915"/>
                                        </p:tgtEl>
                                        <p:attrNameLst>
                                          <p:attrName>style.visibility</p:attrName>
                                        </p:attrNameLst>
                                      </p:cBhvr>
                                      <p:to>
                                        <p:strVal val="visible"/>
                                      </p:to>
                                    </p:set>
                                    <p:anim calcmode="lin" valueType="num">
                                      <p:cBhvr additive="base">
                                        <p:cTn id="34" dur="500" fill="hold"/>
                                        <p:tgtEl>
                                          <p:spTgt spid="244915"/>
                                        </p:tgtEl>
                                        <p:attrNameLst>
                                          <p:attrName>ppt_x</p:attrName>
                                        </p:attrNameLst>
                                      </p:cBhvr>
                                      <p:tavLst>
                                        <p:tav tm="0">
                                          <p:val>
                                            <p:strVal val="#ppt_x"/>
                                          </p:val>
                                        </p:tav>
                                        <p:tav tm="100000">
                                          <p:val>
                                            <p:strVal val="#ppt_x"/>
                                          </p:val>
                                        </p:tav>
                                      </p:tavLst>
                                    </p:anim>
                                    <p:anim calcmode="lin" valueType="num">
                                      <p:cBhvr additive="base">
                                        <p:cTn id="35" dur="500" fill="hold"/>
                                        <p:tgtEl>
                                          <p:spTgt spid="244915"/>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5" presetClass="entr" presetSubtype="10" fill="hold" nodeType="clickEffect">
                                  <p:stCondLst>
                                    <p:cond delay="0"/>
                                  </p:stCondLst>
                                  <p:childTnLst>
                                    <p:set>
                                      <p:cBhvr>
                                        <p:cTn id="39" dur="1" fill="hold">
                                          <p:stCondLst>
                                            <p:cond delay="0"/>
                                          </p:stCondLst>
                                        </p:cTn>
                                        <p:tgtEl>
                                          <p:spTgt spid="244905"/>
                                        </p:tgtEl>
                                        <p:attrNameLst>
                                          <p:attrName>style.visibility</p:attrName>
                                        </p:attrNameLst>
                                      </p:cBhvr>
                                      <p:to>
                                        <p:strVal val="visible"/>
                                      </p:to>
                                    </p:set>
                                    <p:animEffect transition="in" filter="checkerboard(across)">
                                      <p:cBhvr>
                                        <p:cTn id="40" dur="500"/>
                                        <p:tgtEl>
                                          <p:spTgt spid="244905"/>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244916"/>
                                        </p:tgtEl>
                                        <p:attrNameLst>
                                          <p:attrName>style.visibility</p:attrName>
                                        </p:attrNameLst>
                                      </p:cBhvr>
                                      <p:to>
                                        <p:strVal val="visible"/>
                                      </p:to>
                                    </p:set>
                                    <p:anim calcmode="lin" valueType="num">
                                      <p:cBhvr additive="base">
                                        <p:cTn id="45" dur="500" fill="hold"/>
                                        <p:tgtEl>
                                          <p:spTgt spid="244916"/>
                                        </p:tgtEl>
                                        <p:attrNameLst>
                                          <p:attrName>ppt_x</p:attrName>
                                        </p:attrNameLst>
                                      </p:cBhvr>
                                      <p:tavLst>
                                        <p:tav tm="0">
                                          <p:val>
                                            <p:strVal val="#ppt_x"/>
                                          </p:val>
                                        </p:tav>
                                        <p:tav tm="100000">
                                          <p:val>
                                            <p:strVal val="#ppt_x"/>
                                          </p:val>
                                        </p:tav>
                                      </p:tavLst>
                                    </p:anim>
                                    <p:anim calcmode="lin" valueType="num">
                                      <p:cBhvr additive="base">
                                        <p:cTn id="46" dur="500" fill="hold"/>
                                        <p:tgtEl>
                                          <p:spTgt spid="244916"/>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5" presetClass="entr" presetSubtype="10" fill="hold" nodeType="clickEffect">
                                  <p:stCondLst>
                                    <p:cond delay="0"/>
                                  </p:stCondLst>
                                  <p:childTnLst>
                                    <p:set>
                                      <p:cBhvr>
                                        <p:cTn id="50" dur="1" fill="hold">
                                          <p:stCondLst>
                                            <p:cond delay="0"/>
                                          </p:stCondLst>
                                        </p:cTn>
                                        <p:tgtEl>
                                          <p:spTgt spid="244908"/>
                                        </p:tgtEl>
                                        <p:attrNameLst>
                                          <p:attrName>style.visibility</p:attrName>
                                        </p:attrNameLst>
                                      </p:cBhvr>
                                      <p:to>
                                        <p:strVal val="visible"/>
                                      </p:to>
                                    </p:set>
                                    <p:animEffect transition="in" filter="checkerboard(across)">
                                      <p:cBhvr>
                                        <p:cTn id="51" dur="500"/>
                                        <p:tgtEl>
                                          <p:spTgt spid="244908"/>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4" fill="hold" nodeType="clickEffect">
                                  <p:stCondLst>
                                    <p:cond delay="0"/>
                                  </p:stCondLst>
                                  <p:childTnLst>
                                    <p:set>
                                      <p:cBhvr>
                                        <p:cTn id="55" dur="1" fill="hold">
                                          <p:stCondLst>
                                            <p:cond delay="0"/>
                                          </p:stCondLst>
                                        </p:cTn>
                                        <p:tgtEl>
                                          <p:spTgt spid="244917"/>
                                        </p:tgtEl>
                                        <p:attrNameLst>
                                          <p:attrName>style.visibility</p:attrName>
                                        </p:attrNameLst>
                                      </p:cBhvr>
                                      <p:to>
                                        <p:strVal val="visible"/>
                                      </p:to>
                                    </p:set>
                                    <p:anim calcmode="lin" valueType="num">
                                      <p:cBhvr additive="base">
                                        <p:cTn id="56" dur="500" fill="hold"/>
                                        <p:tgtEl>
                                          <p:spTgt spid="244917"/>
                                        </p:tgtEl>
                                        <p:attrNameLst>
                                          <p:attrName>ppt_x</p:attrName>
                                        </p:attrNameLst>
                                      </p:cBhvr>
                                      <p:tavLst>
                                        <p:tav tm="0">
                                          <p:val>
                                            <p:strVal val="#ppt_x"/>
                                          </p:val>
                                        </p:tav>
                                        <p:tav tm="100000">
                                          <p:val>
                                            <p:strVal val="#ppt_x"/>
                                          </p:val>
                                        </p:tav>
                                      </p:tavLst>
                                    </p:anim>
                                    <p:anim calcmode="lin" valueType="num">
                                      <p:cBhvr additive="base">
                                        <p:cTn id="57" dur="500" fill="hold"/>
                                        <p:tgtEl>
                                          <p:spTgt spid="2449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pPr eaLnBrk="1" hangingPunct="1">
              <a:defRPr/>
            </a:pPr>
            <a:r>
              <a:rPr lang="ja-JP" altLang="en-US">
                <a:latin typeface="Times New Roman" panose="02020603050405020304" pitchFamily="18" charset="0"/>
              </a:rPr>
              <a:t>カルノー図の特徴</a:t>
            </a:r>
          </a:p>
        </p:txBody>
      </p:sp>
      <p:sp>
        <p:nvSpPr>
          <p:cNvPr id="245763" name="Rectangle 3"/>
          <p:cNvSpPr>
            <a:spLocks noGrp="1" noChangeArrowheads="1"/>
          </p:cNvSpPr>
          <p:nvPr>
            <p:ph type="body" idx="1"/>
          </p:nvPr>
        </p:nvSpPr>
        <p:spPr/>
        <p:txBody>
          <a:bodyPr/>
          <a:lstStyle/>
          <a:p>
            <a:pPr eaLnBrk="1" hangingPunct="1">
              <a:defRPr/>
            </a:pPr>
            <a:r>
              <a:rPr lang="ja-JP" altLang="en-US">
                <a:latin typeface="Times New Roman" panose="02020603050405020304" pitchFamily="18" charset="0"/>
              </a:rPr>
              <a:t>長所</a:t>
            </a:r>
          </a:p>
          <a:p>
            <a:pPr lvl="1" eaLnBrk="1" hangingPunct="1">
              <a:defRPr/>
            </a:pPr>
            <a:r>
              <a:rPr lang="ja-JP" altLang="en-US">
                <a:latin typeface="Times New Roman" panose="02020603050405020304" pitchFamily="18" charset="0"/>
              </a:rPr>
              <a:t>直感的で分かり易い</a:t>
            </a:r>
          </a:p>
          <a:p>
            <a:pPr lvl="1" eaLnBrk="1" hangingPunct="1">
              <a:defRPr/>
            </a:pPr>
            <a:r>
              <a:rPr lang="ja-JP" altLang="en-US">
                <a:latin typeface="Times New Roman" panose="02020603050405020304" pitchFamily="18" charset="0"/>
              </a:rPr>
              <a:t>必要な主項の選択が容易</a:t>
            </a:r>
          </a:p>
          <a:p>
            <a:pPr eaLnBrk="1" hangingPunct="1">
              <a:defRPr/>
            </a:pPr>
            <a:r>
              <a:rPr lang="ja-JP" altLang="en-US">
                <a:latin typeface="Times New Roman" panose="02020603050405020304" pitchFamily="18" charset="0"/>
              </a:rPr>
              <a:t>短所</a:t>
            </a:r>
          </a:p>
          <a:p>
            <a:pPr lvl="1" eaLnBrk="1" hangingPunct="1">
              <a:defRPr/>
            </a:pPr>
            <a:r>
              <a:rPr lang="ja-JP" altLang="en-US">
                <a:latin typeface="Times New Roman" panose="02020603050405020304" pitchFamily="18" charset="0"/>
              </a:rPr>
              <a:t>実用的に使えるのはせいぜい</a:t>
            </a:r>
            <a:r>
              <a:rPr lang="en-US" altLang="ja-JP">
                <a:latin typeface="Times New Roman" panose="02020603050405020304" pitchFamily="18" charset="0"/>
              </a:rPr>
              <a:t>4</a:t>
            </a:r>
            <a:r>
              <a:rPr lang="ja-JP" altLang="en-US">
                <a:latin typeface="Times New Roman" panose="02020603050405020304" pitchFamily="18" charset="0"/>
              </a:rPr>
              <a:t>変数</a:t>
            </a:r>
          </a:p>
          <a:p>
            <a:pPr lvl="1" eaLnBrk="1" hangingPunct="1">
              <a:buFontTx/>
              <a:buNone/>
              <a:defRPr/>
            </a:pPr>
            <a:r>
              <a:rPr lang="ja-JP" altLang="en-US">
                <a:latin typeface="Times New Roman" panose="02020603050405020304" pitchFamily="18" charset="0"/>
              </a:rPr>
              <a:t>  </a:t>
            </a:r>
            <a:r>
              <a:rPr lang="en-US" altLang="ja-JP">
                <a:latin typeface="Times New Roman" panose="02020603050405020304" pitchFamily="18" charset="0"/>
              </a:rPr>
              <a:t>(</a:t>
            </a:r>
            <a:r>
              <a:rPr lang="ja-JP" altLang="en-US">
                <a:latin typeface="Times New Roman" panose="02020603050405020304" pitchFamily="18" charset="0"/>
              </a:rPr>
              <a:t>無理して</a:t>
            </a:r>
            <a:r>
              <a:rPr lang="en-US" altLang="ja-JP">
                <a:latin typeface="Times New Roman" panose="02020603050405020304" pitchFamily="18" charset="0"/>
              </a:rPr>
              <a:t>6</a:t>
            </a:r>
            <a:r>
              <a:rPr lang="ja-JP" altLang="en-US">
                <a:latin typeface="Times New Roman" panose="02020603050405020304" pitchFamily="18" charset="0"/>
              </a:rPr>
              <a:t>変数</a:t>
            </a:r>
            <a:r>
              <a:rPr lang="en-US" altLang="ja-JP">
                <a:latin typeface="Times New Roman" panose="02020603050405020304" pitchFamily="18" charset="0"/>
              </a:rPr>
              <a:t>)</a:t>
            </a:r>
            <a:r>
              <a:rPr lang="ja-JP" altLang="en-US">
                <a:latin typeface="Times New Roman" panose="02020603050405020304" pitchFamily="18" charset="0"/>
              </a:rPr>
              <a:t>まで</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533400" y="304800"/>
            <a:ext cx="8229600" cy="1431925"/>
          </a:xfrm>
        </p:spPr>
        <p:txBody>
          <a:bodyPr/>
          <a:lstStyle/>
          <a:p>
            <a:pPr eaLnBrk="1" hangingPunct="1">
              <a:defRPr/>
            </a:pPr>
            <a:r>
              <a:rPr lang="ja-JP" altLang="en-US">
                <a:latin typeface="Times New Roman" panose="02020603050405020304" pitchFamily="18" charset="0"/>
              </a:rPr>
              <a:t>カルノー図による論理式の簡略化</a:t>
            </a:r>
          </a:p>
        </p:txBody>
      </p:sp>
      <p:sp>
        <p:nvSpPr>
          <p:cNvPr id="145411" name="Rectangle 3"/>
          <p:cNvSpPr>
            <a:spLocks noGrp="1" noChangeArrowheads="1"/>
          </p:cNvSpPr>
          <p:nvPr>
            <p:ph type="body" idx="1"/>
          </p:nvPr>
        </p:nvSpPr>
        <p:spPr>
          <a:xfrm>
            <a:off x="1066800" y="1981200"/>
            <a:ext cx="7543800" cy="685800"/>
          </a:xfrm>
        </p:spPr>
        <p:txBody>
          <a:bodyPr/>
          <a:lstStyle/>
          <a:p>
            <a:pPr eaLnBrk="1" hangingPunct="1">
              <a:buFont typeface="Wingdings" panose="05000000000000000000" pitchFamily="2" charset="2"/>
              <a:buChar char="Ø"/>
              <a:defRPr/>
            </a:pPr>
            <a:r>
              <a:rPr lang="ja-JP" altLang="en-US">
                <a:latin typeface="Times New Roman" panose="02020603050405020304" pitchFamily="18" charset="0"/>
              </a:rPr>
              <a:t>隣接マスを併合することにより簡略化</a:t>
            </a:r>
          </a:p>
        </p:txBody>
      </p:sp>
      <p:graphicFrame>
        <p:nvGraphicFramePr>
          <p:cNvPr id="145461" name="Group 53"/>
          <p:cNvGraphicFramePr>
            <a:graphicFrameLocks noGrp="1"/>
          </p:cNvGraphicFramePr>
          <p:nvPr/>
        </p:nvGraphicFramePr>
        <p:xfrm>
          <a:off x="1828800" y="2667000"/>
          <a:ext cx="5943600" cy="1819274"/>
        </p:xfrm>
        <a:graphic>
          <a:graphicData uri="http://schemas.openxmlformats.org/drawingml/2006/table">
            <a:tbl>
              <a:tblPr/>
              <a:tblGrid>
                <a:gridCol w="1189038">
                  <a:extLst>
                    <a:ext uri="{9D8B030D-6E8A-4147-A177-3AD203B41FA5}">
                      <a16:colId xmlns:a16="http://schemas.microsoft.com/office/drawing/2014/main" val="20000"/>
                    </a:ext>
                  </a:extLst>
                </a:gridCol>
                <a:gridCol w="1189037">
                  <a:extLst>
                    <a:ext uri="{9D8B030D-6E8A-4147-A177-3AD203B41FA5}">
                      <a16:colId xmlns:a16="http://schemas.microsoft.com/office/drawing/2014/main" val="20001"/>
                    </a:ext>
                  </a:extLst>
                </a:gridCol>
                <a:gridCol w="1187450">
                  <a:extLst>
                    <a:ext uri="{9D8B030D-6E8A-4147-A177-3AD203B41FA5}">
                      <a16:colId xmlns:a16="http://schemas.microsoft.com/office/drawing/2014/main" val="20002"/>
                    </a:ext>
                  </a:extLst>
                </a:gridCol>
                <a:gridCol w="1189038">
                  <a:extLst>
                    <a:ext uri="{9D8B030D-6E8A-4147-A177-3AD203B41FA5}">
                      <a16:colId xmlns:a16="http://schemas.microsoft.com/office/drawing/2014/main" val="20003"/>
                    </a:ext>
                  </a:extLst>
                </a:gridCol>
                <a:gridCol w="1189037">
                  <a:extLst>
                    <a:ext uri="{9D8B030D-6E8A-4147-A177-3AD203B41FA5}">
                      <a16:colId xmlns:a16="http://schemas.microsoft.com/office/drawing/2014/main" val="20004"/>
                    </a:ext>
                  </a:extLst>
                </a:gridCol>
              </a:tblGrid>
              <a:tr h="778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a:t>
                      </a:r>
                      <a:r>
                        <a:rPr kumimoji="1" lang="ja-JP" altLang="en-US" sz="20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Y</a:t>
                      </a:r>
                      <a:r>
                        <a:rPr kumimoji="1" lang="ja-JP" altLang="en-US" sz="20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Z</a:t>
                      </a:r>
                    </a:p>
                  </a:txBody>
                  <a:tcPr marL="90000" marR="90000" marT="46820" marB="468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a:t>
                      </a:r>
                    </a:p>
                  </a:txBody>
                  <a:tcPr marL="90000" marR="90000" marT="46820" marB="468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a:t>
                      </a:r>
                    </a:p>
                  </a:txBody>
                  <a:tcPr marL="90000" marR="90000" marT="46820" marB="468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a:t>
                      </a:r>
                    </a:p>
                  </a:txBody>
                  <a:tcPr marL="90000" marR="90000" marT="46820" marB="468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a:t>
                      </a:r>
                    </a:p>
                  </a:txBody>
                  <a:tcPr marL="90000" marR="90000" marT="46820" marB="4682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537">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20" marB="468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20" marB="468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20" marB="468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20" marB="468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20" marB="4682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537">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20" marB="468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20" marB="468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20" marB="468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20" marB="468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20" marB="4682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pSp>
        <p:nvGrpSpPr>
          <p:cNvPr id="145446" name="Group 38"/>
          <p:cNvGrpSpPr>
            <a:grpSpLocks/>
          </p:cNvGrpSpPr>
          <p:nvPr/>
        </p:nvGrpSpPr>
        <p:grpSpPr bwMode="auto">
          <a:xfrm>
            <a:off x="4495800" y="3429000"/>
            <a:ext cx="533400" cy="1295400"/>
            <a:chOff x="2832" y="2160"/>
            <a:chExt cx="336" cy="816"/>
          </a:xfrm>
        </p:grpSpPr>
        <p:sp>
          <p:nvSpPr>
            <p:cNvPr id="145447" name="Oval 39"/>
            <p:cNvSpPr>
              <a:spLocks noChangeArrowheads="1"/>
            </p:cNvSpPr>
            <p:nvPr/>
          </p:nvSpPr>
          <p:spPr bwMode="auto">
            <a:xfrm>
              <a:off x="2832" y="2160"/>
              <a:ext cx="336" cy="336"/>
            </a:xfrm>
            <a:prstGeom prst="ellipse">
              <a:avLst/>
            </a:prstGeom>
            <a:noFill/>
            <a:ln w="38100">
              <a:solidFill>
                <a:srgbClr val="FFFF99"/>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45448" name="Line 40"/>
            <p:cNvSpPr>
              <a:spLocks noChangeShapeType="1"/>
            </p:cNvSpPr>
            <p:nvPr/>
          </p:nvSpPr>
          <p:spPr bwMode="auto">
            <a:xfrm>
              <a:off x="2976" y="2496"/>
              <a:ext cx="48" cy="480"/>
            </a:xfrm>
            <a:prstGeom prst="line">
              <a:avLst/>
            </a:prstGeom>
            <a:noFill/>
            <a:ln w="38100">
              <a:solidFill>
                <a:srgbClr val="FFFF99"/>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145449" name="Line 41"/>
          <p:cNvSpPr>
            <a:spLocks noChangeShapeType="1"/>
          </p:cNvSpPr>
          <p:nvPr/>
        </p:nvSpPr>
        <p:spPr bwMode="auto">
          <a:xfrm>
            <a:off x="1828800" y="2667000"/>
            <a:ext cx="11430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145438" name="Group 30"/>
          <p:cNvGrpSpPr>
            <a:grpSpLocks/>
          </p:cNvGrpSpPr>
          <p:nvPr/>
        </p:nvGrpSpPr>
        <p:grpSpPr bwMode="auto">
          <a:xfrm>
            <a:off x="3276600" y="3429000"/>
            <a:ext cx="609600" cy="1295400"/>
            <a:chOff x="2064" y="2160"/>
            <a:chExt cx="384" cy="816"/>
          </a:xfrm>
        </p:grpSpPr>
        <p:sp>
          <p:nvSpPr>
            <p:cNvPr id="145439" name="Oval 31"/>
            <p:cNvSpPr>
              <a:spLocks noChangeArrowheads="1"/>
            </p:cNvSpPr>
            <p:nvPr/>
          </p:nvSpPr>
          <p:spPr bwMode="auto">
            <a:xfrm>
              <a:off x="2112" y="2160"/>
              <a:ext cx="336" cy="336"/>
            </a:xfrm>
            <a:prstGeom prst="ellipse">
              <a:avLst/>
            </a:prstGeom>
            <a:noFill/>
            <a:ln w="38100" cap="rnd">
              <a:solidFill>
                <a:srgbClr val="FFFF99"/>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45440" name="Line 32"/>
            <p:cNvSpPr>
              <a:spLocks noChangeShapeType="1"/>
            </p:cNvSpPr>
            <p:nvPr/>
          </p:nvSpPr>
          <p:spPr bwMode="auto">
            <a:xfrm flipH="1">
              <a:off x="2064" y="2496"/>
              <a:ext cx="240" cy="480"/>
            </a:xfrm>
            <a:prstGeom prst="line">
              <a:avLst/>
            </a:prstGeom>
            <a:noFill/>
            <a:ln w="38100" cap="rnd">
              <a:solidFill>
                <a:srgbClr val="FFFF99"/>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aphicFrame>
        <p:nvGraphicFramePr>
          <p:cNvPr id="145462" name="Object 54"/>
          <p:cNvGraphicFramePr>
            <a:graphicFrameLocks noChangeAspect="1"/>
          </p:cNvGraphicFramePr>
          <p:nvPr/>
        </p:nvGraphicFramePr>
        <p:xfrm>
          <a:off x="2514600" y="4648200"/>
          <a:ext cx="1568450" cy="611188"/>
        </p:xfrm>
        <a:graphic>
          <a:graphicData uri="http://schemas.openxmlformats.org/presentationml/2006/ole">
            <mc:AlternateContent xmlns:mc="http://schemas.openxmlformats.org/markup-compatibility/2006">
              <mc:Choice xmlns:v="urn:schemas-microsoft-com:vml" Requires="v">
                <p:oleObj spid="_x0000_s3083" name="数式" r:id="rId4" imgW="659880" imgH="228960" progId="Equation.3">
                  <p:embed/>
                </p:oleObj>
              </mc:Choice>
              <mc:Fallback>
                <p:oleObj name="数式" r:id="rId4" imgW="659880" imgH="228960" progId="Equation.3">
                  <p:embed/>
                  <p:pic>
                    <p:nvPicPr>
                      <p:cNvPr id="0" name="Picture 5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4648200"/>
                        <a:ext cx="1568450" cy="611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5463" name="Object 55"/>
          <p:cNvGraphicFramePr>
            <a:graphicFrameLocks noChangeAspect="1"/>
          </p:cNvGraphicFramePr>
          <p:nvPr/>
        </p:nvGraphicFramePr>
        <p:xfrm>
          <a:off x="4038600" y="4648200"/>
          <a:ext cx="1912938" cy="611188"/>
        </p:xfrm>
        <a:graphic>
          <a:graphicData uri="http://schemas.openxmlformats.org/presentationml/2006/ole">
            <mc:AlternateContent xmlns:mc="http://schemas.openxmlformats.org/markup-compatibility/2006">
              <mc:Choice xmlns:v="urn:schemas-microsoft-com:vml" Requires="v">
                <p:oleObj spid="_x0000_s3084" name="数式" r:id="rId6" imgW="812160" imgH="228960" progId="Equation.3">
                  <p:embed/>
                </p:oleObj>
              </mc:Choice>
              <mc:Fallback>
                <p:oleObj name="数式" r:id="rId6" imgW="812160" imgH="228960" progId="Equation.3">
                  <p:embed/>
                  <p:pic>
                    <p:nvPicPr>
                      <p:cNvPr id="0" name="Picture 5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38600" y="4648200"/>
                        <a:ext cx="1912938" cy="611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5464" name="Object 56"/>
          <p:cNvGraphicFramePr>
            <a:graphicFrameLocks noChangeAspect="1"/>
          </p:cNvGraphicFramePr>
          <p:nvPr/>
        </p:nvGraphicFramePr>
        <p:xfrm>
          <a:off x="2209800" y="5257800"/>
          <a:ext cx="2936875" cy="1144588"/>
        </p:xfrm>
        <a:graphic>
          <a:graphicData uri="http://schemas.openxmlformats.org/presentationml/2006/ole">
            <mc:AlternateContent xmlns:mc="http://schemas.openxmlformats.org/markup-compatibility/2006">
              <mc:Choice xmlns:v="urn:schemas-microsoft-com:vml" Requires="v">
                <p:oleObj spid="_x0000_s3085" name="数式" r:id="rId8" imgW="1269000" imgH="470520" progId="Equation.3">
                  <p:embed/>
                </p:oleObj>
              </mc:Choice>
              <mc:Fallback>
                <p:oleObj name="数式" r:id="rId8" imgW="1269000" imgH="470520" progId="Equation.3">
                  <p:embed/>
                  <p:pic>
                    <p:nvPicPr>
                      <p:cNvPr id="0" name="Picture 5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09800" y="5257800"/>
                        <a:ext cx="2936875" cy="1144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45438"/>
                                        </p:tgtEl>
                                        <p:attrNameLst>
                                          <p:attrName>style.visibility</p:attrName>
                                        </p:attrNameLst>
                                      </p:cBhvr>
                                      <p:to>
                                        <p:strVal val="visible"/>
                                      </p:to>
                                    </p:set>
                                    <p:animEffect transition="in" filter="wipe(up)">
                                      <p:cBhvr>
                                        <p:cTn id="7" dur="500"/>
                                        <p:tgtEl>
                                          <p:spTgt spid="145438"/>
                                        </p:tgtEl>
                                      </p:cBhvr>
                                    </p:animEffect>
                                  </p:childTnLst>
                                </p:cTn>
                              </p:par>
                            </p:childTnLst>
                          </p:cTn>
                        </p:par>
                        <p:par>
                          <p:cTn id="8" fill="hold" nodeType="afterGroup">
                            <p:stCondLst>
                              <p:cond delay="500"/>
                            </p:stCondLst>
                            <p:childTnLst>
                              <p:par>
                                <p:cTn id="9" presetID="2" presetClass="entr" presetSubtype="4" fill="hold" nodeType="afterEffect">
                                  <p:stCondLst>
                                    <p:cond delay="0"/>
                                  </p:stCondLst>
                                  <p:childTnLst>
                                    <p:set>
                                      <p:cBhvr>
                                        <p:cTn id="10" dur="1" fill="hold">
                                          <p:stCondLst>
                                            <p:cond delay="0"/>
                                          </p:stCondLst>
                                        </p:cTn>
                                        <p:tgtEl>
                                          <p:spTgt spid="145462"/>
                                        </p:tgtEl>
                                        <p:attrNameLst>
                                          <p:attrName>style.visibility</p:attrName>
                                        </p:attrNameLst>
                                      </p:cBhvr>
                                      <p:to>
                                        <p:strVal val="visible"/>
                                      </p:to>
                                    </p:set>
                                    <p:anim calcmode="lin" valueType="num">
                                      <p:cBhvr additive="base">
                                        <p:cTn id="11" dur="500" fill="hold"/>
                                        <p:tgtEl>
                                          <p:spTgt spid="145462"/>
                                        </p:tgtEl>
                                        <p:attrNameLst>
                                          <p:attrName>ppt_x</p:attrName>
                                        </p:attrNameLst>
                                      </p:cBhvr>
                                      <p:tavLst>
                                        <p:tav tm="0">
                                          <p:val>
                                            <p:strVal val="#ppt_x"/>
                                          </p:val>
                                        </p:tav>
                                        <p:tav tm="100000">
                                          <p:val>
                                            <p:strVal val="#ppt_x"/>
                                          </p:val>
                                        </p:tav>
                                      </p:tavLst>
                                    </p:anim>
                                    <p:anim calcmode="lin" valueType="num">
                                      <p:cBhvr additive="base">
                                        <p:cTn id="12" dur="500" fill="hold"/>
                                        <p:tgtEl>
                                          <p:spTgt spid="145462"/>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45446"/>
                                        </p:tgtEl>
                                        <p:attrNameLst>
                                          <p:attrName>style.visibility</p:attrName>
                                        </p:attrNameLst>
                                      </p:cBhvr>
                                      <p:to>
                                        <p:strVal val="visible"/>
                                      </p:to>
                                    </p:set>
                                    <p:animEffect transition="in" filter="wipe(up)">
                                      <p:cBhvr>
                                        <p:cTn id="17" dur="500"/>
                                        <p:tgtEl>
                                          <p:spTgt spid="145446"/>
                                        </p:tgtEl>
                                      </p:cBhvr>
                                    </p:animEffect>
                                  </p:childTnLst>
                                </p:cTn>
                              </p:par>
                            </p:childTnLst>
                          </p:cTn>
                        </p:par>
                        <p:par>
                          <p:cTn id="18" fill="hold" nodeType="afterGroup">
                            <p:stCondLst>
                              <p:cond delay="500"/>
                            </p:stCondLst>
                            <p:childTnLst>
                              <p:par>
                                <p:cTn id="19" presetID="2" presetClass="entr" presetSubtype="4" fill="hold" nodeType="afterEffect">
                                  <p:stCondLst>
                                    <p:cond delay="0"/>
                                  </p:stCondLst>
                                  <p:childTnLst>
                                    <p:set>
                                      <p:cBhvr>
                                        <p:cTn id="20" dur="1" fill="hold">
                                          <p:stCondLst>
                                            <p:cond delay="0"/>
                                          </p:stCondLst>
                                        </p:cTn>
                                        <p:tgtEl>
                                          <p:spTgt spid="145463"/>
                                        </p:tgtEl>
                                        <p:attrNameLst>
                                          <p:attrName>style.visibility</p:attrName>
                                        </p:attrNameLst>
                                      </p:cBhvr>
                                      <p:to>
                                        <p:strVal val="visible"/>
                                      </p:to>
                                    </p:set>
                                    <p:anim calcmode="lin" valueType="num">
                                      <p:cBhvr additive="base">
                                        <p:cTn id="21" dur="500" fill="hold"/>
                                        <p:tgtEl>
                                          <p:spTgt spid="145463"/>
                                        </p:tgtEl>
                                        <p:attrNameLst>
                                          <p:attrName>ppt_x</p:attrName>
                                        </p:attrNameLst>
                                      </p:cBhvr>
                                      <p:tavLst>
                                        <p:tav tm="0">
                                          <p:val>
                                            <p:strVal val="#ppt_x"/>
                                          </p:val>
                                        </p:tav>
                                        <p:tav tm="100000">
                                          <p:val>
                                            <p:strVal val="#ppt_x"/>
                                          </p:val>
                                        </p:tav>
                                      </p:tavLst>
                                    </p:anim>
                                    <p:anim calcmode="lin" valueType="num">
                                      <p:cBhvr additive="base">
                                        <p:cTn id="22" dur="500" fill="hold"/>
                                        <p:tgtEl>
                                          <p:spTgt spid="145463"/>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145464"/>
                                        </p:tgtEl>
                                        <p:attrNameLst>
                                          <p:attrName>style.visibility</p:attrName>
                                        </p:attrNameLst>
                                      </p:cBhvr>
                                      <p:to>
                                        <p:strVal val="visible"/>
                                      </p:to>
                                    </p:set>
                                    <p:anim calcmode="lin" valueType="num">
                                      <p:cBhvr additive="base">
                                        <p:cTn id="27" dur="500" fill="hold"/>
                                        <p:tgtEl>
                                          <p:spTgt spid="145464"/>
                                        </p:tgtEl>
                                        <p:attrNameLst>
                                          <p:attrName>ppt_x</p:attrName>
                                        </p:attrNameLst>
                                      </p:cBhvr>
                                      <p:tavLst>
                                        <p:tav tm="0">
                                          <p:val>
                                            <p:strVal val="#ppt_x"/>
                                          </p:val>
                                        </p:tav>
                                        <p:tav tm="100000">
                                          <p:val>
                                            <p:strVal val="#ppt_x"/>
                                          </p:val>
                                        </p:tav>
                                      </p:tavLst>
                                    </p:anim>
                                    <p:anim calcmode="lin" valueType="num">
                                      <p:cBhvr additive="base">
                                        <p:cTn id="28" dur="500" fill="hold"/>
                                        <p:tgtEl>
                                          <p:spTgt spid="1454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pPr eaLnBrk="1" hangingPunct="1">
              <a:defRPr/>
            </a:pPr>
            <a:r>
              <a:rPr lang="ja-JP" altLang="en-US">
                <a:latin typeface="Times New Roman" panose="02020603050405020304" pitchFamily="18" charset="0"/>
              </a:rPr>
              <a:t>クワイン・マクラスキ法</a:t>
            </a:r>
          </a:p>
        </p:txBody>
      </p:sp>
      <p:sp>
        <p:nvSpPr>
          <p:cNvPr id="143363" name="Rectangle 3"/>
          <p:cNvSpPr>
            <a:spLocks noGrp="1" noChangeArrowheads="1"/>
          </p:cNvSpPr>
          <p:nvPr>
            <p:ph type="body" idx="1"/>
          </p:nvPr>
        </p:nvSpPr>
        <p:spPr>
          <a:xfrm>
            <a:off x="1066800" y="1676400"/>
            <a:ext cx="7543800" cy="1295400"/>
          </a:xfrm>
        </p:spPr>
        <p:txBody>
          <a:bodyPr/>
          <a:lstStyle/>
          <a:p>
            <a:pPr eaLnBrk="1" hangingPunct="1">
              <a:defRPr/>
            </a:pPr>
            <a:r>
              <a:rPr lang="en-US" altLang="ja-JP" dirty="0">
                <a:latin typeface="Times New Roman" panose="02020603050405020304" pitchFamily="18" charset="0"/>
              </a:rPr>
              <a:t>Quine-McClusky</a:t>
            </a:r>
            <a:r>
              <a:rPr lang="ja-JP" altLang="en-US" dirty="0">
                <a:latin typeface="Times New Roman" panose="02020603050405020304" pitchFamily="18" charset="0"/>
              </a:rPr>
              <a:t>法</a:t>
            </a:r>
          </a:p>
          <a:p>
            <a:pPr lvl="1" eaLnBrk="1" hangingPunct="1">
              <a:defRPr/>
            </a:pPr>
            <a:r>
              <a:rPr lang="ja-JP" altLang="en-US" dirty="0">
                <a:latin typeface="Times New Roman" panose="02020603050405020304" pitchFamily="18" charset="0"/>
              </a:rPr>
              <a:t>真理値表の併合・簡単化により簡略化</a:t>
            </a:r>
          </a:p>
        </p:txBody>
      </p:sp>
      <p:sp>
        <p:nvSpPr>
          <p:cNvPr id="143401" name="Text Box 41"/>
          <p:cNvSpPr txBox="1">
            <a:spLocks noChangeArrowheads="1"/>
          </p:cNvSpPr>
          <p:nvPr/>
        </p:nvSpPr>
        <p:spPr bwMode="auto">
          <a:xfrm>
            <a:off x="1066800" y="5486400"/>
            <a:ext cx="30686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Z </a:t>
            </a:r>
            <a:r>
              <a:rPr lang="ja-JP" altLang="en-US">
                <a:effectLst>
                  <a:outerShdw blurRad="38100" dist="38100" dir="2700000" algn="tl">
                    <a:srgbClr val="000000"/>
                  </a:outerShdw>
                </a:effectLst>
                <a:latin typeface="Times New Roman" panose="02020603050405020304" pitchFamily="18" charset="0"/>
              </a:rPr>
              <a:t>は</a:t>
            </a:r>
            <a:r>
              <a:rPr lang="en-US" altLang="ja-JP">
                <a:effectLst>
                  <a:outerShdw blurRad="38100" dist="38100" dir="2700000" algn="tl">
                    <a:srgbClr val="000000"/>
                  </a:outerShdw>
                </a:effectLst>
                <a:latin typeface="Times New Roman" panose="02020603050405020304" pitchFamily="18" charset="0"/>
              </a:rPr>
              <a:t>0</a:t>
            </a:r>
            <a:r>
              <a:rPr lang="ja-JP" altLang="en-US">
                <a:effectLst>
                  <a:outerShdw blurRad="38100" dist="38100" dir="2700000" algn="tl">
                    <a:srgbClr val="000000"/>
                  </a:outerShdw>
                </a:effectLst>
                <a:latin typeface="Times New Roman" panose="02020603050405020304" pitchFamily="18" charset="0"/>
              </a:rPr>
              <a:t>でも</a:t>
            </a:r>
            <a:r>
              <a:rPr lang="en-US" altLang="ja-JP">
                <a:effectLst>
                  <a:outerShdw blurRad="38100" dist="38100" dir="2700000" algn="tl">
                    <a:srgbClr val="000000"/>
                  </a:outerShdw>
                </a:effectLst>
                <a:latin typeface="Times New Roman" panose="02020603050405020304" pitchFamily="18" charset="0"/>
              </a:rPr>
              <a:t>1</a:t>
            </a:r>
            <a:r>
              <a:rPr lang="ja-JP" altLang="en-US">
                <a:effectLst>
                  <a:outerShdw blurRad="38100" dist="38100" dir="2700000" algn="tl">
                    <a:srgbClr val="000000"/>
                  </a:outerShdw>
                </a:effectLst>
                <a:latin typeface="Times New Roman" panose="02020603050405020304" pitchFamily="18" charset="0"/>
              </a:rPr>
              <a:t>でもいい</a:t>
            </a:r>
          </a:p>
        </p:txBody>
      </p:sp>
      <p:sp>
        <p:nvSpPr>
          <p:cNvPr id="143403" name="Text Box 43"/>
          <p:cNvSpPr txBox="1">
            <a:spLocks noChangeArrowheads="1"/>
          </p:cNvSpPr>
          <p:nvPr/>
        </p:nvSpPr>
        <p:spPr bwMode="auto">
          <a:xfrm>
            <a:off x="4267200" y="5486400"/>
            <a:ext cx="40592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Z</a:t>
            </a:r>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はドントケアにできる</a:t>
            </a:r>
          </a:p>
        </p:txBody>
      </p:sp>
      <p:grpSp>
        <p:nvGrpSpPr>
          <p:cNvPr id="143479" name="Group 119"/>
          <p:cNvGrpSpPr>
            <a:grpSpLocks/>
          </p:cNvGrpSpPr>
          <p:nvPr/>
        </p:nvGrpSpPr>
        <p:grpSpPr bwMode="auto">
          <a:xfrm>
            <a:off x="457200" y="3657600"/>
            <a:ext cx="3505200" cy="1633538"/>
            <a:chOff x="672" y="2112"/>
            <a:chExt cx="2208" cy="1029"/>
          </a:xfrm>
        </p:grpSpPr>
        <p:sp>
          <p:nvSpPr>
            <p:cNvPr id="143480" name="Rectangle 120"/>
            <p:cNvSpPr>
              <a:spLocks noChangeArrowheads="1"/>
            </p:cNvSpPr>
            <p:nvPr/>
          </p:nvSpPr>
          <p:spPr bwMode="auto">
            <a:xfrm>
              <a:off x="1493" y="2798"/>
              <a:ext cx="455"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3200">
                  <a:latin typeface="Times New Roman" panose="02020603050405020304" pitchFamily="18" charset="0"/>
                </a:rPr>
                <a:t>1</a:t>
              </a:r>
            </a:p>
          </p:txBody>
        </p:sp>
        <p:sp>
          <p:nvSpPr>
            <p:cNvPr id="143481" name="Rectangle 121"/>
            <p:cNvSpPr>
              <a:spLocks noChangeArrowheads="1"/>
            </p:cNvSpPr>
            <p:nvPr/>
          </p:nvSpPr>
          <p:spPr bwMode="auto">
            <a:xfrm>
              <a:off x="672" y="2798"/>
              <a:ext cx="821"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3200">
                  <a:latin typeface="Times New Roman" panose="02020603050405020304" pitchFamily="18" charset="0"/>
                </a:rPr>
                <a:t>1 1 0</a:t>
              </a:r>
            </a:p>
          </p:txBody>
        </p:sp>
        <p:sp>
          <p:nvSpPr>
            <p:cNvPr id="143482" name="Rectangle 122"/>
            <p:cNvSpPr>
              <a:spLocks noChangeArrowheads="1"/>
            </p:cNvSpPr>
            <p:nvPr/>
          </p:nvSpPr>
          <p:spPr bwMode="auto">
            <a:xfrm>
              <a:off x="1493" y="2455"/>
              <a:ext cx="455"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3200">
                  <a:latin typeface="Times New Roman" panose="02020603050405020304" pitchFamily="18" charset="0"/>
                </a:rPr>
                <a:t>1</a:t>
              </a:r>
            </a:p>
          </p:txBody>
        </p:sp>
        <p:sp>
          <p:nvSpPr>
            <p:cNvPr id="143483" name="Rectangle 123"/>
            <p:cNvSpPr>
              <a:spLocks noChangeArrowheads="1"/>
            </p:cNvSpPr>
            <p:nvPr/>
          </p:nvSpPr>
          <p:spPr bwMode="auto">
            <a:xfrm>
              <a:off x="672" y="2455"/>
              <a:ext cx="821"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3200">
                  <a:latin typeface="Times New Roman" panose="02020603050405020304" pitchFamily="18" charset="0"/>
                </a:rPr>
                <a:t>1 1 1</a:t>
              </a:r>
            </a:p>
          </p:txBody>
        </p:sp>
        <p:sp>
          <p:nvSpPr>
            <p:cNvPr id="143484" name="Rectangle 124"/>
            <p:cNvSpPr>
              <a:spLocks noChangeArrowheads="1"/>
            </p:cNvSpPr>
            <p:nvPr/>
          </p:nvSpPr>
          <p:spPr bwMode="auto">
            <a:xfrm>
              <a:off x="1948" y="2112"/>
              <a:ext cx="932"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ja-JP" altLang="en-US">
                  <a:latin typeface="Times New Roman" panose="02020603050405020304" pitchFamily="18" charset="0"/>
                </a:rPr>
                <a:t>最小項</a:t>
              </a:r>
            </a:p>
          </p:txBody>
        </p:sp>
        <p:sp>
          <p:nvSpPr>
            <p:cNvPr id="143485" name="Rectangle 125"/>
            <p:cNvSpPr>
              <a:spLocks noChangeArrowheads="1"/>
            </p:cNvSpPr>
            <p:nvPr/>
          </p:nvSpPr>
          <p:spPr bwMode="auto">
            <a:xfrm>
              <a:off x="1493" y="2112"/>
              <a:ext cx="455"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3200" i="1">
                  <a:latin typeface="Times New Roman" panose="02020603050405020304" pitchFamily="18" charset="0"/>
                </a:rPr>
                <a:t>f</a:t>
              </a:r>
            </a:p>
          </p:txBody>
        </p:sp>
        <p:sp>
          <p:nvSpPr>
            <p:cNvPr id="143486" name="Rectangle 126"/>
            <p:cNvSpPr>
              <a:spLocks noChangeArrowheads="1"/>
            </p:cNvSpPr>
            <p:nvPr/>
          </p:nvSpPr>
          <p:spPr bwMode="auto">
            <a:xfrm>
              <a:off x="672" y="2112"/>
              <a:ext cx="821"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3200" i="1">
                  <a:latin typeface="Times New Roman" panose="02020603050405020304" pitchFamily="18" charset="0"/>
                </a:rPr>
                <a:t>X Y Z</a:t>
              </a:r>
            </a:p>
          </p:txBody>
        </p:sp>
        <p:sp>
          <p:nvSpPr>
            <p:cNvPr id="143487" name="Line 127"/>
            <p:cNvSpPr>
              <a:spLocks noChangeShapeType="1"/>
            </p:cNvSpPr>
            <p:nvPr/>
          </p:nvSpPr>
          <p:spPr bwMode="auto">
            <a:xfrm>
              <a:off x="672" y="2112"/>
              <a:ext cx="220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43488" name="Line 128"/>
            <p:cNvSpPr>
              <a:spLocks noChangeShapeType="1"/>
            </p:cNvSpPr>
            <p:nvPr/>
          </p:nvSpPr>
          <p:spPr bwMode="auto">
            <a:xfrm>
              <a:off x="672" y="2455"/>
              <a:ext cx="22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43489" name="Line 129"/>
            <p:cNvSpPr>
              <a:spLocks noChangeShapeType="1"/>
            </p:cNvSpPr>
            <p:nvPr/>
          </p:nvSpPr>
          <p:spPr bwMode="auto">
            <a:xfrm>
              <a:off x="672" y="2798"/>
              <a:ext cx="22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43490" name="Line 130"/>
            <p:cNvSpPr>
              <a:spLocks noChangeShapeType="1"/>
            </p:cNvSpPr>
            <p:nvPr/>
          </p:nvSpPr>
          <p:spPr bwMode="auto">
            <a:xfrm>
              <a:off x="672" y="3141"/>
              <a:ext cx="220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43491" name="Line 131"/>
            <p:cNvSpPr>
              <a:spLocks noChangeShapeType="1"/>
            </p:cNvSpPr>
            <p:nvPr/>
          </p:nvSpPr>
          <p:spPr bwMode="auto">
            <a:xfrm>
              <a:off x="672" y="2112"/>
              <a:ext cx="0" cy="1029"/>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43492" name="Line 132"/>
            <p:cNvSpPr>
              <a:spLocks noChangeShapeType="1"/>
            </p:cNvSpPr>
            <p:nvPr/>
          </p:nvSpPr>
          <p:spPr bwMode="auto">
            <a:xfrm>
              <a:off x="1493" y="2112"/>
              <a:ext cx="0" cy="102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43493" name="Line 133"/>
            <p:cNvSpPr>
              <a:spLocks noChangeShapeType="1"/>
            </p:cNvSpPr>
            <p:nvPr/>
          </p:nvSpPr>
          <p:spPr bwMode="auto">
            <a:xfrm>
              <a:off x="1948" y="2112"/>
              <a:ext cx="0" cy="102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43494" name="Line 134"/>
            <p:cNvSpPr>
              <a:spLocks noChangeShapeType="1"/>
            </p:cNvSpPr>
            <p:nvPr/>
          </p:nvSpPr>
          <p:spPr bwMode="auto">
            <a:xfrm>
              <a:off x="2880" y="2112"/>
              <a:ext cx="0" cy="1029"/>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aphicFrame>
          <p:nvGraphicFramePr>
            <p:cNvPr id="15400" name="Object 135"/>
            <p:cNvGraphicFramePr>
              <a:graphicFrameLocks noChangeAspect="1"/>
            </p:cNvGraphicFramePr>
            <p:nvPr/>
          </p:nvGraphicFramePr>
          <p:xfrm>
            <a:off x="2016" y="2496"/>
            <a:ext cx="823" cy="261"/>
          </p:xfrm>
          <a:graphic>
            <a:graphicData uri="http://schemas.openxmlformats.org/presentationml/2006/ole">
              <mc:AlternateContent xmlns:mc="http://schemas.openxmlformats.org/markup-compatibility/2006">
                <mc:Choice xmlns:v="urn:schemas-microsoft-com:vml" Requires="v">
                  <p:oleObj spid="_x0000_s4107" name="数式" r:id="rId4" imgW="659880" imgH="178200" progId="Equation.3">
                    <p:embed/>
                  </p:oleObj>
                </mc:Choice>
                <mc:Fallback>
                  <p:oleObj name="数式" r:id="rId4" imgW="659880" imgH="178200" progId="Equation.3">
                    <p:embed/>
                    <p:pic>
                      <p:nvPicPr>
                        <p:cNvPr id="0" name="Picture 6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6" y="2496"/>
                          <a:ext cx="823" cy="26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401" name="Object 136"/>
            <p:cNvGraphicFramePr>
              <a:graphicFrameLocks noChangeAspect="1"/>
            </p:cNvGraphicFramePr>
            <p:nvPr/>
          </p:nvGraphicFramePr>
          <p:xfrm>
            <a:off x="2016" y="2784"/>
            <a:ext cx="823" cy="321"/>
          </p:xfrm>
          <a:graphic>
            <a:graphicData uri="http://schemas.openxmlformats.org/presentationml/2006/ole">
              <mc:AlternateContent xmlns:mc="http://schemas.openxmlformats.org/markup-compatibility/2006">
                <mc:Choice xmlns:v="urn:schemas-microsoft-com:vml" Requires="v">
                  <p:oleObj spid="_x0000_s4108" name="数式" r:id="rId6" imgW="659880" imgH="228960" progId="Equation.3">
                    <p:embed/>
                  </p:oleObj>
                </mc:Choice>
                <mc:Fallback>
                  <p:oleObj name="数式" r:id="rId6" imgW="659880" imgH="228960" progId="Equation.3">
                    <p:embed/>
                    <p:pic>
                      <p:nvPicPr>
                        <p:cNvPr id="0" name="Picture 6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16" y="2784"/>
                          <a:ext cx="823" cy="3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43398" name="Oval 38"/>
          <p:cNvSpPr>
            <a:spLocks noChangeArrowheads="1"/>
          </p:cNvSpPr>
          <p:nvPr/>
        </p:nvSpPr>
        <p:spPr bwMode="auto">
          <a:xfrm>
            <a:off x="1219200" y="4267200"/>
            <a:ext cx="457200" cy="1066800"/>
          </a:xfrm>
          <a:prstGeom prst="ellipse">
            <a:avLst/>
          </a:pr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143511" name="Group 151"/>
          <p:cNvGrpSpPr>
            <a:grpSpLocks/>
          </p:cNvGrpSpPr>
          <p:nvPr/>
        </p:nvGrpSpPr>
        <p:grpSpPr bwMode="auto">
          <a:xfrm>
            <a:off x="4038600" y="3962400"/>
            <a:ext cx="4724400" cy="1089025"/>
            <a:chOff x="2544" y="2304"/>
            <a:chExt cx="2976" cy="686"/>
          </a:xfrm>
        </p:grpSpPr>
        <p:sp>
          <p:nvSpPr>
            <p:cNvPr id="143404" name="AutoShape 44"/>
            <p:cNvSpPr>
              <a:spLocks noChangeArrowheads="1"/>
            </p:cNvSpPr>
            <p:nvPr/>
          </p:nvSpPr>
          <p:spPr bwMode="auto">
            <a:xfrm>
              <a:off x="2544" y="2352"/>
              <a:ext cx="720" cy="528"/>
            </a:xfrm>
            <a:prstGeom prst="rightArrow">
              <a:avLst>
                <a:gd name="adj1" fmla="val 50000"/>
                <a:gd name="adj2" fmla="val 34091"/>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spcBef>
                  <a:spcPct val="20000"/>
                </a:spcBef>
                <a:buClr>
                  <a:schemeClr val="hlink"/>
                </a:buClr>
                <a:buSzPct val="70000"/>
                <a:buFont typeface="Wingdings" panose="05000000000000000000" pitchFamily="2" charset="2"/>
                <a:buNone/>
                <a:defRPr/>
              </a:pPr>
              <a:r>
                <a:rPr lang="en-US" altLang="ja-JP" sz="2000">
                  <a:effectLst>
                    <a:outerShdw blurRad="38100" dist="38100" dir="2700000" algn="tl">
                      <a:srgbClr val="000000"/>
                    </a:outerShdw>
                  </a:effectLst>
                  <a:latin typeface="Times New Roman" panose="02020603050405020304" pitchFamily="18" charset="0"/>
                </a:rPr>
                <a:t>Z</a:t>
              </a:r>
              <a:r>
                <a:rPr lang="ja-JP" altLang="en-US" sz="2000">
                  <a:effectLst>
                    <a:outerShdw blurRad="38100" dist="38100" dir="2700000" algn="tl">
                      <a:srgbClr val="000000"/>
                    </a:outerShdw>
                  </a:effectLst>
                  <a:latin typeface="Times New Roman" panose="02020603050405020304" pitchFamily="18" charset="0"/>
                </a:rPr>
                <a:t>を併合</a:t>
              </a:r>
            </a:p>
          </p:txBody>
        </p:sp>
        <p:sp>
          <p:nvSpPr>
            <p:cNvPr id="143499" name="Rectangle 139"/>
            <p:cNvSpPr>
              <a:spLocks noChangeArrowheads="1"/>
            </p:cNvSpPr>
            <p:nvPr/>
          </p:nvSpPr>
          <p:spPr bwMode="auto">
            <a:xfrm>
              <a:off x="4133" y="2647"/>
              <a:ext cx="455"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3200">
                  <a:latin typeface="Times New Roman" panose="02020603050405020304" pitchFamily="18" charset="0"/>
                </a:rPr>
                <a:t>1</a:t>
              </a:r>
            </a:p>
          </p:txBody>
        </p:sp>
        <p:sp>
          <p:nvSpPr>
            <p:cNvPr id="143500" name="Rectangle 140"/>
            <p:cNvSpPr>
              <a:spLocks noChangeArrowheads="1"/>
            </p:cNvSpPr>
            <p:nvPr/>
          </p:nvSpPr>
          <p:spPr bwMode="auto">
            <a:xfrm>
              <a:off x="3312" y="2647"/>
              <a:ext cx="821"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3200">
                  <a:latin typeface="Times New Roman" panose="02020603050405020304" pitchFamily="18" charset="0"/>
                </a:rPr>
                <a:t>1 1 -</a:t>
              </a:r>
            </a:p>
          </p:txBody>
        </p:sp>
        <p:sp>
          <p:nvSpPr>
            <p:cNvPr id="143501" name="Rectangle 141"/>
            <p:cNvSpPr>
              <a:spLocks noChangeArrowheads="1"/>
            </p:cNvSpPr>
            <p:nvPr/>
          </p:nvSpPr>
          <p:spPr bwMode="auto">
            <a:xfrm>
              <a:off x="4588" y="2304"/>
              <a:ext cx="932"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ja-JP" altLang="en-US" dirty="0">
                  <a:latin typeface="Times New Roman" panose="02020603050405020304" pitchFamily="18" charset="0"/>
                </a:rPr>
                <a:t>積項</a:t>
              </a:r>
            </a:p>
          </p:txBody>
        </p:sp>
        <p:sp>
          <p:nvSpPr>
            <p:cNvPr id="143502" name="Rectangle 142"/>
            <p:cNvSpPr>
              <a:spLocks noChangeArrowheads="1"/>
            </p:cNvSpPr>
            <p:nvPr/>
          </p:nvSpPr>
          <p:spPr bwMode="auto">
            <a:xfrm>
              <a:off x="4133" y="2304"/>
              <a:ext cx="455"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3200" i="1">
                  <a:latin typeface="Times New Roman" panose="02020603050405020304" pitchFamily="18" charset="0"/>
                </a:rPr>
                <a:t>f</a:t>
              </a:r>
            </a:p>
          </p:txBody>
        </p:sp>
        <p:sp>
          <p:nvSpPr>
            <p:cNvPr id="143503" name="Rectangle 143"/>
            <p:cNvSpPr>
              <a:spLocks noChangeArrowheads="1"/>
            </p:cNvSpPr>
            <p:nvPr/>
          </p:nvSpPr>
          <p:spPr bwMode="auto">
            <a:xfrm>
              <a:off x="3312" y="2304"/>
              <a:ext cx="821"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3200" i="1">
                  <a:latin typeface="Times New Roman" panose="02020603050405020304" pitchFamily="18" charset="0"/>
                </a:rPr>
                <a:t>X Y Z</a:t>
              </a:r>
            </a:p>
          </p:txBody>
        </p:sp>
        <p:sp>
          <p:nvSpPr>
            <p:cNvPr id="143504" name="Line 144"/>
            <p:cNvSpPr>
              <a:spLocks noChangeShapeType="1"/>
            </p:cNvSpPr>
            <p:nvPr/>
          </p:nvSpPr>
          <p:spPr bwMode="auto">
            <a:xfrm>
              <a:off x="3312" y="2304"/>
              <a:ext cx="220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43505" name="Line 145"/>
            <p:cNvSpPr>
              <a:spLocks noChangeShapeType="1"/>
            </p:cNvSpPr>
            <p:nvPr/>
          </p:nvSpPr>
          <p:spPr bwMode="auto">
            <a:xfrm>
              <a:off x="3312" y="2647"/>
              <a:ext cx="22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43506" name="Line 146"/>
            <p:cNvSpPr>
              <a:spLocks noChangeShapeType="1"/>
            </p:cNvSpPr>
            <p:nvPr/>
          </p:nvSpPr>
          <p:spPr bwMode="auto">
            <a:xfrm>
              <a:off x="3312" y="2990"/>
              <a:ext cx="220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43507" name="Line 147"/>
            <p:cNvSpPr>
              <a:spLocks noChangeShapeType="1"/>
            </p:cNvSpPr>
            <p:nvPr/>
          </p:nvSpPr>
          <p:spPr bwMode="auto">
            <a:xfrm>
              <a:off x="3312" y="2304"/>
              <a:ext cx="0" cy="68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43508" name="Line 148"/>
            <p:cNvSpPr>
              <a:spLocks noChangeShapeType="1"/>
            </p:cNvSpPr>
            <p:nvPr/>
          </p:nvSpPr>
          <p:spPr bwMode="auto">
            <a:xfrm>
              <a:off x="4133" y="2304"/>
              <a:ext cx="0" cy="68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43509" name="Line 149"/>
            <p:cNvSpPr>
              <a:spLocks noChangeShapeType="1"/>
            </p:cNvSpPr>
            <p:nvPr/>
          </p:nvSpPr>
          <p:spPr bwMode="auto">
            <a:xfrm>
              <a:off x="4588" y="2304"/>
              <a:ext cx="0" cy="68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43510" name="Line 150"/>
            <p:cNvSpPr>
              <a:spLocks noChangeShapeType="1"/>
            </p:cNvSpPr>
            <p:nvPr/>
          </p:nvSpPr>
          <p:spPr bwMode="auto">
            <a:xfrm>
              <a:off x="5520" y="2304"/>
              <a:ext cx="0" cy="68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aphicFrame>
        <p:nvGraphicFramePr>
          <p:cNvPr id="143512" name="Object 152"/>
          <p:cNvGraphicFramePr>
            <a:graphicFrameLocks noChangeAspect="1"/>
          </p:cNvGraphicFramePr>
          <p:nvPr/>
        </p:nvGraphicFramePr>
        <p:xfrm>
          <a:off x="7543800" y="4572000"/>
          <a:ext cx="860425" cy="414338"/>
        </p:xfrm>
        <a:graphic>
          <a:graphicData uri="http://schemas.openxmlformats.org/presentationml/2006/ole">
            <mc:AlternateContent xmlns:mc="http://schemas.openxmlformats.org/markup-compatibility/2006">
              <mc:Choice xmlns:v="urn:schemas-microsoft-com:vml" Requires="v">
                <p:oleObj spid="_x0000_s4109" name="数式" r:id="rId8" imgW="418680" imgH="178200" progId="Equation.3">
                  <p:embed/>
                </p:oleObj>
              </mc:Choice>
              <mc:Fallback>
                <p:oleObj name="数式" r:id="rId8" imgW="418680" imgH="178200" progId="Equation.3">
                  <p:embed/>
                  <p:pic>
                    <p:nvPicPr>
                      <p:cNvPr id="0" name="Picture 7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43800" y="4572000"/>
                        <a:ext cx="860425" cy="414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xmlns:a14="http://schemas.microsoft.com/office/drawing/2010/main">
        <mc:Choice Requires="a14">
          <p:sp>
            <p:nvSpPr>
              <p:cNvPr id="2" name="テキスト ボックス 1">
                <a:extLst>
                  <a:ext uri="{FF2B5EF4-FFF2-40B4-BE49-F238E27FC236}">
                    <a16:creationId xmlns:a16="http://schemas.microsoft.com/office/drawing/2014/main" id="{FB5916F2-8A55-45F7-BD2C-74466A5BCBEF}"/>
                  </a:ext>
                </a:extLst>
              </p:cNvPr>
              <p:cNvSpPr txBox="1"/>
              <p:nvPr/>
            </p:nvSpPr>
            <p:spPr>
              <a:xfrm>
                <a:off x="537863" y="2849588"/>
                <a:ext cx="8144474" cy="584775"/>
              </a:xfrm>
              <a:prstGeom prst="rect">
                <a:avLst/>
              </a:prstGeom>
              <a:noFill/>
            </p:spPr>
            <p:txBody>
              <a:bodyPr wrap="none" rtlCol="0">
                <a:spAutoFit/>
              </a:bodyPr>
              <a:lstStyle/>
              <a:p>
                <a:r>
                  <a:rPr kumimoji="1" lang="ja-JP" altLang="en-US" sz="3200" dirty="0">
                    <a:latin typeface="Times New Roman" panose="02020603050405020304" pitchFamily="18" charset="0"/>
                  </a:rPr>
                  <a:t>例 </a:t>
                </a:r>
                <a:r>
                  <a:rPr kumimoji="1" lang="en-US" altLang="ja-JP" sz="3200" dirty="0">
                    <a:latin typeface="Times New Roman" panose="02020603050405020304" pitchFamily="18" charset="0"/>
                  </a:rPr>
                  <a:t>: </a:t>
                </a:r>
                <a14:m>
                  <m:oMath xmlns:m="http://schemas.openxmlformats.org/officeDocument/2006/math">
                    <m:r>
                      <a:rPr kumimoji="1" lang="en-US" altLang="ja-JP" sz="3200" b="0" i="1" smtClean="0">
                        <a:latin typeface="Cambria Math" panose="02040503050406030204" pitchFamily="18" charset="0"/>
                      </a:rPr>
                      <m:t>𝑓</m:t>
                    </m:r>
                    <m:d>
                      <m:dPr>
                        <m:ctrlPr>
                          <a:rPr kumimoji="1" lang="en-US" altLang="ja-JP" sz="3200" b="0" i="1" smtClean="0">
                            <a:latin typeface="Cambria Math" panose="02040503050406030204" pitchFamily="18" charset="0"/>
                          </a:rPr>
                        </m:ctrlPr>
                      </m:dPr>
                      <m:e>
                        <m:r>
                          <a:rPr kumimoji="1" lang="en-US" altLang="ja-JP" sz="3200" b="0" i="1" smtClean="0">
                            <a:latin typeface="Cambria Math" panose="02040503050406030204" pitchFamily="18" charset="0"/>
                          </a:rPr>
                          <m:t>𝑋</m:t>
                        </m:r>
                        <m:r>
                          <a:rPr kumimoji="1" lang="en-US" altLang="ja-JP" sz="3200" b="0" i="1" smtClean="0">
                            <a:latin typeface="Cambria Math" panose="02040503050406030204" pitchFamily="18" charset="0"/>
                          </a:rPr>
                          <m:t>,</m:t>
                        </m:r>
                        <m:r>
                          <a:rPr kumimoji="1" lang="en-US" altLang="ja-JP" sz="3200" b="0" i="1" smtClean="0">
                            <a:latin typeface="Cambria Math" panose="02040503050406030204" pitchFamily="18" charset="0"/>
                          </a:rPr>
                          <m:t>𝑌</m:t>
                        </m:r>
                        <m:r>
                          <a:rPr kumimoji="1" lang="en-US" altLang="ja-JP" sz="3200" b="0" i="1" smtClean="0">
                            <a:latin typeface="Cambria Math" panose="02040503050406030204" pitchFamily="18" charset="0"/>
                          </a:rPr>
                          <m:t>,</m:t>
                        </m:r>
                        <m:r>
                          <a:rPr kumimoji="1" lang="en-US" altLang="ja-JP" sz="3200" b="0" i="1" smtClean="0">
                            <a:latin typeface="Cambria Math" panose="02040503050406030204" pitchFamily="18" charset="0"/>
                          </a:rPr>
                          <m:t>𝑍</m:t>
                        </m:r>
                      </m:e>
                    </m:d>
                    <m:r>
                      <a:rPr kumimoji="1" lang="en-US" altLang="ja-JP" sz="3200" b="0" i="1" smtClean="0">
                        <a:latin typeface="Cambria Math" panose="02040503050406030204" pitchFamily="18" charset="0"/>
                      </a:rPr>
                      <m:t>=</m:t>
                    </m:r>
                    <m:r>
                      <a:rPr kumimoji="1" lang="en-US" altLang="ja-JP" sz="3200" b="0" i="1" smtClean="0">
                        <a:latin typeface="Cambria Math" panose="02040503050406030204" pitchFamily="18" charset="0"/>
                      </a:rPr>
                      <m:t>𝑋</m:t>
                    </m:r>
                    <m:r>
                      <a:rPr lang="en-US" altLang="ja-JP" sz="3200" i="1">
                        <a:latin typeface="Cambria Math" panose="02040503050406030204" pitchFamily="18" charset="0"/>
                        <a:ea typeface="Cambria Math" panose="02040503050406030204" pitchFamily="18" charset="0"/>
                      </a:rPr>
                      <m:t>⋅</m:t>
                    </m:r>
                    <m:r>
                      <a:rPr lang="en-US" altLang="ja-JP" sz="3200" b="0" i="1" smtClean="0">
                        <a:latin typeface="Cambria Math" panose="02040503050406030204" pitchFamily="18" charset="0"/>
                        <a:ea typeface="Cambria Math" panose="02040503050406030204" pitchFamily="18" charset="0"/>
                      </a:rPr>
                      <m:t>𝑌</m:t>
                    </m:r>
                    <m:r>
                      <a:rPr lang="en-US" altLang="ja-JP" sz="3200" b="0" i="1" smtClean="0">
                        <a:latin typeface="Cambria Math" panose="02040503050406030204" pitchFamily="18" charset="0"/>
                        <a:ea typeface="Cambria Math" panose="02040503050406030204" pitchFamily="18" charset="0"/>
                      </a:rPr>
                      <m:t>⋅</m:t>
                    </m:r>
                    <m:r>
                      <a:rPr lang="en-US" altLang="ja-JP" sz="3200" b="0" i="1" smtClean="0">
                        <a:latin typeface="Cambria Math" panose="02040503050406030204" pitchFamily="18" charset="0"/>
                        <a:ea typeface="Cambria Math" panose="02040503050406030204" pitchFamily="18" charset="0"/>
                      </a:rPr>
                      <m:t>𝑍</m:t>
                    </m:r>
                    <m:r>
                      <a:rPr lang="en-US" altLang="ja-JP" sz="3200" b="0" i="1" smtClean="0">
                        <a:latin typeface="Cambria Math" panose="02040503050406030204" pitchFamily="18" charset="0"/>
                        <a:ea typeface="Cambria Math" panose="02040503050406030204" pitchFamily="18" charset="0"/>
                      </a:rPr>
                      <m:t>+</m:t>
                    </m:r>
                    <m:r>
                      <a:rPr lang="en-US" altLang="ja-JP" sz="3200" b="0" i="1" smtClean="0">
                        <a:latin typeface="Cambria Math" panose="02040503050406030204" pitchFamily="18" charset="0"/>
                        <a:ea typeface="Cambria Math" panose="02040503050406030204" pitchFamily="18" charset="0"/>
                      </a:rPr>
                      <m:t>𝑋</m:t>
                    </m:r>
                    <m:r>
                      <a:rPr lang="en-US" altLang="ja-JP" sz="3200" b="0" i="1" smtClean="0">
                        <a:latin typeface="Cambria Math" panose="02040503050406030204" pitchFamily="18" charset="0"/>
                        <a:ea typeface="Cambria Math" panose="02040503050406030204" pitchFamily="18" charset="0"/>
                      </a:rPr>
                      <m:t>⋅</m:t>
                    </m:r>
                    <m:r>
                      <a:rPr lang="en-US" altLang="ja-JP" sz="3200" b="0" i="1" smtClean="0">
                        <a:latin typeface="Cambria Math" panose="02040503050406030204" pitchFamily="18" charset="0"/>
                        <a:ea typeface="Cambria Math" panose="02040503050406030204" pitchFamily="18" charset="0"/>
                      </a:rPr>
                      <m:t>𝑌</m:t>
                    </m:r>
                    <m:r>
                      <a:rPr lang="en-US" altLang="ja-JP" sz="3200" b="0" i="1" smtClean="0">
                        <a:latin typeface="Cambria Math" panose="02040503050406030204" pitchFamily="18" charset="0"/>
                        <a:ea typeface="Cambria Math" panose="02040503050406030204" pitchFamily="18" charset="0"/>
                      </a:rPr>
                      <m:t>⋅</m:t>
                    </m:r>
                    <m:acc>
                      <m:accPr>
                        <m:chr m:val="̅"/>
                        <m:ctrlPr>
                          <a:rPr kumimoji="1" lang="en-US" altLang="ja-JP" sz="3200" b="0" i="1" smtClean="0">
                            <a:latin typeface="Cambria Math" panose="02040503050406030204" pitchFamily="18" charset="0"/>
                            <a:ea typeface="Cambria Math" panose="02040503050406030204" pitchFamily="18" charset="0"/>
                          </a:rPr>
                        </m:ctrlPr>
                      </m:accPr>
                      <m:e>
                        <m:r>
                          <a:rPr kumimoji="1" lang="en-US" altLang="ja-JP" sz="3200" b="0" i="1" smtClean="0">
                            <a:latin typeface="Cambria Math" panose="02040503050406030204" pitchFamily="18" charset="0"/>
                            <a:ea typeface="Cambria Math" panose="02040503050406030204" pitchFamily="18" charset="0"/>
                          </a:rPr>
                          <m:t> </m:t>
                        </m:r>
                        <m:r>
                          <a:rPr kumimoji="1" lang="en-US" altLang="ja-JP" sz="3200" b="0" i="1" smtClean="0">
                            <a:latin typeface="Cambria Math" panose="02040503050406030204" pitchFamily="18" charset="0"/>
                            <a:ea typeface="Cambria Math" panose="02040503050406030204" pitchFamily="18" charset="0"/>
                          </a:rPr>
                          <m:t>𝑍</m:t>
                        </m:r>
                        <m:r>
                          <a:rPr kumimoji="1" lang="en-US" altLang="ja-JP" sz="3200" b="0" i="1" smtClean="0">
                            <a:latin typeface="Cambria Math" panose="02040503050406030204" pitchFamily="18" charset="0"/>
                            <a:ea typeface="Cambria Math" panose="02040503050406030204" pitchFamily="18" charset="0"/>
                          </a:rPr>
                          <m:t> </m:t>
                        </m:r>
                      </m:e>
                    </m:acc>
                  </m:oMath>
                </a14:m>
                <a:r>
                  <a:rPr kumimoji="1" lang="ja-JP" altLang="en-US" sz="3200" dirty="0">
                    <a:latin typeface="Times New Roman" panose="02020603050405020304" pitchFamily="18" charset="0"/>
                  </a:rPr>
                  <a:t>の簡略化</a:t>
                </a:r>
              </a:p>
            </p:txBody>
          </p:sp>
        </mc:Choice>
        <mc:Fallback xmlns="">
          <p:sp>
            <p:nvSpPr>
              <p:cNvPr id="2" name="テキスト ボックス 1">
                <a:extLst>
                  <a:ext uri="{FF2B5EF4-FFF2-40B4-BE49-F238E27FC236}">
                    <a16:creationId xmlns:a16="http://schemas.microsoft.com/office/drawing/2014/main" id="{FB5916F2-8A55-45F7-BD2C-74466A5BCBEF}"/>
                  </a:ext>
                </a:extLst>
              </p:cNvPr>
              <p:cNvSpPr txBox="1">
                <a:spLocks noRot="1" noChangeAspect="1" noMove="1" noResize="1" noEditPoints="1" noAdjustHandles="1" noChangeArrowheads="1" noChangeShapeType="1" noTextEdit="1"/>
              </p:cNvSpPr>
              <p:nvPr/>
            </p:nvSpPr>
            <p:spPr>
              <a:xfrm>
                <a:off x="537863" y="2849588"/>
                <a:ext cx="8144474" cy="584775"/>
              </a:xfrm>
              <a:prstGeom prst="rect">
                <a:avLst/>
              </a:prstGeom>
              <a:blipFill>
                <a:blip r:embed="rId10"/>
                <a:stretch>
                  <a:fillRect l="-1871" t="-17708" r="-1572" b="-33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C7919891-EBE3-47B2-A919-BF693AD56FE6}"/>
                  </a:ext>
                </a:extLst>
              </p:cNvPr>
              <p:cNvSpPr txBox="1"/>
              <p:nvPr/>
            </p:nvSpPr>
            <p:spPr>
              <a:xfrm>
                <a:off x="2601119" y="6043323"/>
                <a:ext cx="3742819"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3600" b="0" i="1" smtClean="0">
                          <a:latin typeface="Cambria Math" panose="02040503050406030204" pitchFamily="18" charset="0"/>
                        </a:rPr>
                        <m:t>𝑓</m:t>
                      </m:r>
                      <m:d>
                        <m:dPr>
                          <m:ctrlPr>
                            <a:rPr kumimoji="1" lang="en-US" altLang="ja-JP" sz="3600" b="0" i="1" smtClean="0">
                              <a:latin typeface="Cambria Math" panose="02040503050406030204" pitchFamily="18" charset="0"/>
                            </a:rPr>
                          </m:ctrlPr>
                        </m:dPr>
                        <m:e>
                          <m:r>
                            <a:rPr kumimoji="1" lang="en-US" altLang="ja-JP" sz="3600" b="0" i="1" smtClean="0">
                              <a:latin typeface="Cambria Math" panose="02040503050406030204" pitchFamily="18" charset="0"/>
                            </a:rPr>
                            <m:t>𝑋</m:t>
                          </m:r>
                          <m:r>
                            <a:rPr kumimoji="1" lang="en-US" altLang="ja-JP" sz="3600" b="0" i="1" smtClean="0">
                              <a:latin typeface="Cambria Math" panose="02040503050406030204" pitchFamily="18" charset="0"/>
                            </a:rPr>
                            <m:t>,</m:t>
                          </m:r>
                          <m:r>
                            <a:rPr kumimoji="1" lang="en-US" altLang="ja-JP" sz="3600" b="0" i="1" smtClean="0">
                              <a:latin typeface="Cambria Math" panose="02040503050406030204" pitchFamily="18" charset="0"/>
                            </a:rPr>
                            <m:t>𝑌</m:t>
                          </m:r>
                          <m:r>
                            <a:rPr kumimoji="1" lang="en-US" altLang="ja-JP" sz="3600" b="0" i="1" smtClean="0">
                              <a:latin typeface="Cambria Math" panose="02040503050406030204" pitchFamily="18" charset="0"/>
                            </a:rPr>
                            <m:t>,</m:t>
                          </m:r>
                          <m:r>
                            <a:rPr kumimoji="1" lang="en-US" altLang="ja-JP" sz="3600" b="0" i="1" smtClean="0">
                              <a:latin typeface="Cambria Math" panose="02040503050406030204" pitchFamily="18" charset="0"/>
                            </a:rPr>
                            <m:t>𝑍</m:t>
                          </m:r>
                        </m:e>
                      </m:d>
                      <m:r>
                        <a:rPr kumimoji="1" lang="en-US" altLang="ja-JP" sz="3600" b="0" i="1" smtClean="0">
                          <a:latin typeface="Cambria Math" panose="02040503050406030204" pitchFamily="18" charset="0"/>
                        </a:rPr>
                        <m:t>=</m:t>
                      </m:r>
                      <m:r>
                        <a:rPr kumimoji="1" lang="en-US" altLang="ja-JP" sz="3600" b="0" i="1" smtClean="0">
                          <a:latin typeface="Cambria Math" panose="02040503050406030204" pitchFamily="18" charset="0"/>
                        </a:rPr>
                        <m:t>𝑋</m:t>
                      </m:r>
                      <m:r>
                        <a:rPr kumimoji="1" lang="en-US" altLang="ja-JP" sz="3600" b="0" i="1" smtClean="0">
                          <a:latin typeface="Cambria Math" panose="02040503050406030204" pitchFamily="18" charset="0"/>
                          <a:ea typeface="Cambria Math" panose="02040503050406030204" pitchFamily="18" charset="0"/>
                        </a:rPr>
                        <m:t>⋅</m:t>
                      </m:r>
                      <m:r>
                        <a:rPr kumimoji="1" lang="en-US" altLang="ja-JP" sz="3600" b="0" i="1" smtClean="0">
                          <a:latin typeface="Cambria Math" panose="02040503050406030204" pitchFamily="18" charset="0"/>
                          <a:ea typeface="Cambria Math" panose="02040503050406030204" pitchFamily="18" charset="0"/>
                        </a:rPr>
                        <m:t>𝑌</m:t>
                      </m:r>
                    </m:oMath>
                  </m:oMathPara>
                </a14:m>
                <a:endParaRPr kumimoji="1" lang="ja-JP" altLang="en-US" sz="3600" dirty="0"/>
              </a:p>
            </p:txBody>
          </p:sp>
        </mc:Choice>
        <mc:Fallback xmlns="">
          <p:sp>
            <p:nvSpPr>
              <p:cNvPr id="5" name="テキスト ボックス 4">
                <a:extLst>
                  <a:ext uri="{FF2B5EF4-FFF2-40B4-BE49-F238E27FC236}">
                    <a16:creationId xmlns:a16="http://schemas.microsoft.com/office/drawing/2014/main" id="{C7919891-EBE3-47B2-A919-BF693AD56FE6}"/>
                  </a:ext>
                </a:extLst>
              </p:cNvPr>
              <p:cNvSpPr txBox="1">
                <a:spLocks noRot="1" noChangeAspect="1" noMove="1" noResize="1" noEditPoints="1" noAdjustHandles="1" noChangeArrowheads="1" noChangeShapeType="1" noTextEdit="1"/>
              </p:cNvSpPr>
              <p:nvPr/>
            </p:nvSpPr>
            <p:spPr>
              <a:xfrm>
                <a:off x="2601119" y="6043323"/>
                <a:ext cx="3742819" cy="646331"/>
              </a:xfrm>
              <a:prstGeom prst="rect">
                <a:avLst/>
              </a:prstGeom>
              <a:blipFill>
                <a:blip r:embed="rId11"/>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43479"/>
                                        </p:tgtEl>
                                        <p:attrNameLst>
                                          <p:attrName>style.visibility</p:attrName>
                                        </p:attrNameLst>
                                      </p:cBhvr>
                                      <p:to>
                                        <p:strVal val="visible"/>
                                      </p:to>
                                    </p:set>
                                    <p:animEffect transition="in" filter="checkerboard(across)">
                                      <p:cBhvr>
                                        <p:cTn id="7" dur="500"/>
                                        <p:tgtEl>
                                          <p:spTgt spid="1434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43398"/>
                                        </p:tgtEl>
                                        <p:attrNameLst>
                                          <p:attrName>style.visibility</p:attrName>
                                        </p:attrNameLst>
                                      </p:cBhvr>
                                      <p:to>
                                        <p:strVal val="visible"/>
                                      </p:to>
                                    </p:set>
                                    <p:animEffect transition="in" filter="checkerboard(across)">
                                      <p:cBhvr>
                                        <p:cTn id="12" dur="500"/>
                                        <p:tgtEl>
                                          <p:spTgt spid="14339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3401"/>
                                        </p:tgtEl>
                                        <p:attrNameLst>
                                          <p:attrName>style.visibility</p:attrName>
                                        </p:attrNameLst>
                                      </p:cBhvr>
                                      <p:to>
                                        <p:strVal val="visible"/>
                                      </p:to>
                                    </p:set>
                                    <p:anim calcmode="lin" valueType="num">
                                      <p:cBhvr additive="base">
                                        <p:cTn id="17" dur="500" fill="hold"/>
                                        <p:tgtEl>
                                          <p:spTgt spid="143401"/>
                                        </p:tgtEl>
                                        <p:attrNameLst>
                                          <p:attrName>ppt_x</p:attrName>
                                        </p:attrNameLst>
                                      </p:cBhvr>
                                      <p:tavLst>
                                        <p:tav tm="0">
                                          <p:val>
                                            <p:strVal val="#ppt_x"/>
                                          </p:val>
                                        </p:tav>
                                        <p:tav tm="100000">
                                          <p:val>
                                            <p:strVal val="#ppt_x"/>
                                          </p:val>
                                        </p:tav>
                                      </p:tavLst>
                                    </p:anim>
                                    <p:anim calcmode="lin" valueType="num">
                                      <p:cBhvr additive="base">
                                        <p:cTn id="18" dur="500" fill="hold"/>
                                        <p:tgtEl>
                                          <p:spTgt spid="143401"/>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43403"/>
                                        </p:tgtEl>
                                        <p:attrNameLst>
                                          <p:attrName>style.visibility</p:attrName>
                                        </p:attrNameLst>
                                      </p:cBhvr>
                                      <p:to>
                                        <p:strVal val="visible"/>
                                      </p:to>
                                    </p:set>
                                    <p:animEffect transition="in" filter="wipe(left)">
                                      <p:cBhvr>
                                        <p:cTn id="23" dur="500"/>
                                        <p:tgtEl>
                                          <p:spTgt spid="14340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nodeType="clickEffect">
                                  <p:stCondLst>
                                    <p:cond delay="0"/>
                                  </p:stCondLst>
                                  <p:childTnLst>
                                    <p:set>
                                      <p:cBhvr>
                                        <p:cTn id="27" dur="1" fill="hold">
                                          <p:stCondLst>
                                            <p:cond delay="0"/>
                                          </p:stCondLst>
                                        </p:cTn>
                                        <p:tgtEl>
                                          <p:spTgt spid="143511"/>
                                        </p:tgtEl>
                                        <p:attrNameLst>
                                          <p:attrName>style.visibility</p:attrName>
                                        </p:attrNameLst>
                                      </p:cBhvr>
                                      <p:to>
                                        <p:strVal val="visible"/>
                                      </p:to>
                                    </p:set>
                                    <p:animEffect transition="in" filter="wipe(left)">
                                      <p:cBhvr>
                                        <p:cTn id="28" dur="500"/>
                                        <p:tgtEl>
                                          <p:spTgt spid="14351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nodeType="clickEffect">
                                  <p:stCondLst>
                                    <p:cond delay="0"/>
                                  </p:stCondLst>
                                  <p:childTnLst>
                                    <p:set>
                                      <p:cBhvr>
                                        <p:cTn id="32" dur="1" fill="hold">
                                          <p:stCondLst>
                                            <p:cond delay="0"/>
                                          </p:stCondLst>
                                        </p:cTn>
                                        <p:tgtEl>
                                          <p:spTgt spid="143512"/>
                                        </p:tgtEl>
                                        <p:attrNameLst>
                                          <p:attrName>style.visibility</p:attrName>
                                        </p:attrNameLst>
                                      </p:cBhvr>
                                      <p:to>
                                        <p:strVal val="visible"/>
                                      </p:to>
                                    </p:set>
                                    <p:animEffect transition="in" filter="checkerboard(across)">
                                      <p:cBhvr>
                                        <p:cTn id="33" dur="500"/>
                                        <p:tgtEl>
                                          <p:spTgt spid="143512"/>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500" fill="hold"/>
                                        <p:tgtEl>
                                          <p:spTgt spid="5"/>
                                        </p:tgtEl>
                                        <p:attrNameLst>
                                          <p:attrName>ppt_x</p:attrName>
                                        </p:attrNameLst>
                                      </p:cBhvr>
                                      <p:tavLst>
                                        <p:tav tm="0">
                                          <p:val>
                                            <p:strVal val="#ppt_x"/>
                                          </p:val>
                                        </p:tav>
                                        <p:tav tm="100000">
                                          <p:val>
                                            <p:strVal val="#ppt_x"/>
                                          </p:val>
                                        </p:tav>
                                      </p:tavLst>
                                    </p:anim>
                                    <p:anim calcmode="lin" valueType="num">
                                      <p:cBhvr additive="base">
                                        <p:cTn id="3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1" grpId="0" autoUpdateAnimBg="0"/>
      <p:bldP spid="143403" grpId="0" autoUpdateAnimBg="0"/>
      <p:bldP spid="143398" grpId="0" animBg="1"/>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eaLnBrk="1" hangingPunct="1">
              <a:defRPr/>
            </a:pPr>
            <a:r>
              <a:rPr lang="en-US" altLang="ja-JP">
                <a:latin typeface="Times New Roman" panose="02020603050405020304" pitchFamily="18" charset="0"/>
              </a:rPr>
              <a:t>QM</a:t>
            </a:r>
            <a:r>
              <a:rPr lang="ja-JP" altLang="en-US">
                <a:latin typeface="Times New Roman" panose="02020603050405020304" pitchFamily="18" charset="0"/>
              </a:rPr>
              <a:t>法による行の併合例</a:t>
            </a:r>
          </a:p>
        </p:txBody>
      </p:sp>
      <p:graphicFrame>
        <p:nvGraphicFramePr>
          <p:cNvPr id="146602" name="Group 170"/>
          <p:cNvGraphicFramePr>
            <a:graphicFrameLocks noGrp="1"/>
          </p:cNvGraphicFramePr>
          <p:nvPr/>
        </p:nvGraphicFramePr>
        <p:xfrm>
          <a:off x="990600" y="2743200"/>
          <a:ext cx="2895600" cy="2336800"/>
        </p:xfrm>
        <a:graphic>
          <a:graphicData uri="http://schemas.openxmlformats.org/drawingml/2006/table">
            <a:tbl>
              <a:tblPr/>
              <a:tblGrid>
                <a:gridCol w="12192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tblGrid>
              <a:tr h="584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 Y Z</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84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84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4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16405" name="Object 187"/>
          <p:cNvGraphicFramePr>
            <a:graphicFrameLocks noChangeAspect="1"/>
          </p:cNvGraphicFramePr>
          <p:nvPr/>
        </p:nvGraphicFramePr>
        <p:xfrm>
          <a:off x="2362200" y="3378200"/>
          <a:ext cx="1428750" cy="452438"/>
        </p:xfrm>
        <a:graphic>
          <a:graphicData uri="http://schemas.openxmlformats.org/presentationml/2006/ole">
            <mc:AlternateContent xmlns:mc="http://schemas.openxmlformats.org/markup-compatibility/2006">
              <mc:Choice xmlns:v="urn:schemas-microsoft-com:vml" Requires="v">
                <p:oleObj spid="_x0000_s5137" name="数式" r:id="rId4" imgW="659880" imgH="178200" progId="Equation.3">
                  <p:embed/>
                </p:oleObj>
              </mc:Choice>
              <mc:Fallback>
                <p:oleObj name="数式" r:id="rId4" imgW="659880" imgH="178200" progId="Equation.3">
                  <p:embed/>
                  <p:pic>
                    <p:nvPicPr>
                      <p:cNvPr id="0" name="Picture 8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2200" y="3378200"/>
                        <a:ext cx="1428750" cy="452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406" name="Object 188"/>
          <p:cNvGraphicFramePr>
            <a:graphicFrameLocks noChangeAspect="1"/>
          </p:cNvGraphicFramePr>
          <p:nvPr/>
        </p:nvGraphicFramePr>
        <p:xfrm>
          <a:off x="2362200" y="3863975"/>
          <a:ext cx="1428750" cy="557213"/>
        </p:xfrm>
        <a:graphic>
          <a:graphicData uri="http://schemas.openxmlformats.org/presentationml/2006/ole">
            <mc:AlternateContent xmlns:mc="http://schemas.openxmlformats.org/markup-compatibility/2006">
              <mc:Choice xmlns:v="urn:schemas-microsoft-com:vml" Requires="v">
                <p:oleObj spid="_x0000_s5138" name="数式" r:id="rId6" imgW="659880" imgH="228960" progId="Equation.3">
                  <p:embed/>
                </p:oleObj>
              </mc:Choice>
              <mc:Fallback>
                <p:oleObj name="数式" r:id="rId6" imgW="659880" imgH="228960" progId="Equation.3">
                  <p:embed/>
                  <p:pic>
                    <p:nvPicPr>
                      <p:cNvPr id="0" name="Picture 8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62200" y="3863975"/>
                        <a:ext cx="1428750" cy="557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407" name="Object 189"/>
          <p:cNvGraphicFramePr>
            <a:graphicFrameLocks noChangeAspect="1"/>
          </p:cNvGraphicFramePr>
          <p:nvPr/>
        </p:nvGraphicFramePr>
        <p:xfrm>
          <a:off x="2362200" y="4476750"/>
          <a:ext cx="1428750" cy="557213"/>
        </p:xfrm>
        <a:graphic>
          <a:graphicData uri="http://schemas.openxmlformats.org/presentationml/2006/ole">
            <mc:AlternateContent xmlns:mc="http://schemas.openxmlformats.org/markup-compatibility/2006">
              <mc:Choice xmlns:v="urn:schemas-microsoft-com:vml" Requires="v">
                <p:oleObj spid="_x0000_s5139" name="数式" r:id="rId8" imgW="659880" imgH="228960" progId="Equation.3">
                  <p:embed/>
                </p:oleObj>
              </mc:Choice>
              <mc:Fallback>
                <p:oleObj name="数式" r:id="rId8" imgW="659880" imgH="228960" progId="Equation.3">
                  <p:embed/>
                  <p:pic>
                    <p:nvPicPr>
                      <p:cNvPr id="0" name="Picture 8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62200" y="4476750"/>
                        <a:ext cx="1428750" cy="557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6622" name="Group 190"/>
          <p:cNvGraphicFramePr>
            <a:graphicFrameLocks noGrp="1"/>
          </p:cNvGraphicFramePr>
          <p:nvPr>
            <p:extLst>
              <p:ext uri="{D42A27DB-BD31-4B8C-83A1-F6EECF244321}">
                <p14:modId xmlns:p14="http://schemas.microsoft.com/office/powerpoint/2010/main" val="4088205629"/>
              </p:ext>
            </p:extLst>
          </p:nvPr>
        </p:nvGraphicFramePr>
        <p:xfrm>
          <a:off x="5257800" y="2971800"/>
          <a:ext cx="2895600" cy="1752600"/>
        </p:xfrm>
        <a:graphic>
          <a:graphicData uri="http://schemas.openxmlformats.org/drawingml/2006/table">
            <a:tbl>
              <a:tblPr/>
              <a:tblGrid>
                <a:gridCol w="12192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tblGrid>
              <a:tr h="584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 Y Z</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積項</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84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84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2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pSp>
        <p:nvGrpSpPr>
          <p:cNvPr id="146636" name="Group 204"/>
          <p:cNvGrpSpPr>
            <a:grpSpLocks/>
          </p:cNvGrpSpPr>
          <p:nvPr/>
        </p:nvGrpSpPr>
        <p:grpSpPr bwMode="auto">
          <a:xfrm>
            <a:off x="3962400" y="3429000"/>
            <a:ext cx="2514600" cy="990600"/>
            <a:chOff x="2784" y="2304"/>
            <a:chExt cx="1584" cy="624"/>
          </a:xfrm>
        </p:grpSpPr>
        <p:sp>
          <p:nvSpPr>
            <p:cNvPr id="146637" name="Rectangle 205"/>
            <p:cNvSpPr>
              <a:spLocks noChangeArrowheads="1"/>
            </p:cNvSpPr>
            <p:nvPr/>
          </p:nvSpPr>
          <p:spPr bwMode="auto">
            <a:xfrm>
              <a:off x="3600" y="2384"/>
              <a:ext cx="768"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3200">
                  <a:latin typeface="Times New Roman" panose="02020603050405020304" pitchFamily="18" charset="0"/>
                </a:rPr>
                <a:t>1 1 -</a:t>
              </a:r>
            </a:p>
          </p:txBody>
        </p:sp>
        <p:sp>
          <p:nvSpPr>
            <p:cNvPr id="146638" name="AutoShape 206"/>
            <p:cNvSpPr>
              <a:spLocks/>
            </p:cNvSpPr>
            <p:nvPr/>
          </p:nvSpPr>
          <p:spPr bwMode="auto">
            <a:xfrm>
              <a:off x="2784" y="2304"/>
              <a:ext cx="144" cy="624"/>
            </a:xfrm>
            <a:prstGeom prst="rightBrace">
              <a:avLst>
                <a:gd name="adj1" fmla="val 36111"/>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46639" name="AutoShape 207"/>
            <p:cNvSpPr>
              <a:spLocks noChangeArrowheads="1"/>
            </p:cNvSpPr>
            <p:nvPr/>
          </p:nvSpPr>
          <p:spPr bwMode="auto">
            <a:xfrm>
              <a:off x="2976" y="2400"/>
              <a:ext cx="624" cy="432"/>
            </a:xfrm>
            <a:prstGeom prst="rightArrow">
              <a:avLst>
                <a:gd name="adj1" fmla="val 50000"/>
                <a:gd name="adj2" fmla="val 36111"/>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spcBef>
                  <a:spcPct val="20000"/>
                </a:spcBef>
                <a:buClr>
                  <a:schemeClr val="hlink"/>
                </a:buClr>
                <a:buSzPct val="70000"/>
                <a:buFont typeface="Wingdings" panose="05000000000000000000" pitchFamily="2" charset="2"/>
                <a:buNone/>
                <a:defRPr/>
              </a:pPr>
              <a:r>
                <a:rPr lang="en-US" altLang="ja-JP" sz="1800" i="1" dirty="0">
                  <a:effectLst>
                    <a:outerShdw blurRad="38100" dist="38100" dir="2700000" algn="tl">
                      <a:srgbClr val="000000"/>
                    </a:outerShdw>
                  </a:effectLst>
                  <a:latin typeface="Times New Roman" panose="02020603050405020304" pitchFamily="18" charset="0"/>
                </a:rPr>
                <a:t>Z</a:t>
              </a:r>
              <a:r>
                <a:rPr lang="en-US" altLang="ja-JP" sz="1800" dirty="0">
                  <a:effectLst>
                    <a:outerShdw blurRad="38100" dist="38100" dir="2700000" algn="tl">
                      <a:srgbClr val="000000"/>
                    </a:outerShdw>
                  </a:effectLst>
                  <a:latin typeface="Times New Roman" panose="02020603050405020304" pitchFamily="18" charset="0"/>
                </a:rPr>
                <a:t> </a:t>
              </a:r>
              <a:r>
                <a:rPr lang="ja-JP" altLang="en-US" sz="1800" dirty="0">
                  <a:effectLst>
                    <a:outerShdw blurRad="38100" dist="38100" dir="2700000" algn="tl">
                      <a:srgbClr val="000000"/>
                    </a:outerShdw>
                  </a:effectLst>
                  <a:latin typeface="Times New Roman" panose="02020603050405020304" pitchFamily="18" charset="0"/>
                </a:rPr>
                <a:t>を併合</a:t>
              </a:r>
            </a:p>
          </p:txBody>
        </p:sp>
      </p:grpSp>
      <p:grpSp>
        <p:nvGrpSpPr>
          <p:cNvPr id="146640" name="Group 208"/>
          <p:cNvGrpSpPr>
            <a:grpSpLocks/>
          </p:cNvGrpSpPr>
          <p:nvPr/>
        </p:nvGrpSpPr>
        <p:grpSpPr bwMode="auto">
          <a:xfrm>
            <a:off x="3962400" y="3962400"/>
            <a:ext cx="2514600" cy="990600"/>
            <a:chOff x="2784" y="2640"/>
            <a:chExt cx="1584" cy="624"/>
          </a:xfrm>
        </p:grpSpPr>
        <p:sp>
          <p:nvSpPr>
            <p:cNvPr id="146641" name="Rectangle 209"/>
            <p:cNvSpPr>
              <a:spLocks noChangeArrowheads="1"/>
            </p:cNvSpPr>
            <p:nvPr/>
          </p:nvSpPr>
          <p:spPr bwMode="auto">
            <a:xfrm>
              <a:off x="3600" y="2752"/>
              <a:ext cx="768"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3200">
                  <a:latin typeface="Times New Roman" panose="02020603050405020304" pitchFamily="18" charset="0"/>
                </a:rPr>
                <a:t>- 1 0</a:t>
              </a:r>
            </a:p>
          </p:txBody>
        </p:sp>
        <p:sp>
          <p:nvSpPr>
            <p:cNvPr id="146642" name="AutoShape 210"/>
            <p:cNvSpPr>
              <a:spLocks/>
            </p:cNvSpPr>
            <p:nvPr/>
          </p:nvSpPr>
          <p:spPr bwMode="auto">
            <a:xfrm>
              <a:off x="2784" y="2640"/>
              <a:ext cx="144" cy="624"/>
            </a:xfrm>
            <a:prstGeom prst="rightBrace">
              <a:avLst>
                <a:gd name="adj1" fmla="val 36111"/>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46643" name="AutoShape 211"/>
            <p:cNvSpPr>
              <a:spLocks noChangeArrowheads="1"/>
            </p:cNvSpPr>
            <p:nvPr/>
          </p:nvSpPr>
          <p:spPr bwMode="auto">
            <a:xfrm>
              <a:off x="2976" y="2736"/>
              <a:ext cx="624" cy="432"/>
            </a:xfrm>
            <a:prstGeom prst="rightArrow">
              <a:avLst>
                <a:gd name="adj1" fmla="val 50000"/>
                <a:gd name="adj2" fmla="val 36111"/>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spcBef>
                  <a:spcPct val="20000"/>
                </a:spcBef>
                <a:buClr>
                  <a:schemeClr val="hlink"/>
                </a:buClr>
                <a:buSzPct val="70000"/>
                <a:buFont typeface="Wingdings" panose="05000000000000000000" pitchFamily="2" charset="2"/>
                <a:buNone/>
                <a:defRPr/>
              </a:pPr>
              <a:r>
                <a:rPr lang="en-US" altLang="ja-JP" sz="1800" i="1">
                  <a:effectLst>
                    <a:outerShdw blurRad="38100" dist="38100" dir="2700000" algn="tl">
                      <a:srgbClr val="000000"/>
                    </a:outerShdw>
                  </a:effectLst>
                  <a:latin typeface="Times New Roman" panose="02020603050405020304" pitchFamily="18" charset="0"/>
                </a:rPr>
                <a:t>X</a:t>
              </a:r>
              <a:r>
                <a:rPr lang="en-US" altLang="ja-JP" sz="1800">
                  <a:effectLst>
                    <a:outerShdw blurRad="38100" dist="38100" dir="2700000" algn="tl">
                      <a:srgbClr val="000000"/>
                    </a:outerShdw>
                  </a:effectLst>
                  <a:latin typeface="Times New Roman" panose="02020603050405020304" pitchFamily="18" charset="0"/>
                </a:rPr>
                <a:t> </a:t>
              </a:r>
              <a:r>
                <a:rPr lang="ja-JP" altLang="en-US" sz="1800">
                  <a:effectLst>
                    <a:outerShdw blurRad="38100" dist="38100" dir="2700000" algn="tl">
                      <a:srgbClr val="000000"/>
                    </a:outerShdw>
                  </a:effectLst>
                  <a:latin typeface="Times New Roman" panose="02020603050405020304" pitchFamily="18" charset="0"/>
                </a:rPr>
                <a:t>を併合</a:t>
              </a:r>
            </a:p>
          </p:txBody>
        </p:sp>
      </p:grpSp>
      <p:graphicFrame>
        <p:nvGraphicFramePr>
          <p:cNvPr id="146644" name="Object 212"/>
          <p:cNvGraphicFramePr>
            <a:graphicFrameLocks noChangeAspect="1"/>
          </p:cNvGraphicFramePr>
          <p:nvPr/>
        </p:nvGraphicFramePr>
        <p:xfrm>
          <a:off x="6781800" y="3625850"/>
          <a:ext cx="941388" cy="452438"/>
        </p:xfrm>
        <a:graphic>
          <a:graphicData uri="http://schemas.openxmlformats.org/presentationml/2006/ole">
            <mc:AlternateContent xmlns:mc="http://schemas.openxmlformats.org/markup-compatibility/2006">
              <mc:Choice xmlns:v="urn:schemas-microsoft-com:vml" Requires="v">
                <p:oleObj spid="_x0000_s5140" name="数式" r:id="rId10" imgW="418680" imgH="178200" progId="Equation.3">
                  <p:embed/>
                </p:oleObj>
              </mc:Choice>
              <mc:Fallback>
                <p:oleObj name="数式" r:id="rId10" imgW="418680" imgH="178200" progId="Equation.3">
                  <p:embed/>
                  <p:pic>
                    <p:nvPicPr>
                      <p:cNvPr id="0" name="Picture 8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781800" y="3625850"/>
                        <a:ext cx="941388" cy="452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6645" name="Object 213"/>
          <p:cNvGraphicFramePr>
            <a:graphicFrameLocks noChangeAspect="1"/>
          </p:cNvGraphicFramePr>
          <p:nvPr/>
        </p:nvGraphicFramePr>
        <p:xfrm>
          <a:off x="6858000" y="4114800"/>
          <a:ext cx="871538" cy="557213"/>
        </p:xfrm>
        <a:graphic>
          <a:graphicData uri="http://schemas.openxmlformats.org/presentationml/2006/ole">
            <mc:AlternateContent xmlns:mc="http://schemas.openxmlformats.org/markup-compatibility/2006">
              <mc:Choice xmlns:v="urn:schemas-microsoft-com:vml" Requires="v">
                <p:oleObj spid="_x0000_s5141" name="数式" r:id="rId12" imgW="380880" imgH="228960" progId="Equation.3">
                  <p:embed/>
                </p:oleObj>
              </mc:Choice>
              <mc:Fallback>
                <p:oleObj name="数式" r:id="rId12" imgW="380880" imgH="228960" progId="Equation.3">
                  <p:embed/>
                  <p:pic>
                    <p:nvPicPr>
                      <p:cNvPr id="0" name="Picture 8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58000" y="4114800"/>
                        <a:ext cx="871538" cy="557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xmlns:a14="http://schemas.microsoft.com/office/drawing/2010/main">
        <mc:Choice Requires="a14">
          <p:sp>
            <p:nvSpPr>
              <p:cNvPr id="20" name="テキスト ボックス 19">
                <a:extLst>
                  <a:ext uri="{FF2B5EF4-FFF2-40B4-BE49-F238E27FC236}">
                    <a16:creationId xmlns:a16="http://schemas.microsoft.com/office/drawing/2014/main" id="{CF8F01EA-5CEE-47DF-A117-3C775BD564FA}"/>
                  </a:ext>
                </a:extLst>
              </p:cNvPr>
              <p:cNvSpPr txBox="1"/>
              <p:nvPr/>
            </p:nvSpPr>
            <p:spPr>
              <a:xfrm>
                <a:off x="371170" y="1675538"/>
                <a:ext cx="8401659" cy="584775"/>
              </a:xfrm>
              <a:prstGeom prst="rect">
                <a:avLst/>
              </a:prstGeom>
              <a:noFill/>
            </p:spPr>
            <p:txBody>
              <a:bodyPr wrap="none" rtlCol="0">
                <a:spAutoFit/>
              </a:bodyPr>
              <a:lstStyle/>
              <a:p>
                <a:r>
                  <a:rPr kumimoji="1" lang="ja-JP" altLang="en-US" sz="3200" dirty="0">
                    <a:latin typeface="Times New Roman" panose="02020603050405020304" pitchFamily="18" charset="0"/>
                  </a:rPr>
                  <a:t>例 </a:t>
                </a:r>
                <a:r>
                  <a:rPr kumimoji="1" lang="en-US" altLang="ja-JP" sz="3200" dirty="0">
                    <a:latin typeface="Times New Roman" panose="02020603050405020304" pitchFamily="18" charset="0"/>
                  </a:rPr>
                  <a:t>:</a:t>
                </a:r>
                <a14:m>
                  <m:oMath xmlns:m="http://schemas.openxmlformats.org/officeDocument/2006/math">
                    <m:r>
                      <a:rPr kumimoji="1" lang="en-US" altLang="ja-JP" sz="3200" b="0" i="1" smtClean="0">
                        <a:latin typeface="Cambria Math" panose="02040503050406030204" pitchFamily="18" charset="0"/>
                      </a:rPr>
                      <m:t>𝑓</m:t>
                    </m:r>
                    <m:r>
                      <a:rPr kumimoji="1" lang="en-US" altLang="ja-JP" sz="3200" b="0" i="1" smtClean="0">
                        <a:latin typeface="Cambria Math" panose="02040503050406030204" pitchFamily="18" charset="0"/>
                      </a:rPr>
                      <m:t>=</m:t>
                    </m:r>
                    <m:r>
                      <a:rPr kumimoji="1" lang="en-US" altLang="ja-JP" sz="3200" b="0" i="1" smtClean="0">
                        <a:latin typeface="Cambria Math" panose="02040503050406030204" pitchFamily="18" charset="0"/>
                      </a:rPr>
                      <m:t>𝑋</m:t>
                    </m:r>
                    <m:r>
                      <a:rPr lang="en-US" altLang="ja-JP" sz="3200" i="1">
                        <a:latin typeface="Cambria Math" panose="02040503050406030204" pitchFamily="18" charset="0"/>
                        <a:ea typeface="Cambria Math" panose="02040503050406030204" pitchFamily="18" charset="0"/>
                      </a:rPr>
                      <m:t>⋅</m:t>
                    </m:r>
                    <m:r>
                      <a:rPr lang="en-US" altLang="ja-JP" sz="3200" b="0" i="1" smtClean="0">
                        <a:latin typeface="Cambria Math" panose="02040503050406030204" pitchFamily="18" charset="0"/>
                        <a:ea typeface="Cambria Math" panose="02040503050406030204" pitchFamily="18" charset="0"/>
                      </a:rPr>
                      <m:t>𝑌</m:t>
                    </m:r>
                    <m:r>
                      <a:rPr lang="en-US" altLang="ja-JP" sz="3200" b="0" i="1" smtClean="0">
                        <a:latin typeface="Cambria Math" panose="02040503050406030204" pitchFamily="18" charset="0"/>
                        <a:ea typeface="Cambria Math" panose="02040503050406030204" pitchFamily="18" charset="0"/>
                      </a:rPr>
                      <m:t>⋅</m:t>
                    </m:r>
                    <m:r>
                      <a:rPr lang="en-US" altLang="ja-JP" sz="3200" b="0" i="1" smtClean="0">
                        <a:latin typeface="Cambria Math" panose="02040503050406030204" pitchFamily="18" charset="0"/>
                        <a:ea typeface="Cambria Math" panose="02040503050406030204" pitchFamily="18" charset="0"/>
                      </a:rPr>
                      <m:t>𝑍</m:t>
                    </m:r>
                    <m:r>
                      <a:rPr lang="en-US" altLang="ja-JP" sz="3200" b="0" i="1" smtClean="0">
                        <a:latin typeface="Cambria Math" panose="02040503050406030204" pitchFamily="18" charset="0"/>
                        <a:ea typeface="Cambria Math" panose="02040503050406030204" pitchFamily="18" charset="0"/>
                      </a:rPr>
                      <m:t>+</m:t>
                    </m:r>
                    <m:r>
                      <a:rPr lang="en-US" altLang="ja-JP" sz="3200" b="0" i="1" smtClean="0">
                        <a:latin typeface="Cambria Math" panose="02040503050406030204" pitchFamily="18" charset="0"/>
                        <a:ea typeface="Cambria Math" panose="02040503050406030204" pitchFamily="18" charset="0"/>
                      </a:rPr>
                      <m:t>𝑋</m:t>
                    </m:r>
                    <m:r>
                      <a:rPr lang="en-US" altLang="ja-JP" sz="3200" b="0" i="1" smtClean="0">
                        <a:latin typeface="Cambria Math" panose="02040503050406030204" pitchFamily="18" charset="0"/>
                        <a:ea typeface="Cambria Math" panose="02040503050406030204" pitchFamily="18" charset="0"/>
                      </a:rPr>
                      <m:t>⋅</m:t>
                    </m:r>
                    <m:r>
                      <a:rPr lang="en-US" altLang="ja-JP" sz="3200" b="0" i="1" smtClean="0">
                        <a:latin typeface="Cambria Math" panose="02040503050406030204" pitchFamily="18" charset="0"/>
                        <a:ea typeface="Cambria Math" panose="02040503050406030204" pitchFamily="18" charset="0"/>
                      </a:rPr>
                      <m:t>𝑌</m:t>
                    </m:r>
                    <m:r>
                      <a:rPr lang="en-US" altLang="ja-JP" sz="3200" b="0" i="1" smtClean="0">
                        <a:latin typeface="Cambria Math" panose="02040503050406030204" pitchFamily="18" charset="0"/>
                        <a:ea typeface="Cambria Math" panose="02040503050406030204" pitchFamily="18" charset="0"/>
                      </a:rPr>
                      <m:t>⋅</m:t>
                    </m:r>
                    <m:acc>
                      <m:accPr>
                        <m:chr m:val="̅"/>
                        <m:ctrlPr>
                          <a:rPr kumimoji="1" lang="en-US" altLang="ja-JP" sz="3200" b="0" i="1" smtClean="0">
                            <a:latin typeface="Cambria Math" panose="02040503050406030204" pitchFamily="18" charset="0"/>
                            <a:ea typeface="Cambria Math" panose="02040503050406030204" pitchFamily="18" charset="0"/>
                          </a:rPr>
                        </m:ctrlPr>
                      </m:accPr>
                      <m:e>
                        <m:r>
                          <a:rPr kumimoji="1" lang="en-US" altLang="ja-JP" sz="3200" b="0" i="1" smtClean="0">
                            <a:latin typeface="Cambria Math" panose="02040503050406030204" pitchFamily="18" charset="0"/>
                            <a:ea typeface="Cambria Math" panose="02040503050406030204" pitchFamily="18" charset="0"/>
                          </a:rPr>
                          <m:t> </m:t>
                        </m:r>
                        <m:r>
                          <a:rPr kumimoji="1" lang="en-US" altLang="ja-JP" sz="3200" b="0" i="1" smtClean="0">
                            <a:latin typeface="Cambria Math" panose="02040503050406030204" pitchFamily="18" charset="0"/>
                            <a:ea typeface="Cambria Math" panose="02040503050406030204" pitchFamily="18" charset="0"/>
                          </a:rPr>
                          <m:t>𝑍</m:t>
                        </m:r>
                        <m:r>
                          <a:rPr kumimoji="1" lang="en-US" altLang="ja-JP" sz="3200" b="0" i="1" smtClean="0">
                            <a:latin typeface="Cambria Math" panose="02040503050406030204" pitchFamily="18" charset="0"/>
                            <a:ea typeface="Cambria Math" panose="02040503050406030204" pitchFamily="18" charset="0"/>
                          </a:rPr>
                          <m:t> </m:t>
                        </m:r>
                      </m:e>
                    </m:acc>
                    <m:r>
                      <a:rPr kumimoji="1" lang="en-US" altLang="ja-JP" sz="3200" b="0" i="1" smtClean="0">
                        <a:latin typeface="Cambria Math" panose="02040503050406030204" pitchFamily="18" charset="0"/>
                      </a:rPr>
                      <m:t>+</m:t>
                    </m:r>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𝑋</m:t>
                        </m:r>
                        <m:r>
                          <a:rPr kumimoji="1" lang="en-US" altLang="ja-JP" sz="3200" b="0" i="1" smtClean="0">
                            <a:latin typeface="Cambria Math" panose="02040503050406030204" pitchFamily="18" charset="0"/>
                          </a:rPr>
                          <m:t> </m:t>
                        </m:r>
                      </m:e>
                    </m:acc>
                    <m:r>
                      <a:rPr kumimoji="1" lang="en-US" altLang="ja-JP" sz="3200" b="0" i="1" smtClean="0">
                        <a:latin typeface="Cambria Math" panose="02040503050406030204" pitchFamily="18" charset="0"/>
                        <a:ea typeface="Cambria Math" panose="02040503050406030204" pitchFamily="18" charset="0"/>
                      </a:rPr>
                      <m:t>⋅</m:t>
                    </m:r>
                    <m:r>
                      <a:rPr kumimoji="1" lang="en-US" altLang="ja-JP" sz="3200" b="0" i="1" smtClean="0">
                        <a:latin typeface="Cambria Math" panose="02040503050406030204" pitchFamily="18" charset="0"/>
                        <a:ea typeface="Cambria Math" panose="02040503050406030204" pitchFamily="18" charset="0"/>
                      </a:rPr>
                      <m:t>𝑌</m:t>
                    </m:r>
                    <m:r>
                      <a:rPr kumimoji="1" lang="en-US" altLang="ja-JP" sz="3200" b="0" i="1" smtClean="0">
                        <a:latin typeface="Cambria Math" panose="02040503050406030204" pitchFamily="18" charset="0"/>
                        <a:ea typeface="Cambria Math" panose="02040503050406030204" pitchFamily="18" charset="0"/>
                      </a:rPr>
                      <m:t>⋅</m:t>
                    </m:r>
                    <m:acc>
                      <m:accPr>
                        <m:chr m:val="̅"/>
                        <m:ctrlPr>
                          <a:rPr kumimoji="1" lang="en-US" altLang="ja-JP" sz="3200" b="0" i="1" smtClean="0">
                            <a:latin typeface="Cambria Math" panose="02040503050406030204" pitchFamily="18" charset="0"/>
                            <a:ea typeface="Cambria Math" panose="02040503050406030204" pitchFamily="18" charset="0"/>
                          </a:rPr>
                        </m:ctrlPr>
                      </m:accPr>
                      <m:e>
                        <m:r>
                          <a:rPr kumimoji="1" lang="en-US" altLang="ja-JP" sz="3200" b="0" i="1" smtClean="0">
                            <a:latin typeface="Cambria Math" panose="02040503050406030204" pitchFamily="18" charset="0"/>
                            <a:ea typeface="Cambria Math" panose="02040503050406030204" pitchFamily="18" charset="0"/>
                          </a:rPr>
                          <m:t> </m:t>
                        </m:r>
                        <m:r>
                          <a:rPr kumimoji="1" lang="en-US" altLang="ja-JP" sz="3200" b="0" i="1" smtClean="0">
                            <a:latin typeface="Cambria Math" panose="02040503050406030204" pitchFamily="18" charset="0"/>
                            <a:ea typeface="Cambria Math" panose="02040503050406030204" pitchFamily="18" charset="0"/>
                          </a:rPr>
                          <m:t>𝑍</m:t>
                        </m:r>
                        <m:r>
                          <a:rPr kumimoji="1" lang="en-US" altLang="ja-JP" sz="3200" b="0" i="1" smtClean="0">
                            <a:latin typeface="Cambria Math" panose="02040503050406030204" pitchFamily="18" charset="0"/>
                            <a:ea typeface="Cambria Math" panose="02040503050406030204" pitchFamily="18" charset="0"/>
                          </a:rPr>
                          <m:t> </m:t>
                        </m:r>
                      </m:e>
                    </m:acc>
                  </m:oMath>
                </a14:m>
                <a:r>
                  <a:rPr kumimoji="1" lang="ja-JP" altLang="en-US" sz="3200" dirty="0">
                    <a:latin typeface="Times New Roman" panose="02020603050405020304" pitchFamily="18" charset="0"/>
                  </a:rPr>
                  <a:t>の</a:t>
                </a:r>
                <a:r>
                  <a:rPr lang="ja-JP" altLang="en-US" sz="3200" dirty="0">
                    <a:latin typeface="Times New Roman" panose="02020603050405020304" pitchFamily="18" charset="0"/>
                  </a:rPr>
                  <a:t>併合</a:t>
                </a:r>
                <a:endParaRPr kumimoji="1" lang="ja-JP" altLang="en-US" sz="3200" dirty="0">
                  <a:latin typeface="Times New Roman" panose="02020603050405020304" pitchFamily="18" charset="0"/>
                </a:endParaRPr>
              </a:p>
            </p:txBody>
          </p:sp>
        </mc:Choice>
        <mc:Fallback xmlns="">
          <p:sp>
            <p:nvSpPr>
              <p:cNvPr id="20" name="テキスト ボックス 19">
                <a:extLst>
                  <a:ext uri="{FF2B5EF4-FFF2-40B4-BE49-F238E27FC236}">
                    <a16:creationId xmlns:a16="http://schemas.microsoft.com/office/drawing/2014/main" id="{CF8F01EA-5CEE-47DF-A117-3C775BD564FA}"/>
                  </a:ext>
                </a:extLst>
              </p:cNvPr>
              <p:cNvSpPr txBox="1">
                <a:spLocks noRot="1" noChangeAspect="1" noMove="1" noResize="1" noEditPoints="1" noAdjustHandles="1" noChangeArrowheads="1" noChangeShapeType="1" noTextEdit="1"/>
              </p:cNvSpPr>
              <p:nvPr/>
            </p:nvSpPr>
            <p:spPr>
              <a:xfrm>
                <a:off x="371170" y="1675538"/>
                <a:ext cx="8401659" cy="584775"/>
              </a:xfrm>
              <a:prstGeom prst="rect">
                <a:avLst/>
              </a:prstGeom>
              <a:blipFill>
                <a:blip r:embed="rId14"/>
                <a:stretch>
                  <a:fillRect l="-1887" t="-17708" r="-1742" b="-33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1" name="テキスト ボックス 20">
                <a:extLst>
                  <a:ext uri="{FF2B5EF4-FFF2-40B4-BE49-F238E27FC236}">
                    <a16:creationId xmlns:a16="http://schemas.microsoft.com/office/drawing/2014/main" id="{FD229ACB-1359-46F0-932A-0FEF7396E631}"/>
                  </a:ext>
                </a:extLst>
              </p:cNvPr>
              <p:cNvSpPr txBox="1"/>
              <p:nvPr/>
            </p:nvSpPr>
            <p:spPr>
              <a:xfrm>
                <a:off x="1863047" y="5399156"/>
                <a:ext cx="5405262"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3600" b="0" i="1" smtClean="0">
                          <a:latin typeface="Cambria Math" panose="02040503050406030204" pitchFamily="18" charset="0"/>
                        </a:rPr>
                        <m:t>𝑓</m:t>
                      </m:r>
                      <m:d>
                        <m:dPr>
                          <m:ctrlPr>
                            <a:rPr kumimoji="1" lang="en-US" altLang="ja-JP" sz="3600" b="0" i="1" smtClean="0">
                              <a:latin typeface="Cambria Math" panose="02040503050406030204" pitchFamily="18" charset="0"/>
                            </a:rPr>
                          </m:ctrlPr>
                        </m:dPr>
                        <m:e>
                          <m:r>
                            <a:rPr kumimoji="1" lang="en-US" altLang="ja-JP" sz="3600" b="0" i="1" smtClean="0">
                              <a:latin typeface="Cambria Math" panose="02040503050406030204" pitchFamily="18" charset="0"/>
                            </a:rPr>
                            <m:t>𝑋</m:t>
                          </m:r>
                          <m:r>
                            <a:rPr kumimoji="1" lang="en-US" altLang="ja-JP" sz="3600" b="0" i="1" smtClean="0">
                              <a:latin typeface="Cambria Math" panose="02040503050406030204" pitchFamily="18" charset="0"/>
                            </a:rPr>
                            <m:t>,</m:t>
                          </m:r>
                          <m:r>
                            <a:rPr kumimoji="1" lang="en-US" altLang="ja-JP" sz="3600" b="0" i="1" smtClean="0">
                              <a:latin typeface="Cambria Math" panose="02040503050406030204" pitchFamily="18" charset="0"/>
                            </a:rPr>
                            <m:t>𝑌</m:t>
                          </m:r>
                          <m:r>
                            <a:rPr kumimoji="1" lang="en-US" altLang="ja-JP" sz="3600" b="0" i="1" smtClean="0">
                              <a:latin typeface="Cambria Math" panose="02040503050406030204" pitchFamily="18" charset="0"/>
                            </a:rPr>
                            <m:t>,</m:t>
                          </m:r>
                          <m:r>
                            <a:rPr kumimoji="1" lang="en-US" altLang="ja-JP" sz="3600" b="0" i="1" smtClean="0">
                              <a:latin typeface="Cambria Math" panose="02040503050406030204" pitchFamily="18" charset="0"/>
                            </a:rPr>
                            <m:t>𝑍</m:t>
                          </m:r>
                        </m:e>
                      </m:d>
                      <m:r>
                        <a:rPr kumimoji="1" lang="en-US" altLang="ja-JP" sz="3600" b="0" i="1" smtClean="0">
                          <a:latin typeface="Cambria Math" panose="02040503050406030204" pitchFamily="18" charset="0"/>
                        </a:rPr>
                        <m:t>=</m:t>
                      </m:r>
                      <m:r>
                        <a:rPr kumimoji="1" lang="en-US" altLang="ja-JP" sz="3600" b="0" i="1" smtClean="0">
                          <a:latin typeface="Cambria Math" panose="02040503050406030204" pitchFamily="18" charset="0"/>
                        </a:rPr>
                        <m:t>𝑋</m:t>
                      </m:r>
                      <m:r>
                        <a:rPr kumimoji="1" lang="en-US" altLang="ja-JP" sz="3600" b="0" i="1" smtClean="0">
                          <a:latin typeface="Cambria Math" panose="02040503050406030204" pitchFamily="18" charset="0"/>
                          <a:ea typeface="Cambria Math" panose="02040503050406030204" pitchFamily="18" charset="0"/>
                        </a:rPr>
                        <m:t>⋅</m:t>
                      </m:r>
                      <m:r>
                        <a:rPr kumimoji="1" lang="en-US" altLang="ja-JP" sz="3600" b="0" i="1" smtClean="0">
                          <a:latin typeface="Cambria Math" panose="02040503050406030204" pitchFamily="18" charset="0"/>
                          <a:ea typeface="Cambria Math" panose="02040503050406030204" pitchFamily="18" charset="0"/>
                        </a:rPr>
                        <m:t>𝑌</m:t>
                      </m:r>
                      <m:r>
                        <a:rPr kumimoji="1" lang="en-US" altLang="ja-JP" sz="3600" b="0" i="1" smtClean="0">
                          <a:latin typeface="Cambria Math" panose="02040503050406030204" pitchFamily="18" charset="0"/>
                          <a:ea typeface="Cambria Math" panose="02040503050406030204" pitchFamily="18" charset="0"/>
                        </a:rPr>
                        <m:t>+</m:t>
                      </m:r>
                      <m:r>
                        <a:rPr kumimoji="1" lang="en-US" altLang="ja-JP" sz="3600" b="0" i="1" smtClean="0">
                          <a:latin typeface="Cambria Math" panose="02040503050406030204" pitchFamily="18" charset="0"/>
                          <a:ea typeface="Cambria Math" panose="02040503050406030204" pitchFamily="18" charset="0"/>
                        </a:rPr>
                        <m:t>𝑌</m:t>
                      </m:r>
                      <m:r>
                        <a:rPr kumimoji="1" lang="en-US" altLang="ja-JP" sz="3600" b="0" i="1" smtClean="0">
                          <a:latin typeface="Cambria Math" panose="02040503050406030204" pitchFamily="18" charset="0"/>
                          <a:ea typeface="Cambria Math" panose="02040503050406030204" pitchFamily="18" charset="0"/>
                        </a:rPr>
                        <m:t>⋅</m:t>
                      </m:r>
                      <m:acc>
                        <m:accPr>
                          <m:chr m:val="̅"/>
                          <m:ctrlPr>
                            <a:rPr kumimoji="1" lang="en-US" altLang="ja-JP" sz="3600" b="0" i="1" smtClean="0">
                              <a:latin typeface="Cambria Math" panose="02040503050406030204" pitchFamily="18" charset="0"/>
                              <a:ea typeface="Cambria Math" panose="02040503050406030204" pitchFamily="18" charset="0"/>
                            </a:rPr>
                          </m:ctrlPr>
                        </m:accPr>
                        <m:e>
                          <m:r>
                            <a:rPr kumimoji="1" lang="en-US" altLang="ja-JP" sz="3600" b="0" i="1" smtClean="0">
                              <a:latin typeface="Cambria Math" panose="02040503050406030204" pitchFamily="18" charset="0"/>
                              <a:ea typeface="Cambria Math" panose="02040503050406030204" pitchFamily="18" charset="0"/>
                            </a:rPr>
                            <m:t> </m:t>
                          </m:r>
                          <m:r>
                            <a:rPr kumimoji="1" lang="en-US" altLang="ja-JP" sz="3600" b="0" i="1" smtClean="0">
                              <a:latin typeface="Cambria Math" panose="02040503050406030204" pitchFamily="18" charset="0"/>
                              <a:ea typeface="Cambria Math" panose="02040503050406030204" pitchFamily="18" charset="0"/>
                            </a:rPr>
                            <m:t>𝑍</m:t>
                          </m:r>
                          <m:r>
                            <a:rPr kumimoji="1" lang="en-US" altLang="ja-JP" sz="3600" b="0" i="1" smtClean="0">
                              <a:latin typeface="Cambria Math" panose="02040503050406030204" pitchFamily="18" charset="0"/>
                              <a:ea typeface="Cambria Math" panose="02040503050406030204" pitchFamily="18" charset="0"/>
                            </a:rPr>
                            <m:t> </m:t>
                          </m:r>
                        </m:e>
                      </m:acc>
                    </m:oMath>
                  </m:oMathPara>
                </a14:m>
                <a:endParaRPr kumimoji="1" lang="ja-JP" altLang="en-US" sz="3600" dirty="0"/>
              </a:p>
            </p:txBody>
          </p:sp>
        </mc:Choice>
        <mc:Fallback xmlns="">
          <p:sp>
            <p:nvSpPr>
              <p:cNvPr id="21" name="テキスト ボックス 20">
                <a:extLst>
                  <a:ext uri="{FF2B5EF4-FFF2-40B4-BE49-F238E27FC236}">
                    <a16:creationId xmlns:a16="http://schemas.microsoft.com/office/drawing/2014/main" id="{FD229ACB-1359-46F0-932A-0FEF7396E631}"/>
                  </a:ext>
                </a:extLst>
              </p:cNvPr>
              <p:cNvSpPr txBox="1">
                <a:spLocks noRot="1" noChangeAspect="1" noMove="1" noResize="1" noEditPoints="1" noAdjustHandles="1" noChangeArrowheads="1" noChangeShapeType="1" noTextEdit="1"/>
              </p:cNvSpPr>
              <p:nvPr/>
            </p:nvSpPr>
            <p:spPr>
              <a:xfrm>
                <a:off x="1863047" y="5399156"/>
                <a:ext cx="5405262" cy="646331"/>
              </a:xfrm>
              <a:prstGeom prst="rect">
                <a:avLst/>
              </a:prstGeom>
              <a:blipFill>
                <a:blip r:embed="rId15"/>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46636"/>
                                        </p:tgtEl>
                                        <p:attrNameLst>
                                          <p:attrName>style.visibility</p:attrName>
                                        </p:attrNameLst>
                                      </p:cBhvr>
                                      <p:to>
                                        <p:strVal val="visible"/>
                                      </p:to>
                                    </p:set>
                                    <p:animEffect transition="in" filter="wipe(left)">
                                      <p:cBhvr>
                                        <p:cTn id="7" dur="500"/>
                                        <p:tgtEl>
                                          <p:spTgt spid="1466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46644"/>
                                        </p:tgtEl>
                                        <p:attrNameLst>
                                          <p:attrName>style.visibility</p:attrName>
                                        </p:attrNameLst>
                                      </p:cBhvr>
                                      <p:to>
                                        <p:strVal val="visible"/>
                                      </p:to>
                                    </p:set>
                                    <p:animEffect transition="in" filter="checkerboard(across)">
                                      <p:cBhvr>
                                        <p:cTn id="12" dur="500"/>
                                        <p:tgtEl>
                                          <p:spTgt spid="1466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46640"/>
                                        </p:tgtEl>
                                        <p:attrNameLst>
                                          <p:attrName>style.visibility</p:attrName>
                                        </p:attrNameLst>
                                      </p:cBhvr>
                                      <p:to>
                                        <p:strVal val="visible"/>
                                      </p:to>
                                    </p:set>
                                    <p:animEffect transition="in" filter="wipe(left)">
                                      <p:cBhvr>
                                        <p:cTn id="17" dur="500"/>
                                        <p:tgtEl>
                                          <p:spTgt spid="14664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46645"/>
                                        </p:tgtEl>
                                        <p:attrNameLst>
                                          <p:attrName>style.visibility</p:attrName>
                                        </p:attrNameLst>
                                      </p:cBhvr>
                                      <p:to>
                                        <p:strVal val="visible"/>
                                      </p:to>
                                    </p:set>
                                    <p:animEffect transition="in" filter="checkerboard(across)">
                                      <p:cBhvr>
                                        <p:cTn id="22" dur="500"/>
                                        <p:tgtEl>
                                          <p:spTgt spid="146645"/>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pPr eaLnBrk="1" hangingPunct="1">
              <a:defRPr/>
            </a:pPr>
            <a:r>
              <a:rPr lang="en-US" altLang="ja-JP">
                <a:latin typeface="Times New Roman" panose="02020603050405020304" pitchFamily="18" charset="0"/>
              </a:rPr>
              <a:t>QM</a:t>
            </a:r>
            <a:r>
              <a:rPr lang="ja-JP" altLang="en-US">
                <a:latin typeface="Times New Roman" panose="02020603050405020304" pitchFamily="18" charset="0"/>
              </a:rPr>
              <a:t>法による</a:t>
            </a:r>
            <a:r>
              <a:rPr lang="en-US" altLang="ja-JP">
                <a:latin typeface="Times New Roman" panose="02020603050405020304" pitchFamily="18" charset="0"/>
              </a:rPr>
              <a:t>2</a:t>
            </a:r>
            <a:r>
              <a:rPr lang="ja-JP" altLang="en-US">
                <a:latin typeface="Times New Roman" panose="02020603050405020304" pitchFamily="18" charset="0"/>
              </a:rPr>
              <a:t>段論理最小化</a:t>
            </a:r>
          </a:p>
        </p:txBody>
      </p:sp>
      <p:sp>
        <p:nvSpPr>
          <p:cNvPr id="159747" name="Rectangle 3"/>
          <p:cNvSpPr>
            <a:spLocks noGrp="1" noChangeArrowheads="1"/>
          </p:cNvSpPr>
          <p:nvPr>
            <p:ph type="body" idx="1"/>
          </p:nvPr>
        </p:nvSpPr>
        <p:spPr>
          <a:xfrm>
            <a:off x="1066800" y="1600200"/>
            <a:ext cx="7543800" cy="5105400"/>
          </a:xfrm>
        </p:spPr>
        <p:txBody>
          <a:bodyPr/>
          <a:lstStyle/>
          <a:p>
            <a:pPr marL="660400" indent="-660400" eaLnBrk="1" hangingPunct="1">
              <a:lnSpc>
                <a:spcPct val="90000"/>
              </a:lnSpc>
              <a:buSzTx/>
              <a:buFont typeface="Wingdings" panose="05000000000000000000" pitchFamily="2" charset="2"/>
              <a:buAutoNum type="arabicPeriod"/>
              <a:defRPr/>
            </a:pPr>
            <a:r>
              <a:rPr lang="ja-JP" altLang="en-US">
                <a:latin typeface="Times New Roman" panose="02020603050405020304" pitchFamily="18" charset="0"/>
              </a:rPr>
              <a:t>最小項を併合して主項を決定する</a:t>
            </a:r>
          </a:p>
          <a:p>
            <a:pPr marL="1035050" lvl="1" indent="-577850" eaLnBrk="1" hangingPunct="1">
              <a:lnSpc>
                <a:spcPct val="90000"/>
              </a:lnSpc>
              <a:buSzPct val="80000"/>
              <a:buFont typeface="Wingdings" panose="05000000000000000000" pitchFamily="2" charset="2"/>
              <a:buAutoNum type="romanLcPeriod"/>
              <a:defRPr/>
            </a:pPr>
            <a:r>
              <a:rPr lang="ja-JP" altLang="en-US">
                <a:latin typeface="Times New Roman" panose="02020603050405020304" pitchFamily="18" charset="0"/>
              </a:rPr>
              <a:t>最小項をグループ分けする</a:t>
            </a:r>
          </a:p>
          <a:p>
            <a:pPr marL="1035050" lvl="1" indent="-577850" eaLnBrk="1" hangingPunct="1">
              <a:lnSpc>
                <a:spcPct val="90000"/>
              </a:lnSpc>
              <a:buSzPct val="80000"/>
              <a:buFont typeface="Wingdings" panose="05000000000000000000" pitchFamily="2" charset="2"/>
              <a:buAutoNum type="romanLcPeriod"/>
              <a:defRPr/>
            </a:pPr>
            <a:r>
              <a:rPr lang="ja-JP" altLang="en-US">
                <a:latin typeface="Times New Roman" panose="02020603050405020304" pitchFamily="18" charset="0"/>
              </a:rPr>
              <a:t>隣接グループの項を併合する</a:t>
            </a:r>
          </a:p>
          <a:p>
            <a:pPr marL="1035050" lvl="1" indent="-577850" eaLnBrk="1" hangingPunct="1">
              <a:lnSpc>
                <a:spcPct val="90000"/>
              </a:lnSpc>
              <a:buSzPct val="80000"/>
              <a:buFont typeface="Wingdings" panose="05000000000000000000" pitchFamily="2" charset="2"/>
              <a:buAutoNum type="romanLcPeriod"/>
              <a:defRPr/>
            </a:pPr>
            <a:r>
              <a:rPr lang="ja-JP" altLang="en-US">
                <a:latin typeface="Times New Roman" panose="02020603050405020304" pitchFamily="18" charset="0"/>
              </a:rPr>
              <a:t>主項を決定する</a:t>
            </a:r>
          </a:p>
          <a:p>
            <a:pPr marL="660400" indent="-660400" eaLnBrk="1" hangingPunct="1">
              <a:lnSpc>
                <a:spcPct val="90000"/>
              </a:lnSpc>
              <a:buSzTx/>
              <a:buFont typeface="Wingdings" panose="05000000000000000000" pitchFamily="2" charset="2"/>
              <a:buAutoNum type="arabicPeriod"/>
              <a:defRPr/>
            </a:pPr>
            <a:r>
              <a:rPr lang="ja-JP" altLang="en-US">
                <a:latin typeface="Times New Roman" panose="02020603050405020304" pitchFamily="18" charset="0"/>
              </a:rPr>
              <a:t>必要な主項を選択する</a:t>
            </a:r>
          </a:p>
          <a:p>
            <a:pPr marL="1035050" lvl="1" indent="-577850" eaLnBrk="1" hangingPunct="1">
              <a:lnSpc>
                <a:spcPct val="90000"/>
              </a:lnSpc>
              <a:buSzPct val="80000"/>
              <a:buFont typeface="Wingdings" panose="05000000000000000000" pitchFamily="2" charset="2"/>
              <a:buAutoNum type="romanLcPeriod"/>
              <a:defRPr/>
            </a:pPr>
            <a:r>
              <a:rPr lang="ja-JP" altLang="en-US">
                <a:latin typeface="Times New Roman" panose="02020603050405020304" pitchFamily="18" charset="0"/>
              </a:rPr>
              <a:t>主項と最小項の対応表を作る</a:t>
            </a:r>
          </a:p>
          <a:p>
            <a:pPr marL="1035050" lvl="1" indent="-577850" eaLnBrk="1" hangingPunct="1">
              <a:lnSpc>
                <a:spcPct val="90000"/>
              </a:lnSpc>
              <a:buSzPct val="80000"/>
              <a:buFont typeface="Wingdings" panose="05000000000000000000" pitchFamily="2" charset="2"/>
              <a:buAutoNum type="romanLcPeriod"/>
              <a:defRPr/>
            </a:pPr>
            <a:r>
              <a:rPr lang="ja-JP" altLang="en-US">
                <a:latin typeface="Times New Roman" panose="02020603050405020304" pitchFamily="18" charset="0"/>
              </a:rPr>
              <a:t>特異最小項を決定する</a:t>
            </a:r>
          </a:p>
          <a:p>
            <a:pPr marL="1035050" lvl="1" indent="-577850" eaLnBrk="1" hangingPunct="1">
              <a:lnSpc>
                <a:spcPct val="90000"/>
              </a:lnSpc>
              <a:buSzPct val="80000"/>
              <a:buFont typeface="Wingdings" panose="05000000000000000000" pitchFamily="2" charset="2"/>
              <a:buAutoNum type="romanLcPeriod"/>
              <a:defRPr/>
            </a:pPr>
            <a:r>
              <a:rPr lang="ja-JP" altLang="en-US">
                <a:latin typeface="Times New Roman" panose="02020603050405020304" pitchFamily="18" charset="0"/>
              </a:rPr>
              <a:t>必須主項を決定する</a:t>
            </a:r>
          </a:p>
          <a:p>
            <a:pPr marL="1035050" lvl="1" indent="-577850" eaLnBrk="1" hangingPunct="1">
              <a:lnSpc>
                <a:spcPct val="90000"/>
              </a:lnSpc>
              <a:buSzPct val="80000"/>
              <a:buFont typeface="Wingdings" panose="05000000000000000000" pitchFamily="2" charset="2"/>
              <a:buAutoNum type="romanLcPeriod"/>
              <a:defRPr/>
            </a:pPr>
            <a:r>
              <a:rPr lang="ja-JP" altLang="en-US">
                <a:latin typeface="Times New Roman" panose="02020603050405020304" pitchFamily="18" charset="0"/>
              </a:rPr>
              <a:t>必須主項が包含する最小項を決定する</a:t>
            </a:r>
          </a:p>
          <a:p>
            <a:pPr marL="1035050" lvl="1" indent="-577850" eaLnBrk="1" hangingPunct="1">
              <a:lnSpc>
                <a:spcPct val="90000"/>
              </a:lnSpc>
              <a:buSzPct val="80000"/>
              <a:buFont typeface="Wingdings" panose="05000000000000000000" pitchFamily="2" charset="2"/>
              <a:buAutoNum type="romanLcPeriod"/>
              <a:defRPr/>
            </a:pPr>
            <a:r>
              <a:rPr lang="ja-JP" altLang="en-US">
                <a:latin typeface="Times New Roman" panose="02020603050405020304" pitchFamily="18" charset="0"/>
              </a:rPr>
              <a:t>残る最小項を包含する主項を選択する</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pPr eaLnBrk="1" hangingPunct="1">
              <a:defRPr/>
            </a:pPr>
            <a:r>
              <a:rPr lang="ja-JP" altLang="en-US" sz="3200" dirty="0">
                <a:latin typeface="Times New Roman" panose="02020603050405020304" pitchFamily="18" charset="0"/>
              </a:rPr>
              <a:t>主項の決定</a:t>
            </a:r>
            <a:r>
              <a:rPr lang="en-US" altLang="ja-JP" sz="3200" dirty="0">
                <a:latin typeface="Times New Roman" panose="02020603050405020304" pitchFamily="18" charset="0"/>
              </a:rPr>
              <a:t>(1) </a:t>
            </a:r>
            <a:r>
              <a:rPr lang="ja-JP" altLang="en-US" sz="3200" dirty="0">
                <a:latin typeface="Times New Roman" panose="02020603050405020304" pitchFamily="18" charset="0"/>
              </a:rPr>
              <a:t>最小項のグループ分け</a:t>
            </a:r>
          </a:p>
        </p:txBody>
      </p:sp>
      <p:sp>
        <p:nvSpPr>
          <p:cNvPr id="147459" name="Rectangle 3"/>
          <p:cNvSpPr>
            <a:spLocks noGrp="1" noChangeArrowheads="1"/>
          </p:cNvSpPr>
          <p:nvPr>
            <p:ph type="body" idx="1"/>
          </p:nvPr>
        </p:nvSpPr>
        <p:spPr>
          <a:xfrm>
            <a:off x="1066800" y="1600200"/>
            <a:ext cx="7543800" cy="2667000"/>
          </a:xfrm>
        </p:spPr>
        <p:txBody>
          <a:bodyPr/>
          <a:lstStyle/>
          <a:p>
            <a:pPr marL="660400" indent="-660400" eaLnBrk="1" hangingPunct="1">
              <a:buFont typeface="Wingdings" panose="05000000000000000000" pitchFamily="2" charset="2"/>
              <a:buAutoNum type="arabicPeriod"/>
              <a:defRPr/>
            </a:pPr>
            <a:r>
              <a:rPr lang="ja-JP" altLang="en-US" dirty="0">
                <a:latin typeface="Times New Roman" panose="02020603050405020304" pitchFamily="18" charset="0"/>
              </a:rPr>
              <a:t>最小項のグループ分け</a:t>
            </a:r>
          </a:p>
          <a:p>
            <a:pPr marL="1035050" lvl="1" indent="-577850" eaLnBrk="1" hangingPunct="1">
              <a:buSzPct val="70000"/>
              <a:buFont typeface="Wingdings" panose="05000000000000000000" pitchFamily="2" charset="2"/>
              <a:buAutoNum type="romanLcPeriod"/>
              <a:defRPr/>
            </a:pPr>
            <a:r>
              <a:rPr lang="ja-JP" altLang="en-US" dirty="0">
                <a:latin typeface="Times New Roman" panose="02020603050405020304" pitchFamily="18" charset="0"/>
              </a:rPr>
              <a:t>積和標準系にする</a:t>
            </a:r>
          </a:p>
          <a:p>
            <a:pPr marL="1035050" lvl="1" indent="-577850" eaLnBrk="1" hangingPunct="1">
              <a:buSzPct val="70000"/>
              <a:buFont typeface="Wingdings" panose="05000000000000000000" pitchFamily="2" charset="2"/>
              <a:buAutoNum type="romanLcPeriod"/>
              <a:defRPr/>
            </a:pPr>
            <a:r>
              <a:rPr lang="ja-JP" altLang="en-US" dirty="0">
                <a:latin typeface="Times New Roman" panose="02020603050405020304" pitchFamily="18" charset="0"/>
              </a:rPr>
              <a:t> </a:t>
            </a:r>
            <a:r>
              <a:rPr lang="en-US" altLang="ja-JP" i="1" dirty="0">
                <a:latin typeface="Times New Roman" panose="02020603050405020304" pitchFamily="18" charset="0"/>
              </a:rPr>
              <a:t>f</a:t>
            </a:r>
            <a:r>
              <a:rPr lang="en-US" altLang="ja-JP" dirty="0">
                <a:latin typeface="Times New Roman" panose="02020603050405020304" pitchFamily="18" charset="0"/>
              </a:rPr>
              <a:t> = 1 </a:t>
            </a:r>
            <a:r>
              <a:rPr lang="ja-JP" altLang="en-US" dirty="0">
                <a:latin typeface="Times New Roman" panose="02020603050405020304" pitchFamily="18" charset="0"/>
              </a:rPr>
              <a:t>となる項を取り出す</a:t>
            </a:r>
          </a:p>
          <a:p>
            <a:pPr marL="1035050" lvl="1" indent="-577850" eaLnBrk="1" hangingPunct="1">
              <a:buSzPct val="70000"/>
              <a:buFont typeface="Wingdings" panose="05000000000000000000" pitchFamily="2" charset="2"/>
              <a:buAutoNum type="romanLcPeriod"/>
              <a:defRPr/>
            </a:pPr>
            <a:r>
              <a:rPr lang="en-US" altLang="ja-JP" dirty="0">
                <a:latin typeface="Times New Roman" panose="02020603050405020304" pitchFamily="18" charset="0"/>
              </a:rPr>
              <a:t>1 </a:t>
            </a:r>
            <a:r>
              <a:rPr lang="ja-JP" altLang="en-US" dirty="0">
                <a:latin typeface="Times New Roman" panose="02020603050405020304" pitchFamily="18" charset="0"/>
              </a:rPr>
              <a:t>の少ない項から順に並べる</a:t>
            </a:r>
          </a:p>
          <a:p>
            <a:pPr marL="1035050" lvl="1" indent="-577850" eaLnBrk="1" hangingPunct="1">
              <a:buSzPct val="70000"/>
              <a:buFont typeface="Wingdings" panose="05000000000000000000" pitchFamily="2" charset="2"/>
              <a:buAutoNum type="romanLcPeriod"/>
              <a:defRPr/>
            </a:pPr>
            <a:r>
              <a:rPr lang="en-US" altLang="ja-JP" dirty="0">
                <a:latin typeface="Times New Roman" panose="02020603050405020304" pitchFamily="18" charset="0"/>
              </a:rPr>
              <a:t>1</a:t>
            </a:r>
            <a:r>
              <a:rPr lang="ja-JP" altLang="en-US" dirty="0">
                <a:latin typeface="Times New Roman" panose="02020603050405020304" pitchFamily="18" charset="0"/>
              </a:rPr>
              <a:t>の数でグループ分けする</a:t>
            </a:r>
          </a:p>
        </p:txBody>
      </p:sp>
      <mc:AlternateContent xmlns:mc="http://schemas.openxmlformats.org/markup-compatibility/2006" xmlns:a14="http://schemas.microsoft.com/office/drawing/2010/main">
        <mc:Choice Requires="a14">
          <p:sp>
            <p:nvSpPr>
              <p:cNvPr id="2" name="テキスト ボックス 1">
                <a:extLst>
                  <a:ext uri="{FF2B5EF4-FFF2-40B4-BE49-F238E27FC236}">
                    <a16:creationId xmlns:a16="http://schemas.microsoft.com/office/drawing/2014/main" id="{25822020-9A82-498E-8EA0-9138B4214B82}"/>
                  </a:ext>
                </a:extLst>
              </p:cNvPr>
              <p:cNvSpPr txBox="1"/>
              <p:nvPr/>
            </p:nvSpPr>
            <p:spPr>
              <a:xfrm>
                <a:off x="393919" y="4688053"/>
                <a:ext cx="8300286" cy="1573123"/>
              </a:xfrm>
              <a:prstGeom prst="rect">
                <a:avLst/>
              </a:prstGeom>
              <a:noFill/>
            </p:spPr>
            <p:txBody>
              <a:bodyPr wrap="none" rtlCol="0">
                <a:spAutoFit/>
              </a:bodyPr>
              <a:lstStyle/>
              <a:p>
                <a:pPr algn="ctr"/>
                <a:r>
                  <a:rPr lang="ja-JP" altLang="en-US" sz="3200" dirty="0"/>
                  <a:t>例 </a:t>
                </a:r>
                <a:r>
                  <a:rPr lang="en-US" altLang="ja-JP" sz="3200" dirty="0"/>
                  <a:t>: </a:t>
                </a:r>
                <a14:m>
                  <m:oMath xmlns:m="http://schemas.openxmlformats.org/officeDocument/2006/math">
                    <m:r>
                      <a:rPr kumimoji="1" lang="en-US" altLang="ja-JP" sz="3200" b="0" i="1" smtClean="0">
                        <a:latin typeface="Cambria Math" panose="02040503050406030204" pitchFamily="18" charset="0"/>
                      </a:rPr>
                      <m:t>𝑓</m:t>
                    </m:r>
                    <m:r>
                      <a:rPr kumimoji="1" lang="en-US" altLang="ja-JP" sz="3200" b="0" i="1" smtClean="0">
                        <a:latin typeface="Cambria Math" panose="02040503050406030204" pitchFamily="18" charset="0"/>
                      </a:rPr>
                      <m:t>=</m:t>
                    </m:r>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𝐴</m:t>
                        </m:r>
                        <m:r>
                          <a:rPr kumimoji="1" lang="en-US" altLang="ja-JP" sz="3200" b="0" i="1" smtClean="0">
                            <a:latin typeface="Cambria Math" panose="02040503050406030204" pitchFamily="18" charset="0"/>
                          </a:rPr>
                          <m:t> </m:t>
                        </m:r>
                      </m:e>
                    </m:acc>
                    <m:r>
                      <a:rPr kumimoji="1" lang="en-US" altLang="ja-JP" sz="3200" b="0" i="1" smtClean="0">
                        <a:latin typeface="Cambria Math" panose="02040503050406030204" pitchFamily="18" charset="0"/>
                      </a:rPr>
                      <m:t> </m:t>
                    </m:r>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𝐵</m:t>
                        </m:r>
                        <m:r>
                          <a:rPr kumimoji="1" lang="en-US" altLang="ja-JP" sz="3200" b="0" i="1" smtClean="0">
                            <a:latin typeface="Cambria Math" panose="02040503050406030204" pitchFamily="18" charset="0"/>
                          </a:rPr>
                          <m:t> </m:t>
                        </m:r>
                      </m:e>
                    </m:acc>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𝐶</m:t>
                    </m:r>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𝐷</m:t>
                    </m:r>
                    <m:r>
                      <a:rPr kumimoji="1" lang="en-US" altLang="ja-JP" sz="3200" b="0" i="1" smtClean="0">
                        <a:latin typeface="Cambria Math" panose="02040503050406030204" pitchFamily="18" charset="0"/>
                      </a:rPr>
                      <m:t>+</m:t>
                    </m:r>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𝐴</m:t>
                        </m:r>
                        <m:r>
                          <a:rPr kumimoji="1" lang="en-US" altLang="ja-JP" sz="3200" b="0" i="1" smtClean="0">
                            <a:latin typeface="Cambria Math" panose="02040503050406030204" pitchFamily="18" charset="0"/>
                          </a:rPr>
                          <m:t> </m:t>
                        </m:r>
                      </m:e>
                    </m:acc>
                    <m:r>
                      <a:rPr kumimoji="1" lang="en-US" altLang="ja-JP" sz="3200" b="0" i="1" smtClean="0">
                        <a:latin typeface="Cambria Math" panose="02040503050406030204" pitchFamily="18" charset="0"/>
                      </a:rPr>
                      <m:t> </m:t>
                    </m:r>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𝐵</m:t>
                        </m:r>
                        <m:r>
                          <a:rPr kumimoji="1" lang="en-US" altLang="ja-JP" sz="3200" b="0" i="1" smtClean="0">
                            <a:latin typeface="Cambria Math" panose="02040503050406030204" pitchFamily="18" charset="0"/>
                          </a:rPr>
                          <m:t> </m:t>
                        </m:r>
                      </m:e>
                    </m:acc>
                    <m:r>
                      <a:rPr kumimoji="1" lang="en-US" altLang="ja-JP" sz="3200" b="0" i="1" smtClean="0">
                        <a:latin typeface="Cambria Math" panose="02040503050406030204" pitchFamily="18" charset="0"/>
                      </a:rPr>
                      <m:t> </m:t>
                    </m:r>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𝐶</m:t>
                        </m:r>
                        <m:r>
                          <a:rPr kumimoji="1" lang="en-US" altLang="ja-JP" sz="3200" b="0" i="1" smtClean="0">
                            <a:latin typeface="Cambria Math" panose="02040503050406030204" pitchFamily="18" charset="0"/>
                          </a:rPr>
                          <m:t>  </m:t>
                        </m:r>
                      </m:e>
                    </m:acc>
                    <m:r>
                      <a:rPr kumimoji="1" lang="en-US" altLang="ja-JP" sz="3200" b="0" i="1" smtClean="0">
                        <a:latin typeface="Cambria Math" panose="02040503050406030204" pitchFamily="18" charset="0"/>
                      </a:rPr>
                      <m:t>𝐷</m:t>
                    </m:r>
                    <m:r>
                      <a:rPr kumimoji="1" lang="en-US" altLang="ja-JP" sz="3200" b="0" i="1" smtClean="0">
                        <a:latin typeface="Cambria Math" panose="02040503050406030204" pitchFamily="18" charset="0"/>
                      </a:rPr>
                      <m:t>+</m:t>
                    </m:r>
                    <m:r>
                      <a:rPr kumimoji="1" lang="en-US" altLang="ja-JP" sz="3200" b="0" i="1" smtClean="0">
                        <a:latin typeface="Cambria Math" panose="02040503050406030204" pitchFamily="18" charset="0"/>
                      </a:rPr>
                      <m:t>𝐴</m:t>
                    </m:r>
                    <m:r>
                      <a:rPr kumimoji="1" lang="en-US" altLang="ja-JP" sz="3200" b="0" i="1" smtClean="0">
                        <a:latin typeface="Cambria Math" panose="02040503050406030204" pitchFamily="18" charset="0"/>
                      </a:rPr>
                      <m:t> </m:t>
                    </m:r>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𝐵</m:t>
                        </m:r>
                        <m:r>
                          <a:rPr kumimoji="1" lang="en-US" altLang="ja-JP" sz="3200" b="0" i="1" smtClean="0">
                            <a:latin typeface="Cambria Math" panose="02040503050406030204" pitchFamily="18" charset="0"/>
                          </a:rPr>
                          <m:t> </m:t>
                        </m:r>
                      </m:e>
                    </m:acc>
                    <m:r>
                      <a:rPr kumimoji="1" lang="en-US" altLang="ja-JP" sz="3200" b="0" i="1" smtClean="0">
                        <a:latin typeface="Cambria Math" panose="02040503050406030204" pitchFamily="18" charset="0"/>
                      </a:rPr>
                      <m:t> </m:t>
                    </m:r>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𝐶</m:t>
                        </m:r>
                        <m:r>
                          <a:rPr kumimoji="1" lang="en-US" altLang="ja-JP" sz="3200" b="0" i="1" smtClean="0">
                            <a:latin typeface="Cambria Math" panose="02040503050406030204" pitchFamily="18" charset="0"/>
                          </a:rPr>
                          <m:t> </m:t>
                        </m:r>
                      </m:e>
                    </m:acc>
                    <m:r>
                      <a:rPr kumimoji="1" lang="en-US" altLang="ja-JP" sz="3200" b="0" i="1" smtClean="0">
                        <a:latin typeface="Cambria Math" panose="02040503050406030204" pitchFamily="18" charset="0"/>
                      </a:rPr>
                      <m:t> </m:t>
                    </m:r>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𝐷</m:t>
                        </m:r>
                        <m:r>
                          <a:rPr kumimoji="1" lang="en-US" altLang="ja-JP" sz="3200" b="0" i="1" smtClean="0">
                            <a:latin typeface="Cambria Math" panose="02040503050406030204" pitchFamily="18" charset="0"/>
                          </a:rPr>
                          <m:t> </m:t>
                        </m:r>
                      </m:e>
                    </m:acc>
                  </m:oMath>
                </a14:m>
                <a:endParaRPr kumimoji="1" lang="en-US" altLang="ja-JP" sz="3200" dirty="0"/>
              </a:p>
              <a:p>
                <a:pPr algn="ctr"/>
                <a14:m>
                  <m:oMath xmlns:m="http://schemas.openxmlformats.org/officeDocument/2006/math">
                    <m:r>
                      <a:rPr kumimoji="1" lang="en-US" altLang="ja-JP" sz="3200" b="0" i="1" smtClean="0">
                        <a:latin typeface="Cambria Math" panose="02040503050406030204" pitchFamily="18" charset="0"/>
                      </a:rPr>
                      <m:t>+</m:t>
                    </m:r>
                    <m:r>
                      <a:rPr kumimoji="1" lang="en-US" altLang="ja-JP" sz="3200" b="0" i="1" smtClean="0">
                        <a:latin typeface="Cambria Math" panose="02040503050406030204" pitchFamily="18" charset="0"/>
                      </a:rPr>
                      <m:t>𝐴</m:t>
                    </m:r>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𝐵</m:t>
                        </m:r>
                        <m:r>
                          <a:rPr kumimoji="1" lang="en-US" altLang="ja-JP" sz="3200" b="0" i="1" smtClean="0">
                            <a:latin typeface="Cambria Math" panose="02040503050406030204" pitchFamily="18" charset="0"/>
                          </a:rPr>
                          <m:t> </m:t>
                        </m:r>
                      </m:e>
                    </m:acc>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𝐶</m:t>
                    </m:r>
                    <m:r>
                      <a:rPr kumimoji="1" lang="en-US" altLang="ja-JP" sz="3200" b="0" i="1" smtClean="0">
                        <a:latin typeface="Cambria Math" panose="02040503050406030204" pitchFamily="18" charset="0"/>
                      </a:rPr>
                      <m:t> </m:t>
                    </m:r>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𝐷</m:t>
                        </m:r>
                        <m:r>
                          <a:rPr kumimoji="1" lang="en-US" altLang="ja-JP" sz="3200" b="0" i="1" smtClean="0">
                            <a:latin typeface="Cambria Math" panose="02040503050406030204" pitchFamily="18" charset="0"/>
                          </a:rPr>
                          <m:t> </m:t>
                        </m:r>
                      </m:e>
                    </m:acc>
                    <m:r>
                      <a:rPr kumimoji="1" lang="en-US" altLang="ja-JP" sz="3200" b="0" i="1" smtClean="0">
                        <a:latin typeface="Cambria Math" panose="02040503050406030204" pitchFamily="18" charset="0"/>
                      </a:rPr>
                      <m:t>+</m:t>
                    </m:r>
                    <m:r>
                      <a:rPr kumimoji="1" lang="en-US" altLang="ja-JP" sz="3200" b="0" i="1" smtClean="0">
                        <a:latin typeface="Cambria Math" panose="02040503050406030204" pitchFamily="18" charset="0"/>
                      </a:rPr>
                      <m:t>𝐴</m:t>
                    </m:r>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𝐵</m:t>
                        </m:r>
                        <m:r>
                          <a:rPr kumimoji="1" lang="en-US" altLang="ja-JP" sz="3200" b="0" i="1" smtClean="0">
                            <a:latin typeface="Cambria Math" panose="02040503050406030204" pitchFamily="18" charset="0"/>
                          </a:rPr>
                          <m:t> </m:t>
                        </m:r>
                      </m:e>
                    </m:acc>
                    <m:r>
                      <a:rPr kumimoji="1" lang="en-US" altLang="ja-JP" sz="3200" b="0" i="1" smtClean="0">
                        <a:latin typeface="Cambria Math" panose="02040503050406030204" pitchFamily="18" charset="0"/>
                      </a:rPr>
                      <m:t>𝐶</m:t>
                    </m:r>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𝐷</m:t>
                    </m:r>
                    <m:r>
                      <a:rPr kumimoji="1" lang="en-US" altLang="ja-JP" sz="3200" b="0" i="1" smtClean="0">
                        <a:latin typeface="Cambria Math" panose="02040503050406030204" pitchFamily="18" charset="0"/>
                      </a:rPr>
                      <m:t>+</m:t>
                    </m:r>
                    <m:r>
                      <a:rPr kumimoji="1" lang="en-US" altLang="ja-JP" sz="3200" b="0" i="1" smtClean="0">
                        <a:latin typeface="Cambria Math" panose="02040503050406030204" pitchFamily="18" charset="0"/>
                      </a:rPr>
                      <m:t>𝐴</m:t>
                    </m:r>
                    <m:r>
                      <a:rPr kumimoji="1" lang="en-US" altLang="ja-JP" sz="3200" b="0" i="1" smtClean="0">
                        <a:latin typeface="Cambria Math" panose="02040503050406030204" pitchFamily="18" charset="0"/>
                      </a:rPr>
                      <m:t> </m:t>
                    </m:r>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𝐵</m:t>
                        </m:r>
                        <m:r>
                          <a:rPr kumimoji="1" lang="en-US" altLang="ja-JP" sz="3200" b="0" i="1" smtClean="0">
                            <a:latin typeface="Cambria Math" panose="02040503050406030204" pitchFamily="18" charset="0"/>
                          </a:rPr>
                          <m:t> </m:t>
                        </m:r>
                      </m:e>
                    </m:acc>
                    <m:r>
                      <a:rPr kumimoji="1" lang="en-US" altLang="ja-JP" sz="3200" b="0" i="1" smtClean="0">
                        <a:latin typeface="Cambria Math" panose="02040503050406030204" pitchFamily="18" charset="0"/>
                      </a:rPr>
                      <m:t> </m:t>
                    </m:r>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𝐶</m:t>
                        </m:r>
                        <m:r>
                          <a:rPr kumimoji="1" lang="en-US" altLang="ja-JP" sz="3200" b="0" i="1" smtClean="0">
                            <a:latin typeface="Cambria Math" panose="02040503050406030204" pitchFamily="18" charset="0"/>
                          </a:rPr>
                          <m:t> </m:t>
                        </m:r>
                      </m:e>
                    </m:acc>
                    <m:r>
                      <a:rPr kumimoji="1" lang="en-US" altLang="ja-JP" sz="3200" b="0" i="1" smtClean="0">
                        <a:latin typeface="Cambria Math" panose="02040503050406030204" pitchFamily="18" charset="0"/>
                      </a:rPr>
                      <m:t>𝐷</m:t>
                    </m:r>
                  </m:oMath>
                </a14:m>
                <a:r>
                  <a:rPr kumimoji="1" lang="en-US" altLang="ja-JP" sz="3200" b="0" dirty="0"/>
                  <a:t>    </a:t>
                </a:r>
              </a:p>
              <a:p>
                <a:pPr algn="ctr"/>
                <a14:m>
                  <m:oMathPara xmlns:m="http://schemas.openxmlformats.org/officeDocument/2006/math">
                    <m:oMathParaPr>
                      <m:jc m:val="centerGroup"/>
                    </m:oMathParaPr>
                    <m:oMath xmlns:m="http://schemas.openxmlformats.org/officeDocument/2006/math">
                      <m:r>
                        <a:rPr kumimoji="1" lang="en-US" altLang="ja-JP" sz="3200" b="0" i="1" smtClean="0">
                          <a:latin typeface="Cambria Math" panose="02040503050406030204" pitchFamily="18" charset="0"/>
                        </a:rPr>
                        <m:t>+</m:t>
                      </m:r>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𝐴</m:t>
                          </m:r>
                          <m:r>
                            <a:rPr kumimoji="1" lang="en-US" altLang="ja-JP" sz="3200" b="0" i="1" smtClean="0">
                              <a:latin typeface="Cambria Math" panose="02040503050406030204" pitchFamily="18" charset="0"/>
                            </a:rPr>
                            <m:t> </m:t>
                          </m:r>
                        </m:e>
                      </m:acc>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𝐵</m:t>
                      </m:r>
                      <m:r>
                        <a:rPr kumimoji="1" lang="en-US" altLang="ja-JP" sz="3200" b="0" i="1" smtClean="0">
                          <a:latin typeface="Cambria Math" panose="02040503050406030204" pitchFamily="18" charset="0"/>
                        </a:rPr>
                        <m:t> </m:t>
                      </m:r>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𝐶</m:t>
                          </m:r>
                          <m:r>
                            <a:rPr kumimoji="1" lang="en-US" altLang="ja-JP" sz="3200" b="0" i="1" smtClean="0">
                              <a:latin typeface="Cambria Math" panose="02040503050406030204" pitchFamily="18" charset="0"/>
                            </a:rPr>
                            <m:t> </m:t>
                          </m:r>
                        </m:e>
                      </m:acc>
                      <m:r>
                        <a:rPr kumimoji="1" lang="en-US" altLang="ja-JP" sz="3200" b="0" i="1" smtClean="0">
                          <a:latin typeface="Cambria Math" panose="02040503050406030204" pitchFamily="18" charset="0"/>
                        </a:rPr>
                        <m:t> </m:t>
                      </m:r>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𝐷</m:t>
                          </m:r>
                          <m:r>
                            <a:rPr kumimoji="1" lang="en-US" altLang="ja-JP" sz="3200" b="0" i="1" smtClean="0">
                              <a:latin typeface="Cambria Math" panose="02040503050406030204" pitchFamily="18" charset="0"/>
                            </a:rPr>
                            <m:t> </m:t>
                          </m:r>
                        </m:e>
                      </m:acc>
                      <m:r>
                        <a:rPr kumimoji="1" lang="en-US" altLang="ja-JP" sz="3200" b="0" i="1" smtClean="0">
                          <a:latin typeface="Cambria Math" panose="02040503050406030204" pitchFamily="18" charset="0"/>
                        </a:rPr>
                        <m:t>+</m:t>
                      </m:r>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𝐴</m:t>
                          </m:r>
                          <m:r>
                            <a:rPr kumimoji="1" lang="en-US" altLang="ja-JP" sz="3200" b="0" i="1" smtClean="0">
                              <a:latin typeface="Cambria Math" panose="02040503050406030204" pitchFamily="18" charset="0"/>
                            </a:rPr>
                            <m:t> </m:t>
                          </m:r>
                        </m:e>
                      </m:acc>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𝐵</m:t>
                      </m:r>
                      <m:r>
                        <a:rPr kumimoji="1" lang="en-US" altLang="ja-JP" sz="3200" b="0" i="1" smtClean="0">
                          <a:latin typeface="Cambria Math" panose="02040503050406030204" pitchFamily="18" charset="0"/>
                        </a:rPr>
                        <m:t> </m:t>
                      </m:r>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𝐶</m:t>
                          </m:r>
                          <m:r>
                            <a:rPr kumimoji="1" lang="en-US" altLang="ja-JP" sz="3200" b="0" i="1" smtClean="0">
                              <a:latin typeface="Cambria Math" panose="02040503050406030204" pitchFamily="18" charset="0"/>
                            </a:rPr>
                            <m:t> </m:t>
                          </m:r>
                        </m:e>
                      </m:acc>
                      <m:r>
                        <a:rPr kumimoji="1" lang="en-US" altLang="ja-JP" sz="3200" b="0" i="1" smtClean="0">
                          <a:latin typeface="Cambria Math" panose="02040503050406030204" pitchFamily="18" charset="0"/>
                        </a:rPr>
                        <m:t>𝐷</m:t>
                      </m:r>
                      <m:r>
                        <a:rPr kumimoji="1" lang="en-US" altLang="ja-JP" sz="3200" b="0" i="1" smtClean="0">
                          <a:latin typeface="Cambria Math" panose="02040503050406030204" pitchFamily="18" charset="0"/>
                        </a:rPr>
                        <m:t>+</m:t>
                      </m:r>
                      <m:r>
                        <a:rPr kumimoji="1" lang="en-US" altLang="ja-JP" sz="3200" b="0" i="1" smtClean="0">
                          <a:latin typeface="Cambria Math" panose="02040503050406030204" pitchFamily="18" charset="0"/>
                        </a:rPr>
                        <m:t>𝐴</m:t>
                      </m:r>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𝐵</m:t>
                      </m:r>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𝐶</m:t>
                      </m:r>
                      <m:r>
                        <a:rPr kumimoji="1" lang="en-US" altLang="ja-JP" sz="3200" b="0" i="1" smtClean="0">
                          <a:latin typeface="Cambria Math" panose="02040503050406030204" pitchFamily="18" charset="0"/>
                        </a:rPr>
                        <m:t> </m:t>
                      </m:r>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𝐷</m:t>
                          </m:r>
                          <m:r>
                            <a:rPr kumimoji="1" lang="en-US" altLang="ja-JP" sz="3200" b="0" i="1" smtClean="0">
                              <a:latin typeface="Cambria Math" panose="02040503050406030204" pitchFamily="18" charset="0"/>
                            </a:rPr>
                            <m:t> </m:t>
                          </m:r>
                        </m:e>
                      </m:acc>
                    </m:oMath>
                  </m:oMathPara>
                </a14:m>
                <a:endParaRPr kumimoji="1" lang="ja-JP" altLang="en-US" dirty="0"/>
              </a:p>
            </p:txBody>
          </p:sp>
        </mc:Choice>
        <mc:Fallback xmlns="">
          <p:sp>
            <p:nvSpPr>
              <p:cNvPr id="2" name="テキスト ボックス 1">
                <a:extLst>
                  <a:ext uri="{FF2B5EF4-FFF2-40B4-BE49-F238E27FC236}">
                    <a16:creationId xmlns:a16="http://schemas.microsoft.com/office/drawing/2014/main" id="{25822020-9A82-498E-8EA0-9138B4214B82}"/>
                  </a:ext>
                </a:extLst>
              </p:cNvPr>
              <p:cNvSpPr txBox="1">
                <a:spLocks noRot="1" noChangeAspect="1" noMove="1" noResize="1" noEditPoints="1" noAdjustHandles="1" noChangeArrowheads="1" noChangeShapeType="1" noTextEdit="1"/>
              </p:cNvSpPr>
              <p:nvPr/>
            </p:nvSpPr>
            <p:spPr>
              <a:xfrm>
                <a:off x="393919" y="4688053"/>
                <a:ext cx="8300286" cy="1573123"/>
              </a:xfrm>
              <a:prstGeom prst="rect">
                <a:avLst/>
              </a:prstGeom>
              <a:blipFill>
                <a:blip r:embed="rId3"/>
                <a:stretch>
                  <a:fillRect l="-1396" t="-6202"/>
                </a:stretch>
              </a:blipFill>
            </p:spPr>
            <p:txBody>
              <a:bodyPr/>
              <a:lstStyle/>
              <a:p>
                <a:r>
                  <a:rPr lang="ja-JP" altLang="en-US">
                    <a:noFill/>
                  </a:rPr>
                  <a:t> </a:t>
                </a:r>
              </a:p>
            </p:txBody>
          </p:sp>
        </mc:Fallback>
      </mc:AlternateContent>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pPr eaLnBrk="1" hangingPunct="1">
              <a:defRPr/>
            </a:pPr>
            <a:r>
              <a:rPr lang="ja-JP" altLang="en-US" sz="3200">
                <a:latin typeface="Times New Roman" panose="02020603050405020304" pitchFamily="18" charset="0"/>
              </a:rPr>
              <a:t>主項の決定</a:t>
            </a:r>
            <a:r>
              <a:rPr lang="en-US" altLang="ja-JP" sz="3200">
                <a:latin typeface="Times New Roman" panose="02020603050405020304" pitchFamily="18" charset="0"/>
              </a:rPr>
              <a:t>(1) </a:t>
            </a:r>
            <a:r>
              <a:rPr lang="ja-JP" altLang="en-US" sz="3200">
                <a:latin typeface="Times New Roman" panose="02020603050405020304" pitchFamily="18" charset="0"/>
              </a:rPr>
              <a:t>最小項のグループ分け</a:t>
            </a:r>
          </a:p>
        </p:txBody>
      </p:sp>
      <p:sp>
        <p:nvSpPr>
          <p:cNvPr id="176229" name="Text Box 101"/>
          <p:cNvSpPr txBox="1">
            <a:spLocks noChangeArrowheads="1"/>
          </p:cNvSpPr>
          <p:nvPr/>
        </p:nvSpPr>
        <p:spPr bwMode="auto">
          <a:xfrm>
            <a:off x="5791200" y="1600200"/>
            <a:ext cx="3051175"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Tahoma" panose="020B0604030504040204" pitchFamily="34" charset="0"/>
              <a:buNone/>
              <a:defRPr/>
            </a:pPr>
            <a:r>
              <a:rPr lang="en-US" altLang="ja-JP" sz="2400" i="1">
                <a:effectLst>
                  <a:outerShdw blurRad="38100" dist="38100" dir="2700000" algn="tl">
                    <a:srgbClr val="000000"/>
                  </a:outerShdw>
                </a:effectLst>
                <a:latin typeface="Times New Roman" panose="02020603050405020304" pitchFamily="18" charset="0"/>
              </a:rPr>
              <a:t>f</a:t>
            </a:r>
            <a:r>
              <a:rPr lang="en-US" altLang="ja-JP" sz="2400">
                <a:effectLst>
                  <a:outerShdw blurRad="38100" dist="38100" dir="2700000" algn="tl">
                    <a:srgbClr val="000000"/>
                  </a:outerShdw>
                </a:effectLst>
                <a:latin typeface="Times New Roman" panose="02020603050405020304" pitchFamily="18" charset="0"/>
              </a:rPr>
              <a:t> = 1</a:t>
            </a:r>
            <a:r>
              <a:rPr lang="ja-JP" altLang="en-US" sz="2400">
                <a:effectLst>
                  <a:outerShdw blurRad="38100" dist="38100" dir="2700000" algn="tl">
                    <a:srgbClr val="000000"/>
                  </a:outerShdw>
                </a:effectLst>
                <a:latin typeface="Times New Roman" panose="02020603050405020304" pitchFamily="18" charset="0"/>
              </a:rPr>
              <a:t>の行を取り出し</a:t>
            </a:r>
          </a:p>
          <a:p>
            <a:pPr eaLnBrk="1" hangingPunct="1">
              <a:spcBef>
                <a:spcPct val="20000"/>
              </a:spcBef>
              <a:buClr>
                <a:schemeClr val="hlink"/>
              </a:buClr>
              <a:buSzPct val="70000"/>
              <a:buFont typeface="Wingdings" panose="05000000000000000000" pitchFamily="2" charset="2"/>
              <a:buNone/>
              <a:defRPr/>
            </a:pPr>
            <a:r>
              <a:rPr lang="ja-JP" altLang="en-US" sz="2400">
                <a:effectLst>
                  <a:outerShdw blurRad="38100" dist="38100" dir="2700000" algn="tl">
                    <a:srgbClr val="000000"/>
                  </a:outerShdw>
                </a:effectLst>
                <a:latin typeface="Times New Roman" panose="02020603050405020304" pitchFamily="18" charset="0"/>
              </a:rPr>
              <a:t> </a:t>
            </a:r>
            <a:r>
              <a:rPr lang="en-US" altLang="ja-JP" sz="2400">
                <a:effectLst>
                  <a:outerShdw blurRad="38100" dist="38100" dir="2700000" algn="tl">
                    <a:srgbClr val="000000"/>
                  </a:outerShdw>
                </a:effectLst>
                <a:latin typeface="Times New Roman" panose="02020603050405020304" pitchFamily="18" charset="0"/>
              </a:rPr>
              <a:t>1</a:t>
            </a:r>
            <a:r>
              <a:rPr lang="ja-JP" altLang="en-US" sz="2400">
                <a:effectLst>
                  <a:outerShdw blurRad="38100" dist="38100" dir="2700000" algn="tl">
                    <a:srgbClr val="000000"/>
                  </a:outerShdw>
                </a:effectLst>
                <a:latin typeface="Times New Roman" panose="02020603050405020304" pitchFamily="18" charset="0"/>
              </a:rPr>
              <a:t>の少ない順に並べる</a:t>
            </a:r>
          </a:p>
        </p:txBody>
      </p:sp>
      <p:graphicFrame>
        <p:nvGraphicFramePr>
          <p:cNvPr id="19460" name="Object 204"/>
          <p:cNvGraphicFramePr>
            <a:graphicFrameLocks noChangeAspect="1"/>
          </p:cNvGraphicFramePr>
          <p:nvPr/>
        </p:nvGraphicFramePr>
        <p:xfrm>
          <a:off x="685800" y="1371600"/>
          <a:ext cx="4700588" cy="1428750"/>
        </p:xfrm>
        <a:graphic>
          <a:graphicData uri="http://schemas.openxmlformats.org/presentationml/2006/ole">
            <mc:AlternateContent xmlns:mc="http://schemas.openxmlformats.org/markup-compatibility/2006">
              <mc:Choice xmlns:v="urn:schemas-microsoft-com:vml" Requires="v">
                <p:oleObj spid="_x0000_s6149" name="数式" r:id="rId5" imgW="2462040" imgH="725040" progId="Equation.3">
                  <p:embed/>
                </p:oleObj>
              </mc:Choice>
              <mc:Fallback>
                <p:oleObj name="数式" r:id="rId5" imgW="2462040" imgH="725040" progId="Equation.3">
                  <p:embed/>
                  <p:pic>
                    <p:nvPicPr>
                      <p:cNvPr id="0" name="Picture 10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1371600"/>
                        <a:ext cx="4700588" cy="142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6333" name="Group 205"/>
          <p:cNvGraphicFramePr>
            <a:graphicFrameLocks noGrp="1"/>
          </p:cNvGraphicFramePr>
          <p:nvPr/>
        </p:nvGraphicFramePr>
        <p:xfrm>
          <a:off x="381000" y="2819400"/>
          <a:ext cx="3048000" cy="3859632"/>
        </p:xfrm>
        <a:graphic>
          <a:graphicData uri="http://schemas.openxmlformats.org/drawingml/2006/table">
            <a:tbl>
              <a:tblPr/>
              <a:tblGrid>
                <a:gridCol w="1905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tblGrid>
              <a:tr h="428801">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 B C D</a:t>
                      </a:r>
                    </a:p>
                  </a:txBody>
                  <a:tcPr marL="90000" marR="90000" marT="46784" marB="4678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f</a:t>
                      </a:r>
                    </a:p>
                  </a:txBody>
                  <a:tcPr marL="90000" marR="90000" marT="46784" marB="4678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8801">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0 0 0 0</a:t>
                      </a:r>
                    </a:p>
                  </a:txBody>
                  <a:tcPr marL="90000" marR="90000" marT="46784" marB="4678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784" marB="4678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8801">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0 0 0 1</a:t>
                      </a:r>
                    </a:p>
                  </a:txBody>
                  <a:tcPr marL="90000" marR="90000" marT="46784" marB="4678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784" marB="4678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8801">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0 0 1 0</a:t>
                      </a:r>
                    </a:p>
                  </a:txBody>
                  <a:tcPr marL="90000" marR="90000" marT="46784" marB="4678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784" marB="4678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8801">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0 0 1 1</a:t>
                      </a:r>
                    </a:p>
                  </a:txBody>
                  <a:tcPr marL="90000" marR="90000" marT="46784" marB="4678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784" marB="4678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28801">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0 1 0 0</a:t>
                      </a:r>
                    </a:p>
                  </a:txBody>
                  <a:tcPr marL="90000" marR="90000" marT="46784" marB="4678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784" marB="4678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8801">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0 1 0 1</a:t>
                      </a:r>
                    </a:p>
                  </a:txBody>
                  <a:tcPr marL="90000" marR="90000" marT="46784" marB="4678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784" marB="4678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8801">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0 1 1 0</a:t>
                      </a:r>
                    </a:p>
                  </a:txBody>
                  <a:tcPr marL="90000" marR="90000" marT="46784" marB="4678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784" marB="4678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28801">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0 1 1 1</a:t>
                      </a:r>
                    </a:p>
                  </a:txBody>
                  <a:tcPr marL="90000" marR="90000" marT="46784" marB="4678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784" marB="4678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176365" name="Group 237"/>
          <p:cNvGraphicFramePr>
            <a:graphicFrameLocks noGrp="1"/>
          </p:cNvGraphicFramePr>
          <p:nvPr/>
        </p:nvGraphicFramePr>
        <p:xfrm>
          <a:off x="3505200" y="2819400"/>
          <a:ext cx="3048000" cy="3859632"/>
        </p:xfrm>
        <a:graphic>
          <a:graphicData uri="http://schemas.openxmlformats.org/drawingml/2006/table">
            <a:tbl>
              <a:tblPr/>
              <a:tblGrid>
                <a:gridCol w="1905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tblGrid>
              <a:tr h="428801">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 B C D</a:t>
                      </a:r>
                    </a:p>
                  </a:txBody>
                  <a:tcPr marL="90000" marR="90000" marT="46784" marB="4678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f</a:t>
                      </a:r>
                    </a:p>
                  </a:txBody>
                  <a:tcPr marL="90000" marR="90000" marT="46784" marB="4678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8801">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1 0 0 0</a:t>
                      </a:r>
                    </a:p>
                  </a:txBody>
                  <a:tcPr marL="90000" marR="90000" marT="46784" marB="4678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784" marB="4678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8801">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1 0 0 1</a:t>
                      </a:r>
                    </a:p>
                  </a:txBody>
                  <a:tcPr marL="90000" marR="90000" marT="46784" marB="4678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784" marB="4678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8801">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1 0 1 0</a:t>
                      </a:r>
                    </a:p>
                  </a:txBody>
                  <a:tcPr marL="90000" marR="90000" marT="46784" marB="4678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784" marB="4678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8801">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1 0 1 1</a:t>
                      </a:r>
                    </a:p>
                  </a:txBody>
                  <a:tcPr marL="90000" marR="90000" marT="46784" marB="4678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784" marB="4678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28801">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1 1 0 0</a:t>
                      </a:r>
                    </a:p>
                  </a:txBody>
                  <a:tcPr marL="90000" marR="90000" marT="46784" marB="4678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784" marB="4678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8801">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1 1 0 1</a:t>
                      </a:r>
                    </a:p>
                  </a:txBody>
                  <a:tcPr marL="90000" marR="90000" marT="46784" marB="4678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784" marB="4678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8801">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1 1 1 0</a:t>
                      </a:r>
                    </a:p>
                  </a:txBody>
                  <a:tcPr marL="90000" marR="90000" marT="46784" marB="4678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784" marB="4678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28801">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1 1 1 1</a:t>
                      </a:r>
                    </a:p>
                  </a:txBody>
                  <a:tcPr marL="90000" marR="90000" marT="46784" marB="4678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784" marB="4678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pSp>
        <p:nvGrpSpPr>
          <p:cNvPr id="176400" name="Group 272"/>
          <p:cNvGrpSpPr>
            <a:grpSpLocks/>
          </p:cNvGrpSpPr>
          <p:nvPr/>
        </p:nvGrpSpPr>
        <p:grpSpPr bwMode="auto">
          <a:xfrm>
            <a:off x="6781800" y="2895600"/>
            <a:ext cx="2012950" cy="1333500"/>
            <a:chOff x="4272" y="1824"/>
            <a:chExt cx="1268" cy="840"/>
          </a:xfrm>
        </p:grpSpPr>
        <p:sp>
          <p:nvSpPr>
            <p:cNvPr id="176264" name="AutoShape 136"/>
            <p:cNvSpPr>
              <a:spLocks/>
            </p:cNvSpPr>
            <p:nvPr/>
          </p:nvSpPr>
          <p:spPr bwMode="auto">
            <a:xfrm>
              <a:off x="5040" y="1915"/>
              <a:ext cx="144" cy="624"/>
            </a:xfrm>
            <a:prstGeom prst="rightBrace">
              <a:avLst>
                <a:gd name="adj1" fmla="val 36111"/>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76267" name="Text Box 139"/>
            <p:cNvSpPr txBox="1">
              <a:spLocks noChangeArrowheads="1"/>
            </p:cNvSpPr>
            <p:nvPr/>
          </p:nvSpPr>
          <p:spPr bwMode="auto">
            <a:xfrm>
              <a:off x="5184" y="1968"/>
              <a:ext cx="356"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a:effectLst>
                    <a:outerShdw blurRad="38100" dist="38100" dir="2700000" algn="tl">
                      <a:srgbClr val="000000"/>
                    </a:outerShdw>
                  </a:effectLst>
                  <a:latin typeface="Times New Roman" panose="02020603050405020304" pitchFamily="18" charset="0"/>
                </a:rPr>
                <a:t>1</a:t>
              </a:r>
              <a:r>
                <a:rPr lang="ja-JP" altLang="en-US" sz="2000">
                  <a:effectLst>
                    <a:outerShdw blurRad="38100" dist="38100" dir="2700000" algn="tl">
                      <a:srgbClr val="000000"/>
                    </a:outerShdw>
                  </a:effectLst>
                  <a:latin typeface="Times New Roman" panose="02020603050405020304" pitchFamily="18" charset="0"/>
                </a:rPr>
                <a:t>が</a:t>
              </a:r>
            </a:p>
            <a:p>
              <a:pPr eaLnBrk="1" hangingPunct="1">
                <a:spcBef>
                  <a:spcPct val="20000"/>
                </a:spcBef>
                <a:buClr>
                  <a:schemeClr val="hlink"/>
                </a:buClr>
                <a:buSzPct val="70000"/>
                <a:buFont typeface="Wingdings" panose="05000000000000000000" pitchFamily="2" charset="2"/>
                <a:buNone/>
                <a:defRPr/>
              </a:pPr>
              <a:r>
                <a:rPr lang="en-US" altLang="ja-JP" sz="2000">
                  <a:effectLst>
                    <a:outerShdw blurRad="38100" dist="38100" dir="2700000" algn="tl">
                      <a:srgbClr val="000000"/>
                    </a:outerShdw>
                  </a:effectLst>
                  <a:latin typeface="Times New Roman" panose="02020603050405020304" pitchFamily="18" charset="0"/>
                </a:rPr>
                <a:t>1</a:t>
              </a:r>
              <a:r>
                <a:rPr lang="ja-JP" altLang="en-US" sz="2000">
                  <a:effectLst>
                    <a:outerShdw blurRad="38100" dist="38100" dir="2700000" algn="tl">
                      <a:srgbClr val="000000"/>
                    </a:outerShdw>
                  </a:effectLst>
                  <a:latin typeface="Times New Roman" panose="02020603050405020304" pitchFamily="18" charset="0"/>
                </a:rPr>
                <a:t>個</a:t>
              </a:r>
            </a:p>
          </p:txBody>
        </p:sp>
        <p:sp>
          <p:nvSpPr>
            <p:cNvPr id="176397" name="Text Box 269"/>
            <p:cNvSpPr txBox="1">
              <a:spLocks noChangeArrowheads="1"/>
            </p:cNvSpPr>
            <p:nvPr/>
          </p:nvSpPr>
          <p:spPr bwMode="auto">
            <a:xfrm>
              <a:off x="4272" y="1824"/>
              <a:ext cx="644" cy="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400">
                  <a:effectLst>
                    <a:outerShdw blurRad="38100" dist="38100" dir="2700000" algn="tl">
                      <a:srgbClr val="000000"/>
                    </a:outerShdw>
                  </a:effectLst>
                  <a:latin typeface="Times New Roman" panose="02020603050405020304" pitchFamily="18" charset="0"/>
                </a:rPr>
                <a:t>0 0 0 1</a:t>
              </a:r>
            </a:p>
            <a:p>
              <a:pPr eaLnBrk="1" hangingPunct="1">
                <a:spcBef>
                  <a:spcPct val="20000"/>
                </a:spcBef>
                <a:buClr>
                  <a:schemeClr val="hlink"/>
                </a:buClr>
                <a:buSzPct val="70000"/>
                <a:buFont typeface="Wingdings" panose="05000000000000000000" pitchFamily="2" charset="2"/>
                <a:buNone/>
                <a:defRPr/>
              </a:pPr>
              <a:r>
                <a:rPr lang="en-US" altLang="ja-JP" sz="2400">
                  <a:effectLst>
                    <a:outerShdw blurRad="38100" dist="38100" dir="2700000" algn="tl">
                      <a:srgbClr val="000000"/>
                    </a:outerShdw>
                  </a:effectLst>
                  <a:latin typeface="Times New Roman" panose="02020603050405020304" pitchFamily="18" charset="0"/>
                </a:rPr>
                <a:t>0 1 0 0</a:t>
              </a:r>
            </a:p>
            <a:p>
              <a:pPr eaLnBrk="1" hangingPunct="1">
                <a:spcBef>
                  <a:spcPct val="20000"/>
                </a:spcBef>
                <a:buClr>
                  <a:schemeClr val="hlink"/>
                </a:buClr>
                <a:buSzPct val="70000"/>
                <a:buFont typeface="Wingdings" panose="05000000000000000000" pitchFamily="2" charset="2"/>
                <a:buNone/>
                <a:defRPr/>
              </a:pPr>
              <a:r>
                <a:rPr lang="en-US" altLang="ja-JP" sz="2400">
                  <a:effectLst>
                    <a:outerShdw blurRad="38100" dist="38100" dir="2700000" algn="tl">
                      <a:srgbClr val="000000"/>
                    </a:outerShdw>
                  </a:effectLst>
                  <a:latin typeface="Times New Roman" panose="02020603050405020304" pitchFamily="18" charset="0"/>
                </a:rPr>
                <a:t>1 0 0 0</a:t>
              </a:r>
            </a:p>
          </p:txBody>
        </p:sp>
      </p:grpSp>
      <p:grpSp>
        <p:nvGrpSpPr>
          <p:cNvPr id="176401" name="Group 273"/>
          <p:cNvGrpSpPr>
            <a:grpSpLocks/>
          </p:cNvGrpSpPr>
          <p:nvPr/>
        </p:nvGrpSpPr>
        <p:grpSpPr bwMode="auto">
          <a:xfrm>
            <a:off x="6781800" y="4191000"/>
            <a:ext cx="2012950" cy="1771650"/>
            <a:chOff x="4272" y="2640"/>
            <a:chExt cx="1268" cy="1116"/>
          </a:xfrm>
        </p:grpSpPr>
        <p:sp>
          <p:nvSpPr>
            <p:cNvPr id="176265" name="AutoShape 137"/>
            <p:cNvSpPr>
              <a:spLocks/>
            </p:cNvSpPr>
            <p:nvPr/>
          </p:nvSpPr>
          <p:spPr bwMode="auto">
            <a:xfrm>
              <a:off x="5040" y="2784"/>
              <a:ext cx="144" cy="864"/>
            </a:xfrm>
            <a:prstGeom prst="rightBrace">
              <a:avLst>
                <a:gd name="adj1" fmla="val 50000"/>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76268" name="Text Box 140"/>
            <p:cNvSpPr txBox="1">
              <a:spLocks noChangeArrowheads="1"/>
            </p:cNvSpPr>
            <p:nvPr/>
          </p:nvSpPr>
          <p:spPr bwMode="auto">
            <a:xfrm>
              <a:off x="5184" y="2981"/>
              <a:ext cx="356"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a:effectLst>
                    <a:outerShdw blurRad="38100" dist="38100" dir="2700000" algn="tl">
                      <a:srgbClr val="000000"/>
                    </a:outerShdw>
                  </a:effectLst>
                  <a:latin typeface="Times New Roman" panose="02020603050405020304" pitchFamily="18" charset="0"/>
                </a:rPr>
                <a:t>1</a:t>
              </a:r>
              <a:r>
                <a:rPr lang="ja-JP" altLang="en-US" sz="2000">
                  <a:effectLst>
                    <a:outerShdw blurRad="38100" dist="38100" dir="2700000" algn="tl">
                      <a:srgbClr val="000000"/>
                    </a:outerShdw>
                  </a:effectLst>
                  <a:latin typeface="Times New Roman" panose="02020603050405020304" pitchFamily="18" charset="0"/>
                </a:rPr>
                <a:t>が</a:t>
              </a:r>
            </a:p>
            <a:p>
              <a:pPr eaLnBrk="1" hangingPunct="1">
                <a:spcBef>
                  <a:spcPct val="20000"/>
                </a:spcBef>
                <a:buClr>
                  <a:schemeClr val="hlink"/>
                </a:buClr>
                <a:buSzPct val="70000"/>
                <a:buFont typeface="Wingdings" panose="05000000000000000000" pitchFamily="2" charset="2"/>
                <a:buNone/>
                <a:defRPr/>
              </a:pPr>
              <a:r>
                <a:rPr lang="en-US" altLang="ja-JP" sz="2000">
                  <a:effectLst>
                    <a:outerShdw blurRad="38100" dist="38100" dir="2700000" algn="tl">
                      <a:srgbClr val="000000"/>
                    </a:outerShdw>
                  </a:effectLst>
                  <a:latin typeface="Times New Roman" panose="02020603050405020304" pitchFamily="18" charset="0"/>
                </a:rPr>
                <a:t>2</a:t>
              </a:r>
              <a:r>
                <a:rPr lang="ja-JP" altLang="en-US" sz="2000">
                  <a:effectLst>
                    <a:outerShdw blurRad="38100" dist="38100" dir="2700000" algn="tl">
                      <a:srgbClr val="000000"/>
                    </a:outerShdw>
                  </a:effectLst>
                  <a:latin typeface="Times New Roman" panose="02020603050405020304" pitchFamily="18" charset="0"/>
                </a:rPr>
                <a:t>個</a:t>
              </a:r>
            </a:p>
          </p:txBody>
        </p:sp>
        <p:sp>
          <p:nvSpPr>
            <p:cNvPr id="176398" name="Text Box 270"/>
            <p:cNvSpPr txBox="1">
              <a:spLocks noChangeArrowheads="1"/>
            </p:cNvSpPr>
            <p:nvPr/>
          </p:nvSpPr>
          <p:spPr bwMode="auto">
            <a:xfrm>
              <a:off x="4272" y="2640"/>
              <a:ext cx="644" cy="1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400">
                  <a:effectLst>
                    <a:outerShdw blurRad="38100" dist="38100" dir="2700000" algn="tl">
                      <a:srgbClr val="000000"/>
                    </a:outerShdw>
                  </a:effectLst>
                  <a:latin typeface="Times New Roman" panose="02020603050405020304" pitchFamily="18" charset="0"/>
                </a:rPr>
                <a:t>0 0 1 1</a:t>
              </a:r>
            </a:p>
            <a:p>
              <a:pPr eaLnBrk="1" hangingPunct="1">
                <a:spcBef>
                  <a:spcPct val="20000"/>
                </a:spcBef>
                <a:buClr>
                  <a:schemeClr val="hlink"/>
                </a:buClr>
                <a:buSzPct val="70000"/>
                <a:buFont typeface="Wingdings" panose="05000000000000000000" pitchFamily="2" charset="2"/>
                <a:buNone/>
                <a:defRPr/>
              </a:pPr>
              <a:r>
                <a:rPr lang="en-US" altLang="ja-JP" sz="2400">
                  <a:effectLst>
                    <a:outerShdw blurRad="38100" dist="38100" dir="2700000" algn="tl">
                      <a:srgbClr val="000000"/>
                    </a:outerShdw>
                  </a:effectLst>
                  <a:latin typeface="Times New Roman" panose="02020603050405020304" pitchFamily="18" charset="0"/>
                </a:rPr>
                <a:t>0 1 0 1</a:t>
              </a:r>
            </a:p>
            <a:p>
              <a:pPr eaLnBrk="1" hangingPunct="1">
                <a:spcBef>
                  <a:spcPct val="20000"/>
                </a:spcBef>
                <a:buClr>
                  <a:schemeClr val="hlink"/>
                </a:buClr>
                <a:buSzPct val="70000"/>
                <a:buFont typeface="Wingdings" panose="05000000000000000000" pitchFamily="2" charset="2"/>
                <a:buNone/>
                <a:defRPr/>
              </a:pPr>
              <a:r>
                <a:rPr lang="en-US" altLang="ja-JP" sz="2400">
                  <a:effectLst>
                    <a:outerShdw blurRad="38100" dist="38100" dir="2700000" algn="tl">
                      <a:srgbClr val="000000"/>
                    </a:outerShdw>
                  </a:effectLst>
                  <a:latin typeface="Times New Roman" panose="02020603050405020304" pitchFamily="18" charset="0"/>
                </a:rPr>
                <a:t>1 0 0 1</a:t>
              </a:r>
            </a:p>
            <a:p>
              <a:pPr eaLnBrk="1" hangingPunct="1">
                <a:spcBef>
                  <a:spcPct val="20000"/>
                </a:spcBef>
                <a:buClr>
                  <a:schemeClr val="hlink"/>
                </a:buClr>
                <a:buSzPct val="70000"/>
                <a:buFont typeface="Wingdings" panose="05000000000000000000" pitchFamily="2" charset="2"/>
                <a:buNone/>
                <a:defRPr/>
              </a:pPr>
              <a:r>
                <a:rPr lang="en-US" altLang="ja-JP" sz="2400">
                  <a:effectLst>
                    <a:outerShdw blurRad="38100" dist="38100" dir="2700000" algn="tl">
                      <a:srgbClr val="000000"/>
                    </a:outerShdw>
                  </a:effectLst>
                  <a:latin typeface="Times New Roman" panose="02020603050405020304" pitchFamily="18" charset="0"/>
                </a:rPr>
                <a:t>1 0 1 0</a:t>
              </a:r>
            </a:p>
          </p:txBody>
        </p:sp>
      </p:grpSp>
      <p:grpSp>
        <p:nvGrpSpPr>
          <p:cNvPr id="176402" name="Group 274"/>
          <p:cNvGrpSpPr>
            <a:grpSpLocks/>
          </p:cNvGrpSpPr>
          <p:nvPr/>
        </p:nvGrpSpPr>
        <p:grpSpPr bwMode="auto">
          <a:xfrm>
            <a:off x="6781800" y="5962650"/>
            <a:ext cx="2012950" cy="895350"/>
            <a:chOff x="4272" y="3756"/>
            <a:chExt cx="1268" cy="564"/>
          </a:xfrm>
        </p:grpSpPr>
        <p:sp>
          <p:nvSpPr>
            <p:cNvPr id="176266" name="AutoShape 138"/>
            <p:cNvSpPr>
              <a:spLocks/>
            </p:cNvSpPr>
            <p:nvPr/>
          </p:nvSpPr>
          <p:spPr bwMode="auto">
            <a:xfrm>
              <a:off x="5040" y="3883"/>
              <a:ext cx="144" cy="384"/>
            </a:xfrm>
            <a:prstGeom prst="rightBrace">
              <a:avLst>
                <a:gd name="adj1" fmla="val 22222"/>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76269" name="Text Box 141"/>
            <p:cNvSpPr txBox="1">
              <a:spLocks noChangeArrowheads="1"/>
            </p:cNvSpPr>
            <p:nvPr/>
          </p:nvSpPr>
          <p:spPr bwMode="auto">
            <a:xfrm>
              <a:off x="5184" y="3840"/>
              <a:ext cx="356"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a:effectLst>
                    <a:outerShdw blurRad="38100" dist="38100" dir="2700000" algn="tl">
                      <a:srgbClr val="000000"/>
                    </a:outerShdw>
                  </a:effectLst>
                  <a:latin typeface="Times New Roman" panose="02020603050405020304" pitchFamily="18" charset="0"/>
                </a:rPr>
                <a:t>1</a:t>
              </a:r>
              <a:r>
                <a:rPr lang="ja-JP" altLang="en-US" sz="2000">
                  <a:effectLst>
                    <a:outerShdw blurRad="38100" dist="38100" dir="2700000" algn="tl">
                      <a:srgbClr val="000000"/>
                    </a:outerShdw>
                  </a:effectLst>
                  <a:latin typeface="Times New Roman" panose="02020603050405020304" pitchFamily="18" charset="0"/>
                </a:rPr>
                <a:t>が</a:t>
              </a:r>
            </a:p>
            <a:p>
              <a:pPr eaLnBrk="1" hangingPunct="1">
                <a:spcBef>
                  <a:spcPct val="20000"/>
                </a:spcBef>
                <a:buClr>
                  <a:schemeClr val="hlink"/>
                </a:buClr>
                <a:buSzPct val="70000"/>
                <a:buFont typeface="Wingdings" panose="05000000000000000000" pitchFamily="2" charset="2"/>
                <a:buNone/>
                <a:defRPr/>
              </a:pPr>
              <a:r>
                <a:rPr lang="en-US" altLang="ja-JP" sz="2000">
                  <a:effectLst>
                    <a:outerShdw blurRad="38100" dist="38100" dir="2700000" algn="tl">
                      <a:srgbClr val="000000"/>
                    </a:outerShdw>
                  </a:effectLst>
                  <a:latin typeface="Times New Roman" panose="02020603050405020304" pitchFamily="18" charset="0"/>
                </a:rPr>
                <a:t>3</a:t>
              </a:r>
              <a:r>
                <a:rPr lang="ja-JP" altLang="en-US" sz="2000">
                  <a:effectLst>
                    <a:outerShdw blurRad="38100" dist="38100" dir="2700000" algn="tl">
                      <a:srgbClr val="000000"/>
                    </a:outerShdw>
                  </a:effectLst>
                  <a:latin typeface="Times New Roman" panose="02020603050405020304" pitchFamily="18" charset="0"/>
                </a:rPr>
                <a:t>個</a:t>
              </a:r>
            </a:p>
          </p:txBody>
        </p:sp>
        <p:sp>
          <p:nvSpPr>
            <p:cNvPr id="176399" name="Text Box 271"/>
            <p:cNvSpPr txBox="1">
              <a:spLocks noChangeArrowheads="1"/>
            </p:cNvSpPr>
            <p:nvPr/>
          </p:nvSpPr>
          <p:spPr bwMode="auto">
            <a:xfrm>
              <a:off x="4272" y="3756"/>
              <a:ext cx="644" cy="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400">
                  <a:effectLst>
                    <a:outerShdw blurRad="38100" dist="38100" dir="2700000" algn="tl">
                      <a:srgbClr val="000000"/>
                    </a:outerShdw>
                  </a:effectLst>
                  <a:latin typeface="Times New Roman" panose="02020603050405020304" pitchFamily="18" charset="0"/>
                </a:rPr>
                <a:t>1 0 1 1</a:t>
              </a:r>
            </a:p>
            <a:p>
              <a:pPr eaLnBrk="1" hangingPunct="1">
                <a:spcBef>
                  <a:spcPct val="20000"/>
                </a:spcBef>
                <a:buClr>
                  <a:schemeClr val="hlink"/>
                </a:buClr>
                <a:buSzPct val="70000"/>
                <a:buFont typeface="Wingdings" panose="05000000000000000000" pitchFamily="2" charset="2"/>
                <a:buNone/>
                <a:defRPr/>
              </a:pPr>
              <a:r>
                <a:rPr lang="en-US" altLang="ja-JP" sz="2400">
                  <a:effectLst>
                    <a:outerShdw blurRad="38100" dist="38100" dir="2700000" algn="tl">
                      <a:srgbClr val="000000"/>
                    </a:outerShdw>
                  </a:effectLst>
                  <a:latin typeface="Times New Roman" panose="02020603050405020304" pitchFamily="18" charset="0"/>
                </a:rPr>
                <a:t>1 1 1 0</a:t>
              </a:r>
            </a:p>
          </p:txBody>
        </p:sp>
      </p:grpSp>
      <p:grpSp>
        <p:nvGrpSpPr>
          <p:cNvPr id="176413" name="Group 285"/>
          <p:cNvGrpSpPr>
            <a:grpSpLocks/>
          </p:cNvGrpSpPr>
          <p:nvPr/>
        </p:nvGrpSpPr>
        <p:grpSpPr bwMode="auto">
          <a:xfrm>
            <a:off x="381000" y="3246438"/>
            <a:ext cx="6172200" cy="2135187"/>
            <a:chOff x="240" y="2045"/>
            <a:chExt cx="3888" cy="1345"/>
          </a:xfrm>
        </p:grpSpPr>
        <p:sp>
          <p:nvSpPr>
            <p:cNvPr id="176403" name="Rectangle 275"/>
            <p:cNvSpPr>
              <a:spLocks noChangeArrowheads="1"/>
            </p:cNvSpPr>
            <p:nvPr/>
          </p:nvSpPr>
          <p:spPr bwMode="auto">
            <a:xfrm>
              <a:off x="1440" y="2314"/>
              <a:ext cx="720"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200" b="1">
                  <a:solidFill>
                    <a:srgbClr val="FFFF00"/>
                  </a:solidFill>
                  <a:latin typeface="Times New Roman" panose="02020603050405020304" pitchFamily="18" charset="0"/>
                </a:rPr>
                <a:t>1</a:t>
              </a:r>
            </a:p>
          </p:txBody>
        </p:sp>
        <p:sp>
          <p:nvSpPr>
            <p:cNvPr id="176404" name="Rectangle 276"/>
            <p:cNvSpPr>
              <a:spLocks noChangeArrowheads="1"/>
            </p:cNvSpPr>
            <p:nvPr/>
          </p:nvSpPr>
          <p:spPr bwMode="auto">
            <a:xfrm>
              <a:off x="240" y="2314"/>
              <a:ext cx="1200"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200" b="1">
                  <a:solidFill>
                    <a:srgbClr val="FFFF00"/>
                  </a:solidFill>
                  <a:latin typeface="Times New Roman" panose="02020603050405020304" pitchFamily="18" charset="0"/>
                </a:rPr>
                <a:t>0 0 0 1</a:t>
              </a:r>
            </a:p>
          </p:txBody>
        </p:sp>
        <p:sp>
          <p:nvSpPr>
            <p:cNvPr id="176407" name="Rectangle 279"/>
            <p:cNvSpPr>
              <a:spLocks noChangeArrowheads="1"/>
            </p:cNvSpPr>
            <p:nvPr/>
          </p:nvSpPr>
          <p:spPr bwMode="auto">
            <a:xfrm>
              <a:off x="1440" y="3121"/>
              <a:ext cx="720"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200" b="1">
                  <a:solidFill>
                    <a:srgbClr val="FFFF00"/>
                  </a:solidFill>
                  <a:latin typeface="Times New Roman" panose="02020603050405020304" pitchFamily="18" charset="0"/>
                </a:rPr>
                <a:t>1</a:t>
              </a:r>
            </a:p>
          </p:txBody>
        </p:sp>
        <p:sp>
          <p:nvSpPr>
            <p:cNvPr id="176408" name="Rectangle 280"/>
            <p:cNvSpPr>
              <a:spLocks noChangeArrowheads="1"/>
            </p:cNvSpPr>
            <p:nvPr/>
          </p:nvSpPr>
          <p:spPr bwMode="auto">
            <a:xfrm>
              <a:off x="240" y="3121"/>
              <a:ext cx="1200"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200" b="1">
                  <a:solidFill>
                    <a:srgbClr val="FFFF00"/>
                  </a:solidFill>
                  <a:latin typeface="Times New Roman" panose="02020603050405020304" pitchFamily="18" charset="0"/>
                </a:rPr>
                <a:t>0 1 0 0</a:t>
              </a:r>
            </a:p>
          </p:txBody>
        </p:sp>
        <p:sp>
          <p:nvSpPr>
            <p:cNvPr id="176411" name="Rectangle 283"/>
            <p:cNvSpPr>
              <a:spLocks noChangeArrowheads="1"/>
            </p:cNvSpPr>
            <p:nvPr/>
          </p:nvSpPr>
          <p:spPr bwMode="auto">
            <a:xfrm>
              <a:off x="3408" y="2045"/>
              <a:ext cx="720"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200" b="1">
                  <a:solidFill>
                    <a:srgbClr val="FFFF00"/>
                  </a:solidFill>
                  <a:latin typeface="Times New Roman" panose="02020603050405020304" pitchFamily="18" charset="0"/>
                </a:rPr>
                <a:t>1</a:t>
              </a:r>
            </a:p>
          </p:txBody>
        </p:sp>
        <p:sp>
          <p:nvSpPr>
            <p:cNvPr id="176412" name="Rectangle 284"/>
            <p:cNvSpPr>
              <a:spLocks noChangeArrowheads="1"/>
            </p:cNvSpPr>
            <p:nvPr/>
          </p:nvSpPr>
          <p:spPr bwMode="auto">
            <a:xfrm>
              <a:off x="2208" y="2045"/>
              <a:ext cx="1200"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200" b="1">
                  <a:solidFill>
                    <a:srgbClr val="FFFF00"/>
                  </a:solidFill>
                  <a:latin typeface="Times New Roman" panose="02020603050405020304" pitchFamily="18" charset="0"/>
                </a:rPr>
                <a:t>1 0 0 0</a:t>
              </a:r>
            </a:p>
          </p:txBody>
        </p:sp>
      </p:grpSp>
      <p:grpSp>
        <p:nvGrpSpPr>
          <p:cNvPr id="176416" name="Group 288"/>
          <p:cNvGrpSpPr>
            <a:grpSpLocks/>
          </p:cNvGrpSpPr>
          <p:nvPr/>
        </p:nvGrpSpPr>
        <p:grpSpPr bwMode="auto">
          <a:xfrm>
            <a:off x="381000" y="3673475"/>
            <a:ext cx="6172200" cy="2135188"/>
            <a:chOff x="240" y="2314"/>
            <a:chExt cx="3888" cy="1345"/>
          </a:xfrm>
        </p:grpSpPr>
        <p:sp>
          <p:nvSpPr>
            <p:cNvPr id="176417" name="Rectangle 289"/>
            <p:cNvSpPr>
              <a:spLocks noChangeArrowheads="1"/>
            </p:cNvSpPr>
            <p:nvPr/>
          </p:nvSpPr>
          <p:spPr bwMode="auto">
            <a:xfrm>
              <a:off x="1440" y="3390"/>
              <a:ext cx="720"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200" b="1">
                  <a:solidFill>
                    <a:srgbClr val="FFFF00"/>
                  </a:solidFill>
                  <a:latin typeface="Times New Roman" panose="02020603050405020304" pitchFamily="18" charset="0"/>
                </a:rPr>
                <a:t>1</a:t>
              </a:r>
            </a:p>
          </p:txBody>
        </p:sp>
        <p:sp>
          <p:nvSpPr>
            <p:cNvPr id="176418" name="Rectangle 290"/>
            <p:cNvSpPr>
              <a:spLocks noChangeArrowheads="1"/>
            </p:cNvSpPr>
            <p:nvPr/>
          </p:nvSpPr>
          <p:spPr bwMode="auto">
            <a:xfrm>
              <a:off x="240" y="3390"/>
              <a:ext cx="1200"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200" b="1">
                  <a:solidFill>
                    <a:srgbClr val="FFFF00"/>
                  </a:solidFill>
                  <a:latin typeface="Times New Roman" panose="02020603050405020304" pitchFamily="18" charset="0"/>
                </a:rPr>
                <a:t>0 1 0 1</a:t>
              </a:r>
            </a:p>
          </p:txBody>
        </p:sp>
        <p:sp>
          <p:nvSpPr>
            <p:cNvPr id="176419" name="Rectangle 291"/>
            <p:cNvSpPr>
              <a:spLocks noChangeArrowheads="1"/>
            </p:cNvSpPr>
            <p:nvPr/>
          </p:nvSpPr>
          <p:spPr bwMode="auto">
            <a:xfrm>
              <a:off x="1440" y="2852"/>
              <a:ext cx="720"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200" b="1">
                  <a:solidFill>
                    <a:srgbClr val="FFFF00"/>
                  </a:solidFill>
                  <a:latin typeface="Times New Roman" panose="02020603050405020304" pitchFamily="18" charset="0"/>
                </a:rPr>
                <a:t>1</a:t>
              </a:r>
            </a:p>
          </p:txBody>
        </p:sp>
        <p:sp>
          <p:nvSpPr>
            <p:cNvPr id="176420" name="Rectangle 292"/>
            <p:cNvSpPr>
              <a:spLocks noChangeArrowheads="1"/>
            </p:cNvSpPr>
            <p:nvPr/>
          </p:nvSpPr>
          <p:spPr bwMode="auto">
            <a:xfrm>
              <a:off x="240" y="2852"/>
              <a:ext cx="1200"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200" b="1">
                  <a:solidFill>
                    <a:srgbClr val="FFFF00"/>
                  </a:solidFill>
                  <a:latin typeface="Times New Roman" panose="02020603050405020304" pitchFamily="18" charset="0"/>
                </a:rPr>
                <a:t>0 0 1 1</a:t>
              </a:r>
            </a:p>
          </p:txBody>
        </p:sp>
        <p:sp>
          <p:nvSpPr>
            <p:cNvPr id="176421" name="Rectangle 293"/>
            <p:cNvSpPr>
              <a:spLocks noChangeArrowheads="1"/>
            </p:cNvSpPr>
            <p:nvPr/>
          </p:nvSpPr>
          <p:spPr bwMode="auto">
            <a:xfrm>
              <a:off x="3408" y="2583"/>
              <a:ext cx="720"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200" b="1">
                  <a:solidFill>
                    <a:srgbClr val="FFFF00"/>
                  </a:solidFill>
                  <a:latin typeface="Times New Roman" panose="02020603050405020304" pitchFamily="18" charset="0"/>
                </a:rPr>
                <a:t>1</a:t>
              </a:r>
            </a:p>
          </p:txBody>
        </p:sp>
        <p:sp>
          <p:nvSpPr>
            <p:cNvPr id="176422" name="Rectangle 294"/>
            <p:cNvSpPr>
              <a:spLocks noChangeArrowheads="1"/>
            </p:cNvSpPr>
            <p:nvPr/>
          </p:nvSpPr>
          <p:spPr bwMode="auto">
            <a:xfrm>
              <a:off x="2208" y="2583"/>
              <a:ext cx="1200"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200" b="1">
                  <a:solidFill>
                    <a:srgbClr val="FFFF00"/>
                  </a:solidFill>
                  <a:latin typeface="Times New Roman" panose="02020603050405020304" pitchFamily="18" charset="0"/>
                </a:rPr>
                <a:t>1 0 1 0</a:t>
              </a:r>
            </a:p>
          </p:txBody>
        </p:sp>
        <p:sp>
          <p:nvSpPr>
            <p:cNvPr id="176423" name="Rectangle 295"/>
            <p:cNvSpPr>
              <a:spLocks noChangeArrowheads="1"/>
            </p:cNvSpPr>
            <p:nvPr/>
          </p:nvSpPr>
          <p:spPr bwMode="auto">
            <a:xfrm>
              <a:off x="3408" y="2314"/>
              <a:ext cx="720"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200" b="1">
                  <a:solidFill>
                    <a:srgbClr val="FFFF00"/>
                  </a:solidFill>
                  <a:latin typeface="Times New Roman" panose="02020603050405020304" pitchFamily="18" charset="0"/>
                </a:rPr>
                <a:t>1</a:t>
              </a:r>
            </a:p>
          </p:txBody>
        </p:sp>
        <p:sp>
          <p:nvSpPr>
            <p:cNvPr id="176424" name="Rectangle 296"/>
            <p:cNvSpPr>
              <a:spLocks noChangeArrowheads="1"/>
            </p:cNvSpPr>
            <p:nvPr/>
          </p:nvSpPr>
          <p:spPr bwMode="auto">
            <a:xfrm>
              <a:off x="2208" y="2314"/>
              <a:ext cx="1200"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200" b="1">
                  <a:solidFill>
                    <a:srgbClr val="FFFF00"/>
                  </a:solidFill>
                  <a:latin typeface="Times New Roman" panose="02020603050405020304" pitchFamily="18" charset="0"/>
                </a:rPr>
                <a:t>1 0 0 1</a:t>
              </a:r>
            </a:p>
          </p:txBody>
        </p:sp>
      </p:grpSp>
      <p:grpSp>
        <p:nvGrpSpPr>
          <p:cNvPr id="176425" name="Group 297"/>
          <p:cNvGrpSpPr>
            <a:grpSpLocks/>
          </p:cNvGrpSpPr>
          <p:nvPr/>
        </p:nvGrpSpPr>
        <p:grpSpPr bwMode="auto">
          <a:xfrm>
            <a:off x="3505200" y="4527550"/>
            <a:ext cx="3048000" cy="1708150"/>
            <a:chOff x="2208" y="2852"/>
            <a:chExt cx="1920" cy="1076"/>
          </a:xfrm>
        </p:grpSpPr>
        <p:sp>
          <p:nvSpPr>
            <p:cNvPr id="176426" name="Rectangle 298"/>
            <p:cNvSpPr>
              <a:spLocks noChangeArrowheads="1"/>
            </p:cNvSpPr>
            <p:nvPr/>
          </p:nvSpPr>
          <p:spPr bwMode="auto">
            <a:xfrm>
              <a:off x="3408" y="3658"/>
              <a:ext cx="720"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200" b="1">
                  <a:solidFill>
                    <a:srgbClr val="FFFF00"/>
                  </a:solidFill>
                  <a:latin typeface="Times New Roman" panose="02020603050405020304" pitchFamily="18" charset="0"/>
                </a:rPr>
                <a:t>1</a:t>
              </a:r>
            </a:p>
          </p:txBody>
        </p:sp>
        <p:sp>
          <p:nvSpPr>
            <p:cNvPr id="176427" name="Rectangle 299"/>
            <p:cNvSpPr>
              <a:spLocks noChangeArrowheads="1"/>
            </p:cNvSpPr>
            <p:nvPr/>
          </p:nvSpPr>
          <p:spPr bwMode="auto">
            <a:xfrm>
              <a:off x="2208" y="3659"/>
              <a:ext cx="1200"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200" b="1">
                  <a:solidFill>
                    <a:srgbClr val="FFFF00"/>
                  </a:solidFill>
                  <a:latin typeface="Times New Roman" panose="02020603050405020304" pitchFamily="18" charset="0"/>
                </a:rPr>
                <a:t>1 1 1 0</a:t>
              </a:r>
            </a:p>
          </p:txBody>
        </p:sp>
        <p:sp>
          <p:nvSpPr>
            <p:cNvPr id="176428" name="Rectangle 300"/>
            <p:cNvSpPr>
              <a:spLocks noChangeArrowheads="1"/>
            </p:cNvSpPr>
            <p:nvPr/>
          </p:nvSpPr>
          <p:spPr bwMode="auto">
            <a:xfrm>
              <a:off x="3408" y="2852"/>
              <a:ext cx="720"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200" b="1">
                  <a:solidFill>
                    <a:srgbClr val="FFFF00"/>
                  </a:solidFill>
                  <a:latin typeface="Times New Roman" panose="02020603050405020304" pitchFamily="18" charset="0"/>
                </a:rPr>
                <a:t>1</a:t>
              </a:r>
            </a:p>
          </p:txBody>
        </p:sp>
        <p:sp>
          <p:nvSpPr>
            <p:cNvPr id="176429" name="Rectangle 301"/>
            <p:cNvSpPr>
              <a:spLocks noChangeArrowheads="1"/>
            </p:cNvSpPr>
            <p:nvPr/>
          </p:nvSpPr>
          <p:spPr bwMode="auto">
            <a:xfrm>
              <a:off x="2208" y="2852"/>
              <a:ext cx="1200"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200" b="1">
                  <a:solidFill>
                    <a:srgbClr val="FFFF00"/>
                  </a:solidFill>
                  <a:latin typeface="Times New Roman" panose="02020603050405020304" pitchFamily="18" charset="0"/>
                </a:rPr>
                <a:t>1 0 1 1</a:t>
              </a:r>
            </a:p>
          </p:txBody>
        </p:sp>
      </p:gr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6229"/>
                                        </p:tgtEl>
                                        <p:attrNameLst>
                                          <p:attrName>style.visibility</p:attrName>
                                        </p:attrNameLst>
                                      </p:cBhvr>
                                      <p:to>
                                        <p:strVal val="visible"/>
                                      </p:to>
                                    </p:set>
                                    <p:animEffect transition="in" filter="checkerboard(across)">
                                      <p:cBhvr>
                                        <p:cTn id="7" dur="500"/>
                                        <p:tgtEl>
                                          <p:spTgt spid="1762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76413"/>
                                        </p:tgtEl>
                                        <p:attrNameLst>
                                          <p:attrName>style.visibility</p:attrName>
                                        </p:attrNameLst>
                                      </p:cBhvr>
                                      <p:to>
                                        <p:strVal val="visible"/>
                                      </p:to>
                                    </p:set>
                                    <p:animEffect transition="in" filter="checkerboard(across)">
                                      <p:cBhvr>
                                        <p:cTn id="12" dur="500"/>
                                        <p:tgtEl>
                                          <p:spTgt spid="1764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76400"/>
                                        </p:tgtEl>
                                        <p:attrNameLst>
                                          <p:attrName>style.visibility</p:attrName>
                                        </p:attrNameLst>
                                      </p:cBhvr>
                                      <p:to>
                                        <p:strVal val="visible"/>
                                      </p:to>
                                    </p:set>
                                    <p:animEffect transition="in" filter="checkerboard(across)">
                                      <p:cBhvr>
                                        <p:cTn id="17" dur="500"/>
                                        <p:tgtEl>
                                          <p:spTgt spid="17640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76416"/>
                                        </p:tgtEl>
                                        <p:attrNameLst>
                                          <p:attrName>style.visibility</p:attrName>
                                        </p:attrNameLst>
                                      </p:cBhvr>
                                      <p:to>
                                        <p:strVal val="visible"/>
                                      </p:to>
                                    </p:set>
                                    <p:animEffect transition="in" filter="checkerboard(across)">
                                      <p:cBhvr>
                                        <p:cTn id="22" dur="500"/>
                                        <p:tgtEl>
                                          <p:spTgt spid="17641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176401"/>
                                        </p:tgtEl>
                                        <p:attrNameLst>
                                          <p:attrName>style.visibility</p:attrName>
                                        </p:attrNameLst>
                                      </p:cBhvr>
                                      <p:to>
                                        <p:strVal val="visible"/>
                                      </p:to>
                                    </p:set>
                                    <p:animEffect transition="in" filter="checkerboard(across)">
                                      <p:cBhvr>
                                        <p:cTn id="27" dur="500"/>
                                        <p:tgtEl>
                                          <p:spTgt spid="17640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176425"/>
                                        </p:tgtEl>
                                        <p:attrNameLst>
                                          <p:attrName>style.visibility</p:attrName>
                                        </p:attrNameLst>
                                      </p:cBhvr>
                                      <p:to>
                                        <p:strVal val="visible"/>
                                      </p:to>
                                    </p:set>
                                    <p:animEffect transition="in" filter="checkerboard(across)">
                                      <p:cBhvr>
                                        <p:cTn id="32" dur="500"/>
                                        <p:tgtEl>
                                          <p:spTgt spid="17642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176402"/>
                                        </p:tgtEl>
                                        <p:attrNameLst>
                                          <p:attrName>style.visibility</p:attrName>
                                        </p:attrNameLst>
                                      </p:cBhvr>
                                      <p:to>
                                        <p:strVal val="visible"/>
                                      </p:to>
                                    </p:set>
                                    <p:animEffect transition="in" filter="checkerboard(across)">
                                      <p:cBhvr>
                                        <p:cTn id="37" dur="500"/>
                                        <p:tgtEl>
                                          <p:spTgt spid="1764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229"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pPr eaLnBrk="1" hangingPunct="1">
              <a:defRPr/>
            </a:pPr>
            <a:r>
              <a:rPr lang="ja-JP" altLang="en-US" sz="3200">
                <a:latin typeface="Times New Roman" panose="02020603050405020304" pitchFamily="18" charset="0"/>
              </a:rPr>
              <a:t>主項の決定</a:t>
            </a:r>
            <a:r>
              <a:rPr lang="en-US" altLang="ja-JP" sz="3200">
                <a:latin typeface="Times New Roman" panose="02020603050405020304" pitchFamily="18" charset="0"/>
              </a:rPr>
              <a:t>(1) </a:t>
            </a:r>
            <a:r>
              <a:rPr lang="ja-JP" altLang="en-US" sz="3200">
                <a:latin typeface="Times New Roman" panose="02020603050405020304" pitchFamily="18" charset="0"/>
              </a:rPr>
              <a:t>最小項のグループ分け</a:t>
            </a:r>
          </a:p>
        </p:txBody>
      </p:sp>
      <p:graphicFrame>
        <p:nvGraphicFramePr>
          <p:cNvPr id="148777" name="Group 297"/>
          <p:cNvGraphicFramePr>
            <a:graphicFrameLocks noGrp="1"/>
          </p:cNvGraphicFramePr>
          <p:nvPr/>
        </p:nvGraphicFramePr>
        <p:xfrm>
          <a:off x="1981200" y="1600200"/>
          <a:ext cx="6781800" cy="4989515"/>
        </p:xfrm>
        <a:graphic>
          <a:graphicData uri="http://schemas.openxmlformats.org/drawingml/2006/table">
            <a:tbl>
              <a:tblPr/>
              <a:tblGrid>
                <a:gridCol w="8382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984500">
                  <a:extLst>
                    <a:ext uri="{9D8B030D-6E8A-4147-A177-3AD203B41FA5}">
                      <a16:colId xmlns:a16="http://schemas.microsoft.com/office/drawing/2014/main" val="20002"/>
                    </a:ext>
                  </a:extLst>
                </a:gridCol>
                <a:gridCol w="901700">
                  <a:extLst>
                    <a:ext uri="{9D8B030D-6E8A-4147-A177-3AD203B41FA5}">
                      <a16:colId xmlns:a16="http://schemas.microsoft.com/office/drawing/2014/main" val="20003"/>
                    </a:ext>
                  </a:extLst>
                </a:gridCol>
              </a:tblGrid>
              <a:tr h="6096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ラベル</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28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28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28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28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5775">
                <a:tc rowSpan="3">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7363">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577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7363">
                <a:tc rowSpan="4">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0      0      1      1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7363">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0      1     1      0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577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7363">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5775">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87363">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48625" name="AutoShape 145"/>
          <p:cNvSpPr>
            <a:spLocks noChangeArrowheads="1"/>
          </p:cNvSpPr>
          <p:nvPr/>
        </p:nvSpPr>
        <p:spPr bwMode="auto">
          <a:xfrm>
            <a:off x="228600" y="3962400"/>
            <a:ext cx="1447800" cy="1295400"/>
          </a:xfrm>
          <a:prstGeom prst="wedgeRoundRectCallout">
            <a:avLst>
              <a:gd name="adj1" fmla="val 69190"/>
              <a:gd name="adj2" fmla="val -36644"/>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spcBef>
                <a:spcPct val="20000"/>
              </a:spcBef>
              <a:buClr>
                <a:schemeClr val="hlink"/>
              </a:buClr>
              <a:buSzPct val="70000"/>
              <a:buFont typeface="Wingdings" panose="05000000000000000000" pitchFamily="2" charset="2"/>
              <a:buNone/>
              <a:defRPr/>
            </a:pPr>
            <a:r>
              <a:rPr lang="en-US" altLang="ja-JP" sz="2400">
                <a:effectLst>
                  <a:outerShdw blurRad="38100" dist="38100" dir="2700000" algn="tl">
                    <a:srgbClr val="000000"/>
                  </a:outerShdw>
                </a:effectLst>
                <a:latin typeface="Times New Roman" panose="02020603050405020304" pitchFamily="18" charset="0"/>
              </a:rPr>
              <a:t>1</a:t>
            </a:r>
            <a:r>
              <a:rPr lang="ja-JP" altLang="en-US" sz="2400">
                <a:effectLst>
                  <a:outerShdw blurRad="38100" dist="38100" dir="2700000" algn="tl">
                    <a:srgbClr val="000000"/>
                  </a:outerShdw>
                </a:effectLst>
                <a:latin typeface="Times New Roman" panose="02020603050405020304" pitchFamily="18" charset="0"/>
              </a:rPr>
              <a:t>の数でグループ分け</a:t>
            </a:r>
          </a:p>
        </p:txBody>
      </p:sp>
      <p:sp>
        <p:nvSpPr>
          <p:cNvPr id="148633" name="AutoShape 153"/>
          <p:cNvSpPr>
            <a:spLocks noChangeArrowheads="1"/>
          </p:cNvSpPr>
          <p:nvPr/>
        </p:nvSpPr>
        <p:spPr bwMode="auto">
          <a:xfrm>
            <a:off x="0" y="2362200"/>
            <a:ext cx="1905000" cy="1371600"/>
          </a:xfrm>
          <a:prstGeom prst="wedgeRoundRectCallout">
            <a:avLst>
              <a:gd name="adj1" fmla="val 104750"/>
              <a:gd name="adj2" fmla="val 22222"/>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spcBef>
                <a:spcPct val="20000"/>
              </a:spcBef>
              <a:buClr>
                <a:schemeClr val="hlink"/>
              </a:buClr>
              <a:buSzPct val="70000"/>
              <a:buFont typeface="Wingdings" panose="05000000000000000000" pitchFamily="2" charset="2"/>
              <a:buNone/>
              <a:defRPr/>
            </a:pPr>
            <a:r>
              <a:rPr lang="ja-JP" altLang="en-US" sz="2400">
                <a:effectLst>
                  <a:outerShdw blurRad="38100" dist="38100" dir="2700000" algn="tl">
                    <a:srgbClr val="000000"/>
                  </a:outerShdw>
                </a:effectLst>
                <a:latin typeface="Times New Roman" panose="02020603050405020304" pitchFamily="18" charset="0"/>
              </a:rPr>
              <a:t>各最小項に</a:t>
            </a:r>
          </a:p>
          <a:p>
            <a:pPr algn="ctr" eaLnBrk="1" hangingPunct="1">
              <a:spcBef>
                <a:spcPct val="20000"/>
              </a:spcBef>
              <a:buClr>
                <a:schemeClr val="hlink"/>
              </a:buClr>
              <a:buSzPct val="70000"/>
              <a:buFont typeface="Wingdings" panose="05000000000000000000" pitchFamily="2" charset="2"/>
              <a:buNone/>
              <a:defRPr/>
            </a:pPr>
            <a:r>
              <a:rPr lang="ja-JP" altLang="en-US" sz="2400">
                <a:effectLst>
                  <a:outerShdw blurRad="38100" dist="38100" dir="2700000" algn="tl">
                    <a:srgbClr val="000000"/>
                  </a:outerShdw>
                </a:effectLst>
                <a:latin typeface="Times New Roman" panose="02020603050405020304" pitchFamily="18" charset="0"/>
              </a:rPr>
              <a:t>ラベルを</a:t>
            </a:r>
          </a:p>
          <a:p>
            <a:pPr algn="ctr" eaLnBrk="1" hangingPunct="1">
              <a:spcBef>
                <a:spcPct val="20000"/>
              </a:spcBef>
              <a:buClr>
                <a:schemeClr val="hlink"/>
              </a:buClr>
              <a:buSzPct val="70000"/>
              <a:buFont typeface="Wingdings" panose="05000000000000000000" pitchFamily="2" charset="2"/>
              <a:buNone/>
              <a:defRPr/>
            </a:pPr>
            <a:r>
              <a:rPr lang="ja-JP" altLang="en-US" sz="2400">
                <a:effectLst>
                  <a:outerShdw blurRad="38100" dist="38100" dir="2700000" algn="tl">
                    <a:srgbClr val="000000"/>
                  </a:outerShdw>
                </a:effectLst>
                <a:latin typeface="Times New Roman" panose="02020603050405020304" pitchFamily="18" charset="0"/>
              </a:rPr>
              <a:t>付ける</a:t>
            </a:r>
          </a:p>
        </p:txBody>
      </p:sp>
      <p:grpSp>
        <p:nvGrpSpPr>
          <p:cNvPr id="148634" name="Group 154"/>
          <p:cNvGrpSpPr>
            <a:grpSpLocks/>
          </p:cNvGrpSpPr>
          <p:nvPr/>
        </p:nvGrpSpPr>
        <p:grpSpPr bwMode="auto">
          <a:xfrm>
            <a:off x="2819400" y="2209800"/>
            <a:ext cx="2336800" cy="4379913"/>
            <a:chOff x="1776" y="1392"/>
            <a:chExt cx="1472" cy="2759"/>
          </a:xfrm>
        </p:grpSpPr>
        <p:sp>
          <p:nvSpPr>
            <p:cNvPr id="148635" name="Rectangle 155"/>
            <p:cNvSpPr>
              <a:spLocks noChangeArrowheads="1"/>
            </p:cNvSpPr>
            <p:nvPr/>
          </p:nvSpPr>
          <p:spPr bwMode="auto">
            <a:xfrm>
              <a:off x="1776" y="3844"/>
              <a:ext cx="1472" cy="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14 = 2</a:t>
              </a:r>
              <a:r>
                <a:rPr lang="en-US" altLang="ja-JP" sz="2400" baseline="30000">
                  <a:latin typeface="Times New Roman" panose="02020603050405020304" pitchFamily="18" charset="0"/>
                </a:rPr>
                <a:t>3</a:t>
              </a:r>
              <a:r>
                <a:rPr lang="en-US" altLang="ja-JP" sz="2400">
                  <a:latin typeface="Times New Roman" panose="02020603050405020304" pitchFamily="18" charset="0"/>
                </a:rPr>
                <a:t>+2</a:t>
              </a:r>
              <a:r>
                <a:rPr lang="en-US" altLang="ja-JP" sz="2400" baseline="30000">
                  <a:latin typeface="Times New Roman" panose="02020603050405020304" pitchFamily="18" charset="0"/>
                </a:rPr>
                <a:t>2</a:t>
              </a:r>
              <a:r>
                <a:rPr lang="en-US" altLang="ja-JP" sz="2400">
                  <a:latin typeface="Times New Roman" panose="02020603050405020304" pitchFamily="18" charset="0"/>
                </a:rPr>
                <a:t>+2</a:t>
              </a:r>
              <a:r>
                <a:rPr lang="en-US" altLang="ja-JP" sz="2400" baseline="30000">
                  <a:latin typeface="Times New Roman" panose="02020603050405020304" pitchFamily="18" charset="0"/>
                </a:rPr>
                <a:t>1</a:t>
              </a:r>
              <a:endParaRPr lang="en-US" altLang="ja-JP" sz="2400">
                <a:latin typeface="Times New Roman" panose="02020603050405020304" pitchFamily="18" charset="0"/>
              </a:endParaRPr>
            </a:p>
          </p:txBody>
        </p:sp>
        <p:sp>
          <p:nvSpPr>
            <p:cNvPr id="148636" name="Rectangle 156"/>
            <p:cNvSpPr>
              <a:spLocks noChangeArrowheads="1"/>
            </p:cNvSpPr>
            <p:nvPr/>
          </p:nvSpPr>
          <p:spPr bwMode="auto">
            <a:xfrm>
              <a:off x="1776" y="3538"/>
              <a:ext cx="1472" cy="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11 = 2</a:t>
              </a:r>
              <a:r>
                <a:rPr lang="en-US" altLang="ja-JP" sz="2400" baseline="30000">
                  <a:latin typeface="Times New Roman" panose="02020603050405020304" pitchFamily="18" charset="0"/>
                </a:rPr>
                <a:t>3</a:t>
              </a:r>
              <a:r>
                <a:rPr lang="en-US" altLang="ja-JP" sz="2400">
                  <a:latin typeface="Times New Roman" panose="02020603050405020304" pitchFamily="18" charset="0"/>
                </a:rPr>
                <a:t>+2</a:t>
              </a:r>
              <a:r>
                <a:rPr lang="en-US" altLang="ja-JP" sz="2400" baseline="30000">
                  <a:latin typeface="Times New Roman" panose="02020603050405020304" pitchFamily="18" charset="0"/>
                </a:rPr>
                <a:t>1</a:t>
              </a:r>
              <a:r>
                <a:rPr lang="en-US" altLang="ja-JP" sz="2400">
                  <a:latin typeface="Times New Roman" panose="02020603050405020304" pitchFamily="18" charset="0"/>
                </a:rPr>
                <a:t>+2</a:t>
              </a:r>
              <a:r>
                <a:rPr lang="en-US" altLang="ja-JP" sz="2400" baseline="30000">
                  <a:latin typeface="Times New Roman" panose="02020603050405020304" pitchFamily="18" charset="0"/>
                </a:rPr>
                <a:t>0</a:t>
              </a:r>
            </a:p>
          </p:txBody>
        </p:sp>
        <p:sp>
          <p:nvSpPr>
            <p:cNvPr id="148637" name="Rectangle 157"/>
            <p:cNvSpPr>
              <a:spLocks noChangeArrowheads="1"/>
            </p:cNvSpPr>
            <p:nvPr/>
          </p:nvSpPr>
          <p:spPr bwMode="auto">
            <a:xfrm>
              <a:off x="1776" y="3231"/>
              <a:ext cx="1472" cy="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10 = 2</a:t>
              </a:r>
              <a:r>
                <a:rPr lang="en-US" altLang="ja-JP" sz="2400" baseline="30000">
                  <a:latin typeface="Times New Roman" panose="02020603050405020304" pitchFamily="18" charset="0"/>
                </a:rPr>
                <a:t>3</a:t>
              </a:r>
              <a:r>
                <a:rPr lang="en-US" altLang="ja-JP" sz="2400">
                  <a:latin typeface="Times New Roman" panose="02020603050405020304" pitchFamily="18" charset="0"/>
                </a:rPr>
                <a:t>+2</a:t>
              </a:r>
              <a:r>
                <a:rPr lang="en-US" altLang="ja-JP" sz="2400" baseline="30000">
                  <a:latin typeface="Times New Roman" panose="02020603050405020304" pitchFamily="18" charset="0"/>
                </a:rPr>
                <a:t>1</a:t>
              </a:r>
              <a:endParaRPr lang="en-US" altLang="ja-JP" sz="2400">
                <a:latin typeface="Times New Roman" panose="02020603050405020304" pitchFamily="18" charset="0"/>
              </a:endParaRPr>
            </a:p>
          </p:txBody>
        </p:sp>
        <p:sp>
          <p:nvSpPr>
            <p:cNvPr id="148638" name="Rectangle 158"/>
            <p:cNvSpPr>
              <a:spLocks noChangeArrowheads="1"/>
            </p:cNvSpPr>
            <p:nvPr/>
          </p:nvSpPr>
          <p:spPr bwMode="auto">
            <a:xfrm>
              <a:off x="1776" y="2925"/>
              <a:ext cx="1472" cy="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  9 = 2</a:t>
              </a:r>
              <a:r>
                <a:rPr lang="en-US" altLang="ja-JP" sz="2400" baseline="30000">
                  <a:latin typeface="Times New Roman" panose="02020603050405020304" pitchFamily="18" charset="0"/>
                </a:rPr>
                <a:t>3</a:t>
              </a:r>
              <a:r>
                <a:rPr lang="en-US" altLang="ja-JP" sz="2400">
                  <a:latin typeface="Times New Roman" panose="02020603050405020304" pitchFamily="18" charset="0"/>
                </a:rPr>
                <a:t>+2</a:t>
              </a:r>
              <a:r>
                <a:rPr lang="en-US" altLang="ja-JP" sz="2400" baseline="30000">
                  <a:latin typeface="Times New Roman" panose="02020603050405020304" pitchFamily="18" charset="0"/>
                </a:rPr>
                <a:t>0</a:t>
              </a:r>
              <a:endParaRPr lang="en-US" altLang="ja-JP" sz="2400">
                <a:latin typeface="Times New Roman" panose="02020603050405020304" pitchFamily="18" charset="0"/>
              </a:endParaRPr>
            </a:p>
          </p:txBody>
        </p:sp>
        <p:sp>
          <p:nvSpPr>
            <p:cNvPr id="148639" name="Rectangle 159"/>
            <p:cNvSpPr>
              <a:spLocks noChangeArrowheads="1"/>
            </p:cNvSpPr>
            <p:nvPr/>
          </p:nvSpPr>
          <p:spPr bwMode="auto">
            <a:xfrm>
              <a:off x="1776" y="2618"/>
              <a:ext cx="1472" cy="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  6 = 2</a:t>
              </a:r>
              <a:r>
                <a:rPr lang="en-US" altLang="ja-JP" sz="2400" baseline="30000">
                  <a:latin typeface="Times New Roman" panose="02020603050405020304" pitchFamily="18" charset="0"/>
                </a:rPr>
                <a:t>2</a:t>
              </a:r>
              <a:r>
                <a:rPr lang="en-US" altLang="ja-JP" sz="2400">
                  <a:latin typeface="Times New Roman" panose="02020603050405020304" pitchFamily="18" charset="0"/>
                </a:rPr>
                <a:t>+2</a:t>
              </a:r>
              <a:r>
                <a:rPr lang="en-US" altLang="ja-JP" sz="2400" baseline="30000">
                  <a:latin typeface="Times New Roman" panose="02020603050405020304" pitchFamily="18" charset="0"/>
                </a:rPr>
                <a:t>1</a:t>
              </a:r>
              <a:endParaRPr lang="en-US" altLang="ja-JP" sz="2400">
                <a:latin typeface="Times New Roman" panose="02020603050405020304" pitchFamily="18" charset="0"/>
              </a:endParaRPr>
            </a:p>
          </p:txBody>
        </p:sp>
        <p:sp>
          <p:nvSpPr>
            <p:cNvPr id="148640" name="Rectangle 160"/>
            <p:cNvSpPr>
              <a:spLocks noChangeArrowheads="1"/>
            </p:cNvSpPr>
            <p:nvPr/>
          </p:nvSpPr>
          <p:spPr bwMode="auto">
            <a:xfrm>
              <a:off x="1776" y="2311"/>
              <a:ext cx="1472" cy="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  3 = 2</a:t>
              </a:r>
              <a:r>
                <a:rPr lang="en-US" altLang="ja-JP" sz="2400" baseline="30000">
                  <a:latin typeface="Times New Roman" panose="02020603050405020304" pitchFamily="18" charset="0"/>
                </a:rPr>
                <a:t>1</a:t>
              </a:r>
              <a:r>
                <a:rPr lang="en-US" altLang="ja-JP" sz="2400">
                  <a:latin typeface="Times New Roman" panose="02020603050405020304" pitchFamily="18" charset="0"/>
                </a:rPr>
                <a:t>+2</a:t>
              </a:r>
              <a:r>
                <a:rPr lang="en-US" altLang="ja-JP" sz="2400" baseline="30000">
                  <a:latin typeface="Times New Roman" panose="02020603050405020304" pitchFamily="18" charset="0"/>
                </a:rPr>
                <a:t>0</a:t>
              </a:r>
            </a:p>
          </p:txBody>
        </p:sp>
        <p:sp>
          <p:nvSpPr>
            <p:cNvPr id="148641" name="Rectangle 161"/>
            <p:cNvSpPr>
              <a:spLocks noChangeArrowheads="1"/>
            </p:cNvSpPr>
            <p:nvPr/>
          </p:nvSpPr>
          <p:spPr bwMode="auto">
            <a:xfrm>
              <a:off x="1776" y="2005"/>
              <a:ext cx="1472" cy="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  8 = 2</a:t>
              </a:r>
              <a:r>
                <a:rPr lang="en-US" altLang="ja-JP" sz="2400" baseline="30000">
                  <a:latin typeface="Times New Roman" panose="02020603050405020304" pitchFamily="18" charset="0"/>
                </a:rPr>
                <a:t>3</a:t>
              </a:r>
            </a:p>
          </p:txBody>
        </p:sp>
        <p:sp>
          <p:nvSpPr>
            <p:cNvPr id="148642" name="Rectangle 162"/>
            <p:cNvSpPr>
              <a:spLocks noChangeArrowheads="1"/>
            </p:cNvSpPr>
            <p:nvPr/>
          </p:nvSpPr>
          <p:spPr bwMode="auto">
            <a:xfrm>
              <a:off x="1776" y="1698"/>
              <a:ext cx="1472" cy="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  4 = 2</a:t>
              </a:r>
              <a:r>
                <a:rPr lang="en-US" altLang="ja-JP" sz="2400" baseline="30000">
                  <a:latin typeface="Times New Roman" panose="02020603050405020304" pitchFamily="18" charset="0"/>
                </a:rPr>
                <a:t>2</a:t>
              </a:r>
            </a:p>
          </p:txBody>
        </p:sp>
        <p:sp>
          <p:nvSpPr>
            <p:cNvPr id="148643" name="Rectangle 163"/>
            <p:cNvSpPr>
              <a:spLocks noChangeArrowheads="1"/>
            </p:cNvSpPr>
            <p:nvPr/>
          </p:nvSpPr>
          <p:spPr bwMode="auto">
            <a:xfrm>
              <a:off x="1776" y="1392"/>
              <a:ext cx="1472" cy="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  1 = 2</a:t>
              </a:r>
              <a:r>
                <a:rPr lang="en-US" altLang="ja-JP" sz="2400" baseline="30000">
                  <a:latin typeface="Times New Roman" panose="02020603050405020304" pitchFamily="18" charset="0"/>
                </a:rPr>
                <a:t>0</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8625"/>
                                        </p:tgtEl>
                                        <p:attrNameLst>
                                          <p:attrName>style.visibility</p:attrName>
                                        </p:attrNameLst>
                                      </p:cBhvr>
                                      <p:to>
                                        <p:strVal val="visible"/>
                                      </p:to>
                                    </p:set>
                                    <p:animEffect transition="in" filter="checkerboard(across)">
                                      <p:cBhvr>
                                        <p:cTn id="7" dur="500"/>
                                        <p:tgtEl>
                                          <p:spTgt spid="1486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48634"/>
                                        </p:tgtEl>
                                        <p:attrNameLst>
                                          <p:attrName>style.visibility</p:attrName>
                                        </p:attrNameLst>
                                      </p:cBhvr>
                                      <p:to>
                                        <p:strVal val="visible"/>
                                      </p:to>
                                    </p:set>
                                    <p:animEffect transition="in" filter="checkerboard(across)">
                                      <p:cBhvr>
                                        <p:cTn id="12" dur="500"/>
                                        <p:tgtEl>
                                          <p:spTgt spid="14863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48633"/>
                                        </p:tgtEl>
                                        <p:attrNameLst>
                                          <p:attrName>style.visibility</p:attrName>
                                        </p:attrNameLst>
                                      </p:cBhvr>
                                      <p:to>
                                        <p:strVal val="visible"/>
                                      </p:to>
                                    </p:set>
                                    <p:animEffect transition="in" filter="checkerboard(across)">
                                      <p:cBhvr>
                                        <p:cTn id="17" dur="500"/>
                                        <p:tgtEl>
                                          <p:spTgt spid="1486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625" grpId="0" animBg="1" autoUpdateAnimBg="0"/>
      <p:bldP spid="148633"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a:xfrm>
            <a:off x="1066800" y="304800"/>
            <a:ext cx="7543800" cy="1143000"/>
          </a:xfrm>
        </p:spPr>
        <p:txBody>
          <a:bodyPr/>
          <a:lstStyle/>
          <a:p>
            <a:pPr eaLnBrk="1" hangingPunct="1">
              <a:defRPr/>
            </a:pPr>
            <a:r>
              <a:rPr lang="ja-JP" altLang="en-US">
                <a:latin typeface="Times New Roman" panose="02020603050405020304" pitchFamily="18" charset="0"/>
              </a:rPr>
              <a:t>加算器</a:t>
            </a:r>
          </a:p>
        </p:txBody>
      </p:sp>
      <p:sp>
        <p:nvSpPr>
          <p:cNvPr id="261123" name="Rectangle 3"/>
          <p:cNvSpPr>
            <a:spLocks noChangeArrowheads="1"/>
          </p:cNvSpPr>
          <p:nvPr/>
        </p:nvSpPr>
        <p:spPr bwMode="auto">
          <a:xfrm>
            <a:off x="3824288" y="1447800"/>
            <a:ext cx="4572000" cy="5180013"/>
          </a:xfrm>
          <a:prstGeom prst="rect">
            <a:avLst/>
          </a:prstGeom>
          <a:noFill/>
          <a:ln w="19050">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124" name="Text Box 4"/>
          <p:cNvSpPr txBox="1">
            <a:spLocks noChangeArrowheads="1"/>
          </p:cNvSpPr>
          <p:nvPr/>
        </p:nvSpPr>
        <p:spPr bwMode="auto">
          <a:xfrm>
            <a:off x="3138488" y="2524125"/>
            <a:ext cx="522287" cy="519113"/>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X</a:t>
            </a:r>
            <a:r>
              <a:rPr lang="en-US" altLang="ja-JP" baseline="-25000">
                <a:effectLst>
                  <a:outerShdw blurRad="38100" dist="38100" dir="2700000" algn="tl">
                    <a:srgbClr val="000000"/>
                  </a:outerShdw>
                </a:effectLst>
                <a:latin typeface="Times New Roman" panose="02020603050405020304" pitchFamily="18" charset="0"/>
              </a:rPr>
              <a:t>1</a:t>
            </a:r>
          </a:p>
        </p:txBody>
      </p:sp>
      <p:sp>
        <p:nvSpPr>
          <p:cNvPr id="261125" name="Line 5"/>
          <p:cNvSpPr>
            <a:spLocks noChangeShapeType="1"/>
          </p:cNvSpPr>
          <p:nvPr/>
        </p:nvSpPr>
        <p:spPr bwMode="auto">
          <a:xfrm>
            <a:off x="3595688" y="2819400"/>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126" name="Text Box 6"/>
          <p:cNvSpPr txBox="1">
            <a:spLocks noChangeArrowheads="1"/>
          </p:cNvSpPr>
          <p:nvPr/>
        </p:nvSpPr>
        <p:spPr bwMode="auto">
          <a:xfrm>
            <a:off x="3138488" y="2981325"/>
            <a:ext cx="522287" cy="519113"/>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X</a:t>
            </a:r>
            <a:r>
              <a:rPr lang="en-US" altLang="ja-JP" baseline="-25000">
                <a:effectLst>
                  <a:outerShdw blurRad="38100" dist="38100" dir="2700000" algn="tl">
                    <a:srgbClr val="000000"/>
                  </a:outerShdw>
                </a:effectLst>
                <a:latin typeface="Times New Roman" panose="02020603050405020304" pitchFamily="18" charset="0"/>
              </a:rPr>
              <a:t>0</a:t>
            </a:r>
          </a:p>
        </p:txBody>
      </p:sp>
      <p:sp>
        <p:nvSpPr>
          <p:cNvPr id="261127" name="Line 7"/>
          <p:cNvSpPr>
            <a:spLocks noChangeShapeType="1"/>
          </p:cNvSpPr>
          <p:nvPr/>
        </p:nvSpPr>
        <p:spPr bwMode="auto">
          <a:xfrm>
            <a:off x="3595688" y="3276600"/>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128" name="Text Box 8"/>
          <p:cNvSpPr txBox="1">
            <a:spLocks noChangeArrowheads="1"/>
          </p:cNvSpPr>
          <p:nvPr/>
        </p:nvSpPr>
        <p:spPr bwMode="auto">
          <a:xfrm>
            <a:off x="3138488" y="5734050"/>
            <a:ext cx="501650" cy="519113"/>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C</a:t>
            </a:r>
            <a:r>
              <a:rPr lang="en-US" altLang="ja-JP" baseline="-25000">
                <a:effectLst>
                  <a:outerShdw blurRad="38100" dist="38100" dir="2700000" algn="tl">
                    <a:srgbClr val="000000"/>
                  </a:outerShdw>
                </a:effectLst>
                <a:latin typeface="Times New Roman" panose="02020603050405020304" pitchFamily="18" charset="0"/>
              </a:rPr>
              <a:t>I</a:t>
            </a:r>
          </a:p>
        </p:txBody>
      </p:sp>
      <p:sp>
        <p:nvSpPr>
          <p:cNvPr id="261129" name="Line 9"/>
          <p:cNvSpPr>
            <a:spLocks noChangeShapeType="1"/>
          </p:cNvSpPr>
          <p:nvPr/>
        </p:nvSpPr>
        <p:spPr bwMode="auto">
          <a:xfrm>
            <a:off x="3595688" y="6019800"/>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130" name="Text Box 10"/>
          <p:cNvSpPr txBox="1">
            <a:spLocks noChangeArrowheads="1"/>
          </p:cNvSpPr>
          <p:nvPr/>
        </p:nvSpPr>
        <p:spPr bwMode="auto">
          <a:xfrm>
            <a:off x="8548688" y="2514600"/>
            <a:ext cx="48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S</a:t>
            </a:r>
            <a:r>
              <a:rPr lang="en-US" altLang="ja-JP" baseline="-25000">
                <a:effectLst>
                  <a:outerShdw blurRad="38100" dist="38100" dir="2700000" algn="tl">
                    <a:srgbClr val="000000"/>
                  </a:outerShdw>
                </a:effectLst>
                <a:latin typeface="Times New Roman" panose="02020603050405020304" pitchFamily="18" charset="0"/>
              </a:rPr>
              <a:t>3</a:t>
            </a:r>
          </a:p>
        </p:txBody>
      </p:sp>
      <p:sp>
        <p:nvSpPr>
          <p:cNvPr id="261131" name="Line 11"/>
          <p:cNvSpPr>
            <a:spLocks noChangeShapeType="1"/>
          </p:cNvSpPr>
          <p:nvPr/>
        </p:nvSpPr>
        <p:spPr bwMode="auto">
          <a:xfrm>
            <a:off x="8396288" y="2819400"/>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132" name="Text Box 12"/>
          <p:cNvSpPr txBox="1">
            <a:spLocks noChangeArrowheads="1"/>
          </p:cNvSpPr>
          <p:nvPr/>
        </p:nvSpPr>
        <p:spPr bwMode="auto">
          <a:xfrm>
            <a:off x="8548688" y="3581400"/>
            <a:ext cx="48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S</a:t>
            </a:r>
            <a:r>
              <a:rPr lang="en-US" altLang="ja-JP" baseline="-25000">
                <a:effectLst>
                  <a:outerShdw blurRad="38100" dist="38100" dir="2700000" algn="tl">
                    <a:srgbClr val="000000"/>
                  </a:outerShdw>
                </a:effectLst>
                <a:latin typeface="Times New Roman" panose="02020603050405020304" pitchFamily="18" charset="0"/>
              </a:rPr>
              <a:t>2</a:t>
            </a:r>
          </a:p>
        </p:txBody>
      </p:sp>
      <p:sp>
        <p:nvSpPr>
          <p:cNvPr id="261133" name="Line 13"/>
          <p:cNvSpPr>
            <a:spLocks noChangeShapeType="1"/>
          </p:cNvSpPr>
          <p:nvPr/>
        </p:nvSpPr>
        <p:spPr bwMode="auto">
          <a:xfrm>
            <a:off x="8396288" y="38766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134" name="Text Box 14"/>
          <p:cNvSpPr txBox="1">
            <a:spLocks noChangeArrowheads="1"/>
          </p:cNvSpPr>
          <p:nvPr/>
        </p:nvSpPr>
        <p:spPr bwMode="auto">
          <a:xfrm>
            <a:off x="8548688" y="1447800"/>
            <a:ext cx="5953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C</a:t>
            </a:r>
            <a:r>
              <a:rPr lang="en-US" altLang="ja-JP" baseline="-25000">
                <a:effectLst>
                  <a:outerShdw blurRad="38100" dist="38100" dir="2700000" algn="tl">
                    <a:srgbClr val="000000"/>
                  </a:outerShdw>
                </a:effectLst>
                <a:latin typeface="Times New Roman" panose="02020603050405020304" pitchFamily="18" charset="0"/>
              </a:rPr>
              <a:t>O</a:t>
            </a:r>
          </a:p>
        </p:txBody>
      </p:sp>
      <p:sp>
        <p:nvSpPr>
          <p:cNvPr id="261135" name="Line 15"/>
          <p:cNvSpPr>
            <a:spLocks noChangeShapeType="1"/>
          </p:cNvSpPr>
          <p:nvPr/>
        </p:nvSpPr>
        <p:spPr bwMode="auto">
          <a:xfrm>
            <a:off x="8396288" y="1752600"/>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useBgFill="1">
        <p:nvSpPr>
          <p:cNvPr id="261136" name="Text Box 16"/>
          <p:cNvSpPr txBox="1">
            <a:spLocks noChangeArrowheads="1"/>
          </p:cNvSpPr>
          <p:nvPr/>
        </p:nvSpPr>
        <p:spPr bwMode="auto">
          <a:xfrm>
            <a:off x="3367088" y="1143000"/>
            <a:ext cx="760412" cy="519113"/>
          </a:xfrm>
          <a:prstGeom prst="rect">
            <a:avLst/>
          </a:prstGeom>
          <a:ln w="19050">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FA</a:t>
            </a:r>
            <a:r>
              <a:rPr lang="en-US" altLang="ja-JP" baseline="-25000">
                <a:effectLst>
                  <a:outerShdw blurRad="38100" dist="38100" dir="2700000" algn="tl">
                    <a:srgbClr val="000000"/>
                  </a:outerShdw>
                </a:effectLst>
                <a:latin typeface="Times New Roman" panose="02020603050405020304" pitchFamily="18" charset="0"/>
              </a:rPr>
              <a:t>4</a:t>
            </a:r>
          </a:p>
        </p:txBody>
      </p:sp>
      <p:sp>
        <p:nvSpPr>
          <p:cNvPr id="261137" name="Text Box 17"/>
          <p:cNvSpPr txBox="1">
            <a:spLocks noChangeArrowheads="1"/>
          </p:cNvSpPr>
          <p:nvPr/>
        </p:nvSpPr>
        <p:spPr bwMode="auto">
          <a:xfrm>
            <a:off x="3138488" y="1600200"/>
            <a:ext cx="522287" cy="519113"/>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X</a:t>
            </a:r>
            <a:r>
              <a:rPr lang="en-US" altLang="ja-JP" baseline="-25000">
                <a:effectLst>
                  <a:outerShdw blurRad="38100" dist="38100" dir="2700000" algn="tl">
                    <a:srgbClr val="000000"/>
                  </a:outerShdw>
                </a:effectLst>
                <a:latin typeface="Times New Roman" panose="02020603050405020304" pitchFamily="18" charset="0"/>
              </a:rPr>
              <a:t>3</a:t>
            </a:r>
          </a:p>
        </p:txBody>
      </p:sp>
      <p:sp>
        <p:nvSpPr>
          <p:cNvPr id="261138" name="Line 18"/>
          <p:cNvSpPr>
            <a:spLocks noChangeShapeType="1"/>
          </p:cNvSpPr>
          <p:nvPr/>
        </p:nvSpPr>
        <p:spPr bwMode="auto">
          <a:xfrm>
            <a:off x="3595688" y="1905000"/>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139" name="Text Box 19"/>
          <p:cNvSpPr txBox="1">
            <a:spLocks noChangeArrowheads="1"/>
          </p:cNvSpPr>
          <p:nvPr/>
        </p:nvSpPr>
        <p:spPr bwMode="auto">
          <a:xfrm>
            <a:off x="3138488" y="2066925"/>
            <a:ext cx="522287" cy="519113"/>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X</a:t>
            </a:r>
            <a:r>
              <a:rPr lang="en-US" altLang="ja-JP" baseline="-25000">
                <a:effectLst>
                  <a:outerShdw blurRad="38100" dist="38100" dir="2700000" algn="tl">
                    <a:srgbClr val="000000"/>
                  </a:outerShdw>
                </a:effectLst>
                <a:latin typeface="Times New Roman" panose="02020603050405020304" pitchFamily="18" charset="0"/>
              </a:rPr>
              <a:t>2</a:t>
            </a:r>
          </a:p>
        </p:txBody>
      </p:sp>
      <p:sp>
        <p:nvSpPr>
          <p:cNvPr id="261140" name="Line 20"/>
          <p:cNvSpPr>
            <a:spLocks noChangeShapeType="1"/>
          </p:cNvSpPr>
          <p:nvPr/>
        </p:nvSpPr>
        <p:spPr bwMode="auto">
          <a:xfrm>
            <a:off x="3595688" y="2362200"/>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141" name="Text Box 21"/>
          <p:cNvSpPr txBox="1">
            <a:spLocks noChangeArrowheads="1"/>
          </p:cNvSpPr>
          <p:nvPr/>
        </p:nvSpPr>
        <p:spPr bwMode="auto">
          <a:xfrm>
            <a:off x="3138488" y="4505325"/>
            <a:ext cx="503237" cy="519113"/>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Y</a:t>
            </a:r>
            <a:r>
              <a:rPr lang="en-US" altLang="ja-JP" baseline="-25000">
                <a:effectLst>
                  <a:outerShdw blurRad="38100" dist="38100" dir="2700000" algn="tl">
                    <a:srgbClr val="000000"/>
                  </a:outerShdw>
                </a:effectLst>
                <a:latin typeface="Times New Roman" panose="02020603050405020304" pitchFamily="18" charset="0"/>
              </a:rPr>
              <a:t>1</a:t>
            </a:r>
          </a:p>
        </p:txBody>
      </p:sp>
      <p:sp>
        <p:nvSpPr>
          <p:cNvPr id="261142" name="Line 22"/>
          <p:cNvSpPr>
            <a:spLocks noChangeShapeType="1"/>
          </p:cNvSpPr>
          <p:nvPr/>
        </p:nvSpPr>
        <p:spPr bwMode="auto">
          <a:xfrm>
            <a:off x="3595688" y="4800600"/>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143" name="Text Box 23"/>
          <p:cNvSpPr txBox="1">
            <a:spLocks noChangeArrowheads="1"/>
          </p:cNvSpPr>
          <p:nvPr/>
        </p:nvSpPr>
        <p:spPr bwMode="auto">
          <a:xfrm>
            <a:off x="3138488" y="4962525"/>
            <a:ext cx="503237" cy="519113"/>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Y</a:t>
            </a:r>
            <a:r>
              <a:rPr lang="en-US" altLang="ja-JP" baseline="-25000">
                <a:effectLst>
                  <a:outerShdw blurRad="38100" dist="38100" dir="2700000" algn="tl">
                    <a:srgbClr val="000000"/>
                  </a:outerShdw>
                </a:effectLst>
                <a:latin typeface="Times New Roman" panose="02020603050405020304" pitchFamily="18" charset="0"/>
              </a:rPr>
              <a:t>0</a:t>
            </a:r>
          </a:p>
        </p:txBody>
      </p:sp>
      <p:sp>
        <p:nvSpPr>
          <p:cNvPr id="261144" name="Line 24"/>
          <p:cNvSpPr>
            <a:spLocks noChangeShapeType="1"/>
          </p:cNvSpPr>
          <p:nvPr/>
        </p:nvSpPr>
        <p:spPr bwMode="auto">
          <a:xfrm>
            <a:off x="3595688" y="5257800"/>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145" name="Text Box 25"/>
          <p:cNvSpPr txBox="1">
            <a:spLocks noChangeArrowheads="1"/>
          </p:cNvSpPr>
          <p:nvPr/>
        </p:nvSpPr>
        <p:spPr bwMode="auto">
          <a:xfrm>
            <a:off x="3138488" y="3590925"/>
            <a:ext cx="503237" cy="519113"/>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Y</a:t>
            </a:r>
            <a:r>
              <a:rPr lang="en-US" altLang="ja-JP" baseline="-25000">
                <a:effectLst>
                  <a:outerShdw blurRad="38100" dist="38100" dir="2700000" algn="tl">
                    <a:srgbClr val="000000"/>
                  </a:outerShdw>
                </a:effectLst>
                <a:latin typeface="Times New Roman" panose="02020603050405020304" pitchFamily="18" charset="0"/>
              </a:rPr>
              <a:t>3</a:t>
            </a:r>
          </a:p>
        </p:txBody>
      </p:sp>
      <p:sp>
        <p:nvSpPr>
          <p:cNvPr id="261146" name="Line 26"/>
          <p:cNvSpPr>
            <a:spLocks noChangeShapeType="1"/>
          </p:cNvSpPr>
          <p:nvPr/>
        </p:nvSpPr>
        <p:spPr bwMode="auto">
          <a:xfrm>
            <a:off x="3595688" y="3886200"/>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147" name="Text Box 27"/>
          <p:cNvSpPr txBox="1">
            <a:spLocks noChangeArrowheads="1"/>
          </p:cNvSpPr>
          <p:nvPr/>
        </p:nvSpPr>
        <p:spPr bwMode="auto">
          <a:xfrm>
            <a:off x="3138488" y="4048125"/>
            <a:ext cx="503237" cy="519113"/>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Y</a:t>
            </a:r>
            <a:r>
              <a:rPr lang="en-US" altLang="ja-JP" baseline="-25000">
                <a:effectLst>
                  <a:outerShdw blurRad="38100" dist="38100" dir="2700000" algn="tl">
                    <a:srgbClr val="000000"/>
                  </a:outerShdw>
                </a:effectLst>
                <a:latin typeface="Times New Roman" panose="02020603050405020304" pitchFamily="18" charset="0"/>
              </a:rPr>
              <a:t>2</a:t>
            </a:r>
          </a:p>
        </p:txBody>
      </p:sp>
      <p:sp>
        <p:nvSpPr>
          <p:cNvPr id="261148" name="Line 28"/>
          <p:cNvSpPr>
            <a:spLocks noChangeShapeType="1"/>
          </p:cNvSpPr>
          <p:nvPr/>
        </p:nvSpPr>
        <p:spPr bwMode="auto">
          <a:xfrm>
            <a:off x="3595688" y="4343400"/>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149" name="Text Box 29"/>
          <p:cNvSpPr txBox="1">
            <a:spLocks noChangeArrowheads="1"/>
          </p:cNvSpPr>
          <p:nvPr/>
        </p:nvSpPr>
        <p:spPr bwMode="auto">
          <a:xfrm>
            <a:off x="8548688" y="4648200"/>
            <a:ext cx="48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S</a:t>
            </a:r>
            <a:r>
              <a:rPr lang="en-US" altLang="ja-JP" baseline="-25000">
                <a:effectLst>
                  <a:outerShdw blurRad="38100" dist="38100" dir="2700000" algn="tl">
                    <a:srgbClr val="000000"/>
                  </a:outerShdw>
                </a:effectLst>
                <a:latin typeface="Times New Roman" panose="02020603050405020304" pitchFamily="18" charset="0"/>
              </a:rPr>
              <a:t>1</a:t>
            </a:r>
          </a:p>
        </p:txBody>
      </p:sp>
      <p:sp>
        <p:nvSpPr>
          <p:cNvPr id="261150" name="Line 30"/>
          <p:cNvSpPr>
            <a:spLocks noChangeShapeType="1"/>
          </p:cNvSpPr>
          <p:nvPr/>
        </p:nvSpPr>
        <p:spPr bwMode="auto">
          <a:xfrm>
            <a:off x="8396288" y="4953000"/>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151" name="Text Box 31"/>
          <p:cNvSpPr txBox="1">
            <a:spLocks noChangeArrowheads="1"/>
          </p:cNvSpPr>
          <p:nvPr/>
        </p:nvSpPr>
        <p:spPr bwMode="auto">
          <a:xfrm>
            <a:off x="8548688" y="5791200"/>
            <a:ext cx="48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S</a:t>
            </a:r>
            <a:r>
              <a:rPr lang="en-US" altLang="ja-JP" baseline="-25000">
                <a:effectLst>
                  <a:outerShdw blurRad="38100" dist="38100" dir="2700000" algn="tl">
                    <a:srgbClr val="000000"/>
                  </a:outerShdw>
                </a:effectLst>
                <a:latin typeface="Times New Roman" panose="02020603050405020304" pitchFamily="18" charset="0"/>
              </a:rPr>
              <a:t>0</a:t>
            </a:r>
          </a:p>
        </p:txBody>
      </p:sp>
      <p:sp>
        <p:nvSpPr>
          <p:cNvPr id="261152" name="Line 32"/>
          <p:cNvSpPr>
            <a:spLocks noChangeShapeType="1"/>
          </p:cNvSpPr>
          <p:nvPr/>
        </p:nvSpPr>
        <p:spPr bwMode="auto">
          <a:xfrm>
            <a:off x="8396288" y="6096000"/>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5153" name="Group 33"/>
          <p:cNvGrpSpPr>
            <a:grpSpLocks/>
          </p:cNvGrpSpPr>
          <p:nvPr/>
        </p:nvGrpSpPr>
        <p:grpSpPr bwMode="auto">
          <a:xfrm>
            <a:off x="5576888" y="1600200"/>
            <a:ext cx="1679575" cy="914400"/>
            <a:chOff x="2352" y="2544"/>
            <a:chExt cx="1058" cy="576"/>
          </a:xfrm>
        </p:grpSpPr>
        <p:sp>
          <p:nvSpPr>
            <p:cNvPr id="261154" name="Rectangle 34"/>
            <p:cNvSpPr>
              <a:spLocks noChangeArrowheads="1"/>
            </p:cNvSpPr>
            <p:nvPr/>
          </p:nvSpPr>
          <p:spPr bwMode="auto">
            <a:xfrm>
              <a:off x="2448" y="2544"/>
              <a:ext cx="864" cy="57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FA</a:t>
              </a:r>
            </a:p>
          </p:txBody>
        </p:sp>
        <p:sp>
          <p:nvSpPr>
            <p:cNvPr id="261155" name="Text Box 35"/>
            <p:cNvSpPr txBox="1">
              <a:spLocks noChangeArrowheads="1"/>
            </p:cNvSpPr>
            <p:nvPr/>
          </p:nvSpPr>
          <p:spPr bwMode="auto">
            <a:xfrm>
              <a:off x="2400" y="2549"/>
              <a:ext cx="254" cy="250"/>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dirty="0">
                  <a:effectLst>
                    <a:outerShdw blurRad="38100" dist="38100" dir="2700000" algn="tl">
                      <a:srgbClr val="000000"/>
                    </a:outerShdw>
                  </a:effectLst>
                  <a:latin typeface="Times New Roman" panose="02020603050405020304" pitchFamily="18" charset="0"/>
                </a:rPr>
                <a:t>X</a:t>
              </a:r>
              <a:r>
                <a:rPr lang="en-US" altLang="ja-JP" sz="2000" dirty="0">
                  <a:effectLst>
                    <a:outerShdw blurRad="38100" dist="38100" dir="2700000" algn="tl">
                      <a:srgbClr val="000000"/>
                    </a:outerShdw>
                  </a:effectLst>
                  <a:latin typeface="Times New Roman" panose="02020603050405020304" pitchFamily="18" charset="0"/>
                </a:rPr>
                <a:t> </a:t>
              </a:r>
              <a:endParaRPr lang="en-US" altLang="ja-JP" sz="2000" i="1" dirty="0">
                <a:effectLst>
                  <a:outerShdw blurRad="38100" dist="38100" dir="2700000" algn="tl">
                    <a:srgbClr val="000000"/>
                  </a:outerShdw>
                </a:effectLst>
                <a:latin typeface="Times New Roman" panose="02020603050405020304" pitchFamily="18" charset="0"/>
              </a:endParaRPr>
            </a:p>
          </p:txBody>
        </p:sp>
        <p:sp>
          <p:nvSpPr>
            <p:cNvPr id="261156" name="Line 36"/>
            <p:cNvSpPr>
              <a:spLocks noChangeShapeType="1"/>
            </p:cNvSpPr>
            <p:nvPr/>
          </p:nvSpPr>
          <p:spPr bwMode="auto">
            <a:xfrm>
              <a:off x="2352" y="26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157" name="Text Box 37"/>
            <p:cNvSpPr txBox="1">
              <a:spLocks noChangeArrowheads="1"/>
            </p:cNvSpPr>
            <p:nvPr/>
          </p:nvSpPr>
          <p:spPr bwMode="auto">
            <a:xfrm>
              <a:off x="2400" y="2693"/>
              <a:ext cx="245" cy="250"/>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Y</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61158" name="Line 38"/>
            <p:cNvSpPr>
              <a:spLocks noChangeShapeType="1"/>
            </p:cNvSpPr>
            <p:nvPr/>
          </p:nvSpPr>
          <p:spPr bwMode="auto">
            <a:xfrm>
              <a:off x="2352" y="28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159" name="Text Box 39"/>
            <p:cNvSpPr txBox="1">
              <a:spLocks noChangeArrowheads="1"/>
            </p:cNvSpPr>
            <p:nvPr/>
          </p:nvSpPr>
          <p:spPr bwMode="auto">
            <a:xfrm>
              <a:off x="3072" y="2549"/>
              <a:ext cx="338" cy="250"/>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C</a:t>
              </a:r>
              <a:r>
                <a:rPr lang="en-US" altLang="ja-JP" sz="2000" baseline="-25000">
                  <a:effectLst>
                    <a:outerShdw blurRad="38100" dist="38100" dir="2700000" algn="tl">
                      <a:srgbClr val="000000"/>
                    </a:outerShdw>
                  </a:effectLst>
                  <a:latin typeface="Times New Roman" panose="02020603050405020304" pitchFamily="18" charset="0"/>
                </a:rPr>
                <a:t>O</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61160" name="Line 40"/>
            <p:cNvSpPr>
              <a:spLocks noChangeShapeType="1"/>
            </p:cNvSpPr>
            <p:nvPr/>
          </p:nvSpPr>
          <p:spPr bwMode="auto">
            <a:xfrm>
              <a:off x="3312" y="26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161" name="Text Box 41"/>
            <p:cNvSpPr txBox="1">
              <a:spLocks noChangeArrowheads="1"/>
            </p:cNvSpPr>
            <p:nvPr/>
          </p:nvSpPr>
          <p:spPr bwMode="auto">
            <a:xfrm>
              <a:off x="3120" y="2837"/>
              <a:ext cx="236" cy="250"/>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S</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61162" name="Line 42"/>
            <p:cNvSpPr>
              <a:spLocks noChangeShapeType="1"/>
            </p:cNvSpPr>
            <p:nvPr/>
          </p:nvSpPr>
          <p:spPr bwMode="auto">
            <a:xfrm>
              <a:off x="3312"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163" name="Text Box 43"/>
            <p:cNvSpPr txBox="1">
              <a:spLocks noChangeArrowheads="1"/>
            </p:cNvSpPr>
            <p:nvPr/>
          </p:nvSpPr>
          <p:spPr bwMode="auto">
            <a:xfrm>
              <a:off x="2400" y="2806"/>
              <a:ext cx="306" cy="288"/>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dirty="0">
                  <a:effectLst>
                    <a:outerShdw blurRad="38100" dist="38100" dir="2700000" algn="tl">
                      <a:srgbClr val="000000"/>
                    </a:outerShdw>
                  </a:effectLst>
                  <a:latin typeface="Times New Roman" panose="02020603050405020304" pitchFamily="18" charset="0"/>
                </a:rPr>
                <a:t>C</a:t>
              </a:r>
              <a:r>
                <a:rPr lang="en-US" altLang="ja-JP" sz="2000" baseline="-25000" dirty="0">
                  <a:effectLst>
                    <a:outerShdw blurRad="38100" dist="38100" dir="2700000" algn="tl">
                      <a:srgbClr val="000000"/>
                    </a:outerShdw>
                  </a:effectLst>
                  <a:latin typeface="Times New Roman" panose="02020603050405020304" pitchFamily="18" charset="0"/>
                </a:rPr>
                <a:t>I</a:t>
              </a:r>
              <a:r>
                <a:rPr lang="en-US" altLang="ja-JP" sz="2400" dirty="0">
                  <a:effectLst>
                    <a:outerShdw blurRad="38100" dist="38100" dir="2700000" algn="tl">
                      <a:srgbClr val="000000"/>
                    </a:outerShdw>
                  </a:effectLst>
                  <a:latin typeface="Times New Roman" panose="02020603050405020304" pitchFamily="18" charset="0"/>
                </a:rPr>
                <a:t> </a:t>
              </a:r>
              <a:endParaRPr lang="en-US" altLang="ja-JP" sz="2400" i="1" dirty="0">
                <a:effectLst>
                  <a:outerShdw blurRad="38100" dist="38100" dir="2700000" algn="tl">
                    <a:srgbClr val="000000"/>
                  </a:outerShdw>
                </a:effectLst>
                <a:latin typeface="Times New Roman" panose="02020603050405020304" pitchFamily="18" charset="0"/>
              </a:endParaRPr>
            </a:p>
          </p:txBody>
        </p:sp>
        <p:sp>
          <p:nvSpPr>
            <p:cNvPr id="261164" name="Line 44"/>
            <p:cNvSpPr>
              <a:spLocks noChangeShapeType="1"/>
            </p:cNvSpPr>
            <p:nvPr/>
          </p:nvSpPr>
          <p:spPr bwMode="auto">
            <a:xfrm flipV="1">
              <a:off x="2352"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5154" name="Group 45"/>
          <p:cNvGrpSpPr>
            <a:grpSpLocks/>
          </p:cNvGrpSpPr>
          <p:nvPr/>
        </p:nvGrpSpPr>
        <p:grpSpPr bwMode="auto">
          <a:xfrm>
            <a:off x="5576888" y="2895600"/>
            <a:ext cx="1679575" cy="914400"/>
            <a:chOff x="2352" y="2544"/>
            <a:chExt cx="1058" cy="576"/>
          </a:xfrm>
        </p:grpSpPr>
        <p:sp>
          <p:nvSpPr>
            <p:cNvPr id="261166" name="Rectangle 46"/>
            <p:cNvSpPr>
              <a:spLocks noChangeArrowheads="1"/>
            </p:cNvSpPr>
            <p:nvPr/>
          </p:nvSpPr>
          <p:spPr bwMode="auto">
            <a:xfrm>
              <a:off x="2448" y="2544"/>
              <a:ext cx="864" cy="57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FA</a:t>
              </a:r>
            </a:p>
          </p:txBody>
        </p:sp>
        <p:sp>
          <p:nvSpPr>
            <p:cNvPr id="261167" name="Text Box 47"/>
            <p:cNvSpPr txBox="1">
              <a:spLocks noChangeArrowheads="1"/>
            </p:cNvSpPr>
            <p:nvPr/>
          </p:nvSpPr>
          <p:spPr bwMode="auto">
            <a:xfrm>
              <a:off x="2400" y="2549"/>
              <a:ext cx="254" cy="250"/>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X</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61168" name="Line 48"/>
            <p:cNvSpPr>
              <a:spLocks noChangeShapeType="1"/>
            </p:cNvSpPr>
            <p:nvPr/>
          </p:nvSpPr>
          <p:spPr bwMode="auto">
            <a:xfrm>
              <a:off x="2352" y="26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169" name="Text Box 49"/>
            <p:cNvSpPr txBox="1">
              <a:spLocks noChangeArrowheads="1"/>
            </p:cNvSpPr>
            <p:nvPr/>
          </p:nvSpPr>
          <p:spPr bwMode="auto">
            <a:xfrm>
              <a:off x="2400" y="2693"/>
              <a:ext cx="245" cy="250"/>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Y</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61170" name="Line 50"/>
            <p:cNvSpPr>
              <a:spLocks noChangeShapeType="1"/>
            </p:cNvSpPr>
            <p:nvPr/>
          </p:nvSpPr>
          <p:spPr bwMode="auto">
            <a:xfrm>
              <a:off x="2352" y="28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171" name="Text Box 51"/>
            <p:cNvSpPr txBox="1">
              <a:spLocks noChangeArrowheads="1"/>
            </p:cNvSpPr>
            <p:nvPr/>
          </p:nvSpPr>
          <p:spPr bwMode="auto">
            <a:xfrm>
              <a:off x="3072" y="2549"/>
              <a:ext cx="338" cy="250"/>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C</a:t>
              </a:r>
              <a:r>
                <a:rPr lang="en-US" altLang="ja-JP" sz="2000" baseline="-25000">
                  <a:effectLst>
                    <a:outerShdw blurRad="38100" dist="38100" dir="2700000" algn="tl">
                      <a:srgbClr val="000000"/>
                    </a:outerShdw>
                  </a:effectLst>
                  <a:latin typeface="Times New Roman" panose="02020603050405020304" pitchFamily="18" charset="0"/>
                </a:rPr>
                <a:t>O</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61172" name="Line 52"/>
            <p:cNvSpPr>
              <a:spLocks noChangeShapeType="1"/>
            </p:cNvSpPr>
            <p:nvPr/>
          </p:nvSpPr>
          <p:spPr bwMode="auto">
            <a:xfrm>
              <a:off x="3312" y="26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173" name="Text Box 53"/>
            <p:cNvSpPr txBox="1">
              <a:spLocks noChangeArrowheads="1"/>
            </p:cNvSpPr>
            <p:nvPr/>
          </p:nvSpPr>
          <p:spPr bwMode="auto">
            <a:xfrm>
              <a:off x="3120" y="2837"/>
              <a:ext cx="236" cy="250"/>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S</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61174" name="Line 54"/>
            <p:cNvSpPr>
              <a:spLocks noChangeShapeType="1"/>
            </p:cNvSpPr>
            <p:nvPr/>
          </p:nvSpPr>
          <p:spPr bwMode="auto">
            <a:xfrm>
              <a:off x="3312"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175" name="Text Box 55"/>
            <p:cNvSpPr txBox="1">
              <a:spLocks noChangeArrowheads="1"/>
            </p:cNvSpPr>
            <p:nvPr/>
          </p:nvSpPr>
          <p:spPr bwMode="auto">
            <a:xfrm>
              <a:off x="2400" y="2806"/>
              <a:ext cx="306" cy="288"/>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C</a:t>
              </a:r>
              <a:r>
                <a:rPr lang="en-US" altLang="ja-JP" sz="2000" baseline="-25000">
                  <a:effectLst>
                    <a:outerShdw blurRad="38100" dist="38100" dir="2700000" algn="tl">
                      <a:srgbClr val="000000"/>
                    </a:outerShdw>
                  </a:effectLst>
                  <a:latin typeface="Times New Roman" panose="02020603050405020304" pitchFamily="18" charset="0"/>
                </a:rPr>
                <a:t>I</a:t>
              </a:r>
              <a:r>
                <a:rPr lang="en-US" altLang="ja-JP" sz="2400">
                  <a:effectLst>
                    <a:outerShdw blurRad="38100" dist="38100" dir="2700000" algn="tl">
                      <a:srgbClr val="000000"/>
                    </a:outerShdw>
                  </a:effectLst>
                  <a:latin typeface="Times New Roman" panose="02020603050405020304" pitchFamily="18" charset="0"/>
                </a:rPr>
                <a:t> </a:t>
              </a:r>
              <a:endParaRPr lang="en-US" altLang="ja-JP" sz="2400" i="1">
                <a:effectLst>
                  <a:outerShdw blurRad="38100" dist="38100" dir="2700000" algn="tl">
                    <a:srgbClr val="000000"/>
                  </a:outerShdw>
                </a:effectLst>
                <a:latin typeface="Times New Roman" panose="02020603050405020304" pitchFamily="18" charset="0"/>
              </a:endParaRPr>
            </a:p>
          </p:txBody>
        </p:sp>
        <p:sp>
          <p:nvSpPr>
            <p:cNvPr id="261176" name="Line 56"/>
            <p:cNvSpPr>
              <a:spLocks noChangeShapeType="1"/>
            </p:cNvSpPr>
            <p:nvPr/>
          </p:nvSpPr>
          <p:spPr bwMode="auto">
            <a:xfrm flipV="1">
              <a:off x="2352"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5155" name="Group 57"/>
          <p:cNvGrpSpPr>
            <a:grpSpLocks/>
          </p:cNvGrpSpPr>
          <p:nvPr/>
        </p:nvGrpSpPr>
        <p:grpSpPr bwMode="auto">
          <a:xfrm>
            <a:off x="5576888" y="4191000"/>
            <a:ext cx="1679575" cy="914400"/>
            <a:chOff x="2352" y="2544"/>
            <a:chExt cx="1058" cy="576"/>
          </a:xfrm>
        </p:grpSpPr>
        <p:sp>
          <p:nvSpPr>
            <p:cNvPr id="261178" name="Rectangle 58"/>
            <p:cNvSpPr>
              <a:spLocks noChangeArrowheads="1"/>
            </p:cNvSpPr>
            <p:nvPr/>
          </p:nvSpPr>
          <p:spPr bwMode="auto">
            <a:xfrm>
              <a:off x="2448" y="2544"/>
              <a:ext cx="864" cy="57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FA</a:t>
              </a:r>
            </a:p>
          </p:txBody>
        </p:sp>
        <p:sp>
          <p:nvSpPr>
            <p:cNvPr id="261179" name="Text Box 59"/>
            <p:cNvSpPr txBox="1">
              <a:spLocks noChangeArrowheads="1"/>
            </p:cNvSpPr>
            <p:nvPr/>
          </p:nvSpPr>
          <p:spPr bwMode="auto">
            <a:xfrm>
              <a:off x="2400" y="2549"/>
              <a:ext cx="254" cy="250"/>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X</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61180" name="Line 60"/>
            <p:cNvSpPr>
              <a:spLocks noChangeShapeType="1"/>
            </p:cNvSpPr>
            <p:nvPr/>
          </p:nvSpPr>
          <p:spPr bwMode="auto">
            <a:xfrm>
              <a:off x="2352" y="26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181" name="Text Box 61"/>
            <p:cNvSpPr txBox="1">
              <a:spLocks noChangeArrowheads="1"/>
            </p:cNvSpPr>
            <p:nvPr/>
          </p:nvSpPr>
          <p:spPr bwMode="auto">
            <a:xfrm>
              <a:off x="2400" y="2693"/>
              <a:ext cx="245" cy="250"/>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Y</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61182" name="Line 62"/>
            <p:cNvSpPr>
              <a:spLocks noChangeShapeType="1"/>
            </p:cNvSpPr>
            <p:nvPr/>
          </p:nvSpPr>
          <p:spPr bwMode="auto">
            <a:xfrm>
              <a:off x="2352" y="28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183" name="Text Box 63"/>
            <p:cNvSpPr txBox="1">
              <a:spLocks noChangeArrowheads="1"/>
            </p:cNvSpPr>
            <p:nvPr/>
          </p:nvSpPr>
          <p:spPr bwMode="auto">
            <a:xfrm>
              <a:off x="3072" y="2549"/>
              <a:ext cx="338" cy="250"/>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C</a:t>
              </a:r>
              <a:r>
                <a:rPr lang="en-US" altLang="ja-JP" sz="2000" baseline="-25000">
                  <a:effectLst>
                    <a:outerShdw blurRad="38100" dist="38100" dir="2700000" algn="tl">
                      <a:srgbClr val="000000"/>
                    </a:outerShdw>
                  </a:effectLst>
                  <a:latin typeface="Times New Roman" panose="02020603050405020304" pitchFamily="18" charset="0"/>
                </a:rPr>
                <a:t>O</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61184" name="Line 64"/>
            <p:cNvSpPr>
              <a:spLocks noChangeShapeType="1"/>
            </p:cNvSpPr>
            <p:nvPr/>
          </p:nvSpPr>
          <p:spPr bwMode="auto">
            <a:xfrm>
              <a:off x="3312" y="26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185" name="Text Box 65"/>
            <p:cNvSpPr txBox="1">
              <a:spLocks noChangeArrowheads="1"/>
            </p:cNvSpPr>
            <p:nvPr/>
          </p:nvSpPr>
          <p:spPr bwMode="auto">
            <a:xfrm>
              <a:off x="3120" y="2837"/>
              <a:ext cx="236" cy="250"/>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S</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61186" name="Line 66"/>
            <p:cNvSpPr>
              <a:spLocks noChangeShapeType="1"/>
            </p:cNvSpPr>
            <p:nvPr/>
          </p:nvSpPr>
          <p:spPr bwMode="auto">
            <a:xfrm>
              <a:off x="3312"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187" name="Text Box 67"/>
            <p:cNvSpPr txBox="1">
              <a:spLocks noChangeArrowheads="1"/>
            </p:cNvSpPr>
            <p:nvPr/>
          </p:nvSpPr>
          <p:spPr bwMode="auto">
            <a:xfrm>
              <a:off x="2400" y="2806"/>
              <a:ext cx="306" cy="288"/>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dirty="0">
                  <a:effectLst>
                    <a:outerShdw blurRad="38100" dist="38100" dir="2700000" algn="tl">
                      <a:srgbClr val="000000"/>
                    </a:outerShdw>
                  </a:effectLst>
                  <a:latin typeface="Times New Roman" panose="02020603050405020304" pitchFamily="18" charset="0"/>
                </a:rPr>
                <a:t>C</a:t>
              </a:r>
              <a:r>
                <a:rPr lang="en-US" altLang="ja-JP" sz="2000" baseline="-25000" dirty="0">
                  <a:effectLst>
                    <a:outerShdw blurRad="38100" dist="38100" dir="2700000" algn="tl">
                      <a:srgbClr val="000000"/>
                    </a:outerShdw>
                  </a:effectLst>
                  <a:latin typeface="Times New Roman" panose="02020603050405020304" pitchFamily="18" charset="0"/>
                </a:rPr>
                <a:t>I</a:t>
              </a:r>
              <a:r>
                <a:rPr lang="en-US" altLang="ja-JP" sz="2400" dirty="0">
                  <a:effectLst>
                    <a:outerShdw blurRad="38100" dist="38100" dir="2700000" algn="tl">
                      <a:srgbClr val="000000"/>
                    </a:outerShdw>
                  </a:effectLst>
                  <a:latin typeface="Times New Roman" panose="02020603050405020304" pitchFamily="18" charset="0"/>
                </a:rPr>
                <a:t> </a:t>
              </a:r>
              <a:endParaRPr lang="en-US" altLang="ja-JP" sz="2400" i="1" dirty="0">
                <a:effectLst>
                  <a:outerShdw blurRad="38100" dist="38100" dir="2700000" algn="tl">
                    <a:srgbClr val="000000"/>
                  </a:outerShdw>
                </a:effectLst>
                <a:latin typeface="Times New Roman" panose="02020603050405020304" pitchFamily="18" charset="0"/>
              </a:endParaRPr>
            </a:p>
          </p:txBody>
        </p:sp>
        <p:sp>
          <p:nvSpPr>
            <p:cNvPr id="261188" name="Line 68"/>
            <p:cNvSpPr>
              <a:spLocks noChangeShapeType="1"/>
            </p:cNvSpPr>
            <p:nvPr/>
          </p:nvSpPr>
          <p:spPr bwMode="auto">
            <a:xfrm flipV="1">
              <a:off x="2352"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5156" name="Group 69"/>
          <p:cNvGrpSpPr>
            <a:grpSpLocks/>
          </p:cNvGrpSpPr>
          <p:nvPr/>
        </p:nvGrpSpPr>
        <p:grpSpPr bwMode="auto">
          <a:xfrm>
            <a:off x="5576888" y="5486400"/>
            <a:ext cx="1679575" cy="914400"/>
            <a:chOff x="2352" y="2544"/>
            <a:chExt cx="1058" cy="576"/>
          </a:xfrm>
        </p:grpSpPr>
        <p:sp>
          <p:nvSpPr>
            <p:cNvPr id="261190" name="Rectangle 70"/>
            <p:cNvSpPr>
              <a:spLocks noChangeArrowheads="1"/>
            </p:cNvSpPr>
            <p:nvPr/>
          </p:nvSpPr>
          <p:spPr bwMode="auto">
            <a:xfrm>
              <a:off x="2448" y="2544"/>
              <a:ext cx="864" cy="57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FA</a:t>
              </a:r>
            </a:p>
          </p:txBody>
        </p:sp>
        <p:sp>
          <p:nvSpPr>
            <p:cNvPr id="261191" name="Text Box 71"/>
            <p:cNvSpPr txBox="1">
              <a:spLocks noChangeArrowheads="1"/>
            </p:cNvSpPr>
            <p:nvPr/>
          </p:nvSpPr>
          <p:spPr bwMode="auto">
            <a:xfrm>
              <a:off x="2400" y="2549"/>
              <a:ext cx="254" cy="250"/>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X</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61192" name="Line 72"/>
            <p:cNvSpPr>
              <a:spLocks noChangeShapeType="1"/>
            </p:cNvSpPr>
            <p:nvPr/>
          </p:nvSpPr>
          <p:spPr bwMode="auto">
            <a:xfrm>
              <a:off x="2352" y="26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193" name="Text Box 73"/>
            <p:cNvSpPr txBox="1">
              <a:spLocks noChangeArrowheads="1"/>
            </p:cNvSpPr>
            <p:nvPr/>
          </p:nvSpPr>
          <p:spPr bwMode="auto">
            <a:xfrm>
              <a:off x="2400" y="2693"/>
              <a:ext cx="245" cy="250"/>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Y</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61194" name="Line 74"/>
            <p:cNvSpPr>
              <a:spLocks noChangeShapeType="1"/>
            </p:cNvSpPr>
            <p:nvPr/>
          </p:nvSpPr>
          <p:spPr bwMode="auto">
            <a:xfrm>
              <a:off x="2352" y="28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195" name="Text Box 75"/>
            <p:cNvSpPr txBox="1">
              <a:spLocks noChangeArrowheads="1"/>
            </p:cNvSpPr>
            <p:nvPr/>
          </p:nvSpPr>
          <p:spPr bwMode="auto">
            <a:xfrm>
              <a:off x="3072" y="2549"/>
              <a:ext cx="338" cy="250"/>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dirty="0">
                  <a:effectLst>
                    <a:outerShdw blurRad="38100" dist="38100" dir="2700000" algn="tl">
                      <a:srgbClr val="000000"/>
                    </a:outerShdw>
                  </a:effectLst>
                  <a:latin typeface="Times New Roman" panose="02020603050405020304" pitchFamily="18" charset="0"/>
                </a:rPr>
                <a:t>C</a:t>
              </a:r>
              <a:r>
                <a:rPr lang="en-US" altLang="ja-JP" sz="2000" baseline="-25000" dirty="0">
                  <a:effectLst>
                    <a:outerShdw blurRad="38100" dist="38100" dir="2700000" algn="tl">
                      <a:srgbClr val="000000"/>
                    </a:outerShdw>
                  </a:effectLst>
                  <a:latin typeface="Times New Roman" panose="02020603050405020304" pitchFamily="18" charset="0"/>
                </a:rPr>
                <a:t>O</a:t>
              </a:r>
              <a:r>
                <a:rPr lang="en-US" altLang="ja-JP" sz="2000" dirty="0">
                  <a:effectLst>
                    <a:outerShdw blurRad="38100" dist="38100" dir="2700000" algn="tl">
                      <a:srgbClr val="000000"/>
                    </a:outerShdw>
                  </a:effectLst>
                  <a:latin typeface="Times New Roman" panose="02020603050405020304" pitchFamily="18" charset="0"/>
                </a:rPr>
                <a:t> </a:t>
              </a:r>
              <a:endParaRPr lang="en-US" altLang="ja-JP" sz="2000" i="1" dirty="0">
                <a:effectLst>
                  <a:outerShdw blurRad="38100" dist="38100" dir="2700000" algn="tl">
                    <a:srgbClr val="000000"/>
                  </a:outerShdw>
                </a:effectLst>
                <a:latin typeface="Times New Roman" panose="02020603050405020304" pitchFamily="18" charset="0"/>
              </a:endParaRPr>
            </a:p>
          </p:txBody>
        </p:sp>
        <p:sp>
          <p:nvSpPr>
            <p:cNvPr id="261196" name="Line 76"/>
            <p:cNvSpPr>
              <a:spLocks noChangeShapeType="1"/>
            </p:cNvSpPr>
            <p:nvPr/>
          </p:nvSpPr>
          <p:spPr bwMode="auto">
            <a:xfrm>
              <a:off x="3312" y="26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197" name="Text Box 77"/>
            <p:cNvSpPr txBox="1">
              <a:spLocks noChangeArrowheads="1"/>
            </p:cNvSpPr>
            <p:nvPr/>
          </p:nvSpPr>
          <p:spPr bwMode="auto">
            <a:xfrm>
              <a:off x="3120" y="2837"/>
              <a:ext cx="236" cy="250"/>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dirty="0">
                  <a:effectLst>
                    <a:outerShdw blurRad="38100" dist="38100" dir="2700000" algn="tl">
                      <a:srgbClr val="000000"/>
                    </a:outerShdw>
                  </a:effectLst>
                  <a:latin typeface="Times New Roman" panose="02020603050405020304" pitchFamily="18" charset="0"/>
                </a:rPr>
                <a:t>S</a:t>
              </a:r>
              <a:r>
                <a:rPr lang="en-US" altLang="ja-JP" sz="2000" dirty="0">
                  <a:effectLst>
                    <a:outerShdw blurRad="38100" dist="38100" dir="2700000" algn="tl">
                      <a:srgbClr val="000000"/>
                    </a:outerShdw>
                  </a:effectLst>
                  <a:latin typeface="Times New Roman" panose="02020603050405020304" pitchFamily="18" charset="0"/>
                </a:rPr>
                <a:t> </a:t>
              </a:r>
              <a:endParaRPr lang="en-US" altLang="ja-JP" sz="2000" i="1" dirty="0">
                <a:effectLst>
                  <a:outerShdw blurRad="38100" dist="38100" dir="2700000" algn="tl">
                    <a:srgbClr val="000000"/>
                  </a:outerShdw>
                </a:effectLst>
                <a:latin typeface="Times New Roman" panose="02020603050405020304" pitchFamily="18" charset="0"/>
              </a:endParaRPr>
            </a:p>
          </p:txBody>
        </p:sp>
        <p:sp>
          <p:nvSpPr>
            <p:cNvPr id="261198" name="Line 78"/>
            <p:cNvSpPr>
              <a:spLocks noChangeShapeType="1"/>
            </p:cNvSpPr>
            <p:nvPr/>
          </p:nvSpPr>
          <p:spPr bwMode="auto">
            <a:xfrm>
              <a:off x="3312"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199" name="Text Box 79"/>
            <p:cNvSpPr txBox="1">
              <a:spLocks noChangeArrowheads="1"/>
            </p:cNvSpPr>
            <p:nvPr/>
          </p:nvSpPr>
          <p:spPr bwMode="auto">
            <a:xfrm>
              <a:off x="2400" y="2806"/>
              <a:ext cx="306" cy="288"/>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C</a:t>
              </a:r>
              <a:r>
                <a:rPr lang="en-US" altLang="ja-JP" sz="2000" baseline="-25000">
                  <a:effectLst>
                    <a:outerShdw blurRad="38100" dist="38100" dir="2700000" algn="tl">
                      <a:srgbClr val="000000"/>
                    </a:outerShdw>
                  </a:effectLst>
                  <a:latin typeface="Times New Roman" panose="02020603050405020304" pitchFamily="18" charset="0"/>
                </a:rPr>
                <a:t>I</a:t>
              </a:r>
              <a:r>
                <a:rPr lang="en-US" altLang="ja-JP" sz="2400">
                  <a:effectLst>
                    <a:outerShdw blurRad="38100" dist="38100" dir="2700000" algn="tl">
                      <a:srgbClr val="000000"/>
                    </a:outerShdw>
                  </a:effectLst>
                  <a:latin typeface="Times New Roman" panose="02020603050405020304" pitchFamily="18" charset="0"/>
                </a:rPr>
                <a:t> </a:t>
              </a:r>
              <a:endParaRPr lang="en-US" altLang="ja-JP" sz="2400" i="1">
                <a:effectLst>
                  <a:outerShdw blurRad="38100" dist="38100" dir="2700000" algn="tl">
                    <a:srgbClr val="000000"/>
                  </a:outerShdw>
                </a:effectLst>
                <a:latin typeface="Times New Roman" panose="02020603050405020304" pitchFamily="18" charset="0"/>
              </a:endParaRPr>
            </a:p>
          </p:txBody>
        </p:sp>
        <p:sp>
          <p:nvSpPr>
            <p:cNvPr id="261200" name="Line 80"/>
            <p:cNvSpPr>
              <a:spLocks noChangeShapeType="1"/>
            </p:cNvSpPr>
            <p:nvPr/>
          </p:nvSpPr>
          <p:spPr bwMode="auto">
            <a:xfrm flipV="1">
              <a:off x="2352"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261311" name="Group 191"/>
          <p:cNvGrpSpPr>
            <a:grpSpLocks/>
          </p:cNvGrpSpPr>
          <p:nvPr/>
        </p:nvGrpSpPr>
        <p:grpSpPr bwMode="auto">
          <a:xfrm>
            <a:off x="3824288" y="1828800"/>
            <a:ext cx="1752600" cy="4343400"/>
            <a:chOff x="1056" y="1296"/>
            <a:chExt cx="1104" cy="2736"/>
          </a:xfrm>
        </p:grpSpPr>
        <p:sp>
          <p:nvSpPr>
            <p:cNvPr id="261256" name="Line 136"/>
            <p:cNvSpPr>
              <a:spLocks noChangeShapeType="1"/>
            </p:cNvSpPr>
            <p:nvPr/>
          </p:nvSpPr>
          <p:spPr bwMode="auto">
            <a:xfrm>
              <a:off x="1056" y="1344"/>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57" name="Line 137"/>
            <p:cNvSpPr>
              <a:spLocks noChangeShapeType="1"/>
            </p:cNvSpPr>
            <p:nvPr/>
          </p:nvSpPr>
          <p:spPr bwMode="auto">
            <a:xfrm>
              <a:off x="1056" y="1632"/>
              <a:ext cx="67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58" name="Line 138"/>
            <p:cNvSpPr>
              <a:spLocks noChangeShapeType="1"/>
            </p:cNvSpPr>
            <p:nvPr/>
          </p:nvSpPr>
          <p:spPr bwMode="auto">
            <a:xfrm>
              <a:off x="1584" y="1920"/>
              <a:ext cx="0" cy="100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59" name="Line 139"/>
            <p:cNvSpPr>
              <a:spLocks noChangeShapeType="1"/>
            </p:cNvSpPr>
            <p:nvPr/>
          </p:nvSpPr>
          <p:spPr bwMode="auto">
            <a:xfrm flipH="1">
              <a:off x="1728" y="2112"/>
              <a:ext cx="43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60" name="Line 140"/>
            <p:cNvSpPr>
              <a:spLocks noChangeShapeType="1"/>
            </p:cNvSpPr>
            <p:nvPr/>
          </p:nvSpPr>
          <p:spPr bwMode="auto">
            <a:xfrm>
              <a:off x="1056" y="1920"/>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61" name="Line 141"/>
            <p:cNvSpPr>
              <a:spLocks noChangeShapeType="1"/>
            </p:cNvSpPr>
            <p:nvPr/>
          </p:nvSpPr>
          <p:spPr bwMode="auto">
            <a:xfrm>
              <a:off x="1872" y="1440"/>
              <a:ext cx="0" cy="115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62" name="Line 142"/>
            <p:cNvSpPr>
              <a:spLocks noChangeShapeType="1"/>
            </p:cNvSpPr>
            <p:nvPr/>
          </p:nvSpPr>
          <p:spPr bwMode="auto">
            <a:xfrm flipH="1">
              <a:off x="1584" y="2928"/>
              <a:ext cx="57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63" name="Line 143"/>
            <p:cNvSpPr>
              <a:spLocks noChangeShapeType="1"/>
            </p:cNvSpPr>
            <p:nvPr/>
          </p:nvSpPr>
          <p:spPr bwMode="auto">
            <a:xfrm>
              <a:off x="1056" y="2208"/>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64" name="Line 144"/>
            <p:cNvSpPr>
              <a:spLocks noChangeShapeType="1"/>
            </p:cNvSpPr>
            <p:nvPr/>
          </p:nvSpPr>
          <p:spPr bwMode="auto">
            <a:xfrm>
              <a:off x="1440" y="2208"/>
              <a:ext cx="0" cy="153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65" name="Line 145"/>
            <p:cNvSpPr>
              <a:spLocks noChangeShapeType="1"/>
            </p:cNvSpPr>
            <p:nvPr/>
          </p:nvSpPr>
          <p:spPr bwMode="auto">
            <a:xfrm flipH="1">
              <a:off x="1440" y="3744"/>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66" name="Line 146"/>
            <p:cNvSpPr>
              <a:spLocks noChangeShapeType="1"/>
            </p:cNvSpPr>
            <p:nvPr/>
          </p:nvSpPr>
          <p:spPr bwMode="auto">
            <a:xfrm>
              <a:off x="1056" y="2592"/>
              <a:ext cx="8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67" name="Line 147"/>
            <p:cNvSpPr>
              <a:spLocks noChangeShapeType="1"/>
            </p:cNvSpPr>
            <p:nvPr/>
          </p:nvSpPr>
          <p:spPr bwMode="auto">
            <a:xfrm>
              <a:off x="1728" y="1632"/>
              <a:ext cx="0" cy="48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68" name="Line 148"/>
            <p:cNvSpPr>
              <a:spLocks noChangeShapeType="1"/>
            </p:cNvSpPr>
            <p:nvPr/>
          </p:nvSpPr>
          <p:spPr bwMode="auto">
            <a:xfrm flipH="1">
              <a:off x="1872" y="1440"/>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69" name="Line 149"/>
            <p:cNvSpPr>
              <a:spLocks noChangeShapeType="1"/>
            </p:cNvSpPr>
            <p:nvPr/>
          </p:nvSpPr>
          <p:spPr bwMode="auto">
            <a:xfrm flipH="1">
              <a:off x="1296" y="2784"/>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70" name="Line 150"/>
            <p:cNvSpPr>
              <a:spLocks noChangeShapeType="1"/>
            </p:cNvSpPr>
            <p:nvPr/>
          </p:nvSpPr>
          <p:spPr bwMode="auto">
            <a:xfrm flipH="1">
              <a:off x="2016" y="2256"/>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71" name="Line 151"/>
            <p:cNvSpPr>
              <a:spLocks noChangeShapeType="1"/>
            </p:cNvSpPr>
            <p:nvPr/>
          </p:nvSpPr>
          <p:spPr bwMode="auto">
            <a:xfrm>
              <a:off x="2016" y="2256"/>
              <a:ext cx="0" cy="52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72" name="Line 152"/>
            <p:cNvSpPr>
              <a:spLocks noChangeShapeType="1"/>
            </p:cNvSpPr>
            <p:nvPr/>
          </p:nvSpPr>
          <p:spPr bwMode="auto">
            <a:xfrm>
              <a:off x="1056" y="3168"/>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73" name="Line 153"/>
            <p:cNvSpPr>
              <a:spLocks noChangeShapeType="1"/>
            </p:cNvSpPr>
            <p:nvPr/>
          </p:nvSpPr>
          <p:spPr bwMode="auto">
            <a:xfrm>
              <a:off x="1584" y="3072"/>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74" name="Line 154"/>
            <p:cNvSpPr>
              <a:spLocks noChangeShapeType="1"/>
            </p:cNvSpPr>
            <p:nvPr/>
          </p:nvSpPr>
          <p:spPr bwMode="auto">
            <a:xfrm flipH="1">
              <a:off x="1584" y="3072"/>
              <a:ext cx="57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75" name="Line 155"/>
            <p:cNvSpPr>
              <a:spLocks noChangeShapeType="1"/>
            </p:cNvSpPr>
            <p:nvPr/>
          </p:nvSpPr>
          <p:spPr bwMode="auto">
            <a:xfrm>
              <a:off x="1056" y="3456"/>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76" name="Line 156"/>
            <p:cNvSpPr>
              <a:spLocks noChangeShapeType="1"/>
            </p:cNvSpPr>
            <p:nvPr/>
          </p:nvSpPr>
          <p:spPr bwMode="auto">
            <a:xfrm>
              <a:off x="1296" y="3456"/>
              <a:ext cx="0" cy="43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77" name="Line 157"/>
            <p:cNvSpPr>
              <a:spLocks noChangeShapeType="1"/>
            </p:cNvSpPr>
            <p:nvPr/>
          </p:nvSpPr>
          <p:spPr bwMode="auto">
            <a:xfrm>
              <a:off x="1296" y="3888"/>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78" name="Line 158"/>
            <p:cNvSpPr>
              <a:spLocks noChangeShapeType="1"/>
            </p:cNvSpPr>
            <p:nvPr/>
          </p:nvSpPr>
          <p:spPr bwMode="auto">
            <a:xfrm>
              <a:off x="1056" y="393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79" name="Line 159"/>
            <p:cNvSpPr>
              <a:spLocks noChangeShapeType="1"/>
            </p:cNvSpPr>
            <p:nvPr/>
          </p:nvSpPr>
          <p:spPr bwMode="auto">
            <a:xfrm>
              <a:off x="1152" y="3936"/>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80" name="Line 160"/>
            <p:cNvSpPr>
              <a:spLocks noChangeShapeType="1"/>
            </p:cNvSpPr>
            <p:nvPr/>
          </p:nvSpPr>
          <p:spPr bwMode="auto">
            <a:xfrm>
              <a:off x="1152" y="4032"/>
              <a:ext cx="100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81" name="Line 161"/>
            <p:cNvSpPr>
              <a:spLocks noChangeShapeType="1"/>
            </p:cNvSpPr>
            <p:nvPr/>
          </p:nvSpPr>
          <p:spPr bwMode="auto">
            <a:xfrm>
              <a:off x="1440" y="1296"/>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82" name="Line 162"/>
            <p:cNvSpPr>
              <a:spLocks noChangeShapeType="1"/>
            </p:cNvSpPr>
            <p:nvPr/>
          </p:nvSpPr>
          <p:spPr bwMode="auto">
            <a:xfrm>
              <a:off x="1440" y="1296"/>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83" name="Line 163"/>
            <p:cNvSpPr>
              <a:spLocks noChangeShapeType="1"/>
            </p:cNvSpPr>
            <p:nvPr/>
          </p:nvSpPr>
          <p:spPr bwMode="auto">
            <a:xfrm>
              <a:off x="1056" y="2880"/>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84" name="Line 164"/>
            <p:cNvSpPr>
              <a:spLocks noChangeShapeType="1"/>
            </p:cNvSpPr>
            <p:nvPr/>
          </p:nvSpPr>
          <p:spPr bwMode="auto">
            <a:xfrm>
              <a:off x="1296" y="2784"/>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261312" name="Group 192"/>
          <p:cNvGrpSpPr>
            <a:grpSpLocks/>
          </p:cNvGrpSpPr>
          <p:nvPr/>
        </p:nvGrpSpPr>
        <p:grpSpPr bwMode="auto">
          <a:xfrm>
            <a:off x="7253288" y="1752600"/>
            <a:ext cx="1143000" cy="4419600"/>
            <a:chOff x="3264" y="1248"/>
            <a:chExt cx="720" cy="2784"/>
          </a:xfrm>
        </p:grpSpPr>
        <p:sp>
          <p:nvSpPr>
            <p:cNvPr id="261286" name="Line 166"/>
            <p:cNvSpPr>
              <a:spLocks noChangeShapeType="1"/>
            </p:cNvSpPr>
            <p:nvPr/>
          </p:nvSpPr>
          <p:spPr bwMode="auto">
            <a:xfrm>
              <a:off x="3264" y="4032"/>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87" name="Line 167"/>
            <p:cNvSpPr>
              <a:spLocks noChangeShapeType="1"/>
            </p:cNvSpPr>
            <p:nvPr/>
          </p:nvSpPr>
          <p:spPr bwMode="auto">
            <a:xfrm>
              <a:off x="3600" y="3984"/>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88" name="Line 168"/>
            <p:cNvSpPr>
              <a:spLocks noChangeShapeType="1"/>
            </p:cNvSpPr>
            <p:nvPr/>
          </p:nvSpPr>
          <p:spPr bwMode="auto">
            <a:xfrm>
              <a:off x="3600" y="3984"/>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89" name="Line 169"/>
            <p:cNvSpPr>
              <a:spLocks noChangeShapeType="1"/>
            </p:cNvSpPr>
            <p:nvPr/>
          </p:nvSpPr>
          <p:spPr bwMode="auto">
            <a:xfrm>
              <a:off x="3264" y="3216"/>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90" name="Line 170"/>
            <p:cNvSpPr>
              <a:spLocks noChangeShapeType="1"/>
            </p:cNvSpPr>
            <p:nvPr/>
          </p:nvSpPr>
          <p:spPr bwMode="auto">
            <a:xfrm flipH="1">
              <a:off x="3600" y="3216"/>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91" name="Line 171"/>
            <p:cNvSpPr>
              <a:spLocks noChangeShapeType="1"/>
            </p:cNvSpPr>
            <p:nvPr/>
          </p:nvSpPr>
          <p:spPr bwMode="auto">
            <a:xfrm>
              <a:off x="3600" y="3264"/>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92" name="Line 172"/>
            <p:cNvSpPr>
              <a:spLocks noChangeShapeType="1"/>
            </p:cNvSpPr>
            <p:nvPr/>
          </p:nvSpPr>
          <p:spPr bwMode="auto">
            <a:xfrm>
              <a:off x="3264" y="2400"/>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93" name="Line 173"/>
            <p:cNvSpPr>
              <a:spLocks noChangeShapeType="1"/>
            </p:cNvSpPr>
            <p:nvPr/>
          </p:nvSpPr>
          <p:spPr bwMode="auto">
            <a:xfrm>
              <a:off x="3600" y="2400"/>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94" name="Line 174"/>
            <p:cNvSpPr>
              <a:spLocks noChangeShapeType="1"/>
            </p:cNvSpPr>
            <p:nvPr/>
          </p:nvSpPr>
          <p:spPr bwMode="auto">
            <a:xfrm flipH="1">
              <a:off x="3600" y="2592"/>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95" name="Line 175"/>
            <p:cNvSpPr>
              <a:spLocks noChangeShapeType="1"/>
            </p:cNvSpPr>
            <p:nvPr/>
          </p:nvSpPr>
          <p:spPr bwMode="auto">
            <a:xfrm>
              <a:off x="3264" y="1584"/>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96" name="Line 176"/>
            <p:cNvSpPr>
              <a:spLocks noChangeShapeType="1"/>
            </p:cNvSpPr>
            <p:nvPr/>
          </p:nvSpPr>
          <p:spPr bwMode="auto">
            <a:xfrm>
              <a:off x="3600" y="1584"/>
              <a:ext cx="0" cy="33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97" name="Line 177"/>
            <p:cNvSpPr>
              <a:spLocks noChangeShapeType="1"/>
            </p:cNvSpPr>
            <p:nvPr/>
          </p:nvSpPr>
          <p:spPr bwMode="auto">
            <a:xfrm flipH="1">
              <a:off x="3600" y="1920"/>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98" name="Line 178"/>
            <p:cNvSpPr>
              <a:spLocks noChangeShapeType="1"/>
            </p:cNvSpPr>
            <p:nvPr/>
          </p:nvSpPr>
          <p:spPr bwMode="auto">
            <a:xfrm>
              <a:off x="3264" y="1296"/>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299" name="Line 179"/>
            <p:cNvSpPr>
              <a:spLocks noChangeShapeType="1"/>
            </p:cNvSpPr>
            <p:nvPr/>
          </p:nvSpPr>
          <p:spPr bwMode="auto">
            <a:xfrm>
              <a:off x="3600" y="1248"/>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00" name="Line 180"/>
            <p:cNvSpPr>
              <a:spLocks noChangeShapeType="1"/>
            </p:cNvSpPr>
            <p:nvPr/>
          </p:nvSpPr>
          <p:spPr bwMode="auto">
            <a:xfrm flipH="1">
              <a:off x="3600" y="1248"/>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261301" name="Group 181"/>
          <p:cNvGrpSpPr>
            <a:grpSpLocks/>
          </p:cNvGrpSpPr>
          <p:nvPr/>
        </p:nvGrpSpPr>
        <p:grpSpPr bwMode="auto">
          <a:xfrm>
            <a:off x="5576888" y="2286000"/>
            <a:ext cx="1676400" cy="3429000"/>
            <a:chOff x="2208" y="1584"/>
            <a:chExt cx="1056" cy="2160"/>
          </a:xfrm>
        </p:grpSpPr>
        <p:sp>
          <p:nvSpPr>
            <p:cNvPr id="261302" name="Line 182"/>
            <p:cNvSpPr>
              <a:spLocks noChangeShapeType="1"/>
            </p:cNvSpPr>
            <p:nvPr/>
          </p:nvSpPr>
          <p:spPr bwMode="auto">
            <a:xfrm>
              <a:off x="2208" y="3456"/>
              <a:ext cx="105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03" name="Line 183"/>
            <p:cNvSpPr>
              <a:spLocks noChangeShapeType="1"/>
            </p:cNvSpPr>
            <p:nvPr/>
          </p:nvSpPr>
          <p:spPr bwMode="auto">
            <a:xfrm>
              <a:off x="3264" y="3456"/>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04" name="Line 184"/>
            <p:cNvSpPr>
              <a:spLocks noChangeShapeType="1"/>
            </p:cNvSpPr>
            <p:nvPr/>
          </p:nvSpPr>
          <p:spPr bwMode="auto">
            <a:xfrm>
              <a:off x="2208" y="3216"/>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05" name="Line 185"/>
            <p:cNvSpPr>
              <a:spLocks noChangeShapeType="1"/>
            </p:cNvSpPr>
            <p:nvPr/>
          </p:nvSpPr>
          <p:spPr bwMode="auto">
            <a:xfrm>
              <a:off x="2208" y="2400"/>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06" name="Line 186"/>
            <p:cNvSpPr>
              <a:spLocks noChangeShapeType="1"/>
            </p:cNvSpPr>
            <p:nvPr/>
          </p:nvSpPr>
          <p:spPr bwMode="auto">
            <a:xfrm>
              <a:off x="2208" y="2640"/>
              <a:ext cx="105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07" name="Line 187"/>
            <p:cNvSpPr>
              <a:spLocks noChangeShapeType="1"/>
            </p:cNvSpPr>
            <p:nvPr/>
          </p:nvSpPr>
          <p:spPr bwMode="auto">
            <a:xfrm>
              <a:off x="3264" y="2640"/>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08" name="Line 188"/>
            <p:cNvSpPr>
              <a:spLocks noChangeShapeType="1"/>
            </p:cNvSpPr>
            <p:nvPr/>
          </p:nvSpPr>
          <p:spPr bwMode="auto">
            <a:xfrm>
              <a:off x="2208" y="1584"/>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09" name="Line 189"/>
            <p:cNvSpPr>
              <a:spLocks noChangeShapeType="1"/>
            </p:cNvSpPr>
            <p:nvPr/>
          </p:nvSpPr>
          <p:spPr bwMode="auto">
            <a:xfrm>
              <a:off x="2208" y="1824"/>
              <a:ext cx="105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10" name="Line 190"/>
            <p:cNvSpPr>
              <a:spLocks noChangeShapeType="1"/>
            </p:cNvSpPr>
            <p:nvPr/>
          </p:nvSpPr>
          <p:spPr bwMode="auto">
            <a:xfrm>
              <a:off x="3264" y="182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61314" name="Rectangle 194"/>
          <p:cNvSpPr>
            <a:spLocks noChangeArrowheads="1"/>
          </p:cNvSpPr>
          <p:nvPr/>
        </p:nvSpPr>
        <p:spPr bwMode="auto">
          <a:xfrm>
            <a:off x="685800" y="2362200"/>
            <a:ext cx="1981200" cy="3505200"/>
          </a:xfrm>
          <a:prstGeom prst="rect">
            <a:avLst/>
          </a:prstGeom>
          <a:noFill/>
          <a:ln w="19050">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spcBef>
                <a:spcPct val="20000"/>
              </a:spcBef>
              <a:buClr>
                <a:schemeClr val="hlink"/>
              </a:buClr>
              <a:buSzPct val="70000"/>
              <a:buFont typeface="Wingdings" panose="05000000000000000000" pitchFamily="2" charset="2"/>
              <a:buNone/>
              <a:defRPr/>
            </a:pPr>
            <a:endParaRPr lang="ja-JP" altLang="ja-JP">
              <a:effectLst>
                <a:outerShdw blurRad="38100" dist="38100" dir="2700000" algn="tl">
                  <a:srgbClr val="000000"/>
                </a:outerShdw>
              </a:effectLst>
              <a:latin typeface="Times New Roman" panose="02020603050405020304" pitchFamily="18" charset="0"/>
            </a:endParaRPr>
          </a:p>
        </p:txBody>
      </p:sp>
      <p:sp>
        <p:nvSpPr>
          <p:cNvPr id="5161" name="Text Box 195"/>
          <p:cNvSpPr txBox="1">
            <a:spLocks noChangeArrowheads="1"/>
          </p:cNvSpPr>
          <p:nvPr/>
        </p:nvSpPr>
        <p:spPr bwMode="auto">
          <a:xfrm>
            <a:off x="152400" y="3057525"/>
            <a:ext cx="431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Tx/>
              <a:buFontTx/>
              <a:buNone/>
            </a:pPr>
            <a:r>
              <a:rPr lang="en-US" altLang="ja-JP" i="1">
                <a:latin typeface="Times New Roman" panose="02020603050405020304" pitchFamily="18" charset="0"/>
              </a:rPr>
              <a:t>X</a:t>
            </a:r>
          </a:p>
        </p:txBody>
      </p:sp>
      <p:sp>
        <p:nvSpPr>
          <p:cNvPr id="5162" name="Text Box 196"/>
          <p:cNvSpPr txBox="1">
            <a:spLocks noChangeArrowheads="1"/>
          </p:cNvSpPr>
          <p:nvPr/>
        </p:nvSpPr>
        <p:spPr bwMode="auto">
          <a:xfrm>
            <a:off x="152400" y="3971925"/>
            <a:ext cx="4095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Tx/>
              <a:buFontTx/>
              <a:buNone/>
            </a:pPr>
            <a:r>
              <a:rPr lang="en-US" altLang="ja-JP" i="1">
                <a:latin typeface="Times New Roman" panose="02020603050405020304" pitchFamily="18" charset="0"/>
              </a:rPr>
              <a:t>Y</a:t>
            </a:r>
          </a:p>
        </p:txBody>
      </p:sp>
      <p:sp>
        <p:nvSpPr>
          <p:cNvPr id="261317" name="Line 197"/>
          <p:cNvSpPr>
            <a:spLocks noChangeShapeType="1"/>
          </p:cNvSpPr>
          <p:nvPr/>
        </p:nvSpPr>
        <p:spPr bwMode="auto">
          <a:xfrm flipV="1">
            <a:off x="533400" y="3352800"/>
            <a:ext cx="15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18" name="Line 198"/>
          <p:cNvSpPr>
            <a:spLocks noChangeShapeType="1"/>
          </p:cNvSpPr>
          <p:nvPr/>
        </p:nvSpPr>
        <p:spPr bwMode="auto">
          <a:xfrm flipV="1">
            <a:off x="533400" y="4267200"/>
            <a:ext cx="15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19" name="Line 199"/>
          <p:cNvSpPr>
            <a:spLocks noChangeShapeType="1"/>
          </p:cNvSpPr>
          <p:nvPr/>
        </p:nvSpPr>
        <p:spPr bwMode="auto">
          <a:xfrm>
            <a:off x="2667000" y="3429000"/>
            <a:ext cx="15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20" name="Line 200"/>
          <p:cNvSpPr>
            <a:spLocks noChangeShapeType="1"/>
          </p:cNvSpPr>
          <p:nvPr/>
        </p:nvSpPr>
        <p:spPr bwMode="auto">
          <a:xfrm>
            <a:off x="2667000" y="5038725"/>
            <a:ext cx="15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5167" name="Text Box 201"/>
          <p:cNvSpPr txBox="1">
            <a:spLocks noChangeArrowheads="1"/>
          </p:cNvSpPr>
          <p:nvPr/>
        </p:nvSpPr>
        <p:spPr bwMode="auto">
          <a:xfrm>
            <a:off x="2667000" y="3124200"/>
            <a:ext cx="647700" cy="579438"/>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Tx/>
              <a:buFontTx/>
              <a:buNone/>
            </a:pPr>
            <a:r>
              <a:rPr lang="en-US" altLang="ja-JP" i="1">
                <a:latin typeface="Times New Roman" panose="02020603050405020304" pitchFamily="18" charset="0"/>
              </a:rPr>
              <a:t>C</a:t>
            </a:r>
            <a:r>
              <a:rPr lang="en-US" altLang="ja-JP" baseline="-25000">
                <a:latin typeface="Times New Roman" panose="02020603050405020304" pitchFamily="18" charset="0"/>
              </a:rPr>
              <a:t>O</a:t>
            </a:r>
            <a:endParaRPr lang="en-US" altLang="ja-JP" i="1">
              <a:latin typeface="Times New Roman" panose="02020603050405020304" pitchFamily="18" charset="0"/>
            </a:endParaRPr>
          </a:p>
        </p:txBody>
      </p:sp>
      <p:sp>
        <p:nvSpPr>
          <p:cNvPr id="5168" name="Text Box 202"/>
          <p:cNvSpPr txBox="1">
            <a:spLocks noChangeArrowheads="1"/>
          </p:cNvSpPr>
          <p:nvPr/>
        </p:nvSpPr>
        <p:spPr bwMode="auto">
          <a:xfrm>
            <a:off x="2743200" y="4724400"/>
            <a:ext cx="488950" cy="579438"/>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Tx/>
              <a:buFontTx/>
              <a:buNone/>
            </a:pPr>
            <a:r>
              <a:rPr lang="en-US" altLang="ja-JP" i="1">
                <a:latin typeface="Times New Roman" panose="02020603050405020304" pitchFamily="18" charset="0"/>
              </a:rPr>
              <a:t>S</a:t>
            </a:r>
            <a:r>
              <a:rPr lang="en-US" altLang="ja-JP">
                <a:latin typeface="Times New Roman" panose="02020603050405020304" pitchFamily="18" charset="0"/>
              </a:rPr>
              <a:t> </a:t>
            </a:r>
            <a:endParaRPr lang="en-US" altLang="ja-JP" i="1">
              <a:latin typeface="Times New Roman" panose="02020603050405020304" pitchFamily="18" charset="0"/>
            </a:endParaRPr>
          </a:p>
        </p:txBody>
      </p:sp>
      <p:sp useBgFill="1">
        <p:nvSpPr>
          <p:cNvPr id="261323" name="Text Box 203"/>
          <p:cNvSpPr txBox="1">
            <a:spLocks noChangeArrowheads="1"/>
          </p:cNvSpPr>
          <p:nvPr/>
        </p:nvSpPr>
        <p:spPr bwMode="auto">
          <a:xfrm>
            <a:off x="762000" y="2066925"/>
            <a:ext cx="639763" cy="519113"/>
          </a:xfrm>
          <a:prstGeom prst="rect">
            <a:avLst/>
          </a:prstGeom>
          <a:ln w="19050">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FA</a:t>
            </a:r>
          </a:p>
        </p:txBody>
      </p:sp>
      <p:sp>
        <p:nvSpPr>
          <p:cNvPr id="5170" name="Text Box 204"/>
          <p:cNvSpPr txBox="1">
            <a:spLocks noChangeArrowheads="1"/>
          </p:cNvSpPr>
          <p:nvPr/>
        </p:nvSpPr>
        <p:spPr bwMode="auto">
          <a:xfrm>
            <a:off x="152400" y="4886325"/>
            <a:ext cx="5445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Tx/>
              <a:buFontTx/>
              <a:buNone/>
            </a:pPr>
            <a:r>
              <a:rPr lang="en-US" altLang="ja-JP" i="1">
                <a:latin typeface="Times New Roman" panose="02020603050405020304" pitchFamily="18" charset="0"/>
              </a:rPr>
              <a:t>C</a:t>
            </a:r>
            <a:r>
              <a:rPr lang="en-US" altLang="ja-JP" baseline="-25000">
                <a:latin typeface="Times New Roman" panose="02020603050405020304" pitchFamily="18" charset="0"/>
              </a:rPr>
              <a:t>I</a:t>
            </a:r>
          </a:p>
        </p:txBody>
      </p:sp>
      <p:sp>
        <p:nvSpPr>
          <p:cNvPr id="261325" name="Line 205"/>
          <p:cNvSpPr>
            <a:spLocks noChangeShapeType="1"/>
          </p:cNvSpPr>
          <p:nvPr/>
        </p:nvSpPr>
        <p:spPr bwMode="auto">
          <a:xfrm flipV="1">
            <a:off x="533400" y="5181600"/>
            <a:ext cx="15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261326" name="Group 206"/>
          <p:cNvGrpSpPr>
            <a:grpSpLocks/>
          </p:cNvGrpSpPr>
          <p:nvPr/>
        </p:nvGrpSpPr>
        <p:grpSpPr bwMode="auto">
          <a:xfrm>
            <a:off x="685800" y="2667000"/>
            <a:ext cx="1981200" cy="2590800"/>
            <a:chOff x="3792" y="1968"/>
            <a:chExt cx="1248" cy="1632"/>
          </a:xfrm>
        </p:grpSpPr>
        <p:grpSp>
          <p:nvGrpSpPr>
            <p:cNvPr id="5173" name="Group 207"/>
            <p:cNvGrpSpPr>
              <a:grpSpLocks/>
            </p:cNvGrpSpPr>
            <p:nvPr/>
          </p:nvGrpSpPr>
          <p:grpSpPr bwMode="auto">
            <a:xfrm>
              <a:off x="4224" y="1968"/>
              <a:ext cx="288" cy="288"/>
              <a:chOff x="3264" y="2544"/>
              <a:chExt cx="288" cy="288"/>
            </a:xfrm>
          </p:grpSpPr>
          <p:sp>
            <p:nvSpPr>
              <p:cNvPr id="261328" name="Arc 208"/>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29" name="Arc 209"/>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30" name="Line 210"/>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61331" name="Line 211"/>
            <p:cNvSpPr>
              <a:spLocks noChangeShapeType="1"/>
            </p:cNvSpPr>
            <p:nvPr/>
          </p:nvSpPr>
          <p:spPr bwMode="auto">
            <a:xfrm>
              <a:off x="3792" y="2976"/>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32" name="Line 212"/>
            <p:cNvSpPr>
              <a:spLocks noChangeShapeType="1"/>
            </p:cNvSpPr>
            <p:nvPr/>
          </p:nvSpPr>
          <p:spPr bwMode="auto">
            <a:xfrm>
              <a:off x="4080" y="2496"/>
              <a:ext cx="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33" name="Line 213"/>
            <p:cNvSpPr>
              <a:spLocks noChangeShapeType="1"/>
            </p:cNvSpPr>
            <p:nvPr/>
          </p:nvSpPr>
          <p:spPr bwMode="auto">
            <a:xfrm>
              <a:off x="3888" y="3360"/>
              <a:ext cx="76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34" name="Line 214"/>
            <p:cNvSpPr>
              <a:spLocks noChangeShapeType="1"/>
            </p:cNvSpPr>
            <p:nvPr/>
          </p:nvSpPr>
          <p:spPr bwMode="auto">
            <a:xfrm>
              <a:off x="3792" y="3552"/>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35" name="Line 215"/>
            <p:cNvSpPr>
              <a:spLocks noChangeShapeType="1"/>
            </p:cNvSpPr>
            <p:nvPr/>
          </p:nvSpPr>
          <p:spPr bwMode="auto">
            <a:xfrm>
              <a:off x="4080" y="2832"/>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36" name="Line 216"/>
            <p:cNvSpPr>
              <a:spLocks noChangeShapeType="1"/>
            </p:cNvSpPr>
            <p:nvPr/>
          </p:nvSpPr>
          <p:spPr bwMode="auto">
            <a:xfrm>
              <a:off x="4896" y="3456"/>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5180" name="Group 217"/>
            <p:cNvGrpSpPr>
              <a:grpSpLocks/>
            </p:cNvGrpSpPr>
            <p:nvPr/>
          </p:nvGrpSpPr>
          <p:grpSpPr bwMode="auto">
            <a:xfrm>
              <a:off x="4560" y="3312"/>
              <a:ext cx="336" cy="288"/>
              <a:chOff x="3984" y="3648"/>
              <a:chExt cx="336" cy="288"/>
            </a:xfrm>
          </p:grpSpPr>
          <p:sp>
            <p:nvSpPr>
              <p:cNvPr id="261338" name="Arc 218"/>
              <p:cNvSpPr>
                <a:spLocks/>
              </p:cNvSpPr>
              <p:nvPr/>
            </p:nvSpPr>
            <p:spPr bwMode="auto">
              <a:xfrm>
                <a:off x="3984"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39" name="Arc 219"/>
              <p:cNvSpPr>
                <a:spLocks/>
              </p:cNvSpPr>
              <p:nvPr/>
            </p:nvSpPr>
            <p:spPr bwMode="auto">
              <a:xfrm flipV="1">
                <a:off x="3984"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40" name="Arc 220"/>
              <p:cNvSpPr>
                <a:spLocks/>
              </p:cNvSpPr>
              <p:nvPr/>
            </p:nvSpPr>
            <p:spPr bwMode="auto">
              <a:xfrm>
                <a:off x="4032" y="364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41" name="Arc 221"/>
              <p:cNvSpPr>
                <a:spLocks/>
              </p:cNvSpPr>
              <p:nvPr/>
            </p:nvSpPr>
            <p:spPr bwMode="auto">
              <a:xfrm flipV="1">
                <a:off x="4032" y="3792"/>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42" name="Arc 222"/>
              <p:cNvSpPr>
                <a:spLocks/>
              </p:cNvSpPr>
              <p:nvPr/>
            </p:nvSpPr>
            <p:spPr bwMode="auto">
              <a:xfrm>
                <a:off x="4032"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43" name="Arc 223"/>
              <p:cNvSpPr>
                <a:spLocks/>
              </p:cNvSpPr>
              <p:nvPr/>
            </p:nvSpPr>
            <p:spPr bwMode="auto">
              <a:xfrm flipV="1">
                <a:off x="4032"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61344" name="Line 224"/>
            <p:cNvSpPr>
              <a:spLocks noChangeShapeType="1"/>
            </p:cNvSpPr>
            <p:nvPr/>
          </p:nvSpPr>
          <p:spPr bwMode="auto">
            <a:xfrm>
              <a:off x="3984" y="2160"/>
              <a:ext cx="0" cy="12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45" name="Line 225"/>
            <p:cNvSpPr>
              <a:spLocks noChangeShapeType="1"/>
            </p:cNvSpPr>
            <p:nvPr/>
          </p:nvSpPr>
          <p:spPr bwMode="auto">
            <a:xfrm>
              <a:off x="4080" y="2496"/>
              <a:ext cx="0" cy="105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46" name="Oval 226"/>
            <p:cNvSpPr>
              <a:spLocks noChangeArrowheads="1"/>
            </p:cNvSpPr>
            <p:nvPr/>
          </p:nvSpPr>
          <p:spPr bwMode="auto">
            <a:xfrm>
              <a:off x="3936" y="292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47" name="Line 227"/>
            <p:cNvSpPr>
              <a:spLocks noChangeShapeType="1"/>
            </p:cNvSpPr>
            <p:nvPr/>
          </p:nvSpPr>
          <p:spPr bwMode="auto">
            <a:xfrm flipH="1">
              <a:off x="3888" y="2064"/>
              <a:ext cx="0" cy="12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48" name="Line 228"/>
            <p:cNvSpPr>
              <a:spLocks noChangeShapeType="1"/>
            </p:cNvSpPr>
            <p:nvPr/>
          </p:nvSpPr>
          <p:spPr bwMode="auto">
            <a:xfrm>
              <a:off x="3984" y="3456"/>
              <a:ext cx="67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5186" name="Group 229"/>
            <p:cNvGrpSpPr>
              <a:grpSpLocks/>
            </p:cNvGrpSpPr>
            <p:nvPr/>
          </p:nvGrpSpPr>
          <p:grpSpPr bwMode="auto">
            <a:xfrm>
              <a:off x="4224" y="2304"/>
              <a:ext cx="288" cy="288"/>
              <a:chOff x="3264" y="2544"/>
              <a:chExt cx="288" cy="288"/>
            </a:xfrm>
          </p:grpSpPr>
          <p:sp>
            <p:nvSpPr>
              <p:cNvPr id="261350" name="Arc 230"/>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51" name="Arc 231"/>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52" name="Line 232"/>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5187" name="Group 233"/>
            <p:cNvGrpSpPr>
              <a:grpSpLocks/>
            </p:cNvGrpSpPr>
            <p:nvPr/>
          </p:nvGrpSpPr>
          <p:grpSpPr bwMode="auto">
            <a:xfrm>
              <a:off x="4224" y="2640"/>
              <a:ext cx="288" cy="288"/>
              <a:chOff x="3264" y="2544"/>
              <a:chExt cx="288" cy="288"/>
            </a:xfrm>
          </p:grpSpPr>
          <p:sp>
            <p:nvSpPr>
              <p:cNvPr id="261354" name="Arc 234"/>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55" name="Arc 235"/>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56" name="Line 236"/>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5188" name="Group 237"/>
            <p:cNvGrpSpPr>
              <a:grpSpLocks/>
            </p:cNvGrpSpPr>
            <p:nvPr/>
          </p:nvGrpSpPr>
          <p:grpSpPr bwMode="auto">
            <a:xfrm>
              <a:off x="4656" y="2304"/>
              <a:ext cx="288" cy="288"/>
              <a:chOff x="4848" y="2496"/>
              <a:chExt cx="288" cy="288"/>
            </a:xfrm>
          </p:grpSpPr>
          <p:sp>
            <p:nvSpPr>
              <p:cNvPr id="261358" name="Arc 238"/>
              <p:cNvSpPr>
                <a:spLocks/>
              </p:cNvSpPr>
              <p:nvPr/>
            </p:nvSpPr>
            <p:spPr bwMode="auto">
              <a:xfrm>
                <a:off x="4848" y="2496"/>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59" name="Arc 239"/>
              <p:cNvSpPr>
                <a:spLocks/>
              </p:cNvSpPr>
              <p:nvPr/>
            </p:nvSpPr>
            <p:spPr bwMode="auto">
              <a:xfrm flipV="1">
                <a:off x="4848" y="2640"/>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60" name="Arc 240"/>
              <p:cNvSpPr>
                <a:spLocks/>
              </p:cNvSpPr>
              <p:nvPr/>
            </p:nvSpPr>
            <p:spPr bwMode="auto">
              <a:xfrm>
                <a:off x="4848" y="2496"/>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61" name="Arc 241"/>
              <p:cNvSpPr>
                <a:spLocks/>
              </p:cNvSpPr>
              <p:nvPr/>
            </p:nvSpPr>
            <p:spPr bwMode="auto">
              <a:xfrm flipV="1">
                <a:off x="4848" y="2640"/>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61362" name="Line 242"/>
            <p:cNvSpPr>
              <a:spLocks noChangeShapeType="1"/>
            </p:cNvSpPr>
            <p:nvPr/>
          </p:nvSpPr>
          <p:spPr bwMode="auto">
            <a:xfrm>
              <a:off x="4512" y="2784"/>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63" name="Line 243"/>
            <p:cNvSpPr>
              <a:spLocks noChangeShapeType="1"/>
            </p:cNvSpPr>
            <p:nvPr/>
          </p:nvSpPr>
          <p:spPr bwMode="auto">
            <a:xfrm>
              <a:off x="4512" y="211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64" name="Line 244"/>
            <p:cNvSpPr>
              <a:spLocks noChangeShapeType="1"/>
            </p:cNvSpPr>
            <p:nvPr/>
          </p:nvSpPr>
          <p:spPr bwMode="auto">
            <a:xfrm>
              <a:off x="4608" y="2112"/>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65" name="Line 245"/>
            <p:cNvSpPr>
              <a:spLocks noChangeShapeType="1"/>
            </p:cNvSpPr>
            <p:nvPr/>
          </p:nvSpPr>
          <p:spPr bwMode="auto">
            <a:xfrm>
              <a:off x="4608" y="2544"/>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66" name="Line 246"/>
            <p:cNvSpPr>
              <a:spLocks noChangeShapeType="1"/>
            </p:cNvSpPr>
            <p:nvPr/>
          </p:nvSpPr>
          <p:spPr bwMode="auto">
            <a:xfrm>
              <a:off x="4608" y="235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67" name="Line 247"/>
            <p:cNvSpPr>
              <a:spLocks noChangeShapeType="1"/>
            </p:cNvSpPr>
            <p:nvPr/>
          </p:nvSpPr>
          <p:spPr bwMode="auto">
            <a:xfrm>
              <a:off x="4608" y="2544"/>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68" name="Line 248"/>
            <p:cNvSpPr>
              <a:spLocks noChangeShapeType="1"/>
            </p:cNvSpPr>
            <p:nvPr/>
          </p:nvSpPr>
          <p:spPr bwMode="auto">
            <a:xfrm>
              <a:off x="4944" y="244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69" name="Line 249"/>
            <p:cNvSpPr>
              <a:spLocks noChangeShapeType="1"/>
            </p:cNvSpPr>
            <p:nvPr/>
          </p:nvSpPr>
          <p:spPr bwMode="auto">
            <a:xfrm>
              <a:off x="4512" y="2448"/>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70" name="Line 250"/>
            <p:cNvSpPr>
              <a:spLocks noChangeShapeType="1"/>
            </p:cNvSpPr>
            <p:nvPr/>
          </p:nvSpPr>
          <p:spPr bwMode="auto">
            <a:xfrm flipV="1">
              <a:off x="3984" y="2160"/>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71" name="Line 251"/>
            <p:cNvSpPr>
              <a:spLocks noChangeShapeType="1"/>
            </p:cNvSpPr>
            <p:nvPr/>
          </p:nvSpPr>
          <p:spPr bwMode="auto">
            <a:xfrm>
              <a:off x="3888" y="2064"/>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72" name="Line 252"/>
            <p:cNvSpPr>
              <a:spLocks noChangeShapeType="1"/>
            </p:cNvSpPr>
            <p:nvPr/>
          </p:nvSpPr>
          <p:spPr bwMode="auto">
            <a:xfrm>
              <a:off x="4080" y="2496"/>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73" name="Line 253"/>
            <p:cNvSpPr>
              <a:spLocks noChangeShapeType="1"/>
            </p:cNvSpPr>
            <p:nvPr/>
          </p:nvSpPr>
          <p:spPr bwMode="auto">
            <a:xfrm>
              <a:off x="3792" y="2400"/>
              <a:ext cx="43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74" name="Line 254"/>
            <p:cNvSpPr>
              <a:spLocks noChangeShapeType="1"/>
            </p:cNvSpPr>
            <p:nvPr/>
          </p:nvSpPr>
          <p:spPr bwMode="auto">
            <a:xfrm>
              <a:off x="3984" y="2736"/>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75" name="Oval 255"/>
            <p:cNvSpPr>
              <a:spLocks noChangeArrowheads="1"/>
            </p:cNvSpPr>
            <p:nvPr/>
          </p:nvSpPr>
          <p:spPr bwMode="auto">
            <a:xfrm>
              <a:off x="4032" y="278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76" name="Oval 256"/>
            <p:cNvSpPr>
              <a:spLocks noChangeArrowheads="1"/>
            </p:cNvSpPr>
            <p:nvPr/>
          </p:nvSpPr>
          <p:spPr bwMode="auto">
            <a:xfrm>
              <a:off x="3936" y="268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77" name="Oval 257"/>
            <p:cNvSpPr>
              <a:spLocks noChangeArrowheads="1"/>
            </p:cNvSpPr>
            <p:nvPr/>
          </p:nvSpPr>
          <p:spPr bwMode="auto">
            <a:xfrm>
              <a:off x="3840" y="2352"/>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61378" name="Oval 258"/>
            <p:cNvSpPr>
              <a:spLocks noChangeArrowheads="1"/>
            </p:cNvSpPr>
            <p:nvPr/>
          </p:nvSpPr>
          <p:spPr bwMode="auto">
            <a:xfrm>
              <a:off x="4032" y="350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61326"/>
                                        </p:tgtEl>
                                        <p:attrNameLst>
                                          <p:attrName>style.visibility</p:attrName>
                                        </p:attrNameLst>
                                      </p:cBhvr>
                                      <p:to>
                                        <p:strVal val="visible"/>
                                      </p:to>
                                    </p:set>
                                    <p:animEffect transition="in" filter="wipe(left)">
                                      <p:cBhvr>
                                        <p:cTn id="7" dur="500"/>
                                        <p:tgtEl>
                                          <p:spTgt spid="2613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61311"/>
                                        </p:tgtEl>
                                        <p:attrNameLst>
                                          <p:attrName>style.visibility</p:attrName>
                                        </p:attrNameLst>
                                      </p:cBhvr>
                                      <p:to>
                                        <p:strVal val="visible"/>
                                      </p:to>
                                    </p:set>
                                    <p:animEffect transition="in" filter="wipe(left)">
                                      <p:cBhvr>
                                        <p:cTn id="12" dur="500"/>
                                        <p:tgtEl>
                                          <p:spTgt spid="2613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61312"/>
                                        </p:tgtEl>
                                        <p:attrNameLst>
                                          <p:attrName>style.visibility</p:attrName>
                                        </p:attrNameLst>
                                      </p:cBhvr>
                                      <p:to>
                                        <p:strVal val="visible"/>
                                      </p:to>
                                    </p:set>
                                    <p:animEffect transition="in" filter="wipe(left)">
                                      <p:cBhvr>
                                        <p:cTn id="17" dur="500"/>
                                        <p:tgtEl>
                                          <p:spTgt spid="26131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261301"/>
                                        </p:tgtEl>
                                        <p:attrNameLst>
                                          <p:attrName>style.visibility</p:attrName>
                                        </p:attrNameLst>
                                      </p:cBhvr>
                                      <p:to>
                                        <p:strVal val="visible"/>
                                      </p:to>
                                    </p:set>
                                    <p:animEffect transition="in" filter="wipe(down)">
                                      <p:cBhvr>
                                        <p:cTn id="22" dur="500"/>
                                        <p:tgtEl>
                                          <p:spTgt spid="261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pPr eaLnBrk="1" hangingPunct="1">
              <a:defRPr/>
            </a:pPr>
            <a:r>
              <a:rPr lang="ja-JP" altLang="en-US" sz="3600">
                <a:latin typeface="Times New Roman" panose="02020603050405020304" pitchFamily="18" charset="0"/>
              </a:rPr>
              <a:t>主項の決定</a:t>
            </a:r>
            <a:r>
              <a:rPr lang="en-US" altLang="ja-JP" sz="3600">
                <a:latin typeface="Times New Roman" panose="02020603050405020304" pitchFamily="18" charset="0"/>
              </a:rPr>
              <a:t>(2) </a:t>
            </a:r>
            <a:r>
              <a:rPr lang="ja-JP" altLang="en-US" sz="3600">
                <a:latin typeface="Times New Roman" panose="02020603050405020304" pitchFamily="18" charset="0"/>
              </a:rPr>
              <a:t>項の併合</a:t>
            </a:r>
          </a:p>
        </p:txBody>
      </p:sp>
      <p:sp>
        <p:nvSpPr>
          <p:cNvPr id="160792" name="AutoShape 24"/>
          <p:cNvSpPr>
            <a:spLocks/>
          </p:cNvSpPr>
          <p:nvPr/>
        </p:nvSpPr>
        <p:spPr bwMode="auto">
          <a:xfrm>
            <a:off x="4495800" y="2133600"/>
            <a:ext cx="228600" cy="914400"/>
          </a:xfrm>
          <a:prstGeom prst="rightBrace">
            <a:avLst>
              <a:gd name="adj1" fmla="val 33333"/>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60793" name="Text Box 25"/>
          <p:cNvSpPr txBox="1">
            <a:spLocks noChangeArrowheads="1"/>
          </p:cNvSpPr>
          <p:nvPr/>
        </p:nvSpPr>
        <p:spPr bwMode="auto">
          <a:xfrm>
            <a:off x="4800600" y="2295525"/>
            <a:ext cx="25352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X</a:t>
            </a:r>
            <a:r>
              <a:rPr lang="en-US" altLang="ja-JP">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Y</a:t>
            </a:r>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に併合可能</a:t>
            </a:r>
          </a:p>
        </p:txBody>
      </p:sp>
      <p:sp>
        <p:nvSpPr>
          <p:cNvPr id="160794" name="Text Box 26"/>
          <p:cNvSpPr txBox="1">
            <a:spLocks noChangeArrowheads="1"/>
          </p:cNvSpPr>
          <p:nvPr/>
        </p:nvSpPr>
        <p:spPr bwMode="auto">
          <a:xfrm>
            <a:off x="838200" y="3286125"/>
            <a:ext cx="56911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Tahoma" panose="020B0604030504040204" pitchFamily="34" charset="0"/>
              <a:buChar char="•"/>
              <a:defRPr/>
            </a:pPr>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併合可能な</a:t>
            </a:r>
            <a:r>
              <a:rPr lang="en-US" altLang="ja-JP">
                <a:effectLst>
                  <a:outerShdw blurRad="38100" dist="38100" dir="2700000" algn="tl">
                    <a:srgbClr val="000000"/>
                  </a:outerShdw>
                </a:effectLst>
                <a:latin typeface="Times New Roman" panose="02020603050405020304" pitchFamily="18" charset="0"/>
              </a:rPr>
              <a:t>2</a:t>
            </a:r>
            <a:r>
              <a:rPr lang="ja-JP" altLang="en-US">
                <a:effectLst>
                  <a:outerShdw blurRad="38100" dist="38100" dir="2700000" algn="tl">
                    <a:srgbClr val="000000"/>
                  </a:outerShdw>
                </a:effectLst>
                <a:latin typeface="Times New Roman" panose="02020603050405020304" pitchFamily="18" charset="0"/>
              </a:rPr>
              <a:t>行は</a:t>
            </a:r>
            <a:r>
              <a:rPr lang="en-US" altLang="ja-JP">
                <a:effectLst>
                  <a:outerShdw blurRad="38100" dist="38100" dir="2700000" algn="tl">
                    <a:srgbClr val="000000"/>
                  </a:outerShdw>
                </a:effectLst>
                <a:latin typeface="Times New Roman" panose="02020603050405020304" pitchFamily="18" charset="0"/>
              </a:rPr>
              <a:t>1</a:t>
            </a:r>
            <a:r>
              <a:rPr lang="ja-JP" altLang="en-US">
                <a:effectLst>
                  <a:outerShdw blurRad="38100" dist="38100" dir="2700000" algn="tl">
                    <a:srgbClr val="000000"/>
                  </a:outerShdw>
                </a:effectLst>
                <a:latin typeface="Times New Roman" panose="02020603050405020304" pitchFamily="18" charset="0"/>
              </a:rPr>
              <a:t>ビットのみ異なる</a:t>
            </a:r>
          </a:p>
        </p:txBody>
      </p:sp>
      <p:sp>
        <p:nvSpPr>
          <p:cNvPr id="160795" name="Text Box 27"/>
          <p:cNvSpPr txBox="1">
            <a:spLocks noChangeArrowheads="1"/>
          </p:cNvSpPr>
          <p:nvPr/>
        </p:nvSpPr>
        <p:spPr bwMode="auto">
          <a:xfrm>
            <a:off x="914400" y="3819525"/>
            <a:ext cx="6846888"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Tahoma" panose="020B0604030504040204" pitchFamily="34" charset="0"/>
              <a:buChar char="•"/>
              <a:defRPr/>
            </a:pPr>
            <a:r>
              <a:rPr lang="en-US" altLang="ja-JP">
                <a:effectLst>
                  <a:outerShdw blurRad="38100" dist="38100" dir="2700000" algn="tl">
                    <a:srgbClr val="000000"/>
                  </a:outerShdw>
                </a:effectLst>
                <a:latin typeface="Times New Roman" panose="02020603050405020304" pitchFamily="18" charset="0"/>
              </a:rPr>
              <a:t> 1</a:t>
            </a:r>
            <a:r>
              <a:rPr lang="ja-JP" altLang="en-US">
                <a:effectLst>
                  <a:outerShdw blurRad="38100" dist="38100" dir="2700000" algn="tl">
                    <a:srgbClr val="000000"/>
                  </a:outerShdw>
                </a:effectLst>
                <a:latin typeface="Times New Roman" panose="02020603050405020304" pitchFamily="18" charset="0"/>
              </a:rPr>
              <a:t>の数でグループ分け</a:t>
            </a:r>
          </a:p>
          <a:p>
            <a:pPr lvl="1" eaLnBrk="1" hangingPunct="1">
              <a:spcBef>
                <a:spcPct val="20000"/>
              </a:spcBef>
              <a:buClr>
                <a:schemeClr val="hlink"/>
              </a:buClr>
              <a:buSzPct val="70000"/>
              <a:buFont typeface="Tahoma" panose="020B0604030504040204" pitchFamily="34" charset="0"/>
              <a:buNone/>
              <a:defRPr/>
            </a:pPr>
            <a:r>
              <a:rPr lang="ja-JP" altLang="en-US">
                <a:effectLst>
                  <a:outerShdw blurRad="38100" dist="38100" dir="2700000" algn="tl">
                    <a:srgbClr val="000000"/>
                  </a:outerShdw>
                </a:effectLst>
                <a:latin typeface="Times New Roman" panose="02020603050405020304" pitchFamily="18" charset="0"/>
              </a:rPr>
              <a:t>⇒併合可能な行は隣接グループに属する</a:t>
            </a:r>
          </a:p>
        </p:txBody>
      </p:sp>
      <p:sp>
        <p:nvSpPr>
          <p:cNvPr id="160796" name="Text Box 28"/>
          <p:cNvSpPr txBox="1">
            <a:spLocks noChangeArrowheads="1"/>
          </p:cNvSpPr>
          <p:nvPr/>
        </p:nvSpPr>
        <p:spPr bwMode="auto">
          <a:xfrm>
            <a:off x="685800" y="5029200"/>
            <a:ext cx="78533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ja-JP" altLang="en-US">
                <a:effectLst>
                  <a:outerShdw blurRad="38100" dist="38100" dir="2700000" algn="tl">
                    <a:srgbClr val="000000"/>
                  </a:outerShdw>
                </a:effectLst>
                <a:latin typeface="Times New Roman" panose="02020603050405020304" pitchFamily="18" charset="0"/>
              </a:rPr>
              <a:t>各行が隣接グループの行と併合可能かチェックする</a:t>
            </a:r>
          </a:p>
        </p:txBody>
      </p:sp>
      <p:graphicFrame>
        <p:nvGraphicFramePr>
          <p:cNvPr id="160821" name="Group 53"/>
          <p:cNvGraphicFramePr>
            <a:graphicFrameLocks noGrp="1"/>
          </p:cNvGraphicFramePr>
          <p:nvPr/>
        </p:nvGraphicFramePr>
        <p:xfrm>
          <a:off x="1371600" y="1447800"/>
          <a:ext cx="2895600" cy="1752600"/>
        </p:xfrm>
        <a:graphic>
          <a:graphicData uri="http://schemas.openxmlformats.org/drawingml/2006/table">
            <a:tbl>
              <a:tblPr/>
              <a:tblGrid>
                <a:gridCol w="12192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tblGrid>
              <a:tr h="584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 Y Z</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84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84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1526" name="Object 50"/>
          <p:cNvGraphicFramePr>
            <a:graphicFrameLocks noChangeAspect="1"/>
          </p:cNvGraphicFramePr>
          <p:nvPr/>
        </p:nvGraphicFramePr>
        <p:xfrm>
          <a:off x="2743200" y="2082800"/>
          <a:ext cx="1428750" cy="452438"/>
        </p:xfrm>
        <a:graphic>
          <a:graphicData uri="http://schemas.openxmlformats.org/presentationml/2006/ole">
            <mc:AlternateContent xmlns:mc="http://schemas.openxmlformats.org/markup-compatibility/2006">
              <mc:Choice xmlns:v="urn:schemas-microsoft-com:vml" Requires="v">
                <p:oleObj spid="_x0000_s7176" name="数式" r:id="rId4" imgW="659880" imgH="178200" progId="Equation.3">
                  <p:embed/>
                </p:oleObj>
              </mc:Choice>
              <mc:Fallback>
                <p:oleObj name="数式" r:id="rId4" imgW="659880" imgH="178200" progId="Equation.3">
                  <p:embed/>
                  <p:pic>
                    <p:nvPicPr>
                      <p:cNvPr id="0" name="Picture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2082800"/>
                        <a:ext cx="1428750" cy="452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527" name="Object 51"/>
          <p:cNvGraphicFramePr>
            <a:graphicFrameLocks noChangeAspect="1"/>
          </p:cNvGraphicFramePr>
          <p:nvPr/>
        </p:nvGraphicFramePr>
        <p:xfrm>
          <a:off x="2743200" y="2568575"/>
          <a:ext cx="1428750" cy="557213"/>
        </p:xfrm>
        <a:graphic>
          <a:graphicData uri="http://schemas.openxmlformats.org/presentationml/2006/ole">
            <mc:AlternateContent xmlns:mc="http://schemas.openxmlformats.org/markup-compatibility/2006">
              <mc:Choice xmlns:v="urn:schemas-microsoft-com:vml" Requires="v">
                <p:oleObj spid="_x0000_s7177" name="数式" r:id="rId6" imgW="659880" imgH="228960" progId="Equation.3">
                  <p:embed/>
                </p:oleObj>
              </mc:Choice>
              <mc:Fallback>
                <p:oleObj name="数式" r:id="rId6" imgW="659880" imgH="228960" progId="Equation.3">
                  <p:embed/>
                  <p:pic>
                    <p:nvPicPr>
                      <p:cNvPr id="0" name="Picture 3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43200" y="2568575"/>
                        <a:ext cx="1428750" cy="557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0794"/>
                                        </p:tgtEl>
                                        <p:attrNameLst>
                                          <p:attrName>style.visibility</p:attrName>
                                        </p:attrNameLst>
                                      </p:cBhvr>
                                      <p:to>
                                        <p:strVal val="visible"/>
                                      </p:to>
                                    </p:set>
                                    <p:anim calcmode="lin" valueType="num">
                                      <p:cBhvr additive="base">
                                        <p:cTn id="7" dur="500" fill="hold"/>
                                        <p:tgtEl>
                                          <p:spTgt spid="160794"/>
                                        </p:tgtEl>
                                        <p:attrNameLst>
                                          <p:attrName>ppt_x</p:attrName>
                                        </p:attrNameLst>
                                      </p:cBhvr>
                                      <p:tavLst>
                                        <p:tav tm="0">
                                          <p:val>
                                            <p:strVal val="#ppt_x"/>
                                          </p:val>
                                        </p:tav>
                                        <p:tav tm="100000">
                                          <p:val>
                                            <p:strVal val="#ppt_x"/>
                                          </p:val>
                                        </p:tav>
                                      </p:tavLst>
                                    </p:anim>
                                    <p:anim calcmode="lin" valueType="num">
                                      <p:cBhvr additive="base">
                                        <p:cTn id="8" dur="500" fill="hold"/>
                                        <p:tgtEl>
                                          <p:spTgt spid="16079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0795"/>
                                        </p:tgtEl>
                                        <p:attrNameLst>
                                          <p:attrName>style.visibility</p:attrName>
                                        </p:attrNameLst>
                                      </p:cBhvr>
                                      <p:to>
                                        <p:strVal val="visible"/>
                                      </p:to>
                                    </p:set>
                                    <p:anim calcmode="lin" valueType="num">
                                      <p:cBhvr additive="base">
                                        <p:cTn id="13" dur="500" fill="hold"/>
                                        <p:tgtEl>
                                          <p:spTgt spid="160795"/>
                                        </p:tgtEl>
                                        <p:attrNameLst>
                                          <p:attrName>ppt_x</p:attrName>
                                        </p:attrNameLst>
                                      </p:cBhvr>
                                      <p:tavLst>
                                        <p:tav tm="0">
                                          <p:val>
                                            <p:strVal val="#ppt_x"/>
                                          </p:val>
                                        </p:tav>
                                        <p:tav tm="100000">
                                          <p:val>
                                            <p:strVal val="#ppt_x"/>
                                          </p:val>
                                        </p:tav>
                                      </p:tavLst>
                                    </p:anim>
                                    <p:anim calcmode="lin" valueType="num">
                                      <p:cBhvr additive="base">
                                        <p:cTn id="14" dur="500" fill="hold"/>
                                        <p:tgtEl>
                                          <p:spTgt spid="16079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0796"/>
                                        </p:tgtEl>
                                        <p:attrNameLst>
                                          <p:attrName>style.visibility</p:attrName>
                                        </p:attrNameLst>
                                      </p:cBhvr>
                                      <p:to>
                                        <p:strVal val="visible"/>
                                      </p:to>
                                    </p:set>
                                    <p:anim calcmode="lin" valueType="num">
                                      <p:cBhvr additive="base">
                                        <p:cTn id="19" dur="500" fill="hold"/>
                                        <p:tgtEl>
                                          <p:spTgt spid="160796"/>
                                        </p:tgtEl>
                                        <p:attrNameLst>
                                          <p:attrName>ppt_x</p:attrName>
                                        </p:attrNameLst>
                                      </p:cBhvr>
                                      <p:tavLst>
                                        <p:tav tm="0">
                                          <p:val>
                                            <p:strVal val="#ppt_x"/>
                                          </p:val>
                                        </p:tav>
                                        <p:tav tm="100000">
                                          <p:val>
                                            <p:strVal val="#ppt_x"/>
                                          </p:val>
                                        </p:tav>
                                      </p:tavLst>
                                    </p:anim>
                                    <p:anim calcmode="lin" valueType="num">
                                      <p:cBhvr additive="base">
                                        <p:cTn id="20" dur="500" fill="hold"/>
                                        <p:tgtEl>
                                          <p:spTgt spid="1607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94" grpId="0" autoUpdateAnimBg="0"/>
      <p:bldP spid="160795" grpId="0" autoUpdateAnimBg="0"/>
      <p:bldP spid="160796"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pPr eaLnBrk="1" hangingPunct="1">
              <a:defRPr/>
            </a:pPr>
            <a:r>
              <a:rPr lang="ja-JP" altLang="en-US" sz="3600">
                <a:latin typeface="Times New Roman" panose="02020603050405020304" pitchFamily="18" charset="0"/>
              </a:rPr>
              <a:t>主項の決定</a:t>
            </a:r>
            <a:r>
              <a:rPr lang="en-US" altLang="ja-JP" sz="3600">
                <a:latin typeface="Times New Roman" panose="02020603050405020304" pitchFamily="18" charset="0"/>
              </a:rPr>
              <a:t>(2) </a:t>
            </a:r>
            <a:r>
              <a:rPr lang="ja-JP" altLang="en-US" sz="3600">
                <a:latin typeface="Times New Roman" panose="02020603050405020304" pitchFamily="18" charset="0"/>
              </a:rPr>
              <a:t>項の併合</a:t>
            </a:r>
          </a:p>
        </p:txBody>
      </p:sp>
      <p:sp>
        <p:nvSpPr>
          <p:cNvPr id="150605" name="AutoShape 77"/>
          <p:cNvSpPr>
            <a:spLocks noChangeArrowheads="1"/>
          </p:cNvSpPr>
          <p:nvPr/>
        </p:nvSpPr>
        <p:spPr bwMode="auto">
          <a:xfrm>
            <a:off x="6172200" y="3886200"/>
            <a:ext cx="1905000" cy="1143000"/>
          </a:xfrm>
          <a:prstGeom prst="wedgeRoundRectCallout">
            <a:avLst>
              <a:gd name="adj1" fmla="val -76917"/>
              <a:gd name="adj2" fmla="val -33056"/>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1</a:t>
            </a:r>
            <a:r>
              <a:rPr lang="ja-JP" altLang="en-US">
                <a:effectLst>
                  <a:outerShdw blurRad="38100" dist="38100" dir="2700000" algn="tl">
                    <a:srgbClr val="000000"/>
                  </a:outerShdw>
                </a:effectLst>
                <a:latin typeface="Times New Roman" panose="02020603050405020304" pitchFamily="18" charset="0"/>
              </a:rPr>
              <a:t>は</a:t>
            </a:r>
            <a:r>
              <a:rPr lang="en-US" altLang="ja-JP">
                <a:effectLst>
                  <a:outerShdw blurRad="38100" dist="38100" dir="2700000" algn="tl">
                    <a:srgbClr val="000000"/>
                  </a:outerShdw>
                </a:effectLst>
                <a:latin typeface="Times New Roman" panose="02020603050405020304" pitchFamily="18" charset="0"/>
              </a:rPr>
              <a:t>3,9</a:t>
            </a:r>
            <a:r>
              <a:rPr lang="ja-JP" altLang="en-US">
                <a:effectLst>
                  <a:outerShdw blurRad="38100" dist="38100" dir="2700000" algn="tl">
                    <a:srgbClr val="000000"/>
                  </a:outerShdw>
                </a:effectLst>
                <a:latin typeface="Times New Roman" panose="02020603050405020304" pitchFamily="18" charset="0"/>
              </a:rPr>
              <a:t>と</a:t>
            </a:r>
          </a:p>
          <a:p>
            <a:pPr eaLnBrk="1" hangingPunct="1">
              <a:spcBef>
                <a:spcPct val="20000"/>
              </a:spcBef>
              <a:buClr>
                <a:schemeClr val="hlink"/>
              </a:buClr>
              <a:buSzPct val="70000"/>
              <a:buFont typeface="Wingdings" panose="05000000000000000000" pitchFamily="2" charset="2"/>
              <a:buNone/>
              <a:defRPr/>
            </a:pPr>
            <a:r>
              <a:rPr lang="ja-JP" altLang="en-US">
                <a:effectLst>
                  <a:outerShdw blurRad="38100" dist="38100" dir="2700000" algn="tl">
                    <a:srgbClr val="000000"/>
                  </a:outerShdw>
                </a:effectLst>
                <a:latin typeface="Times New Roman" panose="02020603050405020304" pitchFamily="18" charset="0"/>
              </a:rPr>
              <a:t>併合可能</a:t>
            </a:r>
          </a:p>
        </p:txBody>
      </p:sp>
      <p:sp>
        <p:nvSpPr>
          <p:cNvPr id="150618" name="AutoShape 90"/>
          <p:cNvSpPr>
            <a:spLocks noChangeArrowheads="1"/>
          </p:cNvSpPr>
          <p:nvPr/>
        </p:nvSpPr>
        <p:spPr bwMode="auto">
          <a:xfrm>
            <a:off x="5867400" y="5715000"/>
            <a:ext cx="2971800" cy="914400"/>
          </a:xfrm>
          <a:prstGeom prst="wedgeRoundRectCallout">
            <a:avLst>
              <a:gd name="adj1" fmla="val -68856"/>
              <a:gd name="adj2" fmla="val -115454"/>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spcBef>
                <a:spcPct val="20000"/>
              </a:spcBef>
              <a:buClr>
                <a:schemeClr val="hlink"/>
              </a:buClr>
              <a:buSzPct val="70000"/>
              <a:buFont typeface="Wingdings" panose="05000000000000000000" pitchFamily="2" charset="2"/>
              <a:buNone/>
              <a:defRPr/>
            </a:pPr>
            <a:r>
              <a:rPr lang="ja-JP" altLang="en-US" sz="2400">
                <a:effectLst>
                  <a:outerShdw blurRad="38100" dist="38100" dir="2700000" algn="tl">
                    <a:srgbClr val="000000"/>
                  </a:outerShdw>
                </a:effectLst>
                <a:latin typeface="Times New Roman" panose="02020603050405020304" pitchFamily="18" charset="0"/>
              </a:rPr>
              <a:t>併合した行には</a:t>
            </a:r>
          </a:p>
          <a:p>
            <a:pPr algn="ctr" eaLnBrk="1" hangingPunct="1">
              <a:spcBef>
                <a:spcPct val="20000"/>
              </a:spcBef>
              <a:buClr>
                <a:schemeClr val="hlink"/>
              </a:buClr>
              <a:buSzPct val="70000"/>
              <a:buFont typeface="Wingdings" panose="05000000000000000000" pitchFamily="2" charset="2"/>
              <a:buNone/>
              <a:defRPr/>
            </a:pPr>
            <a:r>
              <a:rPr lang="ja-JP" altLang="en-US" sz="2400">
                <a:effectLst>
                  <a:outerShdw blurRad="38100" dist="38100" dir="2700000" algn="tl">
                    <a:srgbClr val="000000"/>
                  </a:outerShdw>
                </a:effectLst>
                <a:latin typeface="Times New Roman" panose="02020603050405020304" pitchFamily="18" charset="0"/>
              </a:rPr>
              <a:t>チェックを入れる</a:t>
            </a:r>
          </a:p>
        </p:txBody>
      </p:sp>
      <p:grpSp>
        <p:nvGrpSpPr>
          <p:cNvPr id="150627" name="Group 99"/>
          <p:cNvGrpSpPr>
            <a:grpSpLocks/>
          </p:cNvGrpSpPr>
          <p:nvPr/>
        </p:nvGrpSpPr>
        <p:grpSpPr bwMode="auto">
          <a:xfrm>
            <a:off x="5410200" y="3048000"/>
            <a:ext cx="228600" cy="1981200"/>
            <a:chOff x="3408" y="1920"/>
            <a:chExt cx="144" cy="1248"/>
          </a:xfrm>
        </p:grpSpPr>
        <p:sp>
          <p:nvSpPr>
            <p:cNvPr id="150585" name="Line 57"/>
            <p:cNvSpPr>
              <a:spLocks noChangeShapeType="1"/>
            </p:cNvSpPr>
            <p:nvPr/>
          </p:nvSpPr>
          <p:spPr bwMode="auto">
            <a:xfrm>
              <a:off x="3408" y="1920"/>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50586" name="Line 58"/>
            <p:cNvSpPr>
              <a:spLocks noChangeShapeType="1"/>
            </p:cNvSpPr>
            <p:nvPr/>
          </p:nvSpPr>
          <p:spPr bwMode="auto">
            <a:xfrm>
              <a:off x="3552" y="1920"/>
              <a:ext cx="0" cy="12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50587" name="Line 59"/>
            <p:cNvSpPr>
              <a:spLocks noChangeShapeType="1"/>
            </p:cNvSpPr>
            <p:nvPr/>
          </p:nvSpPr>
          <p:spPr bwMode="auto">
            <a:xfrm flipH="1">
              <a:off x="3408" y="2640"/>
              <a:ext cx="144"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50626" name="Line 98"/>
            <p:cNvSpPr>
              <a:spLocks noChangeShapeType="1"/>
            </p:cNvSpPr>
            <p:nvPr/>
          </p:nvSpPr>
          <p:spPr bwMode="auto">
            <a:xfrm flipH="1">
              <a:off x="3408" y="3168"/>
              <a:ext cx="144"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150630" name="Group 102"/>
          <p:cNvGrpSpPr>
            <a:grpSpLocks/>
          </p:cNvGrpSpPr>
          <p:nvPr/>
        </p:nvGrpSpPr>
        <p:grpSpPr bwMode="auto">
          <a:xfrm>
            <a:off x="5715000" y="2598738"/>
            <a:ext cx="3074988" cy="1031875"/>
            <a:chOff x="3600" y="1637"/>
            <a:chExt cx="1937" cy="650"/>
          </a:xfrm>
        </p:grpSpPr>
        <p:sp>
          <p:nvSpPr>
            <p:cNvPr id="150603" name="Text Box 75"/>
            <p:cNvSpPr txBox="1">
              <a:spLocks noChangeArrowheads="1"/>
            </p:cNvSpPr>
            <p:nvPr/>
          </p:nvSpPr>
          <p:spPr bwMode="auto">
            <a:xfrm>
              <a:off x="4128" y="1637"/>
              <a:ext cx="1409" cy="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0 0 </a:t>
              </a:r>
              <a:r>
                <a:rPr lang="en-US" altLang="ja-JP" b="1">
                  <a:effectLst>
                    <a:outerShdw blurRad="38100" dist="38100" dir="2700000" algn="tl">
                      <a:srgbClr val="000000"/>
                    </a:outerShdw>
                  </a:effectLst>
                  <a:latin typeface="Times New Roman" panose="02020603050405020304" pitchFamily="18" charset="0"/>
                </a:rPr>
                <a:t>-</a:t>
              </a:r>
              <a:r>
                <a:rPr lang="en-US" altLang="ja-JP">
                  <a:effectLst>
                    <a:outerShdw blurRad="38100" dist="38100" dir="2700000" algn="tl">
                      <a:srgbClr val="000000"/>
                    </a:outerShdw>
                  </a:effectLst>
                  <a:latin typeface="Times New Roman" panose="02020603050405020304" pitchFamily="18" charset="0"/>
                </a:rPr>
                <a:t> 1 (1 </a:t>
              </a:r>
              <a:r>
                <a:rPr lang="ja-JP" altLang="en-US">
                  <a:effectLst>
                    <a:outerShdw blurRad="38100" dist="38100" dir="2700000" algn="tl">
                      <a:srgbClr val="000000"/>
                    </a:outerShdw>
                  </a:effectLst>
                  <a:latin typeface="Times New Roman" panose="02020603050405020304" pitchFamily="18" charset="0"/>
                </a:rPr>
                <a:t>と </a:t>
              </a:r>
              <a:r>
                <a:rPr lang="en-US" altLang="ja-JP">
                  <a:effectLst>
                    <a:outerShdw blurRad="38100" dist="38100" dir="2700000" algn="tl">
                      <a:srgbClr val="000000"/>
                    </a:outerShdw>
                  </a:effectLst>
                  <a:latin typeface="Times New Roman" panose="02020603050405020304" pitchFamily="18" charset="0"/>
                </a:rPr>
                <a:t>3)</a:t>
              </a:r>
            </a:p>
            <a:p>
              <a:pPr eaLnBrk="1" hangingPunct="1">
                <a:spcBef>
                  <a:spcPct val="20000"/>
                </a:spcBef>
                <a:buClr>
                  <a:schemeClr val="hlink"/>
                </a:buClr>
                <a:buSzPct val="70000"/>
                <a:buFont typeface="Wingdings" panose="05000000000000000000" pitchFamily="2" charset="2"/>
                <a:buNone/>
                <a:defRPr/>
              </a:pPr>
              <a:r>
                <a:rPr lang="en-US" altLang="ja-JP" b="1">
                  <a:effectLst>
                    <a:outerShdw blurRad="38100" dist="38100" dir="2700000" algn="tl">
                      <a:srgbClr val="000000"/>
                    </a:outerShdw>
                  </a:effectLst>
                  <a:latin typeface="Times New Roman" panose="02020603050405020304" pitchFamily="18" charset="0"/>
                </a:rPr>
                <a:t>-</a:t>
              </a:r>
              <a:r>
                <a:rPr lang="en-US" altLang="ja-JP">
                  <a:effectLst>
                    <a:outerShdw blurRad="38100" dist="38100" dir="2700000" algn="tl">
                      <a:srgbClr val="000000"/>
                    </a:outerShdw>
                  </a:effectLst>
                  <a:latin typeface="Times New Roman" panose="02020603050405020304" pitchFamily="18" charset="0"/>
                </a:rPr>
                <a:t> 0 0 1 (1 </a:t>
              </a:r>
              <a:r>
                <a:rPr lang="ja-JP" altLang="en-US">
                  <a:effectLst>
                    <a:outerShdw blurRad="38100" dist="38100" dir="2700000" algn="tl">
                      <a:srgbClr val="000000"/>
                    </a:outerShdw>
                  </a:effectLst>
                  <a:latin typeface="Times New Roman" panose="02020603050405020304" pitchFamily="18" charset="0"/>
                </a:rPr>
                <a:t>と </a:t>
              </a:r>
              <a:r>
                <a:rPr lang="en-US" altLang="ja-JP">
                  <a:effectLst>
                    <a:outerShdw blurRad="38100" dist="38100" dir="2700000" algn="tl">
                      <a:srgbClr val="000000"/>
                    </a:outerShdw>
                  </a:effectLst>
                  <a:latin typeface="Times New Roman" panose="02020603050405020304" pitchFamily="18" charset="0"/>
                </a:rPr>
                <a:t>9)</a:t>
              </a:r>
            </a:p>
          </p:txBody>
        </p:sp>
        <p:sp>
          <p:nvSpPr>
            <p:cNvPr id="150604" name="Line 76"/>
            <p:cNvSpPr>
              <a:spLocks noChangeShapeType="1"/>
            </p:cNvSpPr>
            <p:nvPr/>
          </p:nvSpPr>
          <p:spPr bwMode="auto">
            <a:xfrm flipH="1">
              <a:off x="3600" y="1920"/>
              <a:ext cx="43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50628" name="AutoShape 100"/>
            <p:cNvSpPr>
              <a:spLocks/>
            </p:cNvSpPr>
            <p:nvPr/>
          </p:nvSpPr>
          <p:spPr bwMode="auto">
            <a:xfrm>
              <a:off x="4080" y="1680"/>
              <a:ext cx="96" cy="528"/>
            </a:xfrm>
            <a:prstGeom prst="leftBrace">
              <a:avLst>
                <a:gd name="adj1" fmla="val 45833"/>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150644" name="Group 116"/>
          <p:cNvGrpSpPr>
            <a:grpSpLocks/>
          </p:cNvGrpSpPr>
          <p:nvPr/>
        </p:nvGrpSpPr>
        <p:grpSpPr bwMode="auto">
          <a:xfrm>
            <a:off x="4495800" y="2819400"/>
            <a:ext cx="838200" cy="2386013"/>
            <a:chOff x="2832" y="1776"/>
            <a:chExt cx="528" cy="1503"/>
          </a:xfrm>
        </p:grpSpPr>
        <p:sp>
          <p:nvSpPr>
            <p:cNvPr id="150645" name="Rectangle 117"/>
            <p:cNvSpPr>
              <a:spLocks noChangeArrowheads="1"/>
            </p:cNvSpPr>
            <p:nvPr/>
          </p:nvSpPr>
          <p:spPr bwMode="auto">
            <a:xfrm>
              <a:off x="2832" y="2523"/>
              <a:ext cx="52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rgbClr val="FFFF00"/>
                </a:buClr>
                <a:buSzPct val="70000"/>
                <a:buFont typeface="Wingdings" panose="05000000000000000000" pitchFamily="2" charset="2"/>
                <a:buChar char="ü"/>
                <a:defRPr/>
              </a:pPr>
              <a:r>
                <a:rPr lang="en-US" altLang="ja-JP" sz="2000">
                  <a:solidFill>
                    <a:srgbClr val="FFFF00"/>
                  </a:solidFill>
                  <a:latin typeface="Times New Roman" panose="02020603050405020304" pitchFamily="18" charset="0"/>
                </a:rPr>
                <a:t> </a:t>
              </a:r>
            </a:p>
          </p:txBody>
        </p:sp>
        <p:sp>
          <p:nvSpPr>
            <p:cNvPr id="150646" name="Rectangle 118"/>
            <p:cNvSpPr>
              <a:spLocks noChangeArrowheads="1"/>
            </p:cNvSpPr>
            <p:nvPr/>
          </p:nvSpPr>
          <p:spPr bwMode="auto">
            <a:xfrm>
              <a:off x="2832" y="1776"/>
              <a:ext cx="52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rgbClr val="FFFF00"/>
                </a:buClr>
                <a:buSzPct val="70000"/>
                <a:buFont typeface="Wingdings" panose="05000000000000000000" pitchFamily="2" charset="2"/>
                <a:buChar char="ü"/>
                <a:defRPr/>
              </a:pPr>
              <a:r>
                <a:rPr lang="en-US" altLang="ja-JP" sz="2000">
                  <a:solidFill>
                    <a:srgbClr val="FFFF00"/>
                  </a:solidFill>
                  <a:latin typeface="Times New Roman" panose="02020603050405020304" pitchFamily="18" charset="0"/>
                </a:rPr>
                <a:t> </a:t>
              </a:r>
            </a:p>
          </p:txBody>
        </p:sp>
        <p:sp>
          <p:nvSpPr>
            <p:cNvPr id="150647" name="Rectangle 119"/>
            <p:cNvSpPr>
              <a:spLocks noChangeArrowheads="1"/>
            </p:cNvSpPr>
            <p:nvPr/>
          </p:nvSpPr>
          <p:spPr bwMode="auto">
            <a:xfrm>
              <a:off x="2832" y="3030"/>
              <a:ext cx="52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rgbClr val="FFFF00"/>
                </a:buClr>
                <a:buSzPct val="70000"/>
                <a:buFont typeface="Wingdings" panose="05000000000000000000" pitchFamily="2" charset="2"/>
                <a:buChar char="ü"/>
                <a:defRPr/>
              </a:pPr>
              <a:r>
                <a:rPr lang="en-US" altLang="ja-JP" sz="2000">
                  <a:solidFill>
                    <a:srgbClr val="FFFF00"/>
                  </a:solidFill>
                  <a:latin typeface="Times New Roman" panose="02020603050405020304" pitchFamily="18" charset="0"/>
                </a:rPr>
                <a:t> </a:t>
              </a:r>
            </a:p>
          </p:txBody>
        </p:sp>
      </p:grpSp>
      <p:graphicFrame>
        <p:nvGraphicFramePr>
          <p:cNvPr id="150891" name="Group 363"/>
          <p:cNvGraphicFramePr>
            <a:graphicFrameLocks noGrp="1"/>
          </p:cNvGraphicFramePr>
          <p:nvPr/>
        </p:nvGraphicFramePr>
        <p:xfrm>
          <a:off x="381000" y="2438400"/>
          <a:ext cx="4953000" cy="3984931"/>
        </p:xfrm>
        <a:graphic>
          <a:graphicData uri="http://schemas.openxmlformats.org/drawingml/2006/table">
            <a:tbl>
              <a:tblPr/>
              <a:tblGrid>
                <a:gridCol w="6858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25146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tblGrid>
              <a:tr h="396182">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ラベル</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1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endParaRPr kumimoji="1" lang="en-US" altLang="ja-JP" sz="1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182">
                <a:tc rowSpan="3">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marT="45708" marB="4570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endParaRPr kumimoji="1" lang="en-US"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0     0     0     1</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182">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endParaRPr kumimoji="1" lang="en-US"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0     1     0     0</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6182">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a:t>
                      </a:r>
                      <a:endParaRPr kumimoji="1" lang="en-US"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1     0     0     0</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182">
                <a:tc rowSpan="4">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marT="45708" marB="4570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endParaRPr kumimoji="1" lang="en-US"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0     0     1     1</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6182">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6</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0     1     1     0</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96182">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1     0     0     1</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96182">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1     0     1     0</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18987">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marT="45708" marB="4570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endParaRPr kumimoji="1" lang="en-US"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1     0     1     1</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96182">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14</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1     1     1     0</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50757" name="Rectangle 229"/>
          <p:cNvSpPr>
            <a:spLocks noGrp="1" noChangeArrowheads="1"/>
          </p:cNvSpPr>
          <p:nvPr>
            <p:ph type="body" idx="1"/>
          </p:nvPr>
        </p:nvSpPr>
        <p:spPr>
          <a:xfrm>
            <a:off x="609600" y="1600200"/>
            <a:ext cx="7848600" cy="609600"/>
          </a:xfrm>
        </p:spPr>
        <p:txBody>
          <a:bodyPr/>
          <a:lstStyle/>
          <a:p>
            <a:pPr eaLnBrk="1" hangingPunct="1">
              <a:defRPr/>
            </a:pPr>
            <a:r>
              <a:rPr lang="ja-JP" altLang="en-US" sz="2800">
                <a:latin typeface="Times New Roman" panose="02020603050405020304" pitchFamily="18" charset="0"/>
              </a:rPr>
              <a:t>各行が隣接グループの行と併合可能かチェック</a:t>
            </a:r>
          </a:p>
        </p:txBody>
      </p:sp>
      <p:grpSp>
        <p:nvGrpSpPr>
          <p:cNvPr id="150761" name="Group 233"/>
          <p:cNvGrpSpPr>
            <a:grpSpLocks/>
          </p:cNvGrpSpPr>
          <p:nvPr/>
        </p:nvGrpSpPr>
        <p:grpSpPr bwMode="auto">
          <a:xfrm>
            <a:off x="1981200" y="2833688"/>
            <a:ext cx="2514600" cy="2371725"/>
            <a:chOff x="1248" y="1785"/>
            <a:chExt cx="1584" cy="1494"/>
          </a:xfrm>
        </p:grpSpPr>
        <p:sp>
          <p:nvSpPr>
            <p:cNvPr id="150758" name="Rectangle 230"/>
            <p:cNvSpPr>
              <a:spLocks noChangeArrowheads="1"/>
            </p:cNvSpPr>
            <p:nvPr/>
          </p:nvSpPr>
          <p:spPr bwMode="auto">
            <a:xfrm>
              <a:off x="1248" y="1785"/>
              <a:ext cx="158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solidFill>
                    <a:srgbClr val="FFFF00"/>
                  </a:solidFill>
                  <a:latin typeface="Times New Roman" panose="02020603050405020304" pitchFamily="18" charset="0"/>
                </a:rPr>
                <a:t>0     0     0     1</a:t>
              </a:r>
            </a:p>
          </p:txBody>
        </p:sp>
        <p:sp>
          <p:nvSpPr>
            <p:cNvPr id="150759" name="Rectangle 231"/>
            <p:cNvSpPr>
              <a:spLocks noChangeArrowheads="1"/>
            </p:cNvSpPr>
            <p:nvPr/>
          </p:nvSpPr>
          <p:spPr bwMode="auto">
            <a:xfrm>
              <a:off x="1248" y="2532"/>
              <a:ext cx="158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solidFill>
                    <a:srgbClr val="FFFF00"/>
                  </a:solidFill>
                  <a:latin typeface="Times New Roman" panose="02020603050405020304" pitchFamily="18" charset="0"/>
                </a:rPr>
                <a:t>0     0     1     1</a:t>
              </a:r>
            </a:p>
          </p:txBody>
        </p:sp>
        <p:sp>
          <p:nvSpPr>
            <p:cNvPr id="150760" name="Rectangle 232"/>
            <p:cNvSpPr>
              <a:spLocks noChangeArrowheads="1"/>
            </p:cNvSpPr>
            <p:nvPr/>
          </p:nvSpPr>
          <p:spPr bwMode="auto">
            <a:xfrm>
              <a:off x="1248" y="3030"/>
              <a:ext cx="158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solidFill>
                    <a:srgbClr val="FFFF00"/>
                  </a:solidFill>
                  <a:latin typeface="Times New Roman" panose="02020603050405020304" pitchFamily="18" charset="0"/>
                </a:rPr>
                <a:t>1     0     0     1</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50761"/>
                                        </p:tgtEl>
                                        <p:attrNameLst>
                                          <p:attrName>style.visibility</p:attrName>
                                        </p:attrNameLst>
                                      </p:cBhvr>
                                      <p:to>
                                        <p:strVal val="visible"/>
                                      </p:to>
                                    </p:set>
                                    <p:animEffect transition="in" filter="checkerboard(across)">
                                      <p:cBhvr>
                                        <p:cTn id="7" dur="500"/>
                                        <p:tgtEl>
                                          <p:spTgt spid="1507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50627"/>
                                        </p:tgtEl>
                                        <p:attrNameLst>
                                          <p:attrName>style.visibility</p:attrName>
                                        </p:attrNameLst>
                                      </p:cBhvr>
                                      <p:to>
                                        <p:strVal val="visible"/>
                                      </p:to>
                                    </p:set>
                                    <p:animEffect transition="in" filter="wipe(up)">
                                      <p:cBhvr>
                                        <p:cTn id="12" dur="500"/>
                                        <p:tgtEl>
                                          <p:spTgt spid="15062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50605"/>
                                        </p:tgtEl>
                                        <p:attrNameLst>
                                          <p:attrName>style.visibility</p:attrName>
                                        </p:attrNameLst>
                                      </p:cBhvr>
                                      <p:to>
                                        <p:strVal val="visible"/>
                                      </p:to>
                                    </p:set>
                                    <p:animEffect transition="in" filter="checkerboard(across)">
                                      <p:cBhvr>
                                        <p:cTn id="17" dur="500"/>
                                        <p:tgtEl>
                                          <p:spTgt spid="15060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2" fill="hold" nodeType="clickEffect">
                                  <p:stCondLst>
                                    <p:cond delay="0"/>
                                  </p:stCondLst>
                                  <p:childTnLst>
                                    <p:set>
                                      <p:cBhvr>
                                        <p:cTn id="21" dur="1" fill="hold">
                                          <p:stCondLst>
                                            <p:cond delay="0"/>
                                          </p:stCondLst>
                                        </p:cTn>
                                        <p:tgtEl>
                                          <p:spTgt spid="150630"/>
                                        </p:tgtEl>
                                        <p:attrNameLst>
                                          <p:attrName>style.visibility</p:attrName>
                                        </p:attrNameLst>
                                      </p:cBhvr>
                                      <p:to>
                                        <p:strVal val="visible"/>
                                      </p:to>
                                    </p:set>
                                    <p:anim calcmode="lin" valueType="num">
                                      <p:cBhvr additive="base">
                                        <p:cTn id="22" dur="500" fill="hold"/>
                                        <p:tgtEl>
                                          <p:spTgt spid="150630"/>
                                        </p:tgtEl>
                                        <p:attrNameLst>
                                          <p:attrName>ppt_x</p:attrName>
                                        </p:attrNameLst>
                                      </p:cBhvr>
                                      <p:tavLst>
                                        <p:tav tm="0">
                                          <p:val>
                                            <p:strVal val="1+#ppt_w/2"/>
                                          </p:val>
                                        </p:tav>
                                        <p:tav tm="100000">
                                          <p:val>
                                            <p:strVal val="#ppt_x"/>
                                          </p:val>
                                        </p:tav>
                                      </p:tavLst>
                                    </p:anim>
                                    <p:anim calcmode="lin" valueType="num">
                                      <p:cBhvr additive="base">
                                        <p:cTn id="23" dur="500" fill="hold"/>
                                        <p:tgtEl>
                                          <p:spTgt spid="150630"/>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nodeType="clickEffect">
                                  <p:stCondLst>
                                    <p:cond delay="0"/>
                                  </p:stCondLst>
                                  <p:childTnLst>
                                    <p:set>
                                      <p:cBhvr>
                                        <p:cTn id="27" dur="1" fill="hold">
                                          <p:stCondLst>
                                            <p:cond delay="0"/>
                                          </p:stCondLst>
                                        </p:cTn>
                                        <p:tgtEl>
                                          <p:spTgt spid="150644"/>
                                        </p:tgtEl>
                                        <p:attrNameLst>
                                          <p:attrName>style.visibility</p:attrName>
                                        </p:attrNameLst>
                                      </p:cBhvr>
                                      <p:to>
                                        <p:strVal val="visible"/>
                                      </p:to>
                                    </p:set>
                                    <p:animEffect transition="in" filter="checkerboard(across)">
                                      <p:cBhvr>
                                        <p:cTn id="28" dur="500"/>
                                        <p:tgtEl>
                                          <p:spTgt spid="15064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150618"/>
                                        </p:tgtEl>
                                        <p:attrNameLst>
                                          <p:attrName>style.visibility</p:attrName>
                                        </p:attrNameLst>
                                      </p:cBhvr>
                                      <p:to>
                                        <p:strVal val="visible"/>
                                      </p:to>
                                    </p:set>
                                    <p:animEffect transition="in" filter="checkerboard(across)">
                                      <p:cBhvr>
                                        <p:cTn id="33" dur="500"/>
                                        <p:tgtEl>
                                          <p:spTgt spid="1506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605" grpId="0" animBg="1" autoUpdateAnimBg="0"/>
      <p:bldP spid="150618"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pPr eaLnBrk="1" hangingPunct="1">
              <a:defRPr/>
            </a:pPr>
            <a:r>
              <a:rPr lang="ja-JP" altLang="en-US" sz="3600">
                <a:latin typeface="Times New Roman" panose="02020603050405020304" pitchFamily="18" charset="0"/>
              </a:rPr>
              <a:t>主項の決定</a:t>
            </a:r>
            <a:r>
              <a:rPr lang="en-US" altLang="ja-JP" sz="3600">
                <a:latin typeface="Times New Roman" panose="02020603050405020304" pitchFamily="18" charset="0"/>
              </a:rPr>
              <a:t>(2) </a:t>
            </a:r>
            <a:r>
              <a:rPr lang="ja-JP" altLang="en-US" sz="3600">
                <a:latin typeface="Times New Roman" panose="02020603050405020304" pitchFamily="18" charset="0"/>
              </a:rPr>
              <a:t>項の併合</a:t>
            </a:r>
          </a:p>
        </p:txBody>
      </p:sp>
      <p:grpSp>
        <p:nvGrpSpPr>
          <p:cNvPr id="161795" name="Group 3"/>
          <p:cNvGrpSpPr>
            <a:grpSpLocks/>
          </p:cNvGrpSpPr>
          <p:nvPr/>
        </p:nvGrpSpPr>
        <p:grpSpPr bwMode="auto">
          <a:xfrm>
            <a:off x="5410200" y="3429000"/>
            <a:ext cx="381000" cy="1143000"/>
            <a:chOff x="4368" y="1920"/>
            <a:chExt cx="240" cy="720"/>
          </a:xfrm>
        </p:grpSpPr>
        <p:sp>
          <p:nvSpPr>
            <p:cNvPr id="161796" name="Line 4"/>
            <p:cNvSpPr>
              <a:spLocks noChangeShapeType="1"/>
            </p:cNvSpPr>
            <p:nvPr/>
          </p:nvSpPr>
          <p:spPr bwMode="auto">
            <a:xfrm flipH="1">
              <a:off x="4368" y="2640"/>
              <a:ext cx="24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61797" name="Line 5"/>
            <p:cNvSpPr>
              <a:spLocks noChangeShapeType="1"/>
            </p:cNvSpPr>
            <p:nvPr/>
          </p:nvSpPr>
          <p:spPr bwMode="auto">
            <a:xfrm>
              <a:off x="4368" y="1920"/>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61798" name="Line 6"/>
            <p:cNvSpPr>
              <a:spLocks noChangeShapeType="1"/>
            </p:cNvSpPr>
            <p:nvPr/>
          </p:nvSpPr>
          <p:spPr bwMode="auto">
            <a:xfrm>
              <a:off x="4608" y="1920"/>
              <a:ext cx="0" cy="72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161805" name="Group 13"/>
          <p:cNvGrpSpPr>
            <a:grpSpLocks/>
          </p:cNvGrpSpPr>
          <p:nvPr/>
        </p:nvGrpSpPr>
        <p:grpSpPr bwMode="auto">
          <a:xfrm>
            <a:off x="5867400" y="3581400"/>
            <a:ext cx="1789113" cy="528638"/>
            <a:chOff x="3696" y="2256"/>
            <a:chExt cx="1127" cy="333"/>
          </a:xfrm>
        </p:grpSpPr>
        <p:sp>
          <p:nvSpPr>
            <p:cNvPr id="161806" name="Text Box 14"/>
            <p:cNvSpPr txBox="1">
              <a:spLocks noChangeArrowheads="1"/>
            </p:cNvSpPr>
            <p:nvPr/>
          </p:nvSpPr>
          <p:spPr bwMode="auto">
            <a:xfrm>
              <a:off x="4128" y="2262"/>
              <a:ext cx="695"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0 1 </a:t>
              </a:r>
              <a:r>
                <a:rPr lang="en-US" altLang="ja-JP" b="1">
                  <a:effectLst>
                    <a:outerShdw blurRad="38100" dist="38100" dir="2700000" algn="tl">
                      <a:srgbClr val="000000"/>
                    </a:outerShdw>
                  </a:effectLst>
                  <a:latin typeface="Times New Roman" panose="02020603050405020304" pitchFamily="18" charset="0"/>
                </a:rPr>
                <a:t>-</a:t>
              </a:r>
              <a:r>
                <a:rPr lang="en-US" altLang="ja-JP">
                  <a:effectLst>
                    <a:outerShdw blurRad="38100" dist="38100" dir="2700000" algn="tl">
                      <a:srgbClr val="000000"/>
                    </a:outerShdw>
                  </a:effectLst>
                  <a:latin typeface="Times New Roman" panose="02020603050405020304" pitchFamily="18" charset="0"/>
                </a:rPr>
                <a:t> 0</a:t>
              </a:r>
            </a:p>
          </p:txBody>
        </p:sp>
        <p:sp>
          <p:nvSpPr>
            <p:cNvPr id="161807" name="Line 15"/>
            <p:cNvSpPr>
              <a:spLocks noChangeShapeType="1"/>
            </p:cNvSpPr>
            <p:nvPr/>
          </p:nvSpPr>
          <p:spPr bwMode="auto">
            <a:xfrm flipH="1" flipV="1">
              <a:off x="3696" y="2256"/>
              <a:ext cx="432" cy="1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161808" name="Group 16"/>
          <p:cNvGrpSpPr>
            <a:grpSpLocks/>
          </p:cNvGrpSpPr>
          <p:nvPr/>
        </p:nvGrpSpPr>
        <p:grpSpPr bwMode="auto">
          <a:xfrm>
            <a:off x="6019800" y="4048125"/>
            <a:ext cx="1725613" cy="1031875"/>
            <a:chOff x="3792" y="2550"/>
            <a:chExt cx="1087" cy="650"/>
          </a:xfrm>
        </p:grpSpPr>
        <p:sp>
          <p:nvSpPr>
            <p:cNvPr id="161809" name="Text Box 17"/>
            <p:cNvSpPr txBox="1">
              <a:spLocks noChangeArrowheads="1"/>
            </p:cNvSpPr>
            <p:nvPr/>
          </p:nvSpPr>
          <p:spPr bwMode="auto">
            <a:xfrm>
              <a:off x="4128" y="2550"/>
              <a:ext cx="751" cy="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1 0 0 </a:t>
              </a:r>
              <a:r>
                <a:rPr lang="en-US" altLang="ja-JP" b="1">
                  <a:effectLst>
                    <a:outerShdw blurRad="38100" dist="38100" dir="2700000" algn="tl">
                      <a:srgbClr val="000000"/>
                    </a:outerShdw>
                  </a:effectLst>
                  <a:latin typeface="Times New Roman" panose="02020603050405020304" pitchFamily="18" charset="0"/>
                </a:rPr>
                <a:t>-</a:t>
              </a:r>
              <a:r>
                <a:rPr lang="en-US" altLang="ja-JP">
                  <a:effectLst>
                    <a:outerShdw blurRad="38100" dist="38100" dir="2700000" algn="tl">
                      <a:srgbClr val="000000"/>
                    </a:outerShdw>
                  </a:effectLst>
                  <a:latin typeface="Times New Roman" panose="02020603050405020304" pitchFamily="18" charset="0"/>
                </a:rPr>
                <a:t> </a:t>
              </a:r>
            </a:p>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1 0 </a:t>
              </a:r>
              <a:r>
                <a:rPr lang="en-US" altLang="ja-JP" b="1">
                  <a:effectLst>
                    <a:outerShdw blurRad="38100" dist="38100" dir="2700000" algn="tl">
                      <a:srgbClr val="000000"/>
                    </a:outerShdw>
                  </a:effectLst>
                  <a:latin typeface="Times New Roman" panose="02020603050405020304" pitchFamily="18" charset="0"/>
                </a:rPr>
                <a:t>-</a:t>
              </a:r>
              <a:r>
                <a:rPr lang="en-US" altLang="ja-JP">
                  <a:effectLst>
                    <a:outerShdw blurRad="38100" dist="38100" dir="2700000" algn="tl">
                      <a:srgbClr val="000000"/>
                    </a:outerShdw>
                  </a:effectLst>
                  <a:latin typeface="Times New Roman" panose="02020603050405020304" pitchFamily="18" charset="0"/>
                </a:rPr>
                <a:t> 0</a:t>
              </a:r>
            </a:p>
          </p:txBody>
        </p:sp>
        <p:sp>
          <p:nvSpPr>
            <p:cNvPr id="161810" name="Line 18"/>
            <p:cNvSpPr>
              <a:spLocks noChangeShapeType="1"/>
            </p:cNvSpPr>
            <p:nvPr/>
          </p:nvSpPr>
          <p:spPr bwMode="auto">
            <a:xfrm flipH="1">
              <a:off x="3792" y="2880"/>
              <a:ext cx="24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61811" name="AutoShape 19"/>
            <p:cNvSpPr>
              <a:spLocks/>
            </p:cNvSpPr>
            <p:nvPr/>
          </p:nvSpPr>
          <p:spPr bwMode="auto">
            <a:xfrm>
              <a:off x="4080" y="2592"/>
              <a:ext cx="96" cy="576"/>
            </a:xfrm>
            <a:prstGeom prst="leftBrace">
              <a:avLst>
                <a:gd name="adj1" fmla="val 50000"/>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161813" name="Group 21"/>
          <p:cNvGrpSpPr>
            <a:grpSpLocks/>
          </p:cNvGrpSpPr>
          <p:nvPr/>
        </p:nvGrpSpPr>
        <p:grpSpPr bwMode="auto">
          <a:xfrm>
            <a:off x="4495800" y="3228975"/>
            <a:ext cx="838200" cy="1581150"/>
            <a:chOff x="2832" y="2034"/>
            <a:chExt cx="528" cy="996"/>
          </a:xfrm>
        </p:grpSpPr>
        <p:sp>
          <p:nvSpPr>
            <p:cNvPr id="161814" name="Rectangle 22"/>
            <p:cNvSpPr>
              <a:spLocks noChangeArrowheads="1"/>
            </p:cNvSpPr>
            <p:nvPr/>
          </p:nvSpPr>
          <p:spPr bwMode="auto">
            <a:xfrm>
              <a:off x="2832" y="2781"/>
              <a:ext cx="52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161815" name="Rectangle 23"/>
            <p:cNvSpPr>
              <a:spLocks noChangeArrowheads="1"/>
            </p:cNvSpPr>
            <p:nvPr/>
          </p:nvSpPr>
          <p:spPr bwMode="auto">
            <a:xfrm>
              <a:off x="2832" y="2034"/>
              <a:ext cx="52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grpSp>
      <p:grpSp>
        <p:nvGrpSpPr>
          <p:cNvPr id="161816" name="Group 24"/>
          <p:cNvGrpSpPr>
            <a:grpSpLocks/>
          </p:cNvGrpSpPr>
          <p:nvPr/>
        </p:nvGrpSpPr>
        <p:grpSpPr bwMode="auto">
          <a:xfrm>
            <a:off x="4495800" y="3624263"/>
            <a:ext cx="838200" cy="1976437"/>
            <a:chOff x="2832" y="2283"/>
            <a:chExt cx="528" cy="1245"/>
          </a:xfrm>
        </p:grpSpPr>
        <p:sp>
          <p:nvSpPr>
            <p:cNvPr id="161817" name="Rectangle 25"/>
            <p:cNvSpPr>
              <a:spLocks noChangeArrowheads="1"/>
            </p:cNvSpPr>
            <p:nvPr/>
          </p:nvSpPr>
          <p:spPr bwMode="auto">
            <a:xfrm>
              <a:off x="2832" y="3279"/>
              <a:ext cx="52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161818" name="Rectangle 26"/>
            <p:cNvSpPr>
              <a:spLocks noChangeArrowheads="1"/>
            </p:cNvSpPr>
            <p:nvPr/>
          </p:nvSpPr>
          <p:spPr bwMode="auto">
            <a:xfrm>
              <a:off x="2832" y="3030"/>
              <a:ext cx="52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161819" name="Rectangle 27"/>
            <p:cNvSpPr>
              <a:spLocks noChangeArrowheads="1"/>
            </p:cNvSpPr>
            <p:nvPr/>
          </p:nvSpPr>
          <p:spPr bwMode="auto">
            <a:xfrm>
              <a:off x="2832" y="2283"/>
              <a:ext cx="52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grpSp>
      <p:grpSp>
        <p:nvGrpSpPr>
          <p:cNvPr id="23560" name="Group 33"/>
          <p:cNvGrpSpPr>
            <a:grpSpLocks/>
          </p:cNvGrpSpPr>
          <p:nvPr/>
        </p:nvGrpSpPr>
        <p:grpSpPr bwMode="auto">
          <a:xfrm>
            <a:off x="5715000" y="2598738"/>
            <a:ext cx="1941513" cy="1031875"/>
            <a:chOff x="3600" y="1637"/>
            <a:chExt cx="1223" cy="650"/>
          </a:xfrm>
        </p:grpSpPr>
        <p:sp>
          <p:nvSpPr>
            <p:cNvPr id="161826" name="Text Box 34"/>
            <p:cNvSpPr txBox="1">
              <a:spLocks noChangeArrowheads="1"/>
            </p:cNvSpPr>
            <p:nvPr/>
          </p:nvSpPr>
          <p:spPr bwMode="auto">
            <a:xfrm>
              <a:off x="4128" y="1637"/>
              <a:ext cx="695" cy="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0 0 </a:t>
              </a:r>
              <a:r>
                <a:rPr lang="en-US" altLang="ja-JP" b="1">
                  <a:effectLst>
                    <a:outerShdw blurRad="38100" dist="38100" dir="2700000" algn="tl">
                      <a:srgbClr val="000000"/>
                    </a:outerShdw>
                  </a:effectLst>
                  <a:latin typeface="Times New Roman" panose="02020603050405020304" pitchFamily="18" charset="0"/>
                </a:rPr>
                <a:t>-</a:t>
              </a:r>
              <a:r>
                <a:rPr lang="en-US" altLang="ja-JP">
                  <a:effectLst>
                    <a:outerShdw blurRad="38100" dist="38100" dir="2700000" algn="tl">
                      <a:srgbClr val="000000"/>
                    </a:outerShdw>
                  </a:effectLst>
                  <a:latin typeface="Times New Roman" panose="02020603050405020304" pitchFamily="18" charset="0"/>
                </a:rPr>
                <a:t> 1</a:t>
              </a:r>
            </a:p>
            <a:p>
              <a:pPr eaLnBrk="1" hangingPunct="1">
                <a:spcBef>
                  <a:spcPct val="20000"/>
                </a:spcBef>
                <a:buClr>
                  <a:schemeClr val="hlink"/>
                </a:buClr>
                <a:buSzPct val="70000"/>
                <a:buFont typeface="Wingdings" panose="05000000000000000000" pitchFamily="2" charset="2"/>
                <a:buNone/>
                <a:defRPr/>
              </a:pPr>
              <a:r>
                <a:rPr lang="en-US" altLang="ja-JP" b="1">
                  <a:effectLst>
                    <a:outerShdw blurRad="38100" dist="38100" dir="2700000" algn="tl">
                      <a:srgbClr val="000000"/>
                    </a:outerShdw>
                  </a:effectLst>
                  <a:latin typeface="Times New Roman" panose="02020603050405020304" pitchFamily="18" charset="0"/>
                </a:rPr>
                <a:t>-</a:t>
              </a:r>
              <a:r>
                <a:rPr lang="en-US" altLang="ja-JP">
                  <a:effectLst>
                    <a:outerShdw blurRad="38100" dist="38100" dir="2700000" algn="tl">
                      <a:srgbClr val="000000"/>
                    </a:outerShdw>
                  </a:effectLst>
                  <a:latin typeface="Times New Roman" panose="02020603050405020304" pitchFamily="18" charset="0"/>
                </a:rPr>
                <a:t> 0 0 1</a:t>
              </a:r>
            </a:p>
          </p:txBody>
        </p:sp>
        <p:sp>
          <p:nvSpPr>
            <p:cNvPr id="161827" name="Line 35"/>
            <p:cNvSpPr>
              <a:spLocks noChangeShapeType="1"/>
            </p:cNvSpPr>
            <p:nvPr/>
          </p:nvSpPr>
          <p:spPr bwMode="auto">
            <a:xfrm flipH="1">
              <a:off x="3600" y="1920"/>
              <a:ext cx="43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61828" name="AutoShape 36"/>
            <p:cNvSpPr>
              <a:spLocks/>
            </p:cNvSpPr>
            <p:nvPr/>
          </p:nvSpPr>
          <p:spPr bwMode="auto">
            <a:xfrm>
              <a:off x="4080" y="1680"/>
              <a:ext cx="96" cy="528"/>
            </a:xfrm>
            <a:prstGeom prst="leftBrace">
              <a:avLst>
                <a:gd name="adj1" fmla="val 45833"/>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23561" name="Group 37"/>
          <p:cNvGrpSpPr>
            <a:grpSpLocks/>
          </p:cNvGrpSpPr>
          <p:nvPr/>
        </p:nvGrpSpPr>
        <p:grpSpPr bwMode="auto">
          <a:xfrm>
            <a:off x="4495800" y="2819400"/>
            <a:ext cx="838200" cy="2386013"/>
            <a:chOff x="2832" y="1776"/>
            <a:chExt cx="528" cy="1503"/>
          </a:xfrm>
        </p:grpSpPr>
        <p:sp>
          <p:nvSpPr>
            <p:cNvPr id="161830" name="Rectangle 38"/>
            <p:cNvSpPr>
              <a:spLocks noChangeArrowheads="1"/>
            </p:cNvSpPr>
            <p:nvPr/>
          </p:nvSpPr>
          <p:spPr bwMode="auto">
            <a:xfrm>
              <a:off x="2832" y="2523"/>
              <a:ext cx="52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161831" name="Rectangle 39"/>
            <p:cNvSpPr>
              <a:spLocks noChangeArrowheads="1"/>
            </p:cNvSpPr>
            <p:nvPr/>
          </p:nvSpPr>
          <p:spPr bwMode="auto">
            <a:xfrm>
              <a:off x="2832" y="1776"/>
              <a:ext cx="52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161832" name="Rectangle 40"/>
            <p:cNvSpPr>
              <a:spLocks noChangeArrowheads="1"/>
            </p:cNvSpPr>
            <p:nvPr/>
          </p:nvSpPr>
          <p:spPr bwMode="auto">
            <a:xfrm>
              <a:off x="2832" y="3030"/>
              <a:ext cx="52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grpSp>
      <p:graphicFrame>
        <p:nvGraphicFramePr>
          <p:cNvPr id="162033" name="Group 241"/>
          <p:cNvGraphicFramePr>
            <a:graphicFrameLocks noGrp="1"/>
          </p:cNvGraphicFramePr>
          <p:nvPr/>
        </p:nvGraphicFramePr>
        <p:xfrm>
          <a:off x="381000" y="2438400"/>
          <a:ext cx="4953000" cy="3984931"/>
        </p:xfrm>
        <a:graphic>
          <a:graphicData uri="http://schemas.openxmlformats.org/drawingml/2006/table">
            <a:tbl>
              <a:tblPr/>
              <a:tblGrid>
                <a:gridCol w="6858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25146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tblGrid>
              <a:tr h="396182">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ラベル</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1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182">
                <a:tc rowSpan="3">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marT="45708" marB="4570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endParaRPr kumimoji="1" lang="en-US"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0     0     0     1</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182">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endParaRPr kumimoji="1" lang="en-US"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0     1     0     0</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6182">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a:t>
                      </a:r>
                      <a:endParaRPr kumimoji="1" lang="en-US"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1     0     0     0</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182">
                <a:tc rowSpan="4">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marT="45708" marB="4570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endParaRPr kumimoji="1" lang="en-US"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0     0     1     1</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6182">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6</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0     1     1     0</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96182">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1     0     0     1</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96182">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1     0     1     0</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18987">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marT="45708" marB="4570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endParaRPr kumimoji="1" lang="en-US"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1     0     1     1</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96182">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14</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1     1     1     0</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61886" name="Rectangle 94"/>
          <p:cNvSpPr>
            <a:spLocks noGrp="1" noChangeArrowheads="1"/>
          </p:cNvSpPr>
          <p:nvPr>
            <p:ph type="body" idx="1"/>
          </p:nvPr>
        </p:nvSpPr>
        <p:spPr>
          <a:xfrm>
            <a:off x="457200" y="1600200"/>
            <a:ext cx="8153400" cy="609600"/>
          </a:xfrm>
        </p:spPr>
        <p:txBody>
          <a:bodyPr/>
          <a:lstStyle/>
          <a:p>
            <a:pPr eaLnBrk="1" hangingPunct="1">
              <a:defRPr/>
            </a:pPr>
            <a:r>
              <a:rPr lang="en-US" altLang="ja-JP" sz="2800">
                <a:latin typeface="Times New Roman" panose="02020603050405020304" pitchFamily="18" charset="0"/>
              </a:rPr>
              <a:t>1</a:t>
            </a:r>
            <a:r>
              <a:rPr lang="ja-JP" altLang="en-US" sz="2800">
                <a:latin typeface="Times New Roman" panose="02020603050405020304" pitchFamily="18" charset="0"/>
              </a:rPr>
              <a:t>が</a:t>
            </a:r>
            <a:r>
              <a:rPr lang="en-US" altLang="ja-JP" sz="2800">
                <a:latin typeface="Times New Roman" panose="02020603050405020304" pitchFamily="18" charset="0"/>
              </a:rPr>
              <a:t>1</a:t>
            </a:r>
            <a:r>
              <a:rPr lang="ja-JP" altLang="en-US" sz="2800">
                <a:latin typeface="Times New Roman" panose="02020603050405020304" pitchFamily="18" charset="0"/>
              </a:rPr>
              <a:t>個グループと</a:t>
            </a:r>
            <a:r>
              <a:rPr lang="en-US" altLang="ja-JP" sz="2800">
                <a:latin typeface="Times New Roman" panose="02020603050405020304" pitchFamily="18" charset="0"/>
              </a:rPr>
              <a:t>2</a:t>
            </a:r>
            <a:r>
              <a:rPr lang="ja-JP" altLang="en-US" sz="2800">
                <a:latin typeface="Times New Roman" panose="02020603050405020304" pitchFamily="18" charset="0"/>
              </a:rPr>
              <a:t>個のグループの間でチェック</a:t>
            </a:r>
          </a:p>
        </p:txBody>
      </p:sp>
      <p:grpSp>
        <p:nvGrpSpPr>
          <p:cNvPr id="23614" name="Group 101"/>
          <p:cNvGrpSpPr>
            <a:grpSpLocks/>
          </p:cNvGrpSpPr>
          <p:nvPr/>
        </p:nvGrpSpPr>
        <p:grpSpPr bwMode="auto">
          <a:xfrm>
            <a:off x="5410200" y="3048000"/>
            <a:ext cx="228600" cy="1905000"/>
            <a:chOff x="3408" y="1920"/>
            <a:chExt cx="144" cy="1200"/>
          </a:xfrm>
        </p:grpSpPr>
        <p:sp>
          <p:nvSpPr>
            <p:cNvPr id="161894" name="Line 102"/>
            <p:cNvSpPr>
              <a:spLocks noChangeShapeType="1"/>
            </p:cNvSpPr>
            <p:nvPr/>
          </p:nvSpPr>
          <p:spPr bwMode="auto">
            <a:xfrm>
              <a:off x="3408" y="1920"/>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61895" name="Line 103"/>
            <p:cNvSpPr>
              <a:spLocks noChangeShapeType="1"/>
            </p:cNvSpPr>
            <p:nvPr/>
          </p:nvSpPr>
          <p:spPr bwMode="auto">
            <a:xfrm>
              <a:off x="3552" y="1920"/>
              <a:ext cx="0" cy="1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61896" name="Line 104"/>
            <p:cNvSpPr>
              <a:spLocks noChangeShapeType="1"/>
            </p:cNvSpPr>
            <p:nvPr/>
          </p:nvSpPr>
          <p:spPr bwMode="auto">
            <a:xfrm flipH="1">
              <a:off x="3408" y="2640"/>
              <a:ext cx="144"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61897" name="Line 105"/>
            <p:cNvSpPr>
              <a:spLocks noChangeShapeType="1"/>
            </p:cNvSpPr>
            <p:nvPr/>
          </p:nvSpPr>
          <p:spPr bwMode="auto">
            <a:xfrm flipH="1">
              <a:off x="3408" y="3120"/>
              <a:ext cx="144"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161898" name="Group 106"/>
          <p:cNvGrpSpPr>
            <a:grpSpLocks/>
          </p:cNvGrpSpPr>
          <p:nvPr/>
        </p:nvGrpSpPr>
        <p:grpSpPr bwMode="auto">
          <a:xfrm>
            <a:off x="5410200" y="3810000"/>
            <a:ext cx="533400" cy="1600200"/>
            <a:chOff x="3408" y="2400"/>
            <a:chExt cx="336" cy="1008"/>
          </a:xfrm>
        </p:grpSpPr>
        <p:sp>
          <p:nvSpPr>
            <p:cNvPr id="161899" name="Line 107"/>
            <p:cNvSpPr>
              <a:spLocks noChangeShapeType="1"/>
            </p:cNvSpPr>
            <p:nvPr/>
          </p:nvSpPr>
          <p:spPr bwMode="auto">
            <a:xfrm flipH="1" flipV="1">
              <a:off x="3408" y="3216"/>
              <a:ext cx="33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61900" name="Line 108"/>
            <p:cNvSpPr>
              <a:spLocks noChangeShapeType="1"/>
            </p:cNvSpPr>
            <p:nvPr/>
          </p:nvSpPr>
          <p:spPr bwMode="auto">
            <a:xfrm flipH="1" flipV="1">
              <a:off x="3408" y="3408"/>
              <a:ext cx="33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61901" name="Line 109"/>
            <p:cNvSpPr>
              <a:spLocks noChangeShapeType="1"/>
            </p:cNvSpPr>
            <p:nvPr/>
          </p:nvSpPr>
          <p:spPr bwMode="auto">
            <a:xfrm>
              <a:off x="3744" y="2400"/>
              <a:ext cx="0" cy="100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61902" name="Line 110"/>
            <p:cNvSpPr>
              <a:spLocks noChangeShapeType="1"/>
            </p:cNvSpPr>
            <p:nvPr/>
          </p:nvSpPr>
          <p:spPr bwMode="auto">
            <a:xfrm>
              <a:off x="3408" y="2400"/>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61795"/>
                                        </p:tgtEl>
                                        <p:attrNameLst>
                                          <p:attrName>style.visibility</p:attrName>
                                        </p:attrNameLst>
                                      </p:cBhvr>
                                      <p:to>
                                        <p:strVal val="visible"/>
                                      </p:to>
                                    </p:set>
                                    <p:animEffect transition="in" filter="wipe(up)">
                                      <p:cBhvr>
                                        <p:cTn id="7" dur="500"/>
                                        <p:tgtEl>
                                          <p:spTgt spid="1617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161805"/>
                                        </p:tgtEl>
                                        <p:attrNameLst>
                                          <p:attrName>style.visibility</p:attrName>
                                        </p:attrNameLst>
                                      </p:cBhvr>
                                      <p:to>
                                        <p:strVal val="visible"/>
                                      </p:to>
                                    </p:set>
                                    <p:anim calcmode="lin" valueType="num">
                                      <p:cBhvr additive="base">
                                        <p:cTn id="12" dur="500" fill="hold"/>
                                        <p:tgtEl>
                                          <p:spTgt spid="161805"/>
                                        </p:tgtEl>
                                        <p:attrNameLst>
                                          <p:attrName>ppt_x</p:attrName>
                                        </p:attrNameLst>
                                      </p:cBhvr>
                                      <p:tavLst>
                                        <p:tav tm="0">
                                          <p:val>
                                            <p:strVal val="1+#ppt_w/2"/>
                                          </p:val>
                                        </p:tav>
                                        <p:tav tm="100000">
                                          <p:val>
                                            <p:strVal val="#ppt_x"/>
                                          </p:val>
                                        </p:tav>
                                      </p:tavLst>
                                    </p:anim>
                                    <p:anim calcmode="lin" valueType="num">
                                      <p:cBhvr additive="base">
                                        <p:cTn id="13" dur="500" fill="hold"/>
                                        <p:tgtEl>
                                          <p:spTgt spid="161805"/>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161813"/>
                                        </p:tgtEl>
                                        <p:attrNameLst>
                                          <p:attrName>style.visibility</p:attrName>
                                        </p:attrNameLst>
                                      </p:cBhvr>
                                      <p:to>
                                        <p:strVal val="visible"/>
                                      </p:to>
                                    </p:set>
                                    <p:animEffect transition="in" filter="checkerboard(across)">
                                      <p:cBhvr>
                                        <p:cTn id="18" dur="500"/>
                                        <p:tgtEl>
                                          <p:spTgt spid="16181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nodeType="clickEffect">
                                  <p:stCondLst>
                                    <p:cond delay="0"/>
                                  </p:stCondLst>
                                  <p:childTnLst>
                                    <p:set>
                                      <p:cBhvr>
                                        <p:cTn id="22" dur="1" fill="hold">
                                          <p:stCondLst>
                                            <p:cond delay="0"/>
                                          </p:stCondLst>
                                        </p:cTn>
                                        <p:tgtEl>
                                          <p:spTgt spid="161898"/>
                                        </p:tgtEl>
                                        <p:attrNameLst>
                                          <p:attrName>style.visibility</p:attrName>
                                        </p:attrNameLst>
                                      </p:cBhvr>
                                      <p:to>
                                        <p:strVal val="visible"/>
                                      </p:to>
                                    </p:set>
                                    <p:animEffect transition="in" filter="wipe(up)">
                                      <p:cBhvr>
                                        <p:cTn id="23" dur="500"/>
                                        <p:tgtEl>
                                          <p:spTgt spid="16189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2" fill="hold" nodeType="clickEffect">
                                  <p:stCondLst>
                                    <p:cond delay="0"/>
                                  </p:stCondLst>
                                  <p:childTnLst>
                                    <p:set>
                                      <p:cBhvr>
                                        <p:cTn id="27" dur="1" fill="hold">
                                          <p:stCondLst>
                                            <p:cond delay="0"/>
                                          </p:stCondLst>
                                        </p:cTn>
                                        <p:tgtEl>
                                          <p:spTgt spid="161808"/>
                                        </p:tgtEl>
                                        <p:attrNameLst>
                                          <p:attrName>style.visibility</p:attrName>
                                        </p:attrNameLst>
                                      </p:cBhvr>
                                      <p:to>
                                        <p:strVal val="visible"/>
                                      </p:to>
                                    </p:set>
                                    <p:anim calcmode="lin" valueType="num">
                                      <p:cBhvr additive="base">
                                        <p:cTn id="28" dur="500" fill="hold"/>
                                        <p:tgtEl>
                                          <p:spTgt spid="161808"/>
                                        </p:tgtEl>
                                        <p:attrNameLst>
                                          <p:attrName>ppt_x</p:attrName>
                                        </p:attrNameLst>
                                      </p:cBhvr>
                                      <p:tavLst>
                                        <p:tav tm="0">
                                          <p:val>
                                            <p:strVal val="1+#ppt_w/2"/>
                                          </p:val>
                                        </p:tav>
                                        <p:tav tm="100000">
                                          <p:val>
                                            <p:strVal val="#ppt_x"/>
                                          </p:val>
                                        </p:tav>
                                      </p:tavLst>
                                    </p:anim>
                                    <p:anim calcmode="lin" valueType="num">
                                      <p:cBhvr additive="base">
                                        <p:cTn id="29" dur="500" fill="hold"/>
                                        <p:tgtEl>
                                          <p:spTgt spid="161808"/>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5" presetClass="entr" presetSubtype="10" fill="hold" nodeType="clickEffect">
                                  <p:stCondLst>
                                    <p:cond delay="0"/>
                                  </p:stCondLst>
                                  <p:childTnLst>
                                    <p:set>
                                      <p:cBhvr>
                                        <p:cTn id="33" dur="1" fill="hold">
                                          <p:stCondLst>
                                            <p:cond delay="0"/>
                                          </p:stCondLst>
                                        </p:cTn>
                                        <p:tgtEl>
                                          <p:spTgt spid="161816"/>
                                        </p:tgtEl>
                                        <p:attrNameLst>
                                          <p:attrName>style.visibility</p:attrName>
                                        </p:attrNameLst>
                                      </p:cBhvr>
                                      <p:to>
                                        <p:strVal val="visible"/>
                                      </p:to>
                                    </p:set>
                                    <p:animEffect transition="in" filter="checkerboard(across)">
                                      <p:cBhvr>
                                        <p:cTn id="34" dur="500"/>
                                        <p:tgtEl>
                                          <p:spTgt spid="1618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pPr eaLnBrk="1" hangingPunct="1">
              <a:defRPr/>
            </a:pPr>
            <a:r>
              <a:rPr lang="ja-JP" altLang="en-US" sz="3600">
                <a:latin typeface="Times New Roman" panose="02020603050405020304" pitchFamily="18" charset="0"/>
              </a:rPr>
              <a:t>主項の決定</a:t>
            </a:r>
            <a:r>
              <a:rPr lang="en-US" altLang="ja-JP" sz="3600">
                <a:latin typeface="Times New Roman" panose="02020603050405020304" pitchFamily="18" charset="0"/>
              </a:rPr>
              <a:t>(2) </a:t>
            </a:r>
            <a:r>
              <a:rPr lang="ja-JP" altLang="en-US" sz="3600">
                <a:latin typeface="Times New Roman" panose="02020603050405020304" pitchFamily="18" charset="0"/>
              </a:rPr>
              <a:t>項の併合</a:t>
            </a:r>
          </a:p>
        </p:txBody>
      </p:sp>
      <p:sp>
        <p:nvSpPr>
          <p:cNvPr id="164956" name="Rectangle 92"/>
          <p:cNvSpPr>
            <a:spLocks noGrp="1" noChangeArrowheads="1"/>
          </p:cNvSpPr>
          <p:nvPr>
            <p:ph type="body" idx="1"/>
          </p:nvPr>
        </p:nvSpPr>
        <p:spPr>
          <a:xfrm>
            <a:off x="457200" y="1600200"/>
            <a:ext cx="8153400" cy="609600"/>
          </a:xfrm>
        </p:spPr>
        <p:txBody>
          <a:bodyPr/>
          <a:lstStyle/>
          <a:p>
            <a:pPr eaLnBrk="1" hangingPunct="1">
              <a:defRPr/>
            </a:pPr>
            <a:r>
              <a:rPr lang="en-US" altLang="ja-JP" sz="2800">
                <a:latin typeface="Times New Roman" panose="02020603050405020304" pitchFamily="18" charset="0"/>
              </a:rPr>
              <a:t>1</a:t>
            </a:r>
            <a:r>
              <a:rPr lang="ja-JP" altLang="en-US" sz="2800">
                <a:latin typeface="Times New Roman" panose="02020603050405020304" pitchFamily="18" charset="0"/>
              </a:rPr>
              <a:t>が</a:t>
            </a:r>
            <a:r>
              <a:rPr lang="en-US" altLang="ja-JP" sz="2800">
                <a:latin typeface="Times New Roman" panose="02020603050405020304" pitchFamily="18" charset="0"/>
              </a:rPr>
              <a:t>2</a:t>
            </a:r>
            <a:r>
              <a:rPr lang="ja-JP" altLang="en-US" sz="2800">
                <a:latin typeface="Times New Roman" panose="02020603050405020304" pitchFamily="18" charset="0"/>
              </a:rPr>
              <a:t>個グループと</a:t>
            </a:r>
            <a:r>
              <a:rPr lang="en-US" altLang="ja-JP" sz="2800">
                <a:latin typeface="Times New Roman" panose="02020603050405020304" pitchFamily="18" charset="0"/>
              </a:rPr>
              <a:t>3</a:t>
            </a:r>
            <a:r>
              <a:rPr lang="ja-JP" altLang="en-US" sz="2800">
                <a:latin typeface="Times New Roman" panose="02020603050405020304" pitchFamily="18" charset="0"/>
              </a:rPr>
              <a:t>個のグループの間でチェック</a:t>
            </a:r>
          </a:p>
        </p:txBody>
      </p:sp>
      <p:sp>
        <p:nvSpPr>
          <p:cNvPr id="164957" name="Text Box 93"/>
          <p:cNvSpPr txBox="1">
            <a:spLocks noChangeArrowheads="1"/>
          </p:cNvSpPr>
          <p:nvPr/>
        </p:nvSpPr>
        <p:spPr bwMode="auto">
          <a:xfrm>
            <a:off x="5562600" y="2667000"/>
            <a:ext cx="2625725" cy="133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20000"/>
              </a:spcBef>
              <a:buClr>
                <a:schemeClr val="hlink"/>
              </a:buClr>
              <a:buSzPct val="70000"/>
              <a:buFont typeface="Wingdings" panose="05000000000000000000" pitchFamily="2" charset="2"/>
              <a:buNone/>
              <a:defRPr/>
            </a:pPr>
            <a:r>
              <a:rPr lang="en-US" altLang="ja-JP" sz="2400">
                <a:effectLst>
                  <a:outerShdw blurRad="38100" dist="38100" dir="2700000" algn="tl">
                    <a:srgbClr val="000000"/>
                  </a:outerShdw>
                </a:effectLst>
                <a:latin typeface="Times New Roman" panose="02020603050405020304" pitchFamily="18" charset="0"/>
              </a:rPr>
              <a:t>0 0 </a:t>
            </a:r>
            <a:r>
              <a:rPr lang="en-US" altLang="ja-JP" sz="2400" b="1">
                <a:effectLst>
                  <a:outerShdw blurRad="38100" dist="38100" dir="2700000" algn="tl">
                    <a:srgbClr val="000000"/>
                  </a:outerShdw>
                </a:effectLst>
                <a:latin typeface="Times New Roman" panose="02020603050405020304" pitchFamily="18" charset="0"/>
              </a:rPr>
              <a:t>-</a:t>
            </a:r>
            <a:r>
              <a:rPr lang="en-US" altLang="ja-JP" sz="2400">
                <a:effectLst>
                  <a:outerShdw blurRad="38100" dist="38100" dir="2700000" algn="tl">
                    <a:srgbClr val="000000"/>
                  </a:outerShdw>
                </a:effectLst>
                <a:latin typeface="Times New Roman" panose="02020603050405020304" pitchFamily="18" charset="0"/>
              </a:rPr>
              <a:t> 1, </a:t>
            </a:r>
            <a:r>
              <a:rPr lang="en-US" altLang="ja-JP" sz="2400" b="1">
                <a:effectLst>
                  <a:outerShdw blurRad="38100" dist="38100" dir="2700000" algn="tl">
                    <a:srgbClr val="000000"/>
                  </a:outerShdw>
                </a:effectLst>
                <a:latin typeface="Times New Roman" panose="02020603050405020304" pitchFamily="18" charset="0"/>
              </a:rPr>
              <a:t>-</a:t>
            </a:r>
            <a:r>
              <a:rPr lang="en-US" altLang="ja-JP" sz="2400">
                <a:effectLst>
                  <a:outerShdw blurRad="38100" dist="38100" dir="2700000" algn="tl">
                    <a:srgbClr val="000000"/>
                  </a:outerShdw>
                </a:effectLst>
                <a:latin typeface="Times New Roman" panose="02020603050405020304" pitchFamily="18" charset="0"/>
              </a:rPr>
              <a:t> 0 0 1, </a:t>
            </a:r>
          </a:p>
          <a:p>
            <a:pPr eaLnBrk="1" hangingPunct="1">
              <a:spcBef>
                <a:spcPct val="20000"/>
              </a:spcBef>
              <a:buClr>
                <a:schemeClr val="hlink"/>
              </a:buClr>
              <a:buSzPct val="70000"/>
              <a:defRPr/>
            </a:pPr>
            <a:r>
              <a:rPr lang="en-US" altLang="ja-JP" sz="2400">
                <a:effectLst>
                  <a:outerShdw blurRad="38100" dist="38100" dir="2700000" algn="tl">
                    <a:srgbClr val="000000"/>
                  </a:outerShdw>
                </a:effectLst>
                <a:latin typeface="Times New Roman" panose="02020603050405020304" pitchFamily="18" charset="0"/>
              </a:rPr>
              <a:t>0 1 </a:t>
            </a:r>
            <a:r>
              <a:rPr lang="en-US" altLang="ja-JP" sz="2400" b="1">
                <a:effectLst>
                  <a:outerShdw blurRad="38100" dist="38100" dir="2700000" algn="tl">
                    <a:srgbClr val="000000"/>
                  </a:outerShdw>
                </a:effectLst>
                <a:latin typeface="Times New Roman" panose="02020603050405020304" pitchFamily="18" charset="0"/>
              </a:rPr>
              <a:t>-</a:t>
            </a:r>
            <a:r>
              <a:rPr lang="en-US" altLang="ja-JP" sz="2400">
                <a:effectLst>
                  <a:outerShdw blurRad="38100" dist="38100" dir="2700000" algn="tl">
                    <a:srgbClr val="000000"/>
                  </a:outerShdw>
                </a:effectLst>
                <a:latin typeface="Times New Roman" panose="02020603050405020304" pitchFamily="18" charset="0"/>
              </a:rPr>
              <a:t> 1, 1 0 0 </a:t>
            </a:r>
            <a:r>
              <a:rPr lang="en-US" altLang="ja-JP" sz="2400" b="1">
                <a:effectLst>
                  <a:outerShdw blurRad="38100" dist="38100" dir="2700000" algn="tl">
                    <a:srgbClr val="000000"/>
                  </a:outerShdw>
                </a:effectLst>
                <a:latin typeface="Times New Roman" panose="02020603050405020304" pitchFamily="18" charset="0"/>
              </a:rPr>
              <a:t>-</a:t>
            </a:r>
          </a:p>
          <a:p>
            <a:pPr eaLnBrk="1" hangingPunct="1">
              <a:spcBef>
                <a:spcPct val="20000"/>
              </a:spcBef>
              <a:buClr>
                <a:schemeClr val="hlink"/>
              </a:buClr>
              <a:buSzPct val="70000"/>
              <a:buFont typeface="Wingdings" panose="05000000000000000000" pitchFamily="2" charset="2"/>
              <a:buNone/>
              <a:defRPr/>
            </a:pPr>
            <a:r>
              <a:rPr lang="en-US" altLang="ja-JP" sz="2400">
                <a:effectLst>
                  <a:outerShdw blurRad="38100" dist="38100" dir="2700000" algn="tl">
                    <a:srgbClr val="000000"/>
                  </a:outerShdw>
                </a:effectLst>
                <a:latin typeface="Times New Roman" panose="02020603050405020304" pitchFamily="18" charset="0"/>
              </a:rPr>
              <a:t>1 0 </a:t>
            </a:r>
            <a:r>
              <a:rPr lang="en-US" altLang="ja-JP" sz="2400" b="1">
                <a:effectLst>
                  <a:outerShdw blurRad="38100" dist="38100" dir="2700000" algn="tl">
                    <a:srgbClr val="000000"/>
                  </a:outerShdw>
                </a:effectLst>
                <a:latin typeface="Times New Roman" panose="02020603050405020304" pitchFamily="18" charset="0"/>
              </a:rPr>
              <a:t>-</a:t>
            </a:r>
            <a:r>
              <a:rPr lang="en-US" altLang="ja-JP" sz="2400">
                <a:effectLst>
                  <a:outerShdw blurRad="38100" dist="38100" dir="2700000" algn="tl">
                    <a:srgbClr val="000000"/>
                  </a:outerShdw>
                </a:effectLst>
                <a:latin typeface="Times New Roman" panose="02020603050405020304" pitchFamily="18" charset="0"/>
              </a:rPr>
              <a:t> 0</a:t>
            </a:r>
          </a:p>
        </p:txBody>
      </p:sp>
      <p:grpSp>
        <p:nvGrpSpPr>
          <p:cNvPr id="164987" name="Group 123"/>
          <p:cNvGrpSpPr>
            <a:grpSpLocks/>
          </p:cNvGrpSpPr>
          <p:nvPr/>
        </p:nvGrpSpPr>
        <p:grpSpPr bwMode="auto">
          <a:xfrm>
            <a:off x="6096000" y="4200525"/>
            <a:ext cx="1560513" cy="519113"/>
            <a:chOff x="3840" y="2646"/>
            <a:chExt cx="983" cy="327"/>
          </a:xfrm>
        </p:grpSpPr>
        <p:sp>
          <p:nvSpPr>
            <p:cNvPr id="164979" name="Text Box 115"/>
            <p:cNvSpPr txBox="1">
              <a:spLocks noChangeArrowheads="1"/>
            </p:cNvSpPr>
            <p:nvPr/>
          </p:nvSpPr>
          <p:spPr bwMode="auto">
            <a:xfrm>
              <a:off x="4128" y="2646"/>
              <a:ext cx="695"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b="1">
                  <a:effectLst>
                    <a:outerShdw blurRad="38100" dist="38100" dir="2700000" algn="tl">
                      <a:srgbClr val="000000"/>
                    </a:outerShdw>
                  </a:effectLst>
                  <a:latin typeface="Times New Roman" panose="02020603050405020304" pitchFamily="18" charset="0"/>
                </a:rPr>
                <a:t>-</a:t>
              </a:r>
              <a:r>
                <a:rPr lang="en-US" altLang="ja-JP">
                  <a:effectLst>
                    <a:outerShdw blurRad="38100" dist="38100" dir="2700000" algn="tl">
                      <a:srgbClr val="000000"/>
                    </a:outerShdw>
                  </a:effectLst>
                  <a:latin typeface="Times New Roman" panose="02020603050405020304" pitchFamily="18" charset="0"/>
                </a:rPr>
                <a:t> 0 1 1</a:t>
              </a:r>
            </a:p>
          </p:txBody>
        </p:sp>
        <p:sp>
          <p:nvSpPr>
            <p:cNvPr id="164980" name="Line 116"/>
            <p:cNvSpPr>
              <a:spLocks noChangeShapeType="1"/>
            </p:cNvSpPr>
            <p:nvPr/>
          </p:nvSpPr>
          <p:spPr bwMode="auto">
            <a:xfrm flipH="1">
              <a:off x="3840" y="2784"/>
              <a:ext cx="288"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164988" name="Group 124"/>
          <p:cNvGrpSpPr>
            <a:grpSpLocks/>
          </p:cNvGrpSpPr>
          <p:nvPr/>
        </p:nvGrpSpPr>
        <p:grpSpPr bwMode="auto">
          <a:xfrm>
            <a:off x="5943600" y="4733925"/>
            <a:ext cx="1712913" cy="519113"/>
            <a:chOff x="3744" y="2982"/>
            <a:chExt cx="1079" cy="327"/>
          </a:xfrm>
        </p:grpSpPr>
        <p:sp>
          <p:nvSpPr>
            <p:cNvPr id="164981" name="Text Box 117"/>
            <p:cNvSpPr txBox="1">
              <a:spLocks noChangeArrowheads="1"/>
            </p:cNvSpPr>
            <p:nvPr/>
          </p:nvSpPr>
          <p:spPr bwMode="auto">
            <a:xfrm>
              <a:off x="4128" y="2982"/>
              <a:ext cx="695"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b="1">
                  <a:effectLst>
                    <a:outerShdw blurRad="38100" dist="38100" dir="2700000" algn="tl">
                      <a:srgbClr val="000000"/>
                    </a:outerShdw>
                  </a:effectLst>
                  <a:latin typeface="Times New Roman" panose="02020603050405020304" pitchFamily="18" charset="0"/>
                </a:rPr>
                <a:t>-</a:t>
              </a:r>
              <a:r>
                <a:rPr lang="en-US" altLang="ja-JP">
                  <a:effectLst>
                    <a:outerShdw blurRad="38100" dist="38100" dir="2700000" algn="tl">
                      <a:srgbClr val="000000"/>
                    </a:outerShdw>
                  </a:effectLst>
                  <a:latin typeface="Times New Roman" panose="02020603050405020304" pitchFamily="18" charset="0"/>
                </a:rPr>
                <a:t> 1 1 0</a:t>
              </a:r>
            </a:p>
          </p:txBody>
        </p:sp>
        <p:sp>
          <p:nvSpPr>
            <p:cNvPr id="164982" name="Line 118"/>
            <p:cNvSpPr>
              <a:spLocks noChangeShapeType="1"/>
            </p:cNvSpPr>
            <p:nvPr/>
          </p:nvSpPr>
          <p:spPr bwMode="auto">
            <a:xfrm flipH="1">
              <a:off x="3744" y="3120"/>
              <a:ext cx="384"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164989" name="Group 125"/>
          <p:cNvGrpSpPr>
            <a:grpSpLocks/>
          </p:cNvGrpSpPr>
          <p:nvPr/>
        </p:nvGrpSpPr>
        <p:grpSpPr bwMode="auto">
          <a:xfrm>
            <a:off x="5791200" y="5267325"/>
            <a:ext cx="1865313" cy="519113"/>
            <a:chOff x="3648" y="3318"/>
            <a:chExt cx="1175" cy="327"/>
          </a:xfrm>
        </p:grpSpPr>
        <p:sp>
          <p:nvSpPr>
            <p:cNvPr id="164983" name="Text Box 119"/>
            <p:cNvSpPr txBox="1">
              <a:spLocks noChangeArrowheads="1"/>
            </p:cNvSpPr>
            <p:nvPr/>
          </p:nvSpPr>
          <p:spPr bwMode="auto">
            <a:xfrm>
              <a:off x="4128" y="3318"/>
              <a:ext cx="695"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1 0 </a:t>
              </a:r>
              <a:r>
                <a:rPr lang="en-US" altLang="ja-JP" b="1">
                  <a:effectLst>
                    <a:outerShdw blurRad="38100" dist="38100" dir="2700000" algn="tl">
                      <a:srgbClr val="000000"/>
                    </a:outerShdw>
                  </a:effectLst>
                  <a:latin typeface="Times New Roman" panose="02020603050405020304" pitchFamily="18" charset="0"/>
                </a:rPr>
                <a:t>-</a:t>
              </a:r>
              <a:r>
                <a:rPr lang="en-US" altLang="ja-JP">
                  <a:effectLst>
                    <a:outerShdw blurRad="38100" dist="38100" dir="2700000" algn="tl">
                      <a:srgbClr val="000000"/>
                    </a:outerShdw>
                  </a:effectLst>
                  <a:latin typeface="Times New Roman" panose="02020603050405020304" pitchFamily="18" charset="0"/>
                </a:rPr>
                <a:t> 1</a:t>
              </a:r>
            </a:p>
          </p:txBody>
        </p:sp>
        <p:sp>
          <p:nvSpPr>
            <p:cNvPr id="164984" name="Line 120"/>
            <p:cNvSpPr>
              <a:spLocks noChangeShapeType="1"/>
            </p:cNvSpPr>
            <p:nvPr/>
          </p:nvSpPr>
          <p:spPr bwMode="auto">
            <a:xfrm flipH="1">
              <a:off x="3648" y="3456"/>
              <a:ext cx="48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164994" name="Group 130"/>
          <p:cNvGrpSpPr>
            <a:grpSpLocks/>
          </p:cNvGrpSpPr>
          <p:nvPr/>
        </p:nvGrpSpPr>
        <p:grpSpPr bwMode="auto">
          <a:xfrm>
            <a:off x="4495800" y="4019550"/>
            <a:ext cx="838200" cy="2000250"/>
            <a:chOff x="2832" y="2532"/>
            <a:chExt cx="528" cy="1260"/>
          </a:xfrm>
        </p:grpSpPr>
        <p:sp>
          <p:nvSpPr>
            <p:cNvPr id="164991" name="Rectangle 127"/>
            <p:cNvSpPr>
              <a:spLocks noChangeArrowheads="1"/>
            </p:cNvSpPr>
            <p:nvPr/>
          </p:nvSpPr>
          <p:spPr bwMode="auto">
            <a:xfrm>
              <a:off x="2832" y="2532"/>
              <a:ext cx="52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164992" name="Rectangle 128"/>
            <p:cNvSpPr>
              <a:spLocks noChangeArrowheads="1"/>
            </p:cNvSpPr>
            <p:nvPr/>
          </p:nvSpPr>
          <p:spPr bwMode="auto">
            <a:xfrm>
              <a:off x="2832" y="3528"/>
              <a:ext cx="528"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grpSp>
      <p:grpSp>
        <p:nvGrpSpPr>
          <p:cNvPr id="164997" name="Group 133"/>
          <p:cNvGrpSpPr>
            <a:grpSpLocks/>
          </p:cNvGrpSpPr>
          <p:nvPr/>
        </p:nvGrpSpPr>
        <p:grpSpPr bwMode="auto">
          <a:xfrm>
            <a:off x="4495800" y="4414838"/>
            <a:ext cx="838200" cy="2000250"/>
            <a:chOff x="2832" y="2781"/>
            <a:chExt cx="528" cy="1260"/>
          </a:xfrm>
        </p:grpSpPr>
        <p:sp>
          <p:nvSpPr>
            <p:cNvPr id="164995" name="Rectangle 131"/>
            <p:cNvSpPr>
              <a:spLocks noChangeArrowheads="1"/>
            </p:cNvSpPr>
            <p:nvPr/>
          </p:nvSpPr>
          <p:spPr bwMode="auto">
            <a:xfrm>
              <a:off x="2832" y="2781"/>
              <a:ext cx="52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164996" name="Rectangle 132"/>
            <p:cNvSpPr>
              <a:spLocks noChangeArrowheads="1"/>
            </p:cNvSpPr>
            <p:nvPr/>
          </p:nvSpPr>
          <p:spPr bwMode="auto">
            <a:xfrm>
              <a:off x="2832" y="3792"/>
              <a:ext cx="52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grpSp>
      <p:grpSp>
        <p:nvGrpSpPr>
          <p:cNvPr id="165001" name="Group 137"/>
          <p:cNvGrpSpPr>
            <a:grpSpLocks/>
          </p:cNvGrpSpPr>
          <p:nvPr/>
        </p:nvGrpSpPr>
        <p:grpSpPr bwMode="auto">
          <a:xfrm>
            <a:off x="4495800" y="4810125"/>
            <a:ext cx="838200" cy="1209675"/>
            <a:chOff x="2832" y="3030"/>
            <a:chExt cx="528" cy="762"/>
          </a:xfrm>
        </p:grpSpPr>
        <p:sp>
          <p:nvSpPr>
            <p:cNvPr id="164998" name="Rectangle 134"/>
            <p:cNvSpPr>
              <a:spLocks noChangeArrowheads="1"/>
            </p:cNvSpPr>
            <p:nvPr/>
          </p:nvSpPr>
          <p:spPr bwMode="auto">
            <a:xfrm>
              <a:off x="2832" y="3030"/>
              <a:ext cx="52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165000" name="Rectangle 136"/>
            <p:cNvSpPr>
              <a:spLocks noChangeArrowheads="1"/>
            </p:cNvSpPr>
            <p:nvPr/>
          </p:nvSpPr>
          <p:spPr bwMode="auto">
            <a:xfrm>
              <a:off x="2832" y="3528"/>
              <a:ext cx="528"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grpSp>
      <p:grpSp>
        <p:nvGrpSpPr>
          <p:cNvPr id="165059" name="Group 195"/>
          <p:cNvGrpSpPr>
            <a:grpSpLocks/>
          </p:cNvGrpSpPr>
          <p:nvPr/>
        </p:nvGrpSpPr>
        <p:grpSpPr bwMode="auto">
          <a:xfrm>
            <a:off x="4495800" y="5205413"/>
            <a:ext cx="838200" cy="1209675"/>
            <a:chOff x="2832" y="3279"/>
            <a:chExt cx="528" cy="762"/>
          </a:xfrm>
        </p:grpSpPr>
        <p:sp>
          <p:nvSpPr>
            <p:cNvPr id="165060" name="Rectangle 196"/>
            <p:cNvSpPr>
              <a:spLocks noChangeArrowheads="1"/>
            </p:cNvSpPr>
            <p:nvPr/>
          </p:nvSpPr>
          <p:spPr bwMode="auto">
            <a:xfrm>
              <a:off x="2832" y="3792"/>
              <a:ext cx="52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165061" name="Rectangle 197"/>
            <p:cNvSpPr>
              <a:spLocks noChangeArrowheads="1"/>
            </p:cNvSpPr>
            <p:nvPr/>
          </p:nvSpPr>
          <p:spPr bwMode="auto">
            <a:xfrm>
              <a:off x="2832" y="3528"/>
              <a:ext cx="528"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165062" name="Rectangle 198"/>
            <p:cNvSpPr>
              <a:spLocks noChangeArrowheads="1"/>
            </p:cNvSpPr>
            <p:nvPr/>
          </p:nvSpPr>
          <p:spPr bwMode="auto">
            <a:xfrm>
              <a:off x="2832" y="3279"/>
              <a:ext cx="52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grpSp>
      <p:grpSp>
        <p:nvGrpSpPr>
          <p:cNvPr id="165064" name="Group 200"/>
          <p:cNvGrpSpPr>
            <a:grpSpLocks/>
          </p:cNvGrpSpPr>
          <p:nvPr/>
        </p:nvGrpSpPr>
        <p:grpSpPr bwMode="auto">
          <a:xfrm>
            <a:off x="5638800" y="5800725"/>
            <a:ext cx="2017713" cy="1031875"/>
            <a:chOff x="3552" y="3654"/>
            <a:chExt cx="1271" cy="650"/>
          </a:xfrm>
        </p:grpSpPr>
        <p:sp>
          <p:nvSpPr>
            <p:cNvPr id="164985" name="Text Box 121"/>
            <p:cNvSpPr txBox="1">
              <a:spLocks noChangeArrowheads="1"/>
            </p:cNvSpPr>
            <p:nvPr/>
          </p:nvSpPr>
          <p:spPr bwMode="auto">
            <a:xfrm>
              <a:off x="4128" y="3654"/>
              <a:ext cx="695" cy="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1 0 1 </a:t>
              </a:r>
              <a:r>
                <a:rPr lang="en-US" altLang="ja-JP" b="1">
                  <a:effectLst>
                    <a:outerShdw blurRad="38100" dist="38100" dir="2700000" algn="tl">
                      <a:srgbClr val="000000"/>
                    </a:outerShdw>
                  </a:effectLst>
                  <a:latin typeface="Times New Roman" panose="02020603050405020304" pitchFamily="18" charset="0"/>
                </a:rPr>
                <a:t>-</a:t>
              </a:r>
            </a:p>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1 </a:t>
              </a:r>
              <a:r>
                <a:rPr lang="en-US" altLang="ja-JP" b="1">
                  <a:effectLst>
                    <a:outerShdw blurRad="38100" dist="38100" dir="2700000" algn="tl">
                      <a:srgbClr val="000000"/>
                    </a:outerShdw>
                  </a:effectLst>
                  <a:latin typeface="Times New Roman" panose="02020603050405020304" pitchFamily="18" charset="0"/>
                </a:rPr>
                <a:t>-</a:t>
              </a:r>
              <a:r>
                <a:rPr lang="en-US" altLang="ja-JP">
                  <a:effectLst>
                    <a:outerShdw blurRad="38100" dist="38100" dir="2700000" algn="tl">
                      <a:srgbClr val="000000"/>
                    </a:outerShdw>
                  </a:effectLst>
                  <a:latin typeface="Times New Roman" panose="02020603050405020304" pitchFamily="18" charset="0"/>
                </a:rPr>
                <a:t> 1 0</a:t>
              </a:r>
            </a:p>
          </p:txBody>
        </p:sp>
        <p:sp>
          <p:nvSpPr>
            <p:cNvPr id="164986" name="Line 122"/>
            <p:cNvSpPr>
              <a:spLocks noChangeShapeType="1"/>
            </p:cNvSpPr>
            <p:nvPr/>
          </p:nvSpPr>
          <p:spPr bwMode="auto">
            <a:xfrm flipH="1" flipV="1">
              <a:off x="3552" y="3792"/>
              <a:ext cx="480" cy="1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65063" name="AutoShape 199"/>
            <p:cNvSpPr>
              <a:spLocks/>
            </p:cNvSpPr>
            <p:nvPr/>
          </p:nvSpPr>
          <p:spPr bwMode="auto">
            <a:xfrm>
              <a:off x="4080" y="3696"/>
              <a:ext cx="96" cy="528"/>
            </a:xfrm>
            <a:prstGeom prst="leftBrace">
              <a:avLst>
                <a:gd name="adj1" fmla="val 45833"/>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165073" name="Group 209"/>
          <p:cNvGrpSpPr>
            <a:grpSpLocks/>
          </p:cNvGrpSpPr>
          <p:nvPr/>
        </p:nvGrpSpPr>
        <p:grpSpPr bwMode="auto">
          <a:xfrm>
            <a:off x="5410200" y="4572000"/>
            <a:ext cx="533400" cy="1676400"/>
            <a:chOff x="3408" y="2880"/>
            <a:chExt cx="336" cy="1056"/>
          </a:xfrm>
        </p:grpSpPr>
        <p:sp>
          <p:nvSpPr>
            <p:cNvPr id="165074" name="Line 210"/>
            <p:cNvSpPr>
              <a:spLocks noChangeShapeType="1"/>
            </p:cNvSpPr>
            <p:nvPr/>
          </p:nvSpPr>
          <p:spPr bwMode="auto">
            <a:xfrm>
              <a:off x="3408" y="2880"/>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65075" name="Line 211"/>
            <p:cNvSpPr>
              <a:spLocks noChangeShapeType="1"/>
            </p:cNvSpPr>
            <p:nvPr/>
          </p:nvSpPr>
          <p:spPr bwMode="auto">
            <a:xfrm>
              <a:off x="3744" y="2880"/>
              <a:ext cx="0" cy="105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65076" name="Line 212"/>
            <p:cNvSpPr>
              <a:spLocks noChangeShapeType="1"/>
            </p:cNvSpPr>
            <p:nvPr/>
          </p:nvSpPr>
          <p:spPr bwMode="auto">
            <a:xfrm flipH="1">
              <a:off x="3408" y="3936"/>
              <a:ext cx="33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165082" name="Group 218"/>
          <p:cNvGrpSpPr>
            <a:grpSpLocks/>
          </p:cNvGrpSpPr>
          <p:nvPr/>
        </p:nvGrpSpPr>
        <p:grpSpPr bwMode="auto">
          <a:xfrm>
            <a:off x="5410200" y="4191000"/>
            <a:ext cx="685800" cy="1676400"/>
            <a:chOff x="3408" y="2640"/>
            <a:chExt cx="432" cy="1056"/>
          </a:xfrm>
        </p:grpSpPr>
        <p:sp>
          <p:nvSpPr>
            <p:cNvPr id="165083" name="Line 219"/>
            <p:cNvSpPr>
              <a:spLocks noChangeShapeType="1"/>
            </p:cNvSpPr>
            <p:nvPr/>
          </p:nvSpPr>
          <p:spPr bwMode="auto">
            <a:xfrm>
              <a:off x="3408" y="2640"/>
              <a:ext cx="43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65084" name="Line 220"/>
            <p:cNvSpPr>
              <a:spLocks noChangeShapeType="1"/>
            </p:cNvSpPr>
            <p:nvPr/>
          </p:nvSpPr>
          <p:spPr bwMode="auto">
            <a:xfrm>
              <a:off x="3840" y="2640"/>
              <a:ext cx="0" cy="105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65085" name="Line 221"/>
            <p:cNvSpPr>
              <a:spLocks noChangeShapeType="1"/>
            </p:cNvSpPr>
            <p:nvPr/>
          </p:nvSpPr>
          <p:spPr bwMode="auto">
            <a:xfrm flipH="1">
              <a:off x="3408" y="3696"/>
              <a:ext cx="43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165090" name="Group 226"/>
          <p:cNvGrpSpPr>
            <a:grpSpLocks/>
          </p:cNvGrpSpPr>
          <p:nvPr/>
        </p:nvGrpSpPr>
        <p:grpSpPr bwMode="auto">
          <a:xfrm>
            <a:off x="5410200" y="5029200"/>
            <a:ext cx="381000" cy="762000"/>
            <a:chOff x="3408" y="3168"/>
            <a:chExt cx="240" cy="480"/>
          </a:xfrm>
        </p:grpSpPr>
        <p:sp>
          <p:nvSpPr>
            <p:cNvPr id="165091" name="Line 227"/>
            <p:cNvSpPr>
              <a:spLocks noChangeShapeType="1"/>
            </p:cNvSpPr>
            <p:nvPr/>
          </p:nvSpPr>
          <p:spPr bwMode="auto">
            <a:xfrm flipH="1">
              <a:off x="3408" y="3648"/>
              <a:ext cx="24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65092" name="Line 228"/>
            <p:cNvSpPr>
              <a:spLocks noChangeShapeType="1"/>
            </p:cNvSpPr>
            <p:nvPr/>
          </p:nvSpPr>
          <p:spPr bwMode="auto">
            <a:xfrm flipV="1">
              <a:off x="3408" y="3168"/>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65093" name="Line 229"/>
            <p:cNvSpPr>
              <a:spLocks noChangeShapeType="1"/>
            </p:cNvSpPr>
            <p:nvPr/>
          </p:nvSpPr>
          <p:spPr bwMode="auto">
            <a:xfrm>
              <a:off x="3648" y="3168"/>
              <a:ext cx="0" cy="48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165094" name="Group 230"/>
          <p:cNvGrpSpPr>
            <a:grpSpLocks/>
          </p:cNvGrpSpPr>
          <p:nvPr/>
        </p:nvGrpSpPr>
        <p:grpSpPr bwMode="auto">
          <a:xfrm>
            <a:off x="5410200" y="5410200"/>
            <a:ext cx="228600" cy="685800"/>
            <a:chOff x="3408" y="3408"/>
            <a:chExt cx="144" cy="432"/>
          </a:xfrm>
        </p:grpSpPr>
        <p:sp>
          <p:nvSpPr>
            <p:cNvPr id="165095" name="Line 231"/>
            <p:cNvSpPr>
              <a:spLocks noChangeShapeType="1"/>
            </p:cNvSpPr>
            <p:nvPr/>
          </p:nvSpPr>
          <p:spPr bwMode="auto">
            <a:xfrm>
              <a:off x="3408" y="3408"/>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65096" name="Line 232"/>
            <p:cNvSpPr>
              <a:spLocks noChangeShapeType="1"/>
            </p:cNvSpPr>
            <p:nvPr/>
          </p:nvSpPr>
          <p:spPr bwMode="auto">
            <a:xfrm>
              <a:off x="3552" y="3408"/>
              <a:ext cx="0" cy="43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65097" name="Line 233"/>
            <p:cNvSpPr>
              <a:spLocks noChangeShapeType="1"/>
            </p:cNvSpPr>
            <p:nvPr/>
          </p:nvSpPr>
          <p:spPr bwMode="auto">
            <a:xfrm flipH="1">
              <a:off x="3408" y="3840"/>
              <a:ext cx="144"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65098" name="Line 234"/>
            <p:cNvSpPr>
              <a:spLocks noChangeShapeType="1"/>
            </p:cNvSpPr>
            <p:nvPr/>
          </p:nvSpPr>
          <p:spPr bwMode="auto">
            <a:xfrm flipH="1">
              <a:off x="3408" y="3600"/>
              <a:ext cx="144"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aphicFrame>
        <p:nvGraphicFramePr>
          <p:cNvPr id="165379" name="Group 515"/>
          <p:cNvGraphicFramePr>
            <a:graphicFrameLocks noGrp="1"/>
          </p:cNvGraphicFramePr>
          <p:nvPr/>
        </p:nvGraphicFramePr>
        <p:xfrm>
          <a:off x="381000" y="2438400"/>
          <a:ext cx="4953000" cy="3984931"/>
        </p:xfrm>
        <a:graphic>
          <a:graphicData uri="http://schemas.openxmlformats.org/drawingml/2006/table">
            <a:tbl>
              <a:tblPr/>
              <a:tblGrid>
                <a:gridCol w="6858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25146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tblGrid>
              <a:tr h="396182">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ラベル</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1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182">
                <a:tc rowSpan="3">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marT="45708" marB="4570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endParaRPr kumimoji="1" lang="en-US"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0     0     0     1</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182">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endParaRPr kumimoji="1" lang="en-US"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0     1     0     0</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6182">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a:t>
                      </a:r>
                      <a:endParaRPr kumimoji="1" lang="en-US"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1     0     0     0</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182">
                <a:tc rowSpan="4">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marT="45708" marB="4570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endParaRPr kumimoji="1" lang="en-US"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0     0     1     1</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6182">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6</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0     1     1     0</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96182">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1     0     0     1</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96182">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1     0     1     0</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18987">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marT="45708" marB="4570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endParaRPr kumimoji="1" lang="en-US"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1     0     1     1</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96182">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14</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1     1     1     0</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65082"/>
                                        </p:tgtEl>
                                        <p:attrNameLst>
                                          <p:attrName>style.visibility</p:attrName>
                                        </p:attrNameLst>
                                      </p:cBhvr>
                                      <p:to>
                                        <p:strVal val="visible"/>
                                      </p:to>
                                    </p:set>
                                    <p:animEffect transition="in" filter="wipe(up)">
                                      <p:cBhvr>
                                        <p:cTn id="7" dur="500"/>
                                        <p:tgtEl>
                                          <p:spTgt spid="1650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164987"/>
                                        </p:tgtEl>
                                        <p:attrNameLst>
                                          <p:attrName>style.visibility</p:attrName>
                                        </p:attrNameLst>
                                      </p:cBhvr>
                                      <p:to>
                                        <p:strVal val="visible"/>
                                      </p:to>
                                    </p:set>
                                    <p:anim calcmode="lin" valueType="num">
                                      <p:cBhvr additive="base">
                                        <p:cTn id="12" dur="500" fill="hold"/>
                                        <p:tgtEl>
                                          <p:spTgt spid="164987"/>
                                        </p:tgtEl>
                                        <p:attrNameLst>
                                          <p:attrName>ppt_x</p:attrName>
                                        </p:attrNameLst>
                                      </p:cBhvr>
                                      <p:tavLst>
                                        <p:tav tm="0">
                                          <p:val>
                                            <p:strVal val="1+#ppt_w/2"/>
                                          </p:val>
                                        </p:tav>
                                        <p:tav tm="100000">
                                          <p:val>
                                            <p:strVal val="#ppt_x"/>
                                          </p:val>
                                        </p:tav>
                                      </p:tavLst>
                                    </p:anim>
                                    <p:anim calcmode="lin" valueType="num">
                                      <p:cBhvr additive="base">
                                        <p:cTn id="13" dur="500" fill="hold"/>
                                        <p:tgtEl>
                                          <p:spTgt spid="164987"/>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164994"/>
                                        </p:tgtEl>
                                        <p:attrNameLst>
                                          <p:attrName>style.visibility</p:attrName>
                                        </p:attrNameLst>
                                      </p:cBhvr>
                                      <p:to>
                                        <p:strVal val="visible"/>
                                      </p:to>
                                    </p:set>
                                    <p:animEffect transition="in" filter="checkerboard(across)">
                                      <p:cBhvr>
                                        <p:cTn id="18" dur="500"/>
                                        <p:tgtEl>
                                          <p:spTgt spid="16499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nodeType="clickEffect">
                                  <p:stCondLst>
                                    <p:cond delay="0"/>
                                  </p:stCondLst>
                                  <p:childTnLst>
                                    <p:set>
                                      <p:cBhvr>
                                        <p:cTn id="22" dur="1" fill="hold">
                                          <p:stCondLst>
                                            <p:cond delay="0"/>
                                          </p:stCondLst>
                                        </p:cTn>
                                        <p:tgtEl>
                                          <p:spTgt spid="165073"/>
                                        </p:tgtEl>
                                        <p:attrNameLst>
                                          <p:attrName>style.visibility</p:attrName>
                                        </p:attrNameLst>
                                      </p:cBhvr>
                                      <p:to>
                                        <p:strVal val="visible"/>
                                      </p:to>
                                    </p:set>
                                    <p:animEffect transition="in" filter="wipe(up)">
                                      <p:cBhvr>
                                        <p:cTn id="23" dur="500"/>
                                        <p:tgtEl>
                                          <p:spTgt spid="16507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2" fill="hold" nodeType="clickEffect">
                                  <p:stCondLst>
                                    <p:cond delay="0"/>
                                  </p:stCondLst>
                                  <p:childTnLst>
                                    <p:set>
                                      <p:cBhvr>
                                        <p:cTn id="27" dur="1" fill="hold">
                                          <p:stCondLst>
                                            <p:cond delay="0"/>
                                          </p:stCondLst>
                                        </p:cTn>
                                        <p:tgtEl>
                                          <p:spTgt spid="164988"/>
                                        </p:tgtEl>
                                        <p:attrNameLst>
                                          <p:attrName>style.visibility</p:attrName>
                                        </p:attrNameLst>
                                      </p:cBhvr>
                                      <p:to>
                                        <p:strVal val="visible"/>
                                      </p:to>
                                    </p:set>
                                    <p:anim calcmode="lin" valueType="num">
                                      <p:cBhvr additive="base">
                                        <p:cTn id="28" dur="500" fill="hold"/>
                                        <p:tgtEl>
                                          <p:spTgt spid="164988"/>
                                        </p:tgtEl>
                                        <p:attrNameLst>
                                          <p:attrName>ppt_x</p:attrName>
                                        </p:attrNameLst>
                                      </p:cBhvr>
                                      <p:tavLst>
                                        <p:tav tm="0">
                                          <p:val>
                                            <p:strVal val="1+#ppt_w/2"/>
                                          </p:val>
                                        </p:tav>
                                        <p:tav tm="100000">
                                          <p:val>
                                            <p:strVal val="#ppt_x"/>
                                          </p:val>
                                        </p:tav>
                                      </p:tavLst>
                                    </p:anim>
                                    <p:anim calcmode="lin" valueType="num">
                                      <p:cBhvr additive="base">
                                        <p:cTn id="29" dur="500" fill="hold"/>
                                        <p:tgtEl>
                                          <p:spTgt spid="164988"/>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5" presetClass="entr" presetSubtype="10" fill="hold" nodeType="clickEffect">
                                  <p:stCondLst>
                                    <p:cond delay="0"/>
                                  </p:stCondLst>
                                  <p:childTnLst>
                                    <p:set>
                                      <p:cBhvr>
                                        <p:cTn id="33" dur="1" fill="hold">
                                          <p:stCondLst>
                                            <p:cond delay="0"/>
                                          </p:stCondLst>
                                        </p:cTn>
                                        <p:tgtEl>
                                          <p:spTgt spid="164997"/>
                                        </p:tgtEl>
                                        <p:attrNameLst>
                                          <p:attrName>style.visibility</p:attrName>
                                        </p:attrNameLst>
                                      </p:cBhvr>
                                      <p:to>
                                        <p:strVal val="visible"/>
                                      </p:to>
                                    </p:set>
                                    <p:animEffect transition="in" filter="checkerboard(across)">
                                      <p:cBhvr>
                                        <p:cTn id="34" dur="500"/>
                                        <p:tgtEl>
                                          <p:spTgt spid="16499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1" fill="hold" nodeType="clickEffect">
                                  <p:stCondLst>
                                    <p:cond delay="0"/>
                                  </p:stCondLst>
                                  <p:childTnLst>
                                    <p:set>
                                      <p:cBhvr>
                                        <p:cTn id="38" dur="1" fill="hold">
                                          <p:stCondLst>
                                            <p:cond delay="0"/>
                                          </p:stCondLst>
                                        </p:cTn>
                                        <p:tgtEl>
                                          <p:spTgt spid="165090"/>
                                        </p:tgtEl>
                                        <p:attrNameLst>
                                          <p:attrName>style.visibility</p:attrName>
                                        </p:attrNameLst>
                                      </p:cBhvr>
                                      <p:to>
                                        <p:strVal val="visible"/>
                                      </p:to>
                                    </p:set>
                                    <p:animEffect transition="in" filter="wipe(up)">
                                      <p:cBhvr>
                                        <p:cTn id="39" dur="500"/>
                                        <p:tgtEl>
                                          <p:spTgt spid="165090"/>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2" fill="hold" nodeType="clickEffect">
                                  <p:stCondLst>
                                    <p:cond delay="0"/>
                                  </p:stCondLst>
                                  <p:childTnLst>
                                    <p:set>
                                      <p:cBhvr>
                                        <p:cTn id="43" dur="1" fill="hold">
                                          <p:stCondLst>
                                            <p:cond delay="0"/>
                                          </p:stCondLst>
                                        </p:cTn>
                                        <p:tgtEl>
                                          <p:spTgt spid="164989"/>
                                        </p:tgtEl>
                                        <p:attrNameLst>
                                          <p:attrName>style.visibility</p:attrName>
                                        </p:attrNameLst>
                                      </p:cBhvr>
                                      <p:to>
                                        <p:strVal val="visible"/>
                                      </p:to>
                                    </p:set>
                                    <p:anim calcmode="lin" valueType="num">
                                      <p:cBhvr additive="base">
                                        <p:cTn id="44" dur="500" fill="hold"/>
                                        <p:tgtEl>
                                          <p:spTgt spid="164989"/>
                                        </p:tgtEl>
                                        <p:attrNameLst>
                                          <p:attrName>ppt_x</p:attrName>
                                        </p:attrNameLst>
                                      </p:cBhvr>
                                      <p:tavLst>
                                        <p:tav tm="0">
                                          <p:val>
                                            <p:strVal val="1+#ppt_w/2"/>
                                          </p:val>
                                        </p:tav>
                                        <p:tav tm="100000">
                                          <p:val>
                                            <p:strVal val="#ppt_x"/>
                                          </p:val>
                                        </p:tav>
                                      </p:tavLst>
                                    </p:anim>
                                    <p:anim calcmode="lin" valueType="num">
                                      <p:cBhvr additive="base">
                                        <p:cTn id="45" dur="500" fill="hold"/>
                                        <p:tgtEl>
                                          <p:spTgt spid="164989"/>
                                        </p:tgtEl>
                                        <p:attrNameLst>
                                          <p:attrName>ppt_y</p:attrName>
                                        </p:attrNameLst>
                                      </p:cBhvr>
                                      <p:tavLst>
                                        <p:tav tm="0">
                                          <p:val>
                                            <p:strVal val="#ppt_y"/>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5" presetClass="entr" presetSubtype="10" fill="hold" nodeType="clickEffect">
                                  <p:stCondLst>
                                    <p:cond delay="0"/>
                                  </p:stCondLst>
                                  <p:childTnLst>
                                    <p:set>
                                      <p:cBhvr>
                                        <p:cTn id="49" dur="1" fill="hold">
                                          <p:stCondLst>
                                            <p:cond delay="0"/>
                                          </p:stCondLst>
                                        </p:cTn>
                                        <p:tgtEl>
                                          <p:spTgt spid="165001"/>
                                        </p:tgtEl>
                                        <p:attrNameLst>
                                          <p:attrName>style.visibility</p:attrName>
                                        </p:attrNameLst>
                                      </p:cBhvr>
                                      <p:to>
                                        <p:strVal val="visible"/>
                                      </p:to>
                                    </p:set>
                                    <p:animEffect transition="in" filter="checkerboard(across)">
                                      <p:cBhvr>
                                        <p:cTn id="50" dur="500"/>
                                        <p:tgtEl>
                                          <p:spTgt spid="165001"/>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1" fill="hold" nodeType="clickEffect">
                                  <p:stCondLst>
                                    <p:cond delay="0"/>
                                  </p:stCondLst>
                                  <p:childTnLst>
                                    <p:set>
                                      <p:cBhvr>
                                        <p:cTn id="54" dur="1" fill="hold">
                                          <p:stCondLst>
                                            <p:cond delay="0"/>
                                          </p:stCondLst>
                                        </p:cTn>
                                        <p:tgtEl>
                                          <p:spTgt spid="165094"/>
                                        </p:tgtEl>
                                        <p:attrNameLst>
                                          <p:attrName>style.visibility</p:attrName>
                                        </p:attrNameLst>
                                      </p:cBhvr>
                                      <p:to>
                                        <p:strVal val="visible"/>
                                      </p:to>
                                    </p:set>
                                    <p:animEffect transition="in" filter="wipe(up)">
                                      <p:cBhvr>
                                        <p:cTn id="55" dur="500"/>
                                        <p:tgtEl>
                                          <p:spTgt spid="165094"/>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2" fill="hold" nodeType="clickEffect">
                                  <p:stCondLst>
                                    <p:cond delay="0"/>
                                  </p:stCondLst>
                                  <p:childTnLst>
                                    <p:set>
                                      <p:cBhvr>
                                        <p:cTn id="59" dur="1" fill="hold">
                                          <p:stCondLst>
                                            <p:cond delay="0"/>
                                          </p:stCondLst>
                                        </p:cTn>
                                        <p:tgtEl>
                                          <p:spTgt spid="165064"/>
                                        </p:tgtEl>
                                        <p:attrNameLst>
                                          <p:attrName>style.visibility</p:attrName>
                                        </p:attrNameLst>
                                      </p:cBhvr>
                                      <p:to>
                                        <p:strVal val="visible"/>
                                      </p:to>
                                    </p:set>
                                    <p:anim calcmode="lin" valueType="num">
                                      <p:cBhvr additive="base">
                                        <p:cTn id="60" dur="500" fill="hold"/>
                                        <p:tgtEl>
                                          <p:spTgt spid="165064"/>
                                        </p:tgtEl>
                                        <p:attrNameLst>
                                          <p:attrName>ppt_x</p:attrName>
                                        </p:attrNameLst>
                                      </p:cBhvr>
                                      <p:tavLst>
                                        <p:tav tm="0">
                                          <p:val>
                                            <p:strVal val="1+#ppt_w/2"/>
                                          </p:val>
                                        </p:tav>
                                        <p:tav tm="100000">
                                          <p:val>
                                            <p:strVal val="#ppt_x"/>
                                          </p:val>
                                        </p:tav>
                                      </p:tavLst>
                                    </p:anim>
                                    <p:anim calcmode="lin" valueType="num">
                                      <p:cBhvr additive="base">
                                        <p:cTn id="61" dur="500" fill="hold"/>
                                        <p:tgtEl>
                                          <p:spTgt spid="165064"/>
                                        </p:tgtEl>
                                        <p:attrNameLst>
                                          <p:attrName>ppt_y</p:attrName>
                                        </p:attrNameLst>
                                      </p:cBhvr>
                                      <p:tavLst>
                                        <p:tav tm="0">
                                          <p:val>
                                            <p:strVal val="#ppt_y"/>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5" presetClass="entr" presetSubtype="10" fill="hold" nodeType="clickEffect">
                                  <p:stCondLst>
                                    <p:cond delay="0"/>
                                  </p:stCondLst>
                                  <p:childTnLst>
                                    <p:set>
                                      <p:cBhvr>
                                        <p:cTn id="65" dur="1" fill="hold">
                                          <p:stCondLst>
                                            <p:cond delay="0"/>
                                          </p:stCondLst>
                                        </p:cTn>
                                        <p:tgtEl>
                                          <p:spTgt spid="165059"/>
                                        </p:tgtEl>
                                        <p:attrNameLst>
                                          <p:attrName>style.visibility</p:attrName>
                                        </p:attrNameLst>
                                      </p:cBhvr>
                                      <p:to>
                                        <p:strVal val="visible"/>
                                      </p:to>
                                    </p:set>
                                    <p:animEffect transition="in" filter="checkerboard(across)">
                                      <p:cBhvr>
                                        <p:cTn id="66" dur="500"/>
                                        <p:tgtEl>
                                          <p:spTgt spid="165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lstStyle/>
          <a:p>
            <a:pPr eaLnBrk="1" hangingPunct="1">
              <a:defRPr/>
            </a:pPr>
            <a:r>
              <a:rPr lang="ja-JP" altLang="en-US" sz="3600">
                <a:latin typeface="Times New Roman" panose="02020603050405020304" pitchFamily="18" charset="0"/>
              </a:rPr>
              <a:t>主項の決定</a:t>
            </a:r>
            <a:r>
              <a:rPr lang="en-US" altLang="ja-JP" sz="3600">
                <a:latin typeface="Times New Roman" panose="02020603050405020304" pitchFamily="18" charset="0"/>
              </a:rPr>
              <a:t>(2) </a:t>
            </a:r>
            <a:r>
              <a:rPr lang="ja-JP" altLang="en-US" sz="3600">
                <a:latin typeface="Times New Roman" panose="02020603050405020304" pitchFamily="18" charset="0"/>
              </a:rPr>
              <a:t>項の併合</a:t>
            </a:r>
          </a:p>
        </p:txBody>
      </p:sp>
      <p:graphicFrame>
        <p:nvGraphicFramePr>
          <p:cNvPr id="203393" name="Group 641"/>
          <p:cNvGraphicFramePr>
            <a:graphicFrameLocks noGrp="1"/>
          </p:cNvGraphicFramePr>
          <p:nvPr/>
        </p:nvGraphicFramePr>
        <p:xfrm>
          <a:off x="304800" y="1752600"/>
          <a:ext cx="3962400" cy="3962400"/>
        </p:xfrm>
        <a:graphic>
          <a:graphicData uri="http://schemas.openxmlformats.org/drawingml/2006/table">
            <a:tbl>
              <a:tblPr/>
              <a:tblGrid>
                <a:gridCol w="762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tblGrid>
              <a:tr h="3810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ラベル</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  B  C</a:t>
                      </a:r>
                      <a:r>
                        <a:rPr kumimoji="1" lang="en-US" altLang="ja-JP" sz="1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D</a:t>
                      </a:r>
                      <a:endParaRPr kumimoji="1" lang="en-US" altLang="ja-JP" sz="1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1313">
                <a:tc rowSpan="3">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endParaRPr kumimoji="1" lang="en-US"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97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endParaRPr kumimoji="1" lang="en-US"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1313">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a:t>
                      </a:r>
                      <a:endParaRPr kumimoji="1" lang="en-US"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9725">
                <a:tc rowSpan="4">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endParaRPr kumimoji="1" lang="en-US"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97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0  1  1  0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41313">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97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41313">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endParaRPr kumimoji="1" lang="en-US"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3972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02808" name="AutoShape 56"/>
          <p:cNvSpPr>
            <a:spLocks noChangeArrowheads="1"/>
          </p:cNvSpPr>
          <p:nvPr/>
        </p:nvSpPr>
        <p:spPr bwMode="auto">
          <a:xfrm>
            <a:off x="1371600" y="5867400"/>
            <a:ext cx="2743200" cy="838200"/>
          </a:xfrm>
          <a:prstGeom prst="wedgeRoundRectCallout">
            <a:avLst>
              <a:gd name="adj1" fmla="val 43287"/>
              <a:gd name="adj2" fmla="val -67801"/>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spcBef>
                <a:spcPct val="20000"/>
              </a:spcBef>
              <a:buClr>
                <a:schemeClr val="hlink"/>
              </a:buClr>
              <a:buSzPct val="70000"/>
              <a:buFont typeface="Wingdings" panose="05000000000000000000" pitchFamily="2" charset="2"/>
              <a:buNone/>
              <a:defRPr/>
            </a:pPr>
            <a:r>
              <a:rPr lang="ja-JP" altLang="en-US" sz="2000">
                <a:effectLst>
                  <a:outerShdw blurRad="38100" dist="38100" dir="2700000" algn="tl">
                    <a:srgbClr val="000000"/>
                  </a:outerShdw>
                </a:effectLst>
                <a:latin typeface="Times New Roman" panose="02020603050405020304" pitchFamily="18" charset="0"/>
              </a:rPr>
              <a:t>チェックが付いた行は</a:t>
            </a:r>
          </a:p>
          <a:p>
            <a:pPr algn="ctr" eaLnBrk="1" hangingPunct="1">
              <a:spcBef>
                <a:spcPct val="20000"/>
              </a:spcBef>
              <a:buClr>
                <a:schemeClr val="hlink"/>
              </a:buClr>
              <a:buSzPct val="70000"/>
              <a:buFont typeface="Wingdings" panose="05000000000000000000" pitchFamily="2" charset="2"/>
              <a:buNone/>
              <a:defRPr/>
            </a:pPr>
            <a:r>
              <a:rPr lang="ja-JP" altLang="en-US" sz="2000">
                <a:effectLst>
                  <a:outerShdw blurRad="38100" dist="38100" dir="2700000" algn="tl">
                    <a:srgbClr val="000000"/>
                  </a:outerShdw>
                </a:effectLst>
                <a:latin typeface="Times New Roman" panose="02020603050405020304" pitchFamily="18" charset="0"/>
              </a:rPr>
              <a:t>主項ではない</a:t>
            </a:r>
          </a:p>
        </p:txBody>
      </p:sp>
      <p:graphicFrame>
        <p:nvGraphicFramePr>
          <p:cNvPr id="203271" name="Group 519"/>
          <p:cNvGraphicFramePr>
            <a:graphicFrameLocks noGrp="1"/>
          </p:cNvGraphicFramePr>
          <p:nvPr/>
        </p:nvGraphicFramePr>
        <p:xfrm>
          <a:off x="4876800" y="1600200"/>
          <a:ext cx="3962400" cy="4359278"/>
        </p:xfrm>
        <a:graphic>
          <a:graphicData uri="http://schemas.openxmlformats.org/drawingml/2006/table">
            <a:tbl>
              <a:tblPr/>
              <a:tblGrid>
                <a:gridCol w="762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tblGrid>
              <a:tr h="3962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ラベル</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  B  C</a:t>
                      </a:r>
                      <a:r>
                        <a:rPr kumimoji="1" lang="en-US" altLang="ja-JP" sz="1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D</a:t>
                      </a:r>
                      <a:endParaRPr kumimoji="1" lang="en-US" altLang="ja-JP" sz="1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298">
                <a:tc rowSpan="5">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298">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6298">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298">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6298">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96298">
                <a:tc rowSpan="5">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96298">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6298">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96298">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1"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96298">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grpSp>
        <p:nvGrpSpPr>
          <p:cNvPr id="202956" name="Group 204"/>
          <p:cNvGrpSpPr>
            <a:grpSpLocks/>
          </p:cNvGrpSpPr>
          <p:nvPr/>
        </p:nvGrpSpPr>
        <p:grpSpPr bwMode="auto">
          <a:xfrm>
            <a:off x="3505200" y="1995488"/>
            <a:ext cx="4572000" cy="1733550"/>
            <a:chOff x="2208" y="1257"/>
            <a:chExt cx="2880" cy="1092"/>
          </a:xfrm>
        </p:grpSpPr>
        <p:sp>
          <p:nvSpPr>
            <p:cNvPr id="202957" name="Line 205"/>
            <p:cNvSpPr>
              <a:spLocks noChangeShapeType="1"/>
            </p:cNvSpPr>
            <p:nvPr/>
          </p:nvSpPr>
          <p:spPr bwMode="auto">
            <a:xfrm flipV="1">
              <a:off x="2736" y="1344"/>
              <a:ext cx="288"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2958" name="Line 206"/>
            <p:cNvSpPr>
              <a:spLocks noChangeShapeType="1"/>
            </p:cNvSpPr>
            <p:nvPr/>
          </p:nvSpPr>
          <p:spPr bwMode="auto">
            <a:xfrm flipV="1">
              <a:off x="2736" y="1344"/>
              <a:ext cx="288" cy="86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2959" name="Rectangle 207"/>
            <p:cNvSpPr>
              <a:spLocks noChangeArrowheads="1"/>
            </p:cNvSpPr>
            <p:nvPr/>
          </p:nvSpPr>
          <p:spPr bwMode="auto">
            <a:xfrm>
              <a:off x="3552" y="1257"/>
              <a:ext cx="52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1,3</a:t>
              </a:r>
              <a:endParaRPr lang="en-US" altLang="ja-JP" sz="2000" baseline="30000">
                <a:latin typeface="Times New Roman" panose="02020603050405020304" pitchFamily="18" charset="0"/>
              </a:endParaRPr>
            </a:p>
          </p:txBody>
        </p:sp>
        <p:sp>
          <p:nvSpPr>
            <p:cNvPr id="202960" name="Rectangle 208"/>
            <p:cNvSpPr>
              <a:spLocks noChangeArrowheads="1"/>
            </p:cNvSpPr>
            <p:nvPr/>
          </p:nvSpPr>
          <p:spPr bwMode="auto">
            <a:xfrm>
              <a:off x="4080" y="1257"/>
              <a:ext cx="100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0  0  </a:t>
              </a:r>
              <a:r>
                <a:rPr lang="en-US" altLang="ja-JP" sz="2000" b="1">
                  <a:latin typeface="Times New Roman" panose="02020603050405020304" pitchFamily="18" charset="0"/>
                </a:rPr>
                <a:t>-</a:t>
              </a:r>
              <a:r>
                <a:rPr lang="en-US" altLang="ja-JP" sz="2000">
                  <a:latin typeface="Times New Roman" panose="02020603050405020304" pitchFamily="18" charset="0"/>
                </a:rPr>
                <a:t>  1</a:t>
              </a:r>
            </a:p>
          </p:txBody>
        </p:sp>
        <p:sp>
          <p:nvSpPr>
            <p:cNvPr id="202961" name="Rectangle 209"/>
            <p:cNvSpPr>
              <a:spLocks noChangeArrowheads="1"/>
            </p:cNvSpPr>
            <p:nvPr/>
          </p:nvSpPr>
          <p:spPr bwMode="auto">
            <a:xfrm>
              <a:off x="2208" y="1353"/>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2962" name="Rectangle 210"/>
            <p:cNvSpPr>
              <a:spLocks noChangeArrowheads="1"/>
            </p:cNvSpPr>
            <p:nvPr/>
          </p:nvSpPr>
          <p:spPr bwMode="auto">
            <a:xfrm>
              <a:off x="2208" y="2100"/>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grpSp>
      <p:grpSp>
        <p:nvGrpSpPr>
          <p:cNvPr id="202970" name="Group 218"/>
          <p:cNvGrpSpPr>
            <a:grpSpLocks/>
          </p:cNvGrpSpPr>
          <p:nvPr/>
        </p:nvGrpSpPr>
        <p:grpSpPr bwMode="auto">
          <a:xfrm>
            <a:off x="3505200" y="2543175"/>
            <a:ext cx="4572000" cy="1581150"/>
            <a:chOff x="2208" y="1602"/>
            <a:chExt cx="2880" cy="996"/>
          </a:xfrm>
        </p:grpSpPr>
        <p:sp>
          <p:nvSpPr>
            <p:cNvPr id="202971" name="Rectangle 219"/>
            <p:cNvSpPr>
              <a:spLocks noChangeArrowheads="1"/>
            </p:cNvSpPr>
            <p:nvPr/>
          </p:nvSpPr>
          <p:spPr bwMode="auto">
            <a:xfrm>
              <a:off x="2208" y="1602"/>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2972" name="Rectangle 220"/>
            <p:cNvSpPr>
              <a:spLocks noChangeArrowheads="1"/>
            </p:cNvSpPr>
            <p:nvPr/>
          </p:nvSpPr>
          <p:spPr bwMode="auto">
            <a:xfrm>
              <a:off x="2208" y="2349"/>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2973" name="Line 221"/>
            <p:cNvSpPr>
              <a:spLocks noChangeShapeType="1"/>
            </p:cNvSpPr>
            <p:nvPr/>
          </p:nvSpPr>
          <p:spPr bwMode="auto">
            <a:xfrm>
              <a:off x="2736" y="1680"/>
              <a:ext cx="288"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2974" name="Line 222"/>
            <p:cNvSpPr>
              <a:spLocks noChangeShapeType="1"/>
            </p:cNvSpPr>
            <p:nvPr/>
          </p:nvSpPr>
          <p:spPr bwMode="auto">
            <a:xfrm flipV="1">
              <a:off x="2736" y="1872"/>
              <a:ext cx="288" cy="62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2975" name="Rectangle 223"/>
            <p:cNvSpPr>
              <a:spLocks noChangeArrowheads="1"/>
            </p:cNvSpPr>
            <p:nvPr/>
          </p:nvSpPr>
          <p:spPr bwMode="auto">
            <a:xfrm>
              <a:off x="3552" y="1755"/>
              <a:ext cx="52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4,6</a:t>
              </a:r>
              <a:endParaRPr lang="en-US" altLang="ja-JP" sz="2000" baseline="30000">
                <a:latin typeface="Times New Roman" panose="02020603050405020304" pitchFamily="18" charset="0"/>
              </a:endParaRPr>
            </a:p>
          </p:txBody>
        </p:sp>
        <p:sp>
          <p:nvSpPr>
            <p:cNvPr id="202976" name="Rectangle 224"/>
            <p:cNvSpPr>
              <a:spLocks noChangeArrowheads="1"/>
            </p:cNvSpPr>
            <p:nvPr/>
          </p:nvSpPr>
          <p:spPr bwMode="auto">
            <a:xfrm>
              <a:off x="4080" y="1755"/>
              <a:ext cx="100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0  1  </a:t>
              </a:r>
              <a:r>
                <a:rPr lang="en-US" altLang="ja-JP" sz="2000" b="1">
                  <a:latin typeface="Times New Roman" panose="02020603050405020304" pitchFamily="18" charset="0"/>
                </a:rPr>
                <a:t>-</a:t>
              </a:r>
              <a:r>
                <a:rPr lang="en-US" altLang="ja-JP" sz="2000">
                  <a:latin typeface="Times New Roman" panose="02020603050405020304" pitchFamily="18" charset="0"/>
                </a:rPr>
                <a:t>  0</a:t>
              </a:r>
            </a:p>
          </p:txBody>
        </p:sp>
      </p:grpSp>
      <p:grpSp>
        <p:nvGrpSpPr>
          <p:cNvPr id="202977" name="Group 225"/>
          <p:cNvGrpSpPr>
            <a:grpSpLocks/>
          </p:cNvGrpSpPr>
          <p:nvPr/>
        </p:nvGrpSpPr>
        <p:grpSpPr bwMode="auto">
          <a:xfrm>
            <a:off x="3505200" y="2938463"/>
            <a:ext cx="4572000" cy="1581150"/>
            <a:chOff x="2208" y="1851"/>
            <a:chExt cx="2880" cy="996"/>
          </a:xfrm>
        </p:grpSpPr>
        <p:sp>
          <p:nvSpPr>
            <p:cNvPr id="202978" name="Rectangle 226"/>
            <p:cNvSpPr>
              <a:spLocks noChangeArrowheads="1"/>
            </p:cNvSpPr>
            <p:nvPr/>
          </p:nvSpPr>
          <p:spPr bwMode="auto">
            <a:xfrm>
              <a:off x="2208" y="1851"/>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2979" name="Rectangle 227"/>
            <p:cNvSpPr>
              <a:spLocks noChangeArrowheads="1"/>
            </p:cNvSpPr>
            <p:nvPr/>
          </p:nvSpPr>
          <p:spPr bwMode="auto">
            <a:xfrm>
              <a:off x="2208" y="2598"/>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2980" name="Line 228"/>
            <p:cNvSpPr>
              <a:spLocks noChangeShapeType="1"/>
            </p:cNvSpPr>
            <p:nvPr/>
          </p:nvSpPr>
          <p:spPr bwMode="auto">
            <a:xfrm>
              <a:off x="2736" y="1968"/>
              <a:ext cx="288"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2981" name="Line 229"/>
            <p:cNvSpPr>
              <a:spLocks noChangeShapeType="1"/>
            </p:cNvSpPr>
            <p:nvPr/>
          </p:nvSpPr>
          <p:spPr bwMode="auto">
            <a:xfrm flipV="1">
              <a:off x="2736" y="2112"/>
              <a:ext cx="288" cy="62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2982" name="Rectangle 230"/>
            <p:cNvSpPr>
              <a:spLocks noChangeArrowheads="1"/>
            </p:cNvSpPr>
            <p:nvPr/>
          </p:nvSpPr>
          <p:spPr bwMode="auto">
            <a:xfrm>
              <a:off x="3552" y="2004"/>
              <a:ext cx="52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8,9</a:t>
              </a:r>
              <a:endParaRPr lang="en-US" altLang="ja-JP" sz="2000" baseline="30000">
                <a:latin typeface="Times New Roman" panose="02020603050405020304" pitchFamily="18" charset="0"/>
              </a:endParaRPr>
            </a:p>
          </p:txBody>
        </p:sp>
        <p:sp>
          <p:nvSpPr>
            <p:cNvPr id="202983" name="Rectangle 231"/>
            <p:cNvSpPr>
              <a:spLocks noChangeArrowheads="1"/>
            </p:cNvSpPr>
            <p:nvPr/>
          </p:nvSpPr>
          <p:spPr bwMode="auto">
            <a:xfrm>
              <a:off x="4080" y="2004"/>
              <a:ext cx="100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1  0  0  </a:t>
              </a:r>
              <a:r>
                <a:rPr lang="en-US" altLang="ja-JP" sz="2000" b="1">
                  <a:latin typeface="Times New Roman" panose="02020603050405020304" pitchFamily="18" charset="0"/>
                </a:rPr>
                <a:t>-</a:t>
              </a:r>
            </a:p>
          </p:txBody>
        </p:sp>
      </p:grpSp>
      <p:grpSp>
        <p:nvGrpSpPr>
          <p:cNvPr id="202984" name="Group 232"/>
          <p:cNvGrpSpPr>
            <a:grpSpLocks/>
          </p:cNvGrpSpPr>
          <p:nvPr/>
        </p:nvGrpSpPr>
        <p:grpSpPr bwMode="auto">
          <a:xfrm>
            <a:off x="3505200" y="2938463"/>
            <a:ext cx="4572000" cy="1976437"/>
            <a:chOff x="2208" y="1851"/>
            <a:chExt cx="2880" cy="1245"/>
          </a:xfrm>
        </p:grpSpPr>
        <p:sp>
          <p:nvSpPr>
            <p:cNvPr id="202985" name="Rectangle 233"/>
            <p:cNvSpPr>
              <a:spLocks noChangeArrowheads="1"/>
            </p:cNvSpPr>
            <p:nvPr/>
          </p:nvSpPr>
          <p:spPr bwMode="auto">
            <a:xfrm>
              <a:off x="2208" y="1851"/>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2986" name="Rectangle 234"/>
            <p:cNvSpPr>
              <a:spLocks noChangeArrowheads="1"/>
            </p:cNvSpPr>
            <p:nvPr/>
          </p:nvSpPr>
          <p:spPr bwMode="auto">
            <a:xfrm>
              <a:off x="2208" y="2847"/>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2987" name="Line 235"/>
            <p:cNvSpPr>
              <a:spLocks noChangeShapeType="1"/>
            </p:cNvSpPr>
            <p:nvPr/>
          </p:nvSpPr>
          <p:spPr bwMode="auto">
            <a:xfrm>
              <a:off x="2736" y="1968"/>
              <a:ext cx="288" cy="38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2988" name="Line 236"/>
            <p:cNvSpPr>
              <a:spLocks noChangeShapeType="1"/>
            </p:cNvSpPr>
            <p:nvPr/>
          </p:nvSpPr>
          <p:spPr bwMode="auto">
            <a:xfrm flipV="1">
              <a:off x="2736" y="2352"/>
              <a:ext cx="288" cy="62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2989" name="Rectangle 237"/>
            <p:cNvSpPr>
              <a:spLocks noChangeArrowheads="1"/>
            </p:cNvSpPr>
            <p:nvPr/>
          </p:nvSpPr>
          <p:spPr bwMode="auto">
            <a:xfrm>
              <a:off x="3552" y="2253"/>
              <a:ext cx="52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8,10</a:t>
              </a:r>
              <a:endParaRPr lang="en-US" altLang="ja-JP" sz="2000" baseline="30000">
                <a:latin typeface="Times New Roman" panose="02020603050405020304" pitchFamily="18" charset="0"/>
              </a:endParaRPr>
            </a:p>
          </p:txBody>
        </p:sp>
        <p:sp>
          <p:nvSpPr>
            <p:cNvPr id="202990" name="Rectangle 238"/>
            <p:cNvSpPr>
              <a:spLocks noChangeArrowheads="1"/>
            </p:cNvSpPr>
            <p:nvPr/>
          </p:nvSpPr>
          <p:spPr bwMode="auto">
            <a:xfrm>
              <a:off x="4080" y="2253"/>
              <a:ext cx="100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1  0  </a:t>
              </a:r>
              <a:r>
                <a:rPr lang="en-US" altLang="ja-JP" sz="2000" b="1">
                  <a:latin typeface="Times New Roman" panose="02020603050405020304" pitchFamily="18" charset="0"/>
                </a:rPr>
                <a:t>-</a:t>
              </a:r>
              <a:r>
                <a:rPr lang="en-US" altLang="ja-JP" sz="2000">
                  <a:latin typeface="Times New Roman" panose="02020603050405020304" pitchFamily="18" charset="0"/>
                </a:rPr>
                <a:t>  0</a:t>
              </a:r>
            </a:p>
          </p:txBody>
        </p:sp>
      </p:grpSp>
      <p:grpSp>
        <p:nvGrpSpPr>
          <p:cNvPr id="202991" name="Group 239"/>
          <p:cNvGrpSpPr>
            <a:grpSpLocks/>
          </p:cNvGrpSpPr>
          <p:nvPr/>
        </p:nvGrpSpPr>
        <p:grpSpPr bwMode="auto">
          <a:xfrm>
            <a:off x="3505200" y="3333750"/>
            <a:ext cx="4572000" cy="1976438"/>
            <a:chOff x="2208" y="2100"/>
            <a:chExt cx="2880" cy="1245"/>
          </a:xfrm>
        </p:grpSpPr>
        <p:sp>
          <p:nvSpPr>
            <p:cNvPr id="202992" name="Rectangle 240"/>
            <p:cNvSpPr>
              <a:spLocks noChangeArrowheads="1"/>
            </p:cNvSpPr>
            <p:nvPr/>
          </p:nvSpPr>
          <p:spPr bwMode="auto">
            <a:xfrm>
              <a:off x="2208" y="2100"/>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2993" name="Rectangle 241"/>
            <p:cNvSpPr>
              <a:spLocks noChangeArrowheads="1"/>
            </p:cNvSpPr>
            <p:nvPr/>
          </p:nvSpPr>
          <p:spPr bwMode="auto">
            <a:xfrm>
              <a:off x="2208" y="3096"/>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2994" name="Line 242"/>
            <p:cNvSpPr>
              <a:spLocks noChangeShapeType="1"/>
            </p:cNvSpPr>
            <p:nvPr/>
          </p:nvSpPr>
          <p:spPr bwMode="auto">
            <a:xfrm>
              <a:off x="2736" y="2208"/>
              <a:ext cx="288" cy="43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2995" name="Line 243"/>
            <p:cNvSpPr>
              <a:spLocks noChangeShapeType="1"/>
            </p:cNvSpPr>
            <p:nvPr/>
          </p:nvSpPr>
          <p:spPr bwMode="auto">
            <a:xfrm flipV="1">
              <a:off x="2736" y="2640"/>
              <a:ext cx="288" cy="57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2996" name="Rectangle 244"/>
            <p:cNvSpPr>
              <a:spLocks noChangeArrowheads="1"/>
            </p:cNvSpPr>
            <p:nvPr/>
          </p:nvSpPr>
          <p:spPr bwMode="auto">
            <a:xfrm>
              <a:off x="3552" y="2502"/>
              <a:ext cx="52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3,11</a:t>
              </a:r>
              <a:endParaRPr lang="en-US" altLang="ja-JP" sz="2000" baseline="30000">
                <a:latin typeface="Times New Roman" panose="02020603050405020304" pitchFamily="18" charset="0"/>
              </a:endParaRPr>
            </a:p>
          </p:txBody>
        </p:sp>
        <p:sp>
          <p:nvSpPr>
            <p:cNvPr id="202997" name="Rectangle 245"/>
            <p:cNvSpPr>
              <a:spLocks noChangeArrowheads="1"/>
            </p:cNvSpPr>
            <p:nvPr/>
          </p:nvSpPr>
          <p:spPr bwMode="auto">
            <a:xfrm>
              <a:off x="4080" y="2502"/>
              <a:ext cx="100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b="1">
                  <a:latin typeface="Times New Roman" panose="02020603050405020304" pitchFamily="18" charset="0"/>
                </a:rPr>
                <a:t>-</a:t>
              </a:r>
              <a:r>
                <a:rPr lang="en-US" altLang="ja-JP" sz="2000">
                  <a:latin typeface="Times New Roman" panose="02020603050405020304" pitchFamily="18" charset="0"/>
                </a:rPr>
                <a:t>  0  1  1</a:t>
              </a:r>
            </a:p>
          </p:txBody>
        </p:sp>
      </p:grpSp>
      <p:grpSp>
        <p:nvGrpSpPr>
          <p:cNvPr id="202998" name="Group 246"/>
          <p:cNvGrpSpPr>
            <a:grpSpLocks/>
          </p:cNvGrpSpPr>
          <p:nvPr/>
        </p:nvGrpSpPr>
        <p:grpSpPr bwMode="auto">
          <a:xfrm>
            <a:off x="3505200" y="3729038"/>
            <a:ext cx="4572000" cy="1976437"/>
            <a:chOff x="2208" y="2349"/>
            <a:chExt cx="2880" cy="1245"/>
          </a:xfrm>
        </p:grpSpPr>
        <p:sp>
          <p:nvSpPr>
            <p:cNvPr id="202999" name="Rectangle 247"/>
            <p:cNvSpPr>
              <a:spLocks noChangeArrowheads="1"/>
            </p:cNvSpPr>
            <p:nvPr/>
          </p:nvSpPr>
          <p:spPr bwMode="auto">
            <a:xfrm>
              <a:off x="2208" y="2349"/>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3000" name="Rectangle 248"/>
            <p:cNvSpPr>
              <a:spLocks noChangeArrowheads="1"/>
            </p:cNvSpPr>
            <p:nvPr/>
          </p:nvSpPr>
          <p:spPr bwMode="auto">
            <a:xfrm>
              <a:off x="2208" y="3345"/>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3001" name="Line 249"/>
            <p:cNvSpPr>
              <a:spLocks noChangeShapeType="1"/>
            </p:cNvSpPr>
            <p:nvPr/>
          </p:nvSpPr>
          <p:spPr bwMode="auto">
            <a:xfrm>
              <a:off x="2736" y="2496"/>
              <a:ext cx="288" cy="38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3002" name="Line 250"/>
            <p:cNvSpPr>
              <a:spLocks noChangeShapeType="1"/>
            </p:cNvSpPr>
            <p:nvPr/>
          </p:nvSpPr>
          <p:spPr bwMode="auto">
            <a:xfrm flipV="1">
              <a:off x="2736" y="2880"/>
              <a:ext cx="288" cy="57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3003" name="Rectangle 251"/>
            <p:cNvSpPr>
              <a:spLocks noChangeArrowheads="1"/>
            </p:cNvSpPr>
            <p:nvPr/>
          </p:nvSpPr>
          <p:spPr bwMode="auto">
            <a:xfrm>
              <a:off x="3552" y="2751"/>
              <a:ext cx="52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6,14</a:t>
              </a:r>
            </a:p>
          </p:txBody>
        </p:sp>
        <p:sp>
          <p:nvSpPr>
            <p:cNvPr id="203004" name="Rectangle 252"/>
            <p:cNvSpPr>
              <a:spLocks noChangeArrowheads="1"/>
            </p:cNvSpPr>
            <p:nvPr/>
          </p:nvSpPr>
          <p:spPr bwMode="auto">
            <a:xfrm>
              <a:off x="4080" y="2751"/>
              <a:ext cx="100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b="1">
                  <a:latin typeface="Times New Roman" panose="02020603050405020304" pitchFamily="18" charset="0"/>
                </a:rPr>
                <a:t>-</a:t>
              </a:r>
              <a:r>
                <a:rPr lang="en-US" altLang="ja-JP" sz="2000">
                  <a:latin typeface="Times New Roman" panose="02020603050405020304" pitchFamily="18" charset="0"/>
                </a:rPr>
                <a:t>  1  1  0</a:t>
              </a:r>
            </a:p>
          </p:txBody>
        </p:sp>
      </p:grpSp>
      <p:grpSp>
        <p:nvGrpSpPr>
          <p:cNvPr id="203005" name="Group 253"/>
          <p:cNvGrpSpPr>
            <a:grpSpLocks/>
          </p:cNvGrpSpPr>
          <p:nvPr/>
        </p:nvGrpSpPr>
        <p:grpSpPr bwMode="auto">
          <a:xfrm>
            <a:off x="3505200" y="4124325"/>
            <a:ext cx="4572000" cy="1185863"/>
            <a:chOff x="2208" y="2598"/>
            <a:chExt cx="2880" cy="747"/>
          </a:xfrm>
        </p:grpSpPr>
        <p:sp>
          <p:nvSpPr>
            <p:cNvPr id="203006" name="Rectangle 254"/>
            <p:cNvSpPr>
              <a:spLocks noChangeArrowheads="1"/>
            </p:cNvSpPr>
            <p:nvPr/>
          </p:nvSpPr>
          <p:spPr bwMode="auto">
            <a:xfrm>
              <a:off x="2208" y="2598"/>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3007" name="Rectangle 255"/>
            <p:cNvSpPr>
              <a:spLocks noChangeArrowheads="1"/>
            </p:cNvSpPr>
            <p:nvPr/>
          </p:nvSpPr>
          <p:spPr bwMode="auto">
            <a:xfrm>
              <a:off x="2208" y="3096"/>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3008" name="Line 256"/>
            <p:cNvSpPr>
              <a:spLocks noChangeShapeType="1"/>
            </p:cNvSpPr>
            <p:nvPr/>
          </p:nvSpPr>
          <p:spPr bwMode="auto">
            <a:xfrm>
              <a:off x="2736" y="2736"/>
              <a:ext cx="288" cy="38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3009" name="Line 257"/>
            <p:cNvSpPr>
              <a:spLocks noChangeShapeType="1"/>
            </p:cNvSpPr>
            <p:nvPr/>
          </p:nvSpPr>
          <p:spPr bwMode="auto">
            <a:xfrm flipV="1">
              <a:off x="2736" y="3120"/>
              <a:ext cx="288"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3010" name="Rectangle 258"/>
            <p:cNvSpPr>
              <a:spLocks noChangeArrowheads="1"/>
            </p:cNvSpPr>
            <p:nvPr/>
          </p:nvSpPr>
          <p:spPr bwMode="auto">
            <a:xfrm>
              <a:off x="3552" y="3000"/>
              <a:ext cx="52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9,11</a:t>
              </a:r>
            </a:p>
          </p:txBody>
        </p:sp>
        <p:sp>
          <p:nvSpPr>
            <p:cNvPr id="203011" name="Rectangle 259"/>
            <p:cNvSpPr>
              <a:spLocks noChangeArrowheads="1"/>
            </p:cNvSpPr>
            <p:nvPr/>
          </p:nvSpPr>
          <p:spPr bwMode="auto">
            <a:xfrm>
              <a:off x="4080" y="3000"/>
              <a:ext cx="100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1  0  </a:t>
              </a:r>
              <a:r>
                <a:rPr lang="en-US" altLang="ja-JP" sz="2000" b="1">
                  <a:latin typeface="Times New Roman" panose="02020603050405020304" pitchFamily="18" charset="0"/>
                </a:rPr>
                <a:t>-</a:t>
              </a:r>
              <a:r>
                <a:rPr lang="en-US" altLang="ja-JP" sz="2000">
                  <a:latin typeface="Times New Roman" panose="02020603050405020304" pitchFamily="18" charset="0"/>
                </a:rPr>
                <a:t>  1</a:t>
              </a:r>
            </a:p>
          </p:txBody>
        </p:sp>
      </p:grpSp>
      <p:grpSp>
        <p:nvGrpSpPr>
          <p:cNvPr id="203012" name="Group 260"/>
          <p:cNvGrpSpPr>
            <a:grpSpLocks/>
          </p:cNvGrpSpPr>
          <p:nvPr/>
        </p:nvGrpSpPr>
        <p:grpSpPr bwMode="auto">
          <a:xfrm>
            <a:off x="3505200" y="4519613"/>
            <a:ext cx="4572000" cy="1033462"/>
            <a:chOff x="2208" y="2847"/>
            <a:chExt cx="2880" cy="651"/>
          </a:xfrm>
        </p:grpSpPr>
        <p:sp>
          <p:nvSpPr>
            <p:cNvPr id="203013" name="Rectangle 261"/>
            <p:cNvSpPr>
              <a:spLocks noChangeArrowheads="1"/>
            </p:cNvSpPr>
            <p:nvPr/>
          </p:nvSpPr>
          <p:spPr bwMode="auto">
            <a:xfrm>
              <a:off x="2208" y="2847"/>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3014" name="Rectangle 262"/>
            <p:cNvSpPr>
              <a:spLocks noChangeArrowheads="1"/>
            </p:cNvSpPr>
            <p:nvPr/>
          </p:nvSpPr>
          <p:spPr bwMode="auto">
            <a:xfrm>
              <a:off x="2208" y="3096"/>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3015" name="Line 263"/>
            <p:cNvSpPr>
              <a:spLocks noChangeShapeType="1"/>
            </p:cNvSpPr>
            <p:nvPr/>
          </p:nvSpPr>
          <p:spPr bwMode="auto">
            <a:xfrm>
              <a:off x="2736" y="2976"/>
              <a:ext cx="288" cy="38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3016" name="Line 264"/>
            <p:cNvSpPr>
              <a:spLocks noChangeShapeType="1"/>
            </p:cNvSpPr>
            <p:nvPr/>
          </p:nvSpPr>
          <p:spPr bwMode="auto">
            <a:xfrm>
              <a:off x="2736" y="3216"/>
              <a:ext cx="288"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3017" name="Rectangle 265"/>
            <p:cNvSpPr>
              <a:spLocks noChangeArrowheads="1"/>
            </p:cNvSpPr>
            <p:nvPr/>
          </p:nvSpPr>
          <p:spPr bwMode="auto">
            <a:xfrm>
              <a:off x="3552" y="3249"/>
              <a:ext cx="52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10,11</a:t>
              </a:r>
            </a:p>
          </p:txBody>
        </p:sp>
        <p:sp>
          <p:nvSpPr>
            <p:cNvPr id="203018" name="Rectangle 266"/>
            <p:cNvSpPr>
              <a:spLocks noChangeArrowheads="1"/>
            </p:cNvSpPr>
            <p:nvPr/>
          </p:nvSpPr>
          <p:spPr bwMode="auto">
            <a:xfrm>
              <a:off x="4080" y="3249"/>
              <a:ext cx="100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1  0  1  </a:t>
              </a:r>
              <a:r>
                <a:rPr lang="en-US" altLang="ja-JP" sz="2000" b="1" i="1">
                  <a:latin typeface="Times New Roman" panose="02020603050405020304" pitchFamily="18" charset="0"/>
                </a:rPr>
                <a:t>-</a:t>
              </a:r>
            </a:p>
          </p:txBody>
        </p:sp>
      </p:grpSp>
      <p:grpSp>
        <p:nvGrpSpPr>
          <p:cNvPr id="203019" name="Group 267"/>
          <p:cNvGrpSpPr>
            <a:grpSpLocks/>
          </p:cNvGrpSpPr>
          <p:nvPr/>
        </p:nvGrpSpPr>
        <p:grpSpPr bwMode="auto">
          <a:xfrm>
            <a:off x="3505200" y="4519613"/>
            <a:ext cx="4572000" cy="1428750"/>
            <a:chOff x="2208" y="2847"/>
            <a:chExt cx="2880" cy="900"/>
          </a:xfrm>
        </p:grpSpPr>
        <p:sp>
          <p:nvSpPr>
            <p:cNvPr id="203020" name="Rectangle 268"/>
            <p:cNvSpPr>
              <a:spLocks noChangeArrowheads="1"/>
            </p:cNvSpPr>
            <p:nvPr/>
          </p:nvSpPr>
          <p:spPr bwMode="auto">
            <a:xfrm>
              <a:off x="2208" y="2847"/>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3021" name="Rectangle 269"/>
            <p:cNvSpPr>
              <a:spLocks noChangeArrowheads="1"/>
            </p:cNvSpPr>
            <p:nvPr/>
          </p:nvSpPr>
          <p:spPr bwMode="auto">
            <a:xfrm>
              <a:off x="2208" y="3345"/>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3022" name="Line 270"/>
            <p:cNvSpPr>
              <a:spLocks noChangeShapeType="1"/>
            </p:cNvSpPr>
            <p:nvPr/>
          </p:nvSpPr>
          <p:spPr bwMode="auto">
            <a:xfrm>
              <a:off x="2736" y="2976"/>
              <a:ext cx="288" cy="62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3023" name="Line 271"/>
            <p:cNvSpPr>
              <a:spLocks noChangeShapeType="1"/>
            </p:cNvSpPr>
            <p:nvPr/>
          </p:nvSpPr>
          <p:spPr bwMode="auto">
            <a:xfrm>
              <a:off x="2736" y="3456"/>
              <a:ext cx="288"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3024" name="Rectangle 272"/>
            <p:cNvSpPr>
              <a:spLocks noChangeArrowheads="1"/>
            </p:cNvSpPr>
            <p:nvPr/>
          </p:nvSpPr>
          <p:spPr bwMode="auto">
            <a:xfrm>
              <a:off x="4080" y="3498"/>
              <a:ext cx="100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  </a:t>
              </a:r>
              <a:r>
                <a:rPr lang="en-US" altLang="ja-JP" sz="2000" b="1">
                  <a:latin typeface="Times New Roman" panose="02020603050405020304" pitchFamily="18" charset="0"/>
                </a:rPr>
                <a:t>-</a:t>
              </a:r>
              <a:r>
                <a:rPr lang="en-US" altLang="ja-JP" sz="2000">
                  <a:latin typeface="Times New Roman" panose="02020603050405020304" pitchFamily="18" charset="0"/>
                </a:rPr>
                <a:t>  1  0</a:t>
              </a:r>
            </a:p>
          </p:txBody>
        </p:sp>
        <p:sp>
          <p:nvSpPr>
            <p:cNvPr id="203025" name="Rectangle 273"/>
            <p:cNvSpPr>
              <a:spLocks noChangeArrowheads="1"/>
            </p:cNvSpPr>
            <p:nvPr/>
          </p:nvSpPr>
          <p:spPr bwMode="auto">
            <a:xfrm>
              <a:off x="3552" y="3498"/>
              <a:ext cx="52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10,14</a:t>
              </a:r>
            </a:p>
          </p:txBody>
        </p:sp>
      </p:grpSp>
      <p:grpSp>
        <p:nvGrpSpPr>
          <p:cNvPr id="203401" name="Group 649"/>
          <p:cNvGrpSpPr>
            <a:grpSpLocks/>
          </p:cNvGrpSpPr>
          <p:nvPr/>
        </p:nvGrpSpPr>
        <p:grpSpPr bwMode="auto">
          <a:xfrm>
            <a:off x="3505200" y="2147888"/>
            <a:ext cx="4572000" cy="2371725"/>
            <a:chOff x="2208" y="1353"/>
            <a:chExt cx="2880" cy="1494"/>
          </a:xfrm>
        </p:grpSpPr>
        <p:sp>
          <p:nvSpPr>
            <p:cNvPr id="203402" name="Rectangle 650"/>
            <p:cNvSpPr>
              <a:spLocks noChangeArrowheads="1"/>
            </p:cNvSpPr>
            <p:nvPr/>
          </p:nvSpPr>
          <p:spPr bwMode="auto">
            <a:xfrm>
              <a:off x="2208" y="1353"/>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3403" name="Rectangle 651"/>
            <p:cNvSpPr>
              <a:spLocks noChangeArrowheads="1"/>
            </p:cNvSpPr>
            <p:nvPr/>
          </p:nvSpPr>
          <p:spPr bwMode="auto">
            <a:xfrm>
              <a:off x="2208" y="2598"/>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3404" name="Line 652"/>
            <p:cNvSpPr>
              <a:spLocks noChangeShapeType="1"/>
            </p:cNvSpPr>
            <p:nvPr/>
          </p:nvSpPr>
          <p:spPr bwMode="auto">
            <a:xfrm>
              <a:off x="2736" y="1440"/>
              <a:ext cx="288"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3405" name="Line 653"/>
            <p:cNvSpPr>
              <a:spLocks noChangeShapeType="1"/>
            </p:cNvSpPr>
            <p:nvPr/>
          </p:nvSpPr>
          <p:spPr bwMode="auto">
            <a:xfrm flipV="1">
              <a:off x="2736" y="1632"/>
              <a:ext cx="288" cy="110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3406" name="Rectangle 654"/>
            <p:cNvSpPr>
              <a:spLocks noChangeArrowheads="1"/>
            </p:cNvSpPr>
            <p:nvPr/>
          </p:nvSpPr>
          <p:spPr bwMode="auto">
            <a:xfrm>
              <a:off x="3552" y="1506"/>
              <a:ext cx="52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1,9</a:t>
              </a:r>
            </a:p>
          </p:txBody>
        </p:sp>
        <p:sp>
          <p:nvSpPr>
            <p:cNvPr id="203407" name="Rectangle 655"/>
            <p:cNvSpPr>
              <a:spLocks noChangeArrowheads="1"/>
            </p:cNvSpPr>
            <p:nvPr/>
          </p:nvSpPr>
          <p:spPr bwMode="auto">
            <a:xfrm>
              <a:off x="4080" y="1506"/>
              <a:ext cx="100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b="1">
                  <a:latin typeface="Times New Roman" panose="02020603050405020304" pitchFamily="18" charset="0"/>
                </a:rPr>
                <a:t>-</a:t>
              </a:r>
              <a:r>
                <a:rPr lang="en-US" altLang="ja-JP" sz="2000">
                  <a:latin typeface="Times New Roman" panose="02020603050405020304" pitchFamily="18" charset="0"/>
                </a:rPr>
                <a:t>  0  0  1</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02956"/>
                                        </p:tgtEl>
                                        <p:attrNameLst>
                                          <p:attrName>style.visibility</p:attrName>
                                        </p:attrNameLst>
                                      </p:cBhvr>
                                      <p:to>
                                        <p:strVal val="visible"/>
                                      </p:to>
                                    </p:set>
                                    <p:animEffect transition="in" filter="wipe(left)">
                                      <p:cBhvr>
                                        <p:cTn id="7" dur="500"/>
                                        <p:tgtEl>
                                          <p:spTgt spid="2029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03401"/>
                                        </p:tgtEl>
                                        <p:attrNameLst>
                                          <p:attrName>style.visibility</p:attrName>
                                        </p:attrNameLst>
                                      </p:cBhvr>
                                      <p:to>
                                        <p:strVal val="visible"/>
                                      </p:to>
                                    </p:set>
                                    <p:animEffect transition="in" filter="wipe(left)">
                                      <p:cBhvr>
                                        <p:cTn id="12" dur="500"/>
                                        <p:tgtEl>
                                          <p:spTgt spid="20340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02970"/>
                                        </p:tgtEl>
                                        <p:attrNameLst>
                                          <p:attrName>style.visibility</p:attrName>
                                        </p:attrNameLst>
                                      </p:cBhvr>
                                      <p:to>
                                        <p:strVal val="visible"/>
                                      </p:to>
                                    </p:set>
                                    <p:animEffect transition="in" filter="wipe(left)">
                                      <p:cBhvr>
                                        <p:cTn id="17" dur="500"/>
                                        <p:tgtEl>
                                          <p:spTgt spid="20297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02977"/>
                                        </p:tgtEl>
                                        <p:attrNameLst>
                                          <p:attrName>style.visibility</p:attrName>
                                        </p:attrNameLst>
                                      </p:cBhvr>
                                      <p:to>
                                        <p:strVal val="visible"/>
                                      </p:to>
                                    </p:set>
                                    <p:animEffect transition="in" filter="wipe(left)">
                                      <p:cBhvr>
                                        <p:cTn id="22" dur="500"/>
                                        <p:tgtEl>
                                          <p:spTgt spid="20297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02984"/>
                                        </p:tgtEl>
                                        <p:attrNameLst>
                                          <p:attrName>style.visibility</p:attrName>
                                        </p:attrNameLst>
                                      </p:cBhvr>
                                      <p:to>
                                        <p:strVal val="visible"/>
                                      </p:to>
                                    </p:set>
                                    <p:animEffect transition="in" filter="wipe(left)">
                                      <p:cBhvr>
                                        <p:cTn id="27" dur="500"/>
                                        <p:tgtEl>
                                          <p:spTgt spid="20298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02991"/>
                                        </p:tgtEl>
                                        <p:attrNameLst>
                                          <p:attrName>style.visibility</p:attrName>
                                        </p:attrNameLst>
                                      </p:cBhvr>
                                      <p:to>
                                        <p:strVal val="visible"/>
                                      </p:to>
                                    </p:set>
                                    <p:animEffect transition="in" filter="wipe(left)">
                                      <p:cBhvr>
                                        <p:cTn id="32" dur="500"/>
                                        <p:tgtEl>
                                          <p:spTgt spid="20299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202998"/>
                                        </p:tgtEl>
                                        <p:attrNameLst>
                                          <p:attrName>style.visibility</p:attrName>
                                        </p:attrNameLst>
                                      </p:cBhvr>
                                      <p:to>
                                        <p:strVal val="visible"/>
                                      </p:to>
                                    </p:set>
                                    <p:animEffect transition="in" filter="wipe(left)">
                                      <p:cBhvr>
                                        <p:cTn id="37" dur="500"/>
                                        <p:tgtEl>
                                          <p:spTgt spid="20299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203005"/>
                                        </p:tgtEl>
                                        <p:attrNameLst>
                                          <p:attrName>style.visibility</p:attrName>
                                        </p:attrNameLst>
                                      </p:cBhvr>
                                      <p:to>
                                        <p:strVal val="visible"/>
                                      </p:to>
                                    </p:set>
                                    <p:animEffect transition="in" filter="wipe(left)">
                                      <p:cBhvr>
                                        <p:cTn id="42" dur="500"/>
                                        <p:tgtEl>
                                          <p:spTgt spid="20300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203012"/>
                                        </p:tgtEl>
                                        <p:attrNameLst>
                                          <p:attrName>style.visibility</p:attrName>
                                        </p:attrNameLst>
                                      </p:cBhvr>
                                      <p:to>
                                        <p:strVal val="visible"/>
                                      </p:to>
                                    </p:set>
                                    <p:animEffect transition="in" filter="wipe(left)">
                                      <p:cBhvr>
                                        <p:cTn id="47" dur="500"/>
                                        <p:tgtEl>
                                          <p:spTgt spid="20301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203019"/>
                                        </p:tgtEl>
                                        <p:attrNameLst>
                                          <p:attrName>style.visibility</p:attrName>
                                        </p:attrNameLst>
                                      </p:cBhvr>
                                      <p:to>
                                        <p:strVal val="visible"/>
                                      </p:to>
                                    </p:set>
                                    <p:animEffect transition="in" filter="wipe(left)">
                                      <p:cBhvr>
                                        <p:cTn id="52" dur="500"/>
                                        <p:tgtEl>
                                          <p:spTgt spid="20301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202808"/>
                                        </p:tgtEl>
                                        <p:attrNameLst>
                                          <p:attrName>style.visibility</p:attrName>
                                        </p:attrNameLst>
                                      </p:cBhvr>
                                      <p:to>
                                        <p:strVal val="visible"/>
                                      </p:to>
                                    </p:set>
                                    <p:animEffect transition="in" filter="checkerboard(across)">
                                      <p:cBhvr>
                                        <p:cTn id="57" dur="500"/>
                                        <p:tgtEl>
                                          <p:spTgt spid="2028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808"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pPr eaLnBrk="1" hangingPunct="1">
              <a:defRPr/>
            </a:pPr>
            <a:r>
              <a:rPr lang="ja-JP" altLang="en-US" sz="3600">
                <a:latin typeface="Times New Roman" panose="02020603050405020304" pitchFamily="18" charset="0"/>
              </a:rPr>
              <a:t>主項の決定</a:t>
            </a:r>
            <a:r>
              <a:rPr lang="en-US" altLang="ja-JP" sz="3600">
                <a:latin typeface="Times New Roman" panose="02020603050405020304" pitchFamily="18" charset="0"/>
              </a:rPr>
              <a:t>(2) </a:t>
            </a:r>
            <a:r>
              <a:rPr lang="ja-JP" altLang="en-US" sz="3600">
                <a:latin typeface="Times New Roman" panose="02020603050405020304" pitchFamily="18" charset="0"/>
              </a:rPr>
              <a:t>項の併合</a:t>
            </a:r>
          </a:p>
        </p:txBody>
      </p:sp>
      <p:graphicFrame>
        <p:nvGraphicFramePr>
          <p:cNvPr id="164084" name="Group 244"/>
          <p:cNvGraphicFramePr>
            <a:graphicFrameLocks noGrp="1"/>
          </p:cNvGraphicFramePr>
          <p:nvPr/>
        </p:nvGraphicFramePr>
        <p:xfrm>
          <a:off x="533400" y="2057400"/>
          <a:ext cx="3962400" cy="4359278"/>
        </p:xfrm>
        <a:graphic>
          <a:graphicData uri="http://schemas.openxmlformats.org/drawingml/2006/table">
            <a:tbl>
              <a:tblPr/>
              <a:tblGrid>
                <a:gridCol w="762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tblGrid>
              <a:tr h="3962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ラベル</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  B  C</a:t>
                      </a:r>
                      <a:r>
                        <a:rPr kumimoji="1" lang="en-US" altLang="ja-JP" sz="1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D</a:t>
                      </a:r>
                      <a:endParaRPr kumimoji="1" lang="en-US" altLang="ja-JP" sz="1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298">
                <a:tc rowSpan="5">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endParaRPr kumimoji="1" lang="en-US"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a:t>
                      </a: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298">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1,9</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0  0  1</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6298">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4,6</a:t>
                      </a:r>
                      <a:endParaRPr kumimoji="1" lang="en-US"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a:t>
                      </a: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0</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298">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8,9</a:t>
                      </a:r>
                      <a:endParaRPr kumimoji="1" lang="en-US"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a:t>
                      </a: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6298">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8,10</a:t>
                      </a:r>
                      <a:endParaRPr kumimoji="1" lang="en-US"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a:t>
                      </a: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0</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96298">
                <a:tc rowSpan="5">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3,11</a:t>
                      </a:r>
                      <a:endParaRPr kumimoji="1" lang="en-US"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0  1  1</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96298">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6,14</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1  1  0</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6298">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9,11</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a:t>
                      </a: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96298">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10,11</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a:t>
                      </a:r>
                      <a:r>
                        <a:rPr kumimoji="1" lang="en-US" altLang="ja-JP" sz="2000" b="1"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96298">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10,14</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a:t>
                      </a: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1  0</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grpSp>
        <p:nvGrpSpPr>
          <p:cNvPr id="163902" name="Group 62"/>
          <p:cNvGrpSpPr>
            <a:grpSpLocks/>
          </p:cNvGrpSpPr>
          <p:nvPr/>
        </p:nvGrpSpPr>
        <p:grpSpPr bwMode="auto">
          <a:xfrm>
            <a:off x="4572000" y="2590800"/>
            <a:ext cx="457200" cy="2819400"/>
            <a:chOff x="2880" y="1632"/>
            <a:chExt cx="288" cy="1776"/>
          </a:xfrm>
        </p:grpSpPr>
        <p:sp>
          <p:nvSpPr>
            <p:cNvPr id="163899" name="Line 59"/>
            <p:cNvSpPr>
              <a:spLocks noChangeShapeType="1"/>
            </p:cNvSpPr>
            <p:nvPr/>
          </p:nvSpPr>
          <p:spPr bwMode="auto">
            <a:xfrm>
              <a:off x="2880" y="1632"/>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63900" name="Line 60"/>
            <p:cNvSpPr>
              <a:spLocks noChangeShapeType="1"/>
            </p:cNvSpPr>
            <p:nvPr/>
          </p:nvSpPr>
          <p:spPr bwMode="auto">
            <a:xfrm>
              <a:off x="3168" y="1632"/>
              <a:ext cx="0" cy="177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63901" name="Line 61"/>
            <p:cNvSpPr>
              <a:spLocks noChangeShapeType="1"/>
            </p:cNvSpPr>
            <p:nvPr/>
          </p:nvSpPr>
          <p:spPr bwMode="auto">
            <a:xfrm flipH="1">
              <a:off x="2880" y="3408"/>
              <a:ext cx="288"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163906" name="Group 66"/>
          <p:cNvGrpSpPr>
            <a:grpSpLocks/>
          </p:cNvGrpSpPr>
          <p:nvPr/>
        </p:nvGrpSpPr>
        <p:grpSpPr bwMode="auto">
          <a:xfrm>
            <a:off x="4572000" y="3048000"/>
            <a:ext cx="304800" cy="1600200"/>
            <a:chOff x="2880" y="1920"/>
            <a:chExt cx="192" cy="1008"/>
          </a:xfrm>
        </p:grpSpPr>
        <p:sp>
          <p:nvSpPr>
            <p:cNvPr id="163903" name="Line 63"/>
            <p:cNvSpPr>
              <a:spLocks noChangeShapeType="1"/>
            </p:cNvSpPr>
            <p:nvPr/>
          </p:nvSpPr>
          <p:spPr bwMode="auto">
            <a:xfrm>
              <a:off x="2880" y="1920"/>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63904" name="Line 64"/>
            <p:cNvSpPr>
              <a:spLocks noChangeShapeType="1"/>
            </p:cNvSpPr>
            <p:nvPr/>
          </p:nvSpPr>
          <p:spPr bwMode="auto">
            <a:xfrm>
              <a:off x="3072" y="1920"/>
              <a:ext cx="0" cy="100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63905" name="Line 65"/>
            <p:cNvSpPr>
              <a:spLocks noChangeShapeType="1"/>
            </p:cNvSpPr>
            <p:nvPr/>
          </p:nvSpPr>
          <p:spPr bwMode="auto">
            <a:xfrm flipH="1">
              <a:off x="2880" y="2928"/>
              <a:ext cx="19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163908" name="AutoShape 68"/>
          <p:cNvSpPr>
            <a:spLocks noChangeArrowheads="1"/>
          </p:cNvSpPr>
          <p:nvPr/>
        </p:nvSpPr>
        <p:spPr bwMode="auto">
          <a:xfrm>
            <a:off x="5943600" y="1371600"/>
            <a:ext cx="2286000" cy="1143000"/>
          </a:xfrm>
          <a:prstGeom prst="wedgeRoundRectCallout">
            <a:avLst>
              <a:gd name="adj1" fmla="val -86736"/>
              <a:gd name="adj2" fmla="val 6263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1,3</a:t>
            </a:r>
            <a:r>
              <a:rPr lang="ja-JP" altLang="en-US">
                <a:effectLst>
                  <a:outerShdw blurRad="38100" dist="38100" dir="2700000" algn="tl">
                    <a:srgbClr val="000000"/>
                  </a:outerShdw>
                </a:effectLst>
                <a:latin typeface="Times New Roman" panose="02020603050405020304" pitchFamily="18" charset="0"/>
              </a:rPr>
              <a:t>は</a:t>
            </a:r>
            <a:r>
              <a:rPr lang="en-US" altLang="ja-JP">
                <a:effectLst>
                  <a:outerShdw blurRad="38100" dist="38100" dir="2700000" algn="tl">
                    <a:srgbClr val="000000"/>
                  </a:outerShdw>
                </a:effectLst>
                <a:latin typeface="Times New Roman" panose="02020603050405020304" pitchFamily="18" charset="0"/>
              </a:rPr>
              <a:t>9,11</a:t>
            </a:r>
            <a:r>
              <a:rPr lang="ja-JP" altLang="en-US">
                <a:effectLst>
                  <a:outerShdw blurRad="38100" dist="38100" dir="2700000" algn="tl">
                    <a:srgbClr val="000000"/>
                  </a:outerShdw>
                </a:effectLst>
                <a:latin typeface="Times New Roman" panose="02020603050405020304" pitchFamily="18" charset="0"/>
              </a:rPr>
              <a:t>と</a:t>
            </a:r>
          </a:p>
          <a:p>
            <a:pPr eaLnBrk="1" hangingPunct="1">
              <a:spcBef>
                <a:spcPct val="20000"/>
              </a:spcBef>
              <a:buClr>
                <a:schemeClr val="hlink"/>
              </a:buClr>
              <a:buSzPct val="70000"/>
              <a:buFont typeface="Wingdings" panose="05000000000000000000" pitchFamily="2" charset="2"/>
              <a:buNone/>
              <a:defRPr/>
            </a:pPr>
            <a:r>
              <a:rPr lang="ja-JP" altLang="en-US">
                <a:effectLst>
                  <a:outerShdw blurRad="38100" dist="38100" dir="2700000" algn="tl">
                    <a:srgbClr val="000000"/>
                  </a:outerShdw>
                </a:effectLst>
                <a:latin typeface="Times New Roman" panose="02020603050405020304" pitchFamily="18" charset="0"/>
              </a:rPr>
              <a:t>併合可能</a:t>
            </a:r>
          </a:p>
        </p:txBody>
      </p:sp>
      <p:grpSp>
        <p:nvGrpSpPr>
          <p:cNvPr id="163921" name="Group 81"/>
          <p:cNvGrpSpPr>
            <a:grpSpLocks/>
          </p:cNvGrpSpPr>
          <p:nvPr/>
        </p:nvGrpSpPr>
        <p:grpSpPr bwMode="auto">
          <a:xfrm>
            <a:off x="4953000" y="3135313"/>
            <a:ext cx="1851025" cy="579437"/>
            <a:chOff x="3120" y="1975"/>
            <a:chExt cx="1166" cy="365"/>
          </a:xfrm>
        </p:grpSpPr>
        <p:sp>
          <p:nvSpPr>
            <p:cNvPr id="163907" name="Line 67"/>
            <p:cNvSpPr>
              <a:spLocks noChangeShapeType="1"/>
            </p:cNvSpPr>
            <p:nvPr/>
          </p:nvSpPr>
          <p:spPr bwMode="auto">
            <a:xfrm flipH="1">
              <a:off x="3120" y="2160"/>
              <a:ext cx="43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63909" name="Text Box 69"/>
            <p:cNvSpPr txBox="1">
              <a:spLocks noChangeArrowheads="1"/>
            </p:cNvSpPr>
            <p:nvPr/>
          </p:nvSpPr>
          <p:spPr bwMode="auto">
            <a:xfrm>
              <a:off x="3552" y="1975"/>
              <a:ext cx="73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3200" b="1">
                  <a:effectLst>
                    <a:outerShdw blurRad="38100" dist="38100" dir="2700000" algn="tl">
                      <a:srgbClr val="000000"/>
                    </a:outerShdw>
                  </a:effectLst>
                  <a:latin typeface="Times New Roman" panose="02020603050405020304" pitchFamily="18" charset="0"/>
                </a:rPr>
                <a:t>-</a:t>
              </a:r>
              <a:r>
                <a:rPr lang="en-US" altLang="ja-JP" sz="3200">
                  <a:effectLst>
                    <a:outerShdw blurRad="38100" dist="38100" dir="2700000" algn="tl">
                      <a:srgbClr val="000000"/>
                    </a:outerShdw>
                  </a:effectLst>
                  <a:latin typeface="Times New Roman" panose="02020603050405020304" pitchFamily="18" charset="0"/>
                </a:rPr>
                <a:t> 0 </a:t>
              </a:r>
              <a:r>
                <a:rPr lang="en-US" altLang="ja-JP" sz="3200" b="1">
                  <a:effectLst>
                    <a:outerShdw blurRad="38100" dist="38100" dir="2700000" algn="tl">
                      <a:srgbClr val="000000"/>
                    </a:outerShdw>
                  </a:effectLst>
                  <a:latin typeface="Times New Roman" panose="02020603050405020304" pitchFamily="18" charset="0"/>
                </a:rPr>
                <a:t>-</a:t>
              </a:r>
              <a:r>
                <a:rPr lang="en-US" altLang="ja-JP" sz="3200">
                  <a:effectLst>
                    <a:outerShdw blurRad="38100" dist="38100" dir="2700000" algn="tl">
                      <a:srgbClr val="000000"/>
                    </a:outerShdw>
                  </a:effectLst>
                  <a:latin typeface="Times New Roman" panose="02020603050405020304" pitchFamily="18" charset="0"/>
                </a:rPr>
                <a:t> 1</a:t>
              </a:r>
            </a:p>
          </p:txBody>
        </p:sp>
      </p:grpSp>
      <p:grpSp>
        <p:nvGrpSpPr>
          <p:cNvPr id="163911" name="Group 71"/>
          <p:cNvGrpSpPr>
            <a:grpSpLocks/>
          </p:cNvGrpSpPr>
          <p:nvPr/>
        </p:nvGrpSpPr>
        <p:grpSpPr bwMode="auto">
          <a:xfrm>
            <a:off x="5105400" y="2601913"/>
            <a:ext cx="1698625" cy="579437"/>
            <a:chOff x="3168" y="1543"/>
            <a:chExt cx="1070" cy="365"/>
          </a:xfrm>
        </p:grpSpPr>
        <p:sp>
          <p:nvSpPr>
            <p:cNvPr id="163912" name="Line 72"/>
            <p:cNvSpPr>
              <a:spLocks noChangeShapeType="1"/>
            </p:cNvSpPr>
            <p:nvPr/>
          </p:nvSpPr>
          <p:spPr bwMode="auto">
            <a:xfrm flipH="1">
              <a:off x="3168" y="1728"/>
              <a:ext cx="33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63913" name="Text Box 73"/>
            <p:cNvSpPr txBox="1">
              <a:spLocks noChangeArrowheads="1"/>
            </p:cNvSpPr>
            <p:nvPr/>
          </p:nvSpPr>
          <p:spPr bwMode="auto">
            <a:xfrm>
              <a:off x="3504" y="1543"/>
              <a:ext cx="73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3200" b="1">
                  <a:effectLst>
                    <a:outerShdw blurRad="38100" dist="38100" dir="2700000" algn="tl">
                      <a:srgbClr val="000000"/>
                    </a:outerShdw>
                  </a:effectLst>
                  <a:latin typeface="Times New Roman" panose="02020603050405020304" pitchFamily="18" charset="0"/>
                </a:rPr>
                <a:t>-</a:t>
              </a:r>
              <a:r>
                <a:rPr lang="en-US" altLang="ja-JP" sz="3200">
                  <a:effectLst>
                    <a:outerShdw blurRad="38100" dist="38100" dir="2700000" algn="tl">
                      <a:srgbClr val="000000"/>
                    </a:outerShdw>
                  </a:effectLst>
                  <a:latin typeface="Times New Roman" panose="02020603050405020304" pitchFamily="18" charset="0"/>
                </a:rPr>
                <a:t> 0 </a:t>
              </a:r>
              <a:r>
                <a:rPr lang="en-US" altLang="ja-JP" sz="3200" b="1">
                  <a:effectLst>
                    <a:outerShdw blurRad="38100" dist="38100" dir="2700000" algn="tl">
                      <a:srgbClr val="000000"/>
                    </a:outerShdw>
                  </a:effectLst>
                  <a:latin typeface="Times New Roman" panose="02020603050405020304" pitchFamily="18" charset="0"/>
                </a:rPr>
                <a:t>-</a:t>
              </a:r>
              <a:r>
                <a:rPr lang="en-US" altLang="ja-JP" sz="3200">
                  <a:effectLst>
                    <a:outerShdw blurRad="38100" dist="38100" dir="2700000" algn="tl">
                      <a:srgbClr val="000000"/>
                    </a:outerShdw>
                  </a:effectLst>
                  <a:latin typeface="Times New Roman" panose="02020603050405020304" pitchFamily="18" charset="0"/>
                </a:rPr>
                <a:t> 1</a:t>
              </a:r>
            </a:p>
          </p:txBody>
        </p:sp>
      </p:grpSp>
      <p:sp>
        <p:nvSpPr>
          <p:cNvPr id="163914" name="AutoShape 74"/>
          <p:cNvSpPr>
            <a:spLocks noChangeArrowheads="1"/>
          </p:cNvSpPr>
          <p:nvPr/>
        </p:nvSpPr>
        <p:spPr bwMode="auto">
          <a:xfrm>
            <a:off x="5943600" y="4038600"/>
            <a:ext cx="2286000" cy="1143000"/>
          </a:xfrm>
          <a:prstGeom prst="wedgeRoundRectCallout">
            <a:avLst>
              <a:gd name="adj1" fmla="val -95972"/>
              <a:gd name="adj2" fmla="val -4041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1,9</a:t>
            </a:r>
            <a:r>
              <a:rPr lang="ja-JP" altLang="en-US">
                <a:effectLst>
                  <a:outerShdw blurRad="38100" dist="38100" dir="2700000" algn="tl">
                    <a:srgbClr val="000000"/>
                  </a:outerShdw>
                </a:effectLst>
                <a:latin typeface="Times New Roman" panose="02020603050405020304" pitchFamily="18" charset="0"/>
              </a:rPr>
              <a:t>も</a:t>
            </a:r>
            <a:r>
              <a:rPr lang="en-US" altLang="ja-JP">
                <a:effectLst>
                  <a:outerShdw blurRad="38100" dist="38100" dir="2700000" algn="tl">
                    <a:srgbClr val="000000"/>
                  </a:outerShdw>
                </a:effectLst>
                <a:latin typeface="Times New Roman" panose="02020603050405020304" pitchFamily="18" charset="0"/>
              </a:rPr>
              <a:t>3,11</a:t>
            </a:r>
            <a:r>
              <a:rPr lang="ja-JP" altLang="en-US">
                <a:effectLst>
                  <a:outerShdw blurRad="38100" dist="38100" dir="2700000" algn="tl">
                    <a:srgbClr val="000000"/>
                  </a:outerShdw>
                </a:effectLst>
                <a:latin typeface="Times New Roman" panose="02020603050405020304" pitchFamily="18" charset="0"/>
              </a:rPr>
              <a:t>と</a:t>
            </a:r>
          </a:p>
          <a:p>
            <a:pPr eaLnBrk="1" hangingPunct="1">
              <a:spcBef>
                <a:spcPct val="20000"/>
              </a:spcBef>
              <a:buClr>
                <a:schemeClr val="hlink"/>
              </a:buClr>
              <a:buSzPct val="70000"/>
              <a:buFont typeface="Wingdings" panose="05000000000000000000" pitchFamily="2" charset="2"/>
              <a:buNone/>
              <a:defRPr/>
            </a:pPr>
            <a:r>
              <a:rPr lang="ja-JP" altLang="en-US">
                <a:effectLst>
                  <a:outerShdw blurRad="38100" dist="38100" dir="2700000" algn="tl">
                    <a:srgbClr val="000000"/>
                  </a:outerShdw>
                </a:effectLst>
                <a:latin typeface="Times New Roman" panose="02020603050405020304" pitchFamily="18" charset="0"/>
              </a:rPr>
              <a:t>併合可能</a:t>
            </a:r>
          </a:p>
        </p:txBody>
      </p:sp>
      <p:grpSp>
        <p:nvGrpSpPr>
          <p:cNvPr id="163919" name="Group 79"/>
          <p:cNvGrpSpPr>
            <a:grpSpLocks/>
          </p:cNvGrpSpPr>
          <p:nvPr/>
        </p:nvGrpSpPr>
        <p:grpSpPr bwMode="auto">
          <a:xfrm>
            <a:off x="7010400" y="2743200"/>
            <a:ext cx="1397000" cy="838200"/>
            <a:chOff x="4416" y="1728"/>
            <a:chExt cx="880" cy="528"/>
          </a:xfrm>
        </p:grpSpPr>
        <p:sp>
          <p:nvSpPr>
            <p:cNvPr id="163916" name="AutoShape 76"/>
            <p:cNvSpPr>
              <a:spLocks/>
            </p:cNvSpPr>
            <p:nvPr/>
          </p:nvSpPr>
          <p:spPr bwMode="auto">
            <a:xfrm>
              <a:off x="4416" y="1728"/>
              <a:ext cx="144" cy="528"/>
            </a:xfrm>
            <a:prstGeom prst="rightBrace">
              <a:avLst>
                <a:gd name="adj1" fmla="val 30556"/>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63918" name="Text Box 78"/>
            <p:cNvSpPr txBox="1">
              <a:spLocks noChangeArrowheads="1"/>
            </p:cNvSpPr>
            <p:nvPr/>
          </p:nvSpPr>
          <p:spPr bwMode="auto">
            <a:xfrm>
              <a:off x="4560" y="1824"/>
              <a:ext cx="7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ja-JP" altLang="en-US">
                  <a:effectLst>
                    <a:outerShdw blurRad="38100" dist="38100" dir="2700000" algn="tl">
                      <a:srgbClr val="000000"/>
                    </a:outerShdw>
                  </a:effectLst>
                  <a:latin typeface="Times New Roman" panose="02020603050405020304" pitchFamily="18" charset="0"/>
                </a:rPr>
                <a:t>同じ項</a:t>
              </a:r>
            </a:p>
          </p:txBody>
        </p:sp>
      </p:grpSp>
      <p:sp>
        <p:nvSpPr>
          <p:cNvPr id="163920" name="Text Box 80"/>
          <p:cNvSpPr txBox="1">
            <a:spLocks noChangeArrowheads="1"/>
          </p:cNvSpPr>
          <p:nvPr/>
        </p:nvSpPr>
        <p:spPr bwMode="auto">
          <a:xfrm>
            <a:off x="5181600" y="5549900"/>
            <a:ext cx="3130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3600">
                <a:effectLst>
                  <a:outerShdw blurRad="38100" dist="38100" dir="2700000" algn="tl">
                    <a:srgbClr val="000000"/>
                  </a:outerShdw>
                </a:effectLst>
                <a:latin typeface="Times New Roman" panose="02020603050405020304" pitchFamily="18" charset="0"/>
              </a:rPr>
              <a:t>1,3,9,11 : </a:t>
            </a:r>
            <a:r>
              <a:rPr lang="en-US" altLang="ja-JP" sz="3600" b="1">
                <a:effectLst>
                  <a:outerShdw blurRad="38100" dist="38100" dir="2700000" algn="tl">
                    <a:srgbClr val="000000"/>
                  </a:outerShdw>
                </a:effectLst>
                <a:latin typeface="Times New Roman" panose="02020603050405020304" pitchFamily="18" charset="0"/>
              </a:rPr>
              <a:t>-</a:t>
            </a:r>
            <a:r>
              <a:rPr lang="en-US" altLang="ja-JP" sz="3600">
                <a:effectLst>
                  <a:outerShdw blurRad="38100" dist="38100" dir="2700000" algn="tl">
                    <a:srgbClr val="000000"/>
                  </a:outerShdw>
                </a:effectLst>
                <a:latin typeface="Times New Roman" panose="02020603050405020304" pitchFamily="18" charset="0"/>
              </a:rPr>
              <a:t> 0 </a:t>
            </a:r>
            <a:r>
              <a:rPr lang="en-US" altLang="ja-JP" sz="3600" b="1">
                <a:effectLst>
                  <a:outerShdw blurRad="38100" dist="38100" dir="2700000" algn="tl">
                    <a:srgbClr val="000000"/>
                  </a:outerShdw>
                </a:effectLst>
                <a:latin typeface="Times New Roman" panose="02020603050405020304" pitchFamily="18" charset="0"/>
              </a:rPr>
              <a:t>-</a:t>
            </a:r>
            <a:r>
              <a:rPr lang="en-US" altLang="ja-JP" sz="3600">
                <a:effectLst>
                  <a:outerShdw blurRad="38100" dist="38100" dir="2700000" algn="tl">
                    <a:srgbClr val="000000"/>
                  </a:outerShdw>
                </a:effectLst>
                <a:latin typeface="Times New Roman" panose="02020603050405020304" pitchFamily="18" charset="0"/>
              </a:rPr>
              <a:t> 1</a:t>
            </a:r>
          </a:p>
        </p:txBody>
      </p:sp>
      <p:grpSp>
        <p:nvGrpSpPr>
          <p:cNvPr id="163943" name="Group 103"/>
          <p:cNvGrpSpPr>
            <a:grpSpLocks/>
          </p:cNvGrpSpPr>
          <p:nvPr/>
        </p:nvGrpSpPr>
        <p:grpSpPr bwMode="auto">
          <a:xfrm>
            <a:off x="3733800" y="2452688"/>
            <a:ext cx="762000" cy="3162300"/>
            <a:chOff x="2352" y="1545"/>
            <a:chExt cx="480" cy="1992"/>
          </a:xfrm>
        </p:grpSpPr>
        <p:sp>
          <p:nvSpPr>
            <p:cNvPr id="163923" name="Rectangle 83"/>
            <p:cNvSpPr>
              <a:spLocks noChangeArrowheads="1"/>
            </p:cNvSpPr>
            <p:nvPr/>
          </p:nvSpPr>
          <p:spPr bwMode="auto">
            <a:xfrm>
              <a:off x="2352" y="1545"/>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163938" name="Rectangle 98"/>
            <p:cNvSpPr>
              <a:spLocks noChangeArrowheads="1"/>
            </p:cNvSpPr>
            <p:nvPr/>
          </p:nvSpPr>
          <p:spPr bwMode="auto">
            <a:xfrm>
              <a:off x="2352" y="1794"/>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163941" name="Rectangle 101"/>
            <p:cNvSpPr>
              <a:spLocks noChangeArrowheads="1"/>
            </p:cNvSpPr>
            <p:nvPr/>
          </p:nvSpPr>
          <p:spPr bwMode="auto">
            <a:xfrm>
              <a:off x="2352" y="2790"/>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163942" name="Rectangle 102"/>
            <p:cNvSpPr>
              <a:spLocks noChangeArrowheads="1"/>
            </p:cNvSpPr>
            <p:nvPr/>
          </p:nvSpPr>
          <p:spPr bwMode="auto">
            <a:xfrm>
              <a:off x="2352" y="3288"/>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63902"/>
                                        </p:tgtEl>
                                        <p:attrNameLst>
                                          <p:attrName>style.visibility</p:attrName>
                                        </p:attrNameLst>
                                      </p:cBhvr>
                                      <p:to>
                                        <p:strVal val="visible"/>
                                      </p:to>
                                    </p:set>
                                    <p:animEffect transition="in" filter="wipe(up)">
                                      <p:cBhvr>
                                        <p:cTn id="7" dur="500"/>
                                        <p:tgtEl>
                                          <p:spTgt spid="1639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63908"/>
                                        </p:tgtEl>
                                        <p:attrNameLst>
                                          <p:attrName>style.visibility</p:attrName>
                                        </p:attrNameLst>
                                      </p:cBhvr>
                                      <p:to>
                                        <p:strVal val="visible"/>
                                      </p:to>
                                    </p:set>
                                    <p:animEffect transition="in" filter="checkerboard(across)">
                                      <p:cBhvr>
                                        <p:cTn id="12" dur="500"/>
                                        <p:tgtEl>
                                          <p:spTgt spid="16390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nodeType="clickEffect">
                                  <p:stCondLst>
                                    <p:cond delay="0"/>
                                  </p:stCondLst>
                                  <p:childTnLst>
                                    <p:set>
                                      <p:cBhvr>
                                        <p:cTn id="16" dur="1" fill="hold">
                                          <p:stCondLst>
                                            <p:cond delay="0"/>
                                          </p:stCondLst>
                                        </p:cTn>
                                        <p:tgtEl>
                                          <p:spTgt spid="163911"/>
                                        </p:tgtEl>
                                        <p:attrNameLst>
                                          <p:attrName>style.visibility</p:attrName>
                                        </p:attrNameLst>
                                      </p:cBhvr>
                                      <p:to>
                                        <p:strVal val="visible"/>
                                      </p:to>
                                    </p:set>
                                    <p:anim calcmode="lin" valueType="num">
                                      <p:cBhvr additive="base">
                                        <p:cTn id="17" dur="500" fill="hold"/>
                                        <p:tgtEl>
                                          <p:spTgt spid="163911"/>
                                        </p:tgtEl>
                                        <p:attrNameLst>
                                          <p:attrName>ppt_x</p:attrName>
                                        </p:attrNameLst>
                                      </p:cBhvr>
                                      <p:tavLst>
                                        <p:tav tm="0">
                                          <p:val>
                                            <p:strVal val="1+#ppt_w/2"/>
                                          </p:val>
                                        </p:tav>
                                        <p:tav tm="100000">
                                          <p:val>
                                            <p:strVal val="#ppt_x"/>
                                          </p:val>
                                        </p:tav>
                                      </p:tavLst>
                                    </p:anim>
                                    <p:anim calcmode="lin" valueType="num">
                                      <p:cBhvr additive="base">
                                        <p:cTn id="18" dur="500" fill="hold"/>
                                        <p:tgtEl>
                                          <p:spTgt spid="163911"/>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nodeType="clickEffect">
                                  <p:stCondLst>
                                    <p:cond delay="0"/>
                                  </p:stCondLst>
                                  <p:childTnLst>
                                    <p:set>
                                      <p:cBhvr>
                                        <p:cTn id="22" dur="1" fill="hold">
                                          <p:stCondLst>
                                            <p:cond delay="0"/>
                                          </p:stCondLst>
                                        </p:cTn>
                                        <p:tgtEl>
                                          <p:spTgt spid="163906"/>
                                        </p:tgtEl>
                                        <p:attrNameLst>
                                          <p:attrName>style.visibility</p:attrName>
                                        </p:attrNameLst>
                                      </p:cBhvr>
                                      <p:to>
                                        <p:strVal val="visible"/>
                                      </p:to>
                                    </p:set>
                                    <p:animEffect transition="in" filter="wipe(up)">
                                      <p:cBhvr>
                                        <p:cTn id="23" dur="500"/>
                                        <p:tgtEl>
                                          <p:spTgt spid="16390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163914"/>
                                        </p:tgtEl>
                                        <p:attrNameLst>
                                          <p:attrName>style.visibility</p:attrName>
                                        </p:attrNameLst>
                                      </p:cBhvr>
                                      <p:to>
                                        <p:strVal val="visible"/>
                                      </p:to>
                                    </p:set>
                                    <p:animEffect transition="in" filter="checkerboard(across)">
                                      <p:cBhvr>
                                        <p:cTn id="28" dur="500"/>
                                        <p:tgtEl>
                                          <p:spTgt spid="16391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nodeType="clickEffect">
                                  <p:stCondLst>
                                    <p:cond delay="0"/>
                                  </p:stCondLst>
                                  <p:childTnLst>
                                    <p:set>
                                      <p:cBhvr>
                                        <p:cTn id="32" dur="1" fill="hold">
                                          <p:stCondLst>
                                            <p:cond delay="0"/>
                                          </p:stCondLst>
                                        </p:cTn>
                                        <p:tgtEl>
                                          <p:spTgt spid="163921"/>
                                        </p:tgtEl>
                                        <p:attrNameLst>
                                          <p:attrName>style.visibility</p:attrName>
                                        </p:attrNameLst>
                                      </p:cBhvr>
                                      <p:to>
                                        <p:strVal val="visible"/>
                                      </p:to>
                                    </p:set>
                                    <p:anim calcmode="lin" valueType="num">
                                      <p:cBhvr additive="base">
                                        <p:cTn id="33" dur="500" fill="hold"/>
                                        <p:tgtEl>
                                          <p:spTgt spid="163921"/>
                                        </p:tgtEl>
                                        <p:attrNameLst>
                                          <p:attrName>ppt_x</p:attrName>
                                        </p:attrNameLst>
                                      </p:cBhvr>
                                      <p:tavLst>
                                        <p:tav tm="0">
                                          <p:val>
                                            <p:strVal val="1+#ppt_w/2"/>
                                          </p:val>
                                        </p:tav>
                                        <p:tav tm="100000">
                                          <p:val>
                                            <p:strVal val="#ppt_x"/>
                                          </p:val>
                                        </p:tav>
                                      </p:tavLst>
                                    </p:anim>
                                    <p:anim calcmode="lin" valueType="num">
                                      <p:cBhvr additive="base">
                                        <p:cTn id="34" dur="500" fill="hold"/>
                                        <p:tgtEl>
                                          <p:spTgt spid="163921"/>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5" presetClass="entr" presetSubtype="10" fill="hold" nodeType="clickEffect">
                                  <p:stCondLst>
                                    <p:cond delay="0"/>
                                  </p:stCondLst>
                                  <p:childTnLst>
                                    <p:set>
                                      <p:cBhvr>
                                        <p:cTn id="38" dur="1" fill="hold">
                                          <p:stCondLst>
                                            <p:cond delay="0"/>
                                          </p:stCondLst>
                                        </p:cTn>
                                        <p:tgtEl>
                                          <p:spTgt spid="163919"/>
                                        </p:tgtEl>
                                        <p:attrNameLst>
                                          <p:attrName>style.visibility</p:attrName>
                                        </p:attrNameLst>
                                      </p:cBhvr>
                                      <p:to>
                                        <p:strVal val="visible"/>
                                      </p:to>
                                    </p:set>
                                    <p:animEffect transition="in" filter="checkerboard(across)">
                                      <p:cBhvr>
                                        <p:cTn id="39" dur="500"/>
                                        <p:tgtEl>
                                          <p:spTgt spid="163919"/>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63920"/>
                                        </p:tgtEl>
                                        <p:attrNameLst>
                                          <p:attrName>style.visibility</p:attrName>
                                        </p:attrNameLst>
                                      </p:cBhvr>
                                      <p:to>
                                        <p:strVal val="visible"/>
                                      </p:to>
                                    </p:set>
                                    <p:anim calcmode="lin" valueType="num">
                                      <p:cBhvr additive="base">
                                        <p:cTn id="44" dur="500" fill="hold"/>
                                        <p:tgtEl>
                                          <p:spTgt spid="163920"/>
                                        </p:tgtEl>
                                        <p:attrNameLst>
                                          <p:attrName>ppt_x</p:attrName>
                                        </p:attrNameLst>
                                      </p:cBhvr>
                                      <p:tavLst>
                                        <p:tav tm="0">
                                          <p:val>
                                            <p:strVal val="#ppt_x"/>
                                          </p:val>
                                        </p:tav>
                                        <p:tav tm="100000">
                                          <p:val>
                                            <p:strVal val="#ppt_x"/>
                                          </p:val>
                                        </p:tav>
                                      </p:tavLst>
                                    </p:anim>
                                    <p:anim calcmode="lin" valueType="num">
                                      <p:cBhvr additive="base">
                                        <p:cTn id="45" dur="500" fill="hold"/>
                                        <p:tgtEl>
                                          <p:spTgt spid="163920"/>
                                        </p:tgtEl>
                                        <p:attrNameLst>
                                          <p:attrName>ppt_y</p:attrName>
                                        </p:attrNameLst>
                                      </p:cBhvr>
                                      <p:tavLst>
                                        <p:tav tm="0">
                                          <p:val>
                                            <p:strVal val="1+#ppt_h/2"/>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4" presetClass="entr" presetSubtype="16" fill="hold" nodeType="clickEffect">
                                  <p:stCondLst>
                                    <p:cond delay="0"/>
                                  </p:stCondLst>
                                  <p:childTnLst>
                                    <p:set>
                                      <p:cBhvr>
                                        <p:cTn id="49" dur="1" fill="hold">
                                          <p:stCondLst>
                                            <p:cond delay="0"/>
                                          </p:stCondLst>
                                        </p:cTn>
                                        <p:tgtEl>
                                          <p:spTgt spid="163943"/>
                                        </p:tgtEl>
                                        <p:attrNameLst>
                                          <p:attrName>style.visibility</p:attrName>
                                        </p:attrNameLst>
                                      </p:cBhvr>
                                      <p:to>
                                        <p:strVal val="visible"/>
                                      </p:to>
                                    </p:set>
                                    <p:animEffect transition="in" filter="box(in)">
                                      <p:cBhvr>
                                        <p:cTn id="50" dur="500"/>
                                        <p:tgtEl>
                                          <p:spTgt spid="1639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8" grpId="0" animBg="1" autoUpdateAnimBg="0"/>
      <p:bldP spid="163914" grpId="0" animBg="1" autoUpdateAnimBg="0"/>
      <p:bldP spid="163920"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p:txBody>
          <a:bodyPr/>
          <a:lstStyle/>
          <a:p>
            <a:pPr eaLnBrk="1" hangingPunct="1">
              <a:defRPr/>
            </a:pPr>
            <a:r>
              <a:rPr lang="ja-JP" altLang="en-US" sz="3600">
                <a:latin typeface="Times New Roman" panose="02020603050405020304" pitchFamily="18" charset="0"/>
              </a:rPr>
              <a:t>主項の決定</a:t>
            </a:r>
            <a:r>
              <a:rPr lang="en-US" altLang="ja-JP" sz="3600">
                <a:latin typeface="Times New Roman" panose="02020603050405020304" pitchFamily="18" charset="0"/>
              </a:rPr>
              <a:t>(2) </a:t>
            </a:r>
            <a:r>
              <a:rPr lang="ja-JP" altLang="en-US" sz="3600">
                <a:latin typeface="Times New Roman" panose="02020603050405020304" pitchFamily="18" charset="0"/>
              </a:rPr>
              <a:t>主項の決定</a:t>
            </a:r>
          </a:p>
        </p:txBody>
      </p:sp>
      <p:graphicFrame>
        <p:nvGraphicFramePr>
          <p:cNvPr id="233754" name="Group 282"/>
          <p:cNvGraphicFramePr>
            <a:graphicFrameLocks noGrp="1"/>
          </p:cNvGraphicFramePr>
          <p:nvPr/>
        </p:nvGraphicFramePr>
        <p:xfrm>
          <a:off x="533400" y="2057400"/>
          <a:ext cx="3962400" cy="4359278"/>
        </p:xfrm>
        <a:graphic>
          <a:graphicData uri="http://schemas.openxmlformats.org/drawingml/2006/table">
            <a:tbl>
              <a:tblPr/>
              <a:tblGrid>
                <a:gridCol w="762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tblGrid>
              <a:tr h="3962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ラベル</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  B  C</a:t>
                      </a:r>
                      <a:r>
                        <a:rPr kumimoji="1" lang="en-US" altLang="ja-JP" sz="1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D</a:t>
                      </a:r>
                      <a:endParaRPr kumimoji="1" lang="en-US" altLang="ja-JP" sz="1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298">
                <a:tc rowSpan="5">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endParaRPr kumimoji="1" lang="en-US" altLang="ja-JP" sz="2000" b="0" i="0" u="none" strike="noStrike" cap="none" normalizeH="0" baseline="3000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a:t>
                      </a: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298">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1,9</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0  0  1</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6298">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4,6</a:t>
                      </a:r>
                      <a:endParaRPr kumimoji="1" lang="en-US"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a:t>
                      </a: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0</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298">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8,9</a:t>
                      </a:r>
                      <a:endParaRPr kumimoji="1" lang="en-US"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a:t>
                      </a: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6298">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8,10</a:t>
                      </a:r>
                      <a:endParaRPr kumimoji="1" lang="en-US"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a:t>
                      </a: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0</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96298">
                <a:tc rowSpan="5">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3,11</a:t>
                      </a:r>
                      <a:endParaRPr kumimoji="1" lang="en-US"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0  1  1</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96298">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6,14</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1  1  0</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6298">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9,11</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a:t>
                      </a: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96298">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10,11</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a:t>
                      </a:r>
                      <a:r>
                        <a:rPr kumimoji="1" lang="en-US" altLang="ja-JP" sz="2000" b="1"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96298">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10,14</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a:t>
                      </a: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1  0</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233530" name="AutoShape 58"/>
          <p:cNvSpPr>
            <a:spLocks noChangeArrowheads="1"/>
          </p:cNvSpPr>
          <p:nvPr/>
        </p:nvSpPr>
        <p:spPr bwMode="auto">
          <a:xfrm>
            <a:off x="5181600" y="5334000"/>
            <a:ext cx="2895600" cy="990600"/>
          </a:xfrm>
          <a:prstGeom prst="wedgeRoundRectCallout">
            <a:avLst>
              <a:gd name="adj1" fmla="val -72861"/>
              <a:gd name="adj2" fmla="val 40704"/>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spcBef>
                <a:spcPct val="20000"/>
              </a:spcBef>
              <a:buClr>
                <a:schemeClr val="hlink"/>
              </a:buClr>
              <a:buSzPct val="70000"/>
              <a:buFont typeface="Wingdings" panose="05000000000000000000" pitchFamily="2" charset="2"/>
              <a:buNone/>
              <a:defRPr/>
            </a:pPr>
            <a:r>
              <a:rPr lang="ja-JP" altLang="en-US" sz="2400">
                <a:effectLst>
                  <a:outerShdw blurRad="38100" dist="38100" dir="2700000" algn="tl">
                    <a:srgbClr val="000000"/>
                  </a:outerShdw>
                </a:effectLst>
                <a:latin typeface="Times New Roman" panose="02020603050405020304" pitchFamily="18" charset="0"/>
              </a:rPr>
              <a:t>最後までチェックが付かなければ主項</a:t>
            </a:r>
          </a:p>
        </p:txBody>
      </p:sp>
      <p:graphicFrame>
        <p:nvGraphicFramePr>
          <p:cNvPr id="233785" name="Group 313"/>
          <p:cNvGraphicFramePr>
            <a:graphicFrameLocks noGrp="1"/>
          </p:cNvGraphicFramePr>
          <p:nvPr/>
        </p:nvGraphicFramePr>
        <p:xfrm>
          <a:off x="5105400" y="3124200"/>
          <a:ext cx="3657600" cy="1189038"/>
        </p:xfrm>
        <a:graphic>
          <a:graphicData uri="http://schemas.openxmlformats.org/drawingml/2006/table">
            <a:tbl>
              <a:tblPr/>
              <a:tblGrid>
                <a:gridCol w="12954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tblGrid>
              <a:tr h="396346">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ラベル</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  B  C</a:t>
                      </a:r>
                      <a:r>
                        <a:rPr kumimoji="1" lang="en-US" altLang="ja-JP" sz="1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D</a:t>
                      </a:r>
                      <a:endParaRPr kumimoji="1" lang="en-US" altLang="ja-JP" sz="1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346">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346">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pSp>
        <p:nvGrpSpPr>
          <p:cNvPr id="233565" name="Group 93"/>
          <p:cNvGrpSpPr>
            <a:grpSpLocks/>
          </p:cNvGrpSpPr>
          <p:nvPr/>
        </p:nvGrpSpPr>
        <p:grpSpPr bwMode="auto">
          <a:xfrm>
            <a:off x="3733800" y="3243263"/>
            <a:ext cx="5029200" cy="3162300"/>
            <a:chOff x="2352" y="2043"/>
            <a:chExt cx="3168" cy="1992"/>
          </a:xfrm>
        </p:grpSpPr>
        <p:sp>
          <p:nvSpPr>
            <p:cNvPr id="233566" name="Rectangle 94"/>
            <p:cNvSpPr>
              <a:spLocks noChangeArrowheads="1"/>
            </p:cNvSpPr>
            <p:nvPr/>
          </p:nvSpPr>
          <p:spPr bwMode="auto">
            <a:xfrm>
              <a:off x="2352" y="2043"/>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i="1">
                  <a:solidFill>
                    <a:srgbClr val="FFFF00"/>
                  </a:solidFill>
                  <a:latin typeface="Times New Roman" panose="02020603050405020304" pitchFamily="18" charset="0"/>
                </a:rPr>
                <a:t>p</a:t>
              </a:r>
            </a:p>
          </p:txBody>
        </p:sp>
        <p:sp>
          <p:nvSpPr>
            <p:cNvPr id="233567" name="Rectangle 95"/>
            <p:cNvSpPr>
              <a:spLocks noChangeArrowheads="1"/>
            </p:cNvSpPr>
            <p:nvPr/>
          </p:nvSpPr>
          <p:spPr bwMode="auto">
            <a:xfrm>
              <a:off x="2352" y="3039"/>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i="1">
                  <a:solidFill>
                    <a:srgbClr val="FFFF00"/>
                  </a:solidFill>
                  <a:latin typeface="Times New Roman" panose="02020603050405020304" pitchFamily="18" charset="0"/>
                </a:rPr>
                <a:t>q</a:t>
              </a:r>
            </a:p>
          </p:txBody>
        </p:sp>
        <p:sp>
          <p:nvSpPr>
            <p:cNvPr id="233568" name="Rectangle 96"/>
            <p:cNvSpPr>
              <a:spLocks noChangeArrowheads="1"/>
            </p:cNvSpPr>
            <p:nvPr/>
          </p:nvSpPr>
          <p:spPr bwMode="auto">
            <a:xfrm>
              <a:off x="2352" y="3786"/>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i="1">
                  <a:solidFill>
                    <a:srgbClr val="FFFF00"/>
                  </a:solidFill>
                  <a:latin typeface="Times New Roman" panose="02020603050405020304" pitchFamily="18" charset="0"/>
                </a:rPr>
                <a:t>r</a:t>
              </a:r>
            </a:p>
          </p:txBody>
        </p:sp>
        <p:sp>
          <p:nvSpPr>
            <p:cNvPr id="233569" name="Rectangle 97"/>
            <p:cNvSpPr>
              <a:spLocks noChangeArrowheads="1"/>
            </p:cNvSpPr>
            <p:nvPr/>
          </p:nvSpPr>
          <p:spPr bwMode="auto">
            <a:xfrm>
              <a:off x="5040" y="2466"/>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i="1">
                  <a:solidFill>
                    <a:srgbClr val="FFFF00"/>
                  </a:solidFill>
                  <a:latin typeface="Times New Roman" panose="02020603050405020304" pitchFamily="18" charset="0"/>
                </a:rPr>
                <a:t>t</a:t>
              </a:r>
            </a:p>
          </p:txBody>
        </p:sp>
        <p:sp>
          <p:nvSpPr>
            <p:cNvPr id="233570" name="Rectangle 98"/>
            <p:cNvSpPr>
              <a:spLocks noChangeArrowheads="1"/>
            </p:cNvSpPr>
            <p:nvPr/>
          </p:nvSpPr>
          <p:spPr bwMode="auto">
            <a:xfrm>
              <a:off x="5040" y="2217"/>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i="1">
                  <a:solidFill>
                    <a:srgbClr val="FFFF00"/>
                  </a:solidFill>
                  <a:latin typeface="Times New Roman" panose="02020603050405020304" pitchFamily="18" charset="0"/>
                </a:rPr>
                <a:t>s</a:t>
              </a:r>
            </a:p>
          </p:txBody>
        </p:sp>
      </p:grpSp>
      <p:grpSp>
        <p:nvGrpSpPr>
          <p:cNvPr id="233586" name="Group 114"/>
          <p:cNvGrpSpPr>
            <a:grpSpLocks/>
          </p:cNvGrpSpPr>
          <p:nvPr/>
        </p:nvGrpSpPr>
        <p:grpSpPr bwMode="auto">
          <a:xfrm>
            <a:off x="2133600" y="3638550"/>
            <a:ext cx="5867400" cy="2371725"/>
            <a:chOff x="1344" y="2292"/>
            <a:chExt cx="3696" cy="1494"/>
          </a:xfrm>
        </p:grpSpPr>
        <p:sp>
          <p:nvSpPr>
            <p:cNvPr id="233587" name="Rectangle 115"/>
            <p:cNvSpPr>
              <a:spLocks noChangeArrowheads="1"/>
            </p:cNvSpPr>
            <p:nvPr/>
          </p:nvSpPr>
          <p:spPr bwMode="auto">
            <a:xfrm>
              <a:off x="2352" y="3288"/>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33588" name="Rectangle 116"/>
            <p:cNvSpPr>
              <a:spLocks noChangeArrowheads="1"/>
            </p:cNvSpPr>
            <p:nvPr/>
          </p:nvSpPr>
          <p:spPr bwMode="auto">
            <a:xfrm>
              <a:off x="4032" y="2466"/>
              <a:ext cx="100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1  0  </a:t>
              </a:r>
              <a:r>
                <a:rPr lang="en-US" altLang="ja-JP" sz="2000" b="1">
                  <a:latin typeface="Times New Roman" panose="02020603050405020304" pitchFamily="18" charset="0"/>
                </a:rPr>
                <a:t>-</a:t>
              </a:r>
              <a:r>
                <a:rPr lang="en-US" altLang="ja-JP" sz="2000">
                  <a:latin typeface="Times New Roman" panose="02020603050405020304" pitchFamily="18" charset="0"/>
                </a:rPr>
                <a:t>  </a:t>
              </a:r>
              <a:r>
                <a:rPr lang="en-US" altLang="ja-JP" sz="2000" b="1">
                  <a:latin typeface="Times New Roman" panose="02020603050405020304" pitchFamily="18" charset="0"/>
                </a:rPr>
                <a:t>-</a:t>
              </a:r>
            </a:p>
          </p:txBody>
        </p:sp>
        <p:sp>
          <p:nvSpPr>
            <p:cNvPr id="233589" name="Rectangle 117"/>
            <p:cNvSpPr>
              <a:spLocks noChangeArrowheads="1"/>
            </p:cNvSpPr>
            <p:nvPr/>
          </p:nvSpPr>
          <p:spPr bwMode="auto">
            <a:xfrm>
              <a:off x="3216" y="2466"/>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8,9,10,11</a:t>
              </a:r>
              <a:endParaRPr lang="en-US" altLang="ja-JP" sz="2000" baseline="30000">
                <a:latin typeface="Times New Roman" panose="02020603050405020304" pitchFamily="18" charset="0"/>
              </a:endParaRPr>
            </a:p>
          </p:txBody>
        </p:sp>
        <p:sp>
          <p:nvSpPr>
            <p:cNvPr id="233590" name="Line 118"/>
            <p:cNvSpPr>
              <a:spLocks noChangeShapeType="1"/>
            </p:cNvSpPr>
            <p:nvPr/>
          </p:nvSpPr>
          <p:spPr bwMode="auto">
            <a:xfrm flipV="1">
              <a:off x="2880" y="2592"/>
              <a:ext cx="288"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33591" name="Line 119"/>
            <p:cNvSpPr>
              <a:spLocks noChangeShapeType="1"/>
            </p:cNvSpPr>
            <p:nvPr/>
          </p:nvSpPr>
          <p:spPr bwMode="auto">
            <a:xfrm flipV="1">
              <a:off x="2880" y="2592"/>
              <a:ext cx="288" cy="81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33592" name="Line 120"/>
            <p:cNvSpPr>
              <a:spLocks noChangeShapeType="1"/>
            </p:cNvSpPr>
            <p:nvPr/>
          </p:nvSpPr>
          <p:spPr bwMode="auto">
            <a:xfrm>
              <a:off x="2880" y="2400"/>
              <a:ext cx="288"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33593" name="Line 121"/>
            <p:cNvSpPr>
              <a:spLocks noChangeShapeType="1"/>
            </p:cNvSpPr>
            <p:nvPr/>
          </p:nvSpPr>
          <p:spPr bwMode="auto">
            <a:xfrm flipV="1">
              <a:off x="2880" y="2592"/>
              <a:ext cx="288" cy="105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33594" name="Rectangle 122"/>
            <p:cNvSpPr>
              <a:spLocks noChangeArrowheads="1"/>
            </p:cNvSpPr>
            <p:nvPr/>
          </p:nvSpPr>
          <p:spPr bwMode="auto">
            <a:xfrm>
              <a:off x="2352" y="3537"/>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33595" name="Rectangle 123"/>
            <p:cNvSpPr>
              <a:spLocks noChangeArrowheads="1"/>
            </p:cNvSpPr>
            <p:nvPr/>
          </p:nvSpPr>
          <p:spPr bwMode="auto">
            <a:xfrm>
              <a:off x="2352" y="2292"/>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33596" name="Rectangle 124"/>
            <p:cNvSpPr>
              <a:spLocks noChangeArrowheads="1"/>
            </p:cNvSpPr>
            <p:nvPr/>
          </p:nvSpPr>
          <p:spPr bwMode="auto">
            <a:xfrm>
              <a:off x="2352" y="2541"/>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33597" name="Rectangle 125"/>
            <p:cNvSpPr>
              <a:spLocks noChangeArrowheads="1"/>
            </p:cNvSpPr>
            <p:nvPr/>
          </p:nvSpPr>
          <p:spPr bwMode="auto">
            <a:xfrm>
              <a:off x="1344" y="2292"/>
              <a:ext cx="100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1  0  0  </a:t>
              </a:r>
              <a:r>
                <a:rPr lang="en-US" altLang="ja-JP" sz="2000" b="1">
                  <a:latin typeface="Times New Roman" panose="02020603050405020304" pitchFamily="18" charset="0"/>
                </a:rPr>
                <a:t>-</a:t>
              </a:r>
            </a:p>
          </p:txBody>
        </p:sp>
        <p:sp>
          <p:nvSpPr>
            <p:cNvPr id="233598" name="Rectangle 126"/>
            <p:cNvSpPr>
              <a:spLocks noChangeArrowheads="1"/>
            </p:cNvSpPr>
            <p:nvPr/>
          </p:nvSpPr>
          <p:spPr bwMode="auto">
            <a:xfrm>
              <a:off x="1344" y="2541"/>
              <a:ext cx="100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1  0  </a:t>
              </a:r>
              <a:r>
                <a:rPr lang="en-US" altLang="ja-JP" sz="2000" b="1">
                  <a:latin typeface="Times New Roman" panose="02020603050405020304" pitchFamily="18" charset="0"/>
                </a:rPr>
                <a:t>-</a:t>
              </a:r>
              <a:r>
                <a:rPr lang="en-US" altLang="ja-JP" sz="2000">
                  <a:latin typeface="Times New Roman" panose="02020603050405020304" pitchFamily="18" charset="0"/>
                </a:rPr>
                <a:t>  0</a:t>
              </a:r>
            </a:p>
          </p:txBody>
        </p:sp>
        <p:sp>
          <p:nvSpPr>
            <p:cNvPr id="233599" name="Rectangle 127"/>
            <p:cNvSpPr>
              <a:spLocks noChangeArrowheads="1"/>
            </p:cNvSpPr>
            <p:nvPr/>
          </p:nvSpPr>
          <p:spPr bwMode="auto">
            <a:xfrm>
              <a:off x="1344" y="3288"/>
              <a:ext cx="100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1  0  </a:t>
              </a:r>
              <a:r>
                <a:rPr lang="en-US" altLang="ja-JP" sz="2000" b="1">
                  <a:latin typeface="Times New Roman" panose="02020603050405020304" pitchFamily="18" charset="0"/>
                </a:rPr>
                <a:t>-</a:t>
              </a:r>
              <a:r>
                <a:rPr lang="en-US" altLang="ja-JP" sz="2000">
                  <a:latin typeface="Times New Roman" panose="02020603050405020304" pitchFamily="18" charset="0"/>
                </a:rPr>
                <a:t>  1</a:t>
              </a:r>
            </a:p>
          </p:txBody>
        </p:sp>
        <p:sp>
          <p:nvSpPr>
            <p:cNvPr id="233600" name="Rectangle 128"/>
            <p:cNvSpPr>
              <a:spLocks noChangeArrowheads="1"/>
            </p:cNvSpPr>
            <p:nvPr/>
          </p:nvSpPr>
          <p:spPr bwMode="auto">
            <a:xfrm>
              <a:off x="1344" y="3537"/>
              <a:ext cx="100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1  0  1  </a:t>
              </a:r>
              <a:r>
                <a:rPr lang="en-US" altLang="ja-JP" sz="2000" b="1" i="1">
                  <a:latin typeface="Times New Roman" panose="02020603050405020304" pitchFamily="18" charset="0"/>
                </a:rPr>
                <a:t>-</a:t>
              </a:r>
            </a:p>
          </p:txBody>
        </p:sp>
      </p:grpSp>
      <p:grpSp>
        <p:nvGrpSpPr>
          <p:cNvPr id="233601" name="Group 129"/>
          <p:cNvGrpSpPr>
            <a:grpSpLocks/>
          </p:cNvGrpSpPr>
          <p:nvPr/>
        </p:nvGrpSpPr>
        <p:grpSpPr bwMode="auto">
          <a:xfrm>
            <a:off x="2133600" y="2452688"/>
            <a:ext cx="5867400" cy="3162300"/>
            <a:chOff x="1344" y="1545"/>
            <a:chExt cx="3696" cy="1992"/>
          </a:xfrm>
        </p:grpSpPr>
        <p:sp>
          <p:nvSpPr>
            <p:cNvPr id="233602" name="Rectangle 130"/>
            <p:cNvSpPr>
              <a:spLocks noChangeArrowheads="1"/>
            </p:cNvSpPr>
            <p:nvPr/>
          </p:nvSpPr>
          <p:spPr bwMode="auto">
            <a:xfrm>
              <a:off x="2352" y="1545"/>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33603" name="Rectangle 131"/>
            <p:cNvSpPr>
              <a:spLocks noChangeArrowheads="1"/>
            </p:cNvSpPr>
            <p:nvPr/>
          </p:nvSpPr>
          <p:spPr bwMode="auto">
            <a:xfrm>
              <a:off x="4032" y="2217"/>
              <a:ext cx="100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b="1">
                  <a:latin typeface="Times New Roman" panose="02020603050405020304" pitchFamily="18" charset="0"/>
                </a:rPr>
                <a:t>-</a:t>
              </a:r>
              <a:r>
                <a:rPr lang="en-US" altLang="ja-JP" sz="2000">
                  <a:latin typeface="Times New Roman" panose="02020603050405020304" pitchFamily="18" charset="0"/>
                </a:rPr>
                <a:t>  0  </a:t>
              </a:r>
              <a:r>
                <a:rPr lang="en-US" altLang="ja-JP" sz="2000" b="1">
                  <a:latin typeface="Times New Roman" panose="02020603050405020304" pitchFamily="18" charset="0"/>
                </a:rPr>
                <a:t>-</a:t>
              </a:r>
              <a:r>
                <a:rPr lang="en-US" altLang="ja-JP" sz="2000">
                  <a:latin typeface="Times New Roman" panose="02020603050405020304" pitchFamily="18" charset="0"/>
                </a:rPr>
                <a:t>  1</a:t>
              </a:r>
            </a:p>
          </p:txBody>
        </p:sp>
        <p:sp>
          <p:nvSpPr>
            <p:cNvPr id="233604" name="Rectangle 132"/>
            <p:cNvSpPr>
              <a:spLocks noChangeArrowheads="1"/>
            </p:cNvSpPr>
            <p:nvPr/>
          </p:nvSpPr>
          <p:spPr bwMode="auto">
            <a:xfrm>
              <a:off x="3216" y="2217"/>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1,3,9,11</a:t>
              </a:r>
              <a:endParaRPr lang="en-US" altLang="ja-JP" sz="2000" baseline="30000">
                <a:latin typeface="Times New Roman" panose="02020603050405020304" pitchFamily="18" charset="0"/>
              </a:endParaRPr>
            </a:p>
          </p:txBody>
        </p:sp>
        <p:sp>
          <p:nvSpPr>
            <p:cNvPr id="233605" name="Line 133"/>
            <p:cNvSpPr>
              <a:spLocks noChangeShapeType="1"/>
            </p:cNvSpPr>
            <p:nvPr/>
          </p:nvSpPr>
          <p:spPr bwMode="auto">
            <a:xfrm>
              <a:off x="2880" y="1632"/>
              <a:ext cx="288" cy="67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33606" name="Line 134"/>
            <p:cNvSpPr>
              <a:spLocks noChangeShapeType="1"/>
            </p:cNvSpPr>
            <p:nvPr/>
          </p:nvSpPr>
          <p:spPr bwMode="auto">
            <a:xfrm>
              <a:off x="2880" y="1920"/>
              <a:ext cx="288" cy="38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33607" name="Rectangle 135"/>
            <p:cNvSpPr>
              <a:spLocks noChangeArrowheads="1"/>
            </p:cNvSpPr>
            <p:nvPr/>
          </p:nvSpPr>
          <p:spPr bwMode="auto">
            <a:xfrm>
              <a:off x="2352" y="1794"/>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33608" name="Line 136"/>
            <p:cNvSpPr>
              <a:spLocks noChangeShapeType="1"/>
            </p:cNvSpPr>
            <p:nvPr/>
          </p:nvSpPr>
          <p:spPr bwMode="auto">
            <a:xfrm flipV="1">
              <a:off x="2880" y="2304"/>
              <a:ext cx="288" cy="57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33609" name="Line 137"/>
            <p:cNvSpPr>
              <a:spLocks noChangeShapeType="1"/>
            </p:cNvSpPr>
            <p:nvPr/>
          </p:nvSpPr>
          <p:spPr bwMode="auto">
            <a:xfrm flipV="1">
              <a:off x="2880" y="2304"/>
              <a:ext cx="288" cy="110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33610" name="Rectangle 138"/>
            <p:cNvSpPr>
              <a:spLocks noChangeArrowheads="1"/>
            </p:cNvSpPr>
            <p:nvPr/>
          </p:nvSpPr>
          <p:spPr bwMode="auto">
            <a:xfrm>
              <a:off x="2352" y="2790"/>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33611" name="Rectangle 139"/>
            <p:cNvSpPr>
              <a:spLocks noChangeArrowheads="1"/>
            </p:cNvSpPr>
            <p:nvPr/>
          </p:nvSpPr>
          <p:spPr bwMode="auto">
            <a:xfrm>
              <a:off x="2352" y="3288"/>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33612" name="Rectangle 140"/>
            <p:cNvSpPr>
              <a:spLocks noChangeArrowheads="1"/>
            </p:cNvSpPr>
            <p:nvPr/>
          </p:nvSpPr>
          <p:spPr bwMode="auto">
            <a:xfrm>
              <a:off x="1344" y="1545"/>
              <a:ext cx="100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dirty="0">
                  <a:solidFill>
                    <a:srgbClr val="FFFF00"/>
                  </a:solidFill>
                  <a:latin typeface="Times New Roman" panose="02020603050405020304" pitchFamily="18" charset="0"/>
                </a:rPr>
                <a:t>0  0  </a:t>
              </a:r>
              <a:r>
                <a:rPr lang="en-US" altLang="ja-JP" sz="2000" b="1" dirty="0">
                  <a:solidFill>
                    <a:srgbClr val="FFFF00"/>
                  </a:solidFill>
                  <a:latin typeface="Times New Roman" panose="02020603050405020304" pitchFamily="18" charset="0"/>
                </a:rPr>
                <a:t>-</a:t>
              </a:r>
              <a:r>
                <a:rPr lang="en-US" altLang="ja-JP" sz="2000" dirty="0">
                  <a:solidFill>
                    <a:srgbClr val="FFFF00"/>
                  </a:solidFill>
                  <a:latin typeface="Times New Roman" panose="02020603050405020304" pitchFamily="18" charset="0"/>
                </a:rPr>
                <a:t>  1</a:t>
              </a:r>
            </a:p>
          </p:txBody>
        </p:sp>
        <p:sp>
          <p:nvSpPr>
            <p:cNvPr id="233613" name="Rectangle 141"/>
            <p:cNvSpPr>
              <a:spLocks noChangeArrowheads="1"/>
            </p:cNvSpPr>
            <p:nvPr/>
          </p:nvSpPr>
          <p:spPr bwMode="auto">
            <a:xfrm>
              <a:off x="1344" y="1794"/>
              <a:ext cx="100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b="1">
                  <a:solidFill>
                    <a:srgbClr val="FFFF00"/>
                  </a:solidFill>
                  <a:latin typeface="Times New Roman" panose="02020603050405020304" pitchFamily="18" charset="0"/>
                </a:rPr>
                <a:t>-</a:t>
              </a:r>
              <a:r>
                <a:rPr lang="en-US" altLang="ja-JP" sz="2000">
                  <a:solidFill>
                    <a:srgbClr val="FFFF00"/>
                  </a:solidFill>
                  <a:latin typeface="Times New Roman" panose="02020603050405020304" pitchFamily="18" charset="0"/>
                </a:rPr>
                <a:t>  0  0  1</a:t>
              </a:r>
            </a:p>
          </p:txBody>
        </p:sp>
        <p:sp>
          <p:nvSpPr>
            <p:cNvPr id="233614" name="Rectangle 142"/>
            <p:cNvSpPr>
              <a:spLocks noChangeArrowheads="1"/>
            </p:cNvSpPr>
            <p:nvPr/>
          </p:nvSpPr>
          <p:spPr bwMode="auto">
            <a:xfrm>
              <a:off x="1344" y="2790"/>
              <a:ext cx="100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b="1">
                  <a:solidFill>
                    <a:srgbClr val="FFFF00"/>
                  </a:solidFill>
                  <a:latin typeface="Times New Roman" panose="02020603050405020304" pitchFamily="18" charset="0"/>
                </a:rPr>
                <a:t>-</a:t>
              </a:r>
              <a:r>
                <a:rPr lang="en-US" altLang="ja-JP" sz="2000">
                  <a:solidFill>
                    <a:srgbClr val="FFFF00"/>
                  </a:solidFill>
                  <a:latin typeface="Times New Roman" panose="02020603050405020304" pitchFamily="18" charset="0"/>
                </a:rPr>
                <a:t>  0  1  1</a:t>
              </a:r>
            </a:p>
          </p:txBody>
        </p:sp>
        <p:sp>
          <p:nvSpPr>
            <p:cNvPr id="233615" name="Rectangle 143"/>
            <p:cNvSpPr>
              <a:spLocks noChangeArrowheads="1"/>
            </p:cNvSpPr>
            <p:nvPr/>
          </p:nvSpPr>
          <p:spPr bwMode="auto">
            <a:xfrm>
              <a:off x="1344" y="3288"/>
              <a:ext cx="100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solidFill>
                    <a:srgbClr val="FFFF00"/>
                  </a:solidFill>
                  <a:latin typeface="Times New Roman" panose="02020603050405020304" pitchFamily="18" charset="0"/>
                </a:rPr>
                <a:t>1  0  </a:t>
              </a:r>
              <a:r>
                <a:rPr lang="en-US" altLang="ja-JP" sz="2000" b="1">
                  <a:solidFill>
                    <a:srgbClr val="FFFF00"/>
                  </a:solidFill>
                  <a:latin typeface="Times New Roman" panose="02020603050405020304" pitchFamily="18" charset="0"/>
                </a:rPr>
                <a:t>-</a:t>
              </a:r>
              <a:r>
                <a:rPr lang="en-US" altLang="ja-JP" sz="2000">
                  <a:solidFill>
                    <a:srgbClr val="FFFF00"/>
                  </a:solidFill>
                  <a:latin typeface="Times New Roman" panose="02020603050405020304" pitchFamily="18" charset="0"/>
                </a:rPr>
                <a:t>  1</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33601"/>
                                        </p:tgtEl>
                                        <p:attrNameLst>
                                          <p:attrName>style.visibility</p:attrName>
                                        </p:attrNameLst>
                                      </p:cBhvr>
                                      <p:to>
                                        <p:strVal val="visible"/>
                                      </p:to>
                                    </p:set>
                                    <p:animEffect transition="in" filter="wipe(left)">
                                      <p:cBhvr>
                                        <p:cTn id="7" dur="500"/>
                                        <p:tgtEl>
                                          <p:spTgt spid="2336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33586"/>
                                        </p:tgtEl>
                                        <p:attrNameLst>
                                          <p:attrName>style.visibility</p:attrName>
                                        </p:attrNameLst>
                                      </p:cBhvr>
                                      <p:to>
                                        <p:strVal val="visible"/>
                                      </p:to>
                                    </p:set>
                                    <p:animEffect transition="in" filter="wipe(left)">
                                      <p:cBhvr>
                                        <p:cTn id="12" dur="500"/>
                                        <p:tgtEl>
                                          <p:spTgt spid="23358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33530"/>
                                        </p:tgtEl>
                                        <p:attrNameLst>
                                          <p:attrName>style.visibility</p:attrName>
                                        </p:attrNameLst>
                                      </p:cBhvr>
                                      <p:to>
                                        <p:strVal val="visible"/>
                                      </p:to>
                                    </p:set>
                                    <p:animEffect transition="in" filter="checkerboard(across)">
                                      <p:cBhvr>
                                        <p:cTn id="17" dur="500"/>
                                        <p:tgtEl>
                                          <p:spTgt spid="23353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33565"/>
                                        </p:tgtEl>
                                        <p:attrNameLst>
                                          <p:attrName>style.visibility</p:attrName>
                                        </p:attrNameLst>
                                      </p:cBhvr>
                                      <p:to>
                                        <p:strVal val="visible"/>
                                      </p:to>
                                    </p:set>
                                    <p:animEffect transition="in" filter="checkerboard(across)">
                                      <p:cBhvr>
                                        <p:cTn id="22" dur="500"/>
                                        <p:tgtEl>
                                          <p:spTgt spid="2335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530"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pPr eaLnBrk="1" hangingPunct="1">
              <a:defRPr/>
            </a:pPr>
            <a:r>
              <a:rPr lang="ja-JP" altLang="en-US" sz="3600">
                <a:latin typeface="Times New Roman" panose="02020603050405020304" pitchFamily="18" charset="0"/>
              </a:rPr>
              <a:t>主項の決定</a:t>
            </a:r>
            <a:r>
              <a:rPr lang="en-US" altLang="ja-JP" sz="3600">
                <a:latin typeface="Times New Roman" panose="02020603050405020304" pitchFamily="18" charset="0"/>
              </a:rPr>
              <a:t>(2) </a:t>
            </a:r>
            <a:r>
              <a:rPr lang="ja-JP" altLang="en-US" sz="3600">
                <a:latin typeface="Times New Roman" panose="02020603050405020304" pitchFamily="18" charset="0"/>
              </a:rPr>
              <a:t>主項の決定</a:t>
            </a:r>
          </a:p>
        </p:txBody>
      </p:sp>
      <p:graphicFrame>
        <p:nvGraphicFramePr>
          <p:cNvPr id="28675" name="Object 131"/>
          <p:cNvGraphicFramePr>
            <a:graphicFrameLocks noChangeAspect="1"/>
          </p:cNvGraphicFramePr>
          <p:nvPr/>
        </p:nvGraphicFramePr>
        <p:xfrm>
          <a:off x="1431925" y="1428750"/>
          <a:ext cx="5907088" cy="1651000"/>
        </p:xfrm>
        <a:graphic>
          <a:graphicData uri="http://schemas.openxmlformats.org/presentationml/2006/ole">
            <mc:AlternateContent xmlns:mc="http://schemas.openxmlformats.org/markup-compatibility/2006">
              <mc:Choice xmlns:v="urn:schemas-microsoft-com:vml" Requires="v">
                <p:oleObj spid="_x0000_s8212" name="数式" r:id="rId4" imgW="3108960" imgH="839520" progId="Equation.3">
                  <p:embed/>
                </p:oleObj>
              </mc:Choice>
              <mc:Fallback>
                <p:oleObj name="数式" r:id="rId4" imgW="3108960" imgH="839520" progId="Equation.3">
                  <p:embed/>
                  <p:pic>
                    <p:nvPicPr>
                      <p:cNvPr id="0" name="Picture 7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31925" y="1428750"/>
                        <a:ext cx="5907088" cy="165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78313" name="Group 137"/>
          <p:cNvGrpSpPr>
            <a:grpSpLocks/>
          </p:cNvGrpSpPr>
          <p:nvPr/>
        </p:nvGrpSpPr>
        <p:grpSpPr bwMode="auto">
          <a:xfrm>
            <a:off x="1371600" y="3200400"/>
            <a:ext cx="6248400" cy="3105150"/>
            <a:chOff x="864" y="2016"/>
            <a:chExt cx="3936" cy="1956"/>
          </a:xfrm>
        </p:grpSpPr>
        <p:sp>
          <p:nvSpPr>
            <p:cNvPr id="178245" name="Rectangle 69"/>
            <p:cNvSpPr>
              <a:spLocks noChangeArrowheads="1"/>
            </p:cNvSpPr>
            <p:nvPr/>
          </p:nvSpPr>
          <p:spPr bwMode="auto">
            <a:xfrm>
              <a:off x="864" y="3646"/>
              <a:ext cx="62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i="1">
                  <a:latin typeface="Times New Roman" panose="02020603050405020304" pitchFamily="18" charset="0"/>
                </a:rPr>
                <a:t>t</a:t>
              </a:r>
            </a:p>
          </p:txBody>
        </p:sp>
        <p:sp>
          <p:nvSpPr>
            <p:cNvPr id="178243" name="Rectangle 67"/>
            <p:cNvSpPr>
              <a:spLocks noChangeArrowheads="1"/>
            </p:cNvSpPr>
            <p:nvPr/>
          </p:nvSpPr>
          <p:spPr bwMode="auto">
            <a:xfrm>
              <a:off x="864" y="3320"/>
              <a:ext cx="62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i="1">
                  <a:latin typeface="Times New Roman" panose="02020603050405020304" pitchFamily="18" charset="0"/>
                </a:rPr>
                <a:t>s</a:t>
              </a:r>
            </a:p>
          </p:txBody>
        </p:sp>
        <p:sp>
          <p:nvSpPr>
            <p:cNvPr id="178241" name="Rectangle 65"/>
            <p:cNvSpPr>
              <a:spLocks noChangeArrowheads="1"/>
            </p:cNvSpPr>
            <p:nvPr/>
          </p:nvSpPr>
          <p:spPr bwMode="auto">
            <a:xfrm>
              <a:off x="864" y="2994"/>
              <a:ext cx="62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i="1">
                  <a:latin typeface="Times New Roman" panose="02020603050405020304" pitchFamily="18" charset="0"/>
                </a:rPr>
                <a:t>r</a:t>
              </a:r>
            </a:p>
          </p:txBody>
        </p:sp>
        <p:sp>
          <p:nvSpPr>
            <p:cNvPr id="178239" name="Rectangle 63"/>
            <p:cNvSpPr>
              <a:spLocks noChangeArrowheads="1"/>
            </p:cNvSpPr>
            <p:nvPr/>
          </p:nvSpPr>
          <p:spPr bwMode="auto">
            <a:xfrm>
              <a:off x="864" y="2668"/>
              <a:ext cx="62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i="1">
                  <a:latin typeface="Times New Roman" panose="02020603050405020304" pitchFamily="18" charset="0"/>
                </a:rPr>
                <a:t>q</a:t>
              </a:r>
            </a:p>
          </p:txBody>
        </p:sp>
        <p:sp>
          <p:nvSpPr>
            <p:cNvPr id="178237" name="Rectangle 61"/>
            <p:cNvSpPr>
              <a:spLocks noChangeArrowheads="1"/>
            </p:cNvSpPr>
            <p:nvPr/>
          </p:nvSpPr>
          <p:spPr bwMode="auto">
            <a:xfrm>
              <a:off x="864" y="2342"/>
              <a:ext cx="62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i="1">
                  <a:latin typeface="Times New Roman" panose="02020603050405020304" pitchFamily="18" charset="0"/>
                </a:rPr>
                <a:t>p</a:t>
              </a:r>
            </a:p>
          </p:txBody>
        </p:sp>
        <p:sp>
          <p:nvSpPr>
            <p:cNvPr id="178235" name="Rectangle 59"/>
            <p:cNvSpPr>
              <a:spLocks noChangeArrowheads="1"/>
            </p:cNvSpPr>
            <p:nvPr/>
          </p:nvSpPr>
          <p:spPr bwMode="auto">
            <a:xfrm>
              <a:off x="864" y="2016"/>
              <a:ext cx="62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ja-JP" altLang="en-US">
                  <a:latin typeface="Times New Roman" panose="02020603050405020304" pitchFamily="18" charset="0"/>
                </a:rPr>
                <a:t>主項</a:t>
              </a:r>
            </a:p>
          </p:txBody>
        </p:sp>
        <p:sp>
          <p:nvSpPr>
            <p:cNvPr id="178220" name="Rectangle 44"/>
            <p:cNvSpPr>
              <a:spLocks noChangeArrowheads="1"/>
            </p:cNvSpPr>
            <p:nvPr/>
          </p:nvSpPr>
          <p:spPr bwMode="auto">
            <a:xfrm>
              <a:off x="2640" y="3646"/>
              <a:ext cx="110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latin typeface="Times New Roman" panose="02020603050405020304" pitchFamily="18" charset="0"/>
                </a:rPr>
                <a:t>1 0 </a:t>
              </a:r>
              <a:r>
                <a:rPr lang="en-US" altLang="ja-JP" b="1">
                  <a:latin typeface="Times New Roman" panose="02020603050405020304" pitchFamily="18" charset="0"/>
                </a:rPr>
                <a:t>-</a:t>
              </a:r>
              <a:r>
                <a:rPr lang="en-US" altLang="ja-JP">
                  <a:latin typeface="Times New Roman" panose="02020603050405020304" pitchFamily="18" charset="0"/>
                </a:rPr>
                <a:t> </a:t>
              </a:r>
              <a:r>
                <a:rPr lang="en-US" altLang="ja-JP" b="1">
                  <a:latin typeface="Times New Roman" panose="02020603050405020304" pitchFamily="18" charset="0"/>
                </a:rPr>
                <a:t>-</a:t>
              </a:r>
            </a:p>
          </p:txBody>
        </p:sp>
        <p:sp>
          <p:nvSpPr>
            <p:cNvPr id="178219" name="Rectangle 43"/>
            <p:cNvSpPr>
              <a:spLocks noChangeArrowheads="1"/>
            </p:cNvSpPr>
            <p:nvPr/>
          </p:nvSpPr>
          <p:spPr bwMode="auto">
            <a:xfrm>
              <a:off x="1488" y="3646"/>
              <a:ext cx="115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latin typeface="Times New Roman" panose="02020603050405020304" pitchFamily="18" charset="0"/>
                </a:rPr>
                <a:t>8,9,10,11</a:t>
              </a:r>
            </a:p>
          </p:txBody>
        </p:sp>
        <p:sp>
          <p:nvSpPr>
            <p:cNvPr id="178217" name="Rectangle 41"/>
            <p:cNvSpPr>
              <a:spLocks noChangeArrowheads="1"/>
            </p:cNvSpPr>
            <p:nvPr/>
          </p:nvSpPr>
          <p:spPr bwMode="auto">
            <a:xfrm>
              <a:off x="2640" y="3320"/>
              <a:ext cx="110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b="1">
                  <a:latin typeface="Times New Roman" panose="02020603050405020304" pitchFamily="18" charset="0"/>
                </a:rPr>
                <a:t>-</a:t>
              </a:r>
              <a:r>
                <a:rPr lang="en-US" altLang="ja-JP">
                  <a:latin typeface="Times New Roman" panose="02020603050405020304" pitchFamily="18" charset="0"/>
                </a:rPr>
                <a:t> 0 </a:t>
              </a:r>
              <a:r>
                <a:rPr lang="en-US" altLang="ja-JP" b="1">
                  <a:latin typeface="Times New Roman" panose="02020603050405020304" pitchFamily="18" charset="0"/>
                </a:rPr>
                <a:t>-</a:t>
              </a:r>
              <a:r>
                <a:rPr lang="en-US" altLang="ja-JP">
                  <a:latin typeface="Times New Roman" panose="02020603050405020304" pitchFamily="18" charset="0"/>
                </a:rPr>
                <a:t> 1</a:t>
              </a:r>
            </a:p>
          </p:txBody>
        </p:sp>
        <p:sp>
          <p:nvSpPr>
            <p:cNvPr id="178216" name="Rectangle 40"/>
            <p:cNvSpPr>
              <a:spLocks noChangeArrowheads="1"/>
            </p:cNvSpPr>
            <p:nvPr/>
          </p:nvSpPr>
          <p:spPr bwMode="auto">
            <a:xfrm>
              <a:off x="1488" y="3320"/>
              <a:ext cx="115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latin typeface="Times New Roman" panose="02020603050405020304" pitchFamily="18" charset="0"/>
                </a:rPr>
                <a:t>1,3,9,11</a:t>
              </a:r>
            </a:p>
          </p:txBody>
        </p:sp>
        <p:sp>
          <p:nvSpPr>
            <p:cNvPr id="178214" name="Rectangle 38"/>
            <p:cNvSpPr>
              <a:spLocks noChangeArrowheads="1"/>
            </p:cNvSpPr>
            <p:nvPr/>
          </p:nvSpPr>
          <p:spPr bwMode="auto">
            <a:xfrm>
              <a:off x="2640" y="2994"/>
              <a:ext cx="110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latin typeface="Times New Roman" panose="02020603050405020304" pitchFamily="18" charset="0"/>
                </a:rPr>
                <a:t>1 </a:t>
              </a:r>
              <a:r>
                <a:rPr lang="en-US" altLang="ja-JP" b="1">
                  <a:latin typeface="Times New Roman" panose="02020603050405020304" pitchFamily="18" charset="0"/>
                </a:rPr>
                <a:t>-</a:t>
              </a:r>
              <a:r>
                <a:rPr lang="en-US" altLang="ja-JP">
                  <a:latin typeface="Times New Roman" panose="02020603050405020304" pitchFamily="18" charset="0"/>
                </a:rPr>
                <a:t> 1 0</a:t>
              </a:r>
            </a:p>
          </p:txBody>
        </p:sp>
        <p:sp>
          <p:nvSpPr>
            <p:cNvPr id="178213" name="Rectangle 37"/>
            <p:cNvSpPr>
              <a:spLocks noChangeArrowheads="1"/>
            </p:cNvSpPr>
            <p:nvPr/>
          </p:nvSpPr>
          <p:spPr bwMode="auto">
            <a:xfrm>
              <a:off x="1488" y="2994"/>
              <a:ext cx="115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latin typeface="Times New Roman" panose="02020603050405020304" pitchFamily="18" charset="0"/>
                </a:rPr>
                <a:t>10,14</a:t>
              </a:r>
            </a:p>
          </p:txBody>
        </p:sp>
        <p:sp>
          <p:nvSpPr>
            <p:cNvPr id="178211" name="Rectangle 35"/>
            <p:cNvSpPr>
              <a:spLocks noChangeArrowheads="1"/>
            </p:cNvSpPr>
            <p:nvPr/>
          </p:nvSpPr>
          <p:spPr bwMode="auto">
            <a:xfrm>
              <a:off x="2640" y="2668"/>
              <a:ext cx="110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b="1">
                  <a:latin typeface="Times New Roman" panose="02020603050405020304" pitchFamily="18" charset="0"/>
                </a:rPr>
                <a:t>-</a:t>
              </a:r>
              <a:r>
                <a:rPr lang="en-US" altLang="ja-JP">
                  <a:latin typeface="Times New Roman" panose="02020603050405020304" pitchFamily="18" charset="0"/>
                </a:rPr>
                <a:t> 1 1 0</a:t>
              </a:r>
            </a:p>
          </p:txBody>
        </p:sp>
        <p:sp>
          <p:nvSpPr>
            <p:cNvPr id="178210" name="Rectangle 34"/>
            <p:cNvSpPr>
              <a:spLocks noChangeArrowheads="1"/>
            </p:cNvSpPr>
            <p:nvPr/>
          </p:nvSpPr>
          <p:spPr bwMode="auto">
            <a:xfrm>
              <a:off x="1488" y="2668"/>
              <a:ext cx="115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latin typeface="Times New Roman" panose="02020603050405020304" pitchFamily="18" charset="0"/>
                </a:rPr>
                <a:t>6,14</a:t>
              </a:r>
            </a:p>
          </p:txBody>
        </p:sp>
        <p:sp>
          <p:nvSpPr>
            <p:cNvPr id="178208" name="Rectangle 32"/>
            <p:cNvSpPr>
              <a:spLocks noChangeArrowheads="1"/>
            </p:cNvSpPr>
            <p:nvPr/>
          </p:nvSpPr>
          <p:spPr bwMode="auto">
            <a:xfrm>
              <a:off x="2640" y="2342"/>
              <a:ext cx="110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latin typeface="Times New Roman" panose="02020603050405020304" pitchFamily="18" charset="0"/>
                </a:rPr>
                <a:t>0 1 </a:t>
              </a:r>
              <a:r>
                <a:rPr lang="en-US" altLang="ja-JP" b="1">
                  <a:latin typeface="Times New Roman" panose="02020603050405020304" pitchFamily="18" charset="0"/>
                </a:rPr>
                <a:t>-</a:t>
              </a:r>
              <a:r>
                <a:rPr lang="en-US" altLang="ja-JP">
                  <a:latin typeface="Times New Roman" panose="02020603050405020304" pitchFamily="18" charset="0"/>
                </a:rPr>
                <a:t> 0</a:t>
              </a:r>
            </a:p>
          </p:txBody>
        </p:sp>
        <p:sp>
          <p:nvSpPr>
            <p:cNvPr id="178207" name="Rectangle 31"/>
            <p:cNvSpPr>
              <a:spLocks noChangeArrowheads="1"/>
            </p:cNvSpPr>
            <p:nvPr/>
          </p:nvSpPr>
          <p:spPr bwMode="auto">
            <a:xfrm>
              <a:off x="1488" y="2342"/>
              <a:ext cx="115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latin typeface="Times New Roman" panose="02020603050405020304" pitchFamily="18" charset="0"/>
                </a:rPr>
                <a:t>4,6</a:t>
              </a:r>
            </a:p>
          </p:txBody>
        </p:sp>
        <p:sp>
          <p:nvSpPr>
            <p:cNvPr id="178206" name="Rectangle 30"/>
            <p:cNvSpPr>
              <a:spLocks noChangeArrowheads="1"/>
            </p:cNvSpPr>
            <p:nvPr/>
          </p:nvSpPr>
          <p:spPr bwMode="auto">
            <a:xfrm>
              <a:off x="3744" y="2016"/>
              <a:ext cx="1056"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ja-JP" altLang="en-US"/>
                <a:t>論理式</a:t>
              </a:r>
            </a:p>
          </p:txBody>
        </p:sp>
        <p:sp>
          <p:nvSpPr>
            <p:cNvPr id="178205" name="Rectangle 29"/>
            <p:cNvSpPr>
              <a:spLocks noChangeArrowheads="1"/>
            </p:cNvSpPr>
            <p:nvPr/>
          </p:nvSpPr>
          <p:spPr bwMode="auto">
            <a:xfrm>
              <a:off x="2640" y="2016"/>
              <a:ext cx="110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i="1">
                  <a:latin typeface="Times New Roman" panose="02020603050405020304" pitchFamily="18" charset="0"/>
                </a:rPr>
                <a:t>A</a:t>
              </a:r>
              <a:r>
                <a:rPr lang="en-US" altLang="ja-JP">
                  <a:latin typeface="Times New Roman" panose="02020603050405020304" pitchFamily="18" charset="0"/>
                </a:rPr>
                <a:t> </a:t>
              </a:r>
              <a:r>
                <a:rPr lang="en-US" altLang="ja-JP" i="1">
                  <a:latin typeface="Times New Roman" panose="02020603050405020304" pitchFamily="18" charset="0"/>
                </a:rPr>
                <a:t>B</a:t>
              </a:r>
              <a:r>
                <a:rPr lang="en-US" altLang="ja-JP">
                  <a:latin typeface="Times New Roman" panose="02020603050405020304" pitchFamily="18" charset="0"/>
                </a:rPr>
                <a:t> </a:t>
              </a:r>
              <a:r>
                <a:rPr lang="en-US" altLang="ja-JP" i="1">
                  <a:latin typeface="Times New Roman" panose="02020603050405020304" pitchFamily="18" charset="0"/>
                </a:rPr>
                <a:t>C</a:t>
              </a:r>
              <a:r>
                <a:rPr lang="en-US" altLang="ja-JP">
                  <a:latin typeface="Times New Roman" panose="02020603050405020304" pitchFamily="18" charset="0"/>
                </a:rPr>
                <a:t> </a:t>
              </a:r>
              <a:r>
                <a:rPr lang="en-US" altLang="ja-JP" i="1">
                  <a:latin typeface="Times New Roman" panose="02020603050405020304" pitchFamily="18" charset="0"/>
                </a:rPr>
                <a:t>D</a:t>
              </a:r>
            </a:p>
          </p:txBody>
        </p:sp>
        <p:sp>
          <p:nvSpPr>
            <p:cNvPr id="178204" name="Rectangle 28"/>
            <p:cNvSpPr>
              <a:spLocks noChangeArrowheads="1"/>
            </p:cNvSpPr>
            <p:nvPr/>
          </p:nvSpPr>
          <p:spPr bwMode="auto">
            <a:xfrm>
              <a:off x="1488" y="2016"/>
              <a:ext cx="115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ja-JP" altLang="en-US" dirty="0">
                  <a:latin typeface="Times New Roman" panose="02020603050405020304" pitchFamily="18" charset="0"/>
                </a:rPr>
                <a:t>最小項</a:t>
              </a:r>
            </a:p>
          </p:txBody>
        </p:sp>
        <p:sp>
          <p:nvSpPr>
            <p:cNvPr id="178222" name="Line 46"/>
            <p:cNvSpPr>
              <a:spLocks noChangeShapeType="1"/>
            </p:cNvSpPr>
            <p:nvPr/>
          </p:nvSpPr>
          <p:spPr bwMode="auto">
            <a:xfrm>
              <a:off x="864" y="2016"/>
              <a:ext cx="3936"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78223" name="Line 47"/>
            <p:cNvSpPr>
              <a:spLocks noChangeShapeType="1"/>
            </p:cNvSpPr>
            <p:nvPr/>
          </p:nvSpPr>
          <p:spPr bwMode="auto">
            <a:xfrm>
              <a:off x="864" y="2342"/>
              <a:ext cx="393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78224" name="Line 48"/>
            <p:cNvSpPr>
              <a:spLocks noChangeShapeType="1"/>
            </p:cNvSpPr>
            <p:nvPr/>
          </p:nvSpPr>
          <p:spPr bwMode="auto">
            <a:xfrm>
              <a:off x="864" y="2668"/>
              <a:ext cx="393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78225" name="Line 49"/>
            <p:cNvSpPr>
              <a:spLocks noChangeShapeType="1"/>
            </p:cNvSpPr>
            <p:nvPr/>
          </p:nvSpPr>
          <p:spPr bwMode="auto">
            <a:xfrm>
              <a:off x="864" y="2994"/>
              <a:ext cx="393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78226" name="Line 50"/>
            <p:cNvSpPr>
              <a:spLocks noChangeShapeType="1"/>
            </p:cNvSpPr>
            <p:nvPr/>
          </p:nvSpPr>
          <p:spPr bwMode="auto">
            <a:xfrm>
              <a:off x="864" y="3320"/>
              <a:ext cx="393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78227" name="Line 51"/>
            <p:cNvSpPr>
              <a:spLocks noChangeShapeType="1"/>
            </p:cNvSpPr>
            <p:nvPr/>
          </p:nvSpPr>
          <p:spPr bwMode="auto">
            <a:xfrm>
              <a:off x="864" y="3646"/>
              <a:ext cx="393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78228" name="Line 52"/>
            <p:cNvSpPr>
              <a:spLocks noChangeShapeType="1"/>
            </p:cNvSpPr>
            <p:nvPr/>
          </p:nvSpPr>
          <p:spPr bwMode="auto">
            <a:xfrm>
              <a:off x="864" y="3972"/>
              <a:ext cx="3936"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78229" name="Line 53"/>
            <p:cNvSpPr>
              <a:spLocks noChangeShapeType="1"/>
            </p:cNvSpPr>
            <p:nvPr/>
          </p:nvSpPr>
          <p:spPr bwMode="auto">
            <a:xfrm>
              <a:off x="864" y="2016"/>
              <a:ext cx="0" cy="195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78230" name="Line 54"/>
            <p:cNvSpPr>
              <a:spLocks noChangeShapeType="1"/>
            </p:cNvSpPr>
            <p:nvPr/>
          </p:nvSpPr>
          <p:spPr bwMode="auto">
            <a:xfrm>
              <a:off x="2640" y="2016"/>
              <a:ext cx="0" cy="195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78231" name="Line 55"/>
            <p:cNvSpPr>
              <a:spLocks noChangeShapeType="1"/>
            </p:cNvSpPr>
            <p:nvPr/>
          </p:nvSpPr>
          <p:spPr bwMode="auto">
            <a:xfrm>
              <a:off x="3744" y="2016"/>
              <a:ext cx="0" cy="195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78232" name="Line 56"/>
            <p:cNvSpPr>
              <a:spLocks noChangeShapeType="1"/>
            </p:cNvSpPr>
            <p:nvPr/>
          </p:nvSpPr>
          <p:spPr bwMode="auto">
            <a:xfrm>
              <a:off x="4800" y="2016"/>
              <a:ext cx="0" cy="195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78236" name="Line 60"/>
            <p:cNvSpPr>
              <a:spLocks noChangeShapeType="1"/>
            </p:cNvSpPr>
            <p:nvPr/>
          </p:nvSpPr>
          <p:spPr bwMode="auto">
            <a:xfrm>
              <a:off x="1488" y="2016"/>
              <a:ext cx="0" cy="195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aphicFrame>
          <p:nvGraphicFramePr>
            <p:cNvPr id="28708" name="Object 132"/>
            <p:cNvGraphicFramePr>
              <a:graphicFrameLocks noChangeAspect="1"/>
            </p:cNvGraphicFramePr>
            <p:nvPr/>
          </p:nvGraphicFramePr>
          <p:xfrm>
            <a:off x="3888" y="2339"/>
            <a:ext cx="823" cy="321"/>
          </p:xfrm>
          <a:graphic>
            <a:graphicData uri="http://schemas.openxmlformats.org/presentationml/2006/ole">
              <mc:AlternateContent xmlns:mc="http://schemas.openxmlformats.org/markup-compatibility/2006">
                <mc:Choice xmlns:v="urn:schemas-microsoft-com:vml" Requires="v">
                  <p:oleObj spid="_x0000_s8213" name="数式" r:id="rId6" imgW="659880" imgH="228960" progId="Equation.3">
                    <p:embed/>
                  </p:oleObj>
                </mc:Choice>
                <mc:Fallback>
                  <p:oleObj name="数式" r:id="rId6" imgW="659880" imgH="228960" progId="Equation.3">
                    <p:embed/>
                    <p:pic>
                      <p:nvPicPr>
                        <p:cNvPr id="0" name="Picture 7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88" y="2339"/>
                          <a:ext cx="823" cy="3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709" name="Object 133"/>
            <p:cNvGraphicFramePr>
              <a:graphicFrameLocks noChangeAspect="1"/>
            </p:cNvGraphicFramePr>
            <p:nvPr/>
          </p:nvGraphicFramePr>
          <p:xfrm>
            <a:off x="3888" y="2640"/>
            <a:ext cx="823" cy="341"/>
          </p:xfrm>
          <a:graphic>
            <a:graphicData uri="http://schemas.openxmlformats.org/presentationml/2006/ole">
              <mc:AlternateContent xmlns:mc="http://schemas.openxmlformats.org/markup-compatibility/2006">
                <mc:Choice xmlns:v="urn:schemas-microsoft-com:vml" Requires="v">
                  <p:oleObj spid="_x0000_s8214" name="数式" r:id="rId8" imgW="659880" imgH="254520" progId="Equation.3">
                    <p:embed/>
                  </p:oleObj>
                </mc:Choice>
                <mc:Fallback>
                  <p:oleObj name="数式" r:id="rId8" imgW="659880" imgH="254520" progId="Equation.3">
                    <p:embed/>
                    <p:pic>
                      <p:nvPicPr>
                        <p:cNvPr id="0" name="Picture 7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88" y="2640"/>
                          <a:ext cx="823" cy="3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710" name="Object 134"/>
            <p:cNvGraphicFramePr>
              <a:graphicFrameLocks noChangeAspect="1"/>
            </p:cNvGraphicFramePr>
            <p:nvPr/>
          </p:nvGraphicFramePr>
          <p:xfrm>
            <a:off x="3888" y="2976"/>
            <a:ext cx="823" cy="341"/>
          </p:xfrm>
          <a:graphic>
            <a:graphicData uri="http://schemas.openxmlformats.org/presentationml/2006/ole">
              <mc:AlternateContent xmlns:mc="http://schemas.openxmlformats.org/markup-compatibility/2006">
                <mc:Choice xmlns:v="urn:schemas-microsoft-com:vml" Requires="v">
                  <p:oleObj spid="_x0000_s8215" name="数式" r:id="rId10" imgW="659880" imgH="254520" progId="Equation.3">
                    <p:embed/>
                  </p:oleObj>
                </mc:Choice>
                <mc:Fallback>
                  <p:oleObj name="数式" r:id="rId10" imgW="659880" imgH="254520" progId="Equation.3">
                    <p:embed/>
                    <p:pic>
                      <p:nvPicPr>
                        <p:cNvPr id="0" name="Picture 7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88" y="2976"/>
                          <a:ext cx="823" cy="3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711" name="Object 135"/>
            <p:cNvGraphicFramePr>
              <a:graphicFrameLocks noChangeAspect="1"/>
            </p:cNvGraphicFramePr>
            <p:nvPr/>
          </p:nvGraphicFramePr>
          <p:xfrm>
            <a:off x="4032" y="3312"/>
            <a:ext cx="542" cy="321"/>
          </p:xfrm>
          <a:graphic>
            <a:graphicData uri="http://schemas.openxmlformats.org/presentationml/2006/ole">
              <mc:AlternateContent xmlns:mc="http://schemas.openxmlformats.org/markup-compatibility/2006">
                <mc:Choice xmlns:v="urn:schemas-microsoft-com:vml" Requires="v">
                  <p:oleObj spid="_x0000_s8216" name="数式" r:id="rId12" imgW="418680" imgH="228960" progId="Equation.3">
                    <p:embed/>
                  </p:oleObj>
                </mc:Choice>
                <mc:Fallback>
                  <p:oleObj name="数式" r:id="rId12" imgW="418680" imgH="228960" progId="Equation.3">
                    <p:embed/>
                    <p:pic>
                      <p:nvPicPr>
                        <p:cNvPr id="0" name="Picture 7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032" y="3312"/>
                          <a:ext cx="542" cy="3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712" name="Object 136"/>
            <p:cNvGraphicFramePr>
              <a:graphicFrameLocks noChangeAspect="1"/>
            </p:cNvGraphicFramePr>
            <p:nvPr/>
          </p:nvGraphicFramePr>
          <p:xfrm>
            <a:off x="4032" y="3638"/>
            <a:ext cx="522" cy="321"/>
          </p:xfrm>
          <a:graphic>
            <a:graphicData uri="http://schemas.openxmlformats.org/presentationml/2006/ole">
              <mc:AlternateContent xmlns:mc="http://schemas.openxmlformats.org/markup-compatibility/2006">
                <mc:Choice xmlns:v="urn:schemas-microsoft-com:vml" Requires="v">
                  <p:oleObj spid="_x0000_s8217" name="数式" r:id="rId14" imgW="406080" imgH="228960" progId="Equation.3">
                    <p:embed/>
                  </p:oleObj>
                </mc:Choice>
                <mc:Fallback>
                  <p:oleObj name="数式" r:id="rId14" imgW="406080" imgH="228960" progId="Equation.3">
                    <p:embed/>
                    <p:pic>
                      <p:nvPicPr>
                        <p:cNvPr id="0" name="Picture 7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032" y="3638"/>
                          <a:ext cx="522" cy="3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pPr eaLnBrk="1" hangingPunct="1">
              <a:defRPr/>
            </a:pPr>
            <a:r>
              <a:rPr lang="ja-JP" altLang="en-US" sz="3200">
                <a:latin typeface="Times New Roman" panose="02020603050405020304" pitchFamily="18" charset="0"/>
              </a:rPr>
              <a:t>主項の選択</a:t>
            </a:r>
            <a:r>
              <a:rPr lang="en-US" altLang="ja-JP" sz="3200">
                <a:latin typeface="Times New Roman" panose="02020603050405020304" pitchFamily="18" charset="0"/>
              </a:rPr>
              <a:t>(1) </a:t>
            </a:r>
            <a:r>
              <a:rPr lang="ja-JP" altLang="en-US" sz="3200">
                <a:latin typeface="Times New Roman" panose="02020603050405020304" pitchFamily="18" charset="0"/>
              </a:rPr>
              <a:t>主項と最小項の対応表</a:t>
            </a:r>
          </a:p>
        </p:txBody>
      </p:sp>
      <p:graphicFrame>
        <p:nvGraphicFramePr>
          <p:cNvPr id="169101" name="Group 141"/>
          <p:cNvGraphicFramePr>
            <a:graphicFrameLocks noGrp="1"/>
          </p:cNvGraphicFramePr>
          <p:nvPr/>
        </p:nvGraphicFramePr>
        <p:xfrm>
          <a:off x="762000" y="2362200"/>
          <a:ext cx="7681913" cy="4244976"/>
        </p:xfrm>
        <a:graphic>
          <a:graphicData uri="http://schemas.openxmlformats.org/drawingml/2006/table">
            <a:tbl>
              <a:tblPr/>
              <a:tblGrid>
                <a:gridCol w="1773238">
                  <a:extLst>
                    <a:ext uri="{9D8B030D-6E8A-4147-A177-3AD203B41FA5}">
                      <a16:colId xmlns:a16="http://schemas.microsoft.com/office/drawing/2014/main" val="20000"/>
                    </a:ext>
                  </a:extLst>
                </a:gridCol>
                <a:gridCol w="554037">
                  <a:extLst>
                    <a:ext uri="{9D8B030D-6E8A-4147-A177-3AD203B41FA5}">
                      <a16:colId xmlns:a16="http://schemas.microsoft.com/office/drawing/2014/main" val="20001"/>
                    </a:ext>
                  </a:extLst>
                </a:gridCol>
                <a:gridCol w="554038">
                  <a:extLst>
                    <a:ext uri="{9D8B030D-6E8A-4147-A177-3AD203B41FA5}">
                      <a16:colId xmlns:a16="http://schemas.microsoft.com/office/drawing/2014/main" val="20002"/>
                    </a:ext>
                  </a:extLst>
                </a:gridCol>
                <a:gridCol w="554037">
                  <a:extLst>
                    <a:ext uri="{9D8B030D-6E8A-4147-A177-3AD203B41FA5}">
                      <a16:colId xmlns:a16="http://schemas.microsoft.com/office/drawing/2014/main" val="20003"/>
                    </a:ext>
                  </a:extLst>
                </a:gridCol>
                <a:gridCol w="539750">
                  <a:extLst>
                    <a:ext uri="{9D8B030D-6E8A-4147-A177-3AD203B41FA5}">
                      <a16:colId xmlns:a16="http://schemas.microsoft.com/office/drawing/2014/main" val="20004"/>
                    </a:ext>
                  </a:extLst>
                </a:gridCol>
                <a:gridCol w="555625">
                  <a:extLst>
                    <a:ext uri="{9D8B030D-6E8A-4147-A177-3AD203B41FA5}">
                      <a16:colId xmlns:a16="http://schemas.microsoft.com/office/drawing/2014/main" val="20005"/>
                    </a:ext>
                  </a:extLst>
                </a:gridCol>
                <a:gridCol w="554038">
                  <a:extLst>
                    <a:ext uri="{9D8B030D-6E8A-4147-A177-3AD203B41FA5}">
                      <a16:colId xmlns:a16="http://schemas.microsoft.com/office/drawing/2014/main" val="20006"/>
                    </a:ext>
                  </a:extLst>
                </a:gridCol>
                <a:gridCol w="554037">
                  <a:extLst>
                    <a:ext uri="{9D8B030D-6E8A-4147-A177-3AD203B41FA5}">
                      <a16:colId xmlns:a16="http://schemas.microsoft.com/office/drawing/2014/main" val="20007"/>
                    </a:ext>
                  </a:extLst>
                </a:gridCol>
                <a:gridCol w="554038">
                  <a:extLst>
                    <a:ext uri="{9D8B030D-6E8A-4147-A177-3AD203B41FA5}">
                      <a16:colId xmlns:a16="http://schemas.microsoft.com/office/drawing/2014/main" val="20008"/>
                    </a:ext>
                  </a:extLst>
                </a:gridCol>
                <a:gridCol w="554037">
                  <a:extLst>
                    <a:ext uri="{9D8B030D-6E8A-4147-A177-3AD203B41FA5}">
                      <a16:colId xmlns:a16="http://schemas.microsoft.com/office/drawing/2014/main" val="20009"/>
                    </a:ext>
                  </a:extLst>
                </a:gridCol>
                <a:gridCol w="935038">
                  <a:extLst>
                    <a:ext uri="{9D8B030D-6E8A-4147-A177-3AD203B41FA5}">
                      <a16:colId xmlns:a16="http://schemas.microsoft.com/office/drawing/2014/main" val="20010"/>
                    </a:ext>
                  </a:extLst>
                </a:gridCol>
              </a:tblGrid>
              <a:tr h="7620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必須</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9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4,6:</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81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6,14:</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1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10,14:</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81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1,3,9,11: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79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8,9,10,11: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81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選択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69061" name="Line 101"/>
          <p:cNvSpPr>
            <a:spLocks noChangeShapeType="1"/>
          </p:cNvSpPr>
          <p:nvPr/>
        </p:nvSpPr>
        <p:spPr bwMode="auto">
          <a:xfrm>
            <a:off x="762000" y="2362200"/>
            <a:ext cx="17526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69066" name="AutoShape 106"/>
          <p:cNvSpPr>
            <a:spLocks noChangeArrowheads="1"/>
          </p:cNvSpPr>
          <p:nvPr/>
        </p:nvSpPr>
        <p:spPr bwMode="auto">
          <a:xfrm>
            <a:off x="4800600" y="1371600"/>
            <a:ext cx="2743200" cy="838200"/>
          </a:xfrm>
          <a:prstGeom prst="wedgeRoundRectCallout">
            <a:avLst>
              <a:gd name="adj1" fmla="val -57523"/>
              <a:gd name="adj2" fmla="val 17253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spcBef>
                <a:spcPct val="20000"/>
              </a:spcBef>
              <a:buClr>
                <a:schemeClr val="hlink"/>
              </a:buClr>
              <a:buSzPct val="70000"/>
              <a:buFont typeface="Wingdings" panose="05000000000000000000" pitchFamily="2" charset="2"/>
              <a:buNone/>
              <a:defRPr/>
            </a:pPr>
            <a:r>
              <a:rPr lang="ja-JP" altLang="en-US" sz="2000">
                <a:effectLst>
                  <a:outerShdw blurRad="38100" dist="38100" dir="2700000" algn="tl">
                    <a:srgbClr val="000000"/>
                  </a:outerShdw>
                </a:effectLst>
                <a:latin typeface="Times New Roman" panose="02020603050405020304" pitchFamily="18" charset="0"/>
              </a:rPr>
              <a:t>主項が包含する</a:t>
            </a:r>
          </a:p>
          <a:p>
            <a:pPr algn="ctr" eaLnBrk="1" hangingPunct="1">
              <a:spcBef>
                <a:spcPct val="20000"/>
              </a:spcBef>
              <a:buClr>
                <a:schemeClr val="hlink"/>
              </a:buClr>
              <a:buSzPct val="70000"/>
              <a:buFont typeface="Wingdings" panose="05000000000000000000" pitchFamily="2" charset="2"/>
              <a:buNone/>
              <a:defRPr/>
            </a:pPr>
            <a:r>
              <a:rPr lang="ja-JP" altLang="en-US" sz="2000">
                <a:effectLst>
                  <a:outerShdw blurRad="38100" dist="38100" dir="2700000" algn="tl">
                    <a:srgbClr val="000000"/>
                  </a:outerShdw>
                </a:effectLst>
                <a:latin typeface="Times New Roman" panose="02020603050405020304" pitchFamily="18" charset="0"/>
              </a:rPr>
              <a:t>最小項に○を付ける</a:t>
            </a:r>
          </a:p>
        </p:txBody>
      </p:sp>
      <p:grpSp>
        <p:nvGrpSpPr>
          <p:cNvPr id="169069" name="Group 109"/>
          <p:cNvGrpSpPr>
            <a:grpSpLocks/>
          </p:cNvGrpSpPr>
          <p:nvPr/>
        </p:nvGrpSpPr>
        <p:grpSpPr bwMode="auto">
          <a:xfrm>
            <a:off x="3643313" y="3122613"/>
            <a:ext cx="1093787" cy="579437"/>
            <a:chOff x="2295" y="1967"/>
            <a:chExt cx="689" cy="365"/>
          </a:xfrm>
        </p:grpSpPr>
        <p:sp>
          <p:nvSpPr>
            <p:cNvPr id="169067" name="Rectangle 107"/>
            <p:cNvSpPr>
              <a:spLocks noChangeArrowheads="1"/>
            </p:cNvSpPr>
            <p:nvPr/>
          </p:nvSpPr>
          <p:spPr bwMode="auto">
            <a:xfrm>
              <a:off x="2295" y="1967"/>
              <a:ext cx="349"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latin typeface="Times New Roman" panose="02020603050405020304" pitchFamily="18" charset="0"/>
                </a:rPr>
                <a:t>○</a:t>
              </a:r>
            </a:p>
          </p:txBody>
        </p:sp>
        <p:sp>
          <p:nvSpPr>
            <p:cNvPr id="169068" name="Rectangle 108"/>
            <p:cNvSpPr>
              <a:spLocks noChangeArrowheads="1"/>
            </p:cNvSpPr>
            <p:nvPr/>
          </p:nvSpPr>
          <p:spPr bwMode="auto">
            <a:xfrm>
              <a:off x="2644" y="1967"/>
              <a:ext cx="34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latin typeface="Times New Roman" panose="02020603050405020304" pitchFamily="18" charset="0"/>
                </a:rPr>
                <a:t>○</a:t>
              </a:r>
            </a:p>
          </p:txBody>
        </p:sp>
      </p:grpSp>
      <p:sp>
        <p:nvSpPr>
          <p:cNvPr id="169084" name="Text Box 124"/>
          <p:cNvSpPr txBox="1">
            <a:spLocks noChangeArrowheads="1"/>
          </p:cNvSpPr>
          <p:nvPr/>
        </p:nvSpPr>
        <p:spPr bwMode="auto">
          <a:xfrm>
            <a:off x="762000" y="1465263"/>
            <a:ext cx="133032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Tahoma" panose="020B0604030504040204" pitchFamily="34" charset="0"/>
              <a:buChar char="•"/>
              <a:defRPr/>
            </a:pPr>
            <a:r>
              <a:rPr lang="en-US" altLang="ja-JP" sz="2000">
                <a:effectLst>
                  <a:outerShdw blurRad="38100" dist="38100" dir="2700000" algn="tl">
                    <a:srgbClr val="000000"/>
                  </a:outerShdw>
                </a:effectLst>
                <a:latin typeface="Times New Roman" panose="02020603050405020304" pitchFamily="18" charset="0"/>
              </a:rPr>
              <a:t> </a:t>
            </a:r>
            <a:r>
              <a:rPr lang="ja-JP" altLang="en-US" sz="2000">
                <a:effectLst>
                  <a:outerShdw blurRad="38100" dist="38100" dir="2700000" algn="tl">
                    <a:srgbClr val="000000"/>
                  </a:outerShdw>
                </a:effectLst>
                <a:latin typeface="Times New Roman" panose="02020603050405020304" pitchFamily="18" charset="0"/>
              </a:rPr>
              <a:t>横方向に</a:t>
            </a:r>
          </a:p>
          <a:p>
            <a:pPr eaLnBrk="1" hangingPunct="1">
              <a:spcBef>
                <a:spcPct val="20000"/>
              </a:spcBef>
              <a:buClr>
                <a:schemeClr val="hlink"/>
              </a:buClr>
              <a:buSzPct val="70000"/>
              <a:buFont typeface="Wingdings" panose="05000000000000000000" pitchFamily="2" charset="2"/>
              <a:buNone/>
              <a:defRPr/>
            </a:pPr>
            <a:r>
              <a:rPr lang="ja-JP" altLang="en-US" sz="2000">
                <a:effectLst>
                  <a:outerShdw blurRad="38100" dist="38100" dir="2700000" algn="tl">
                    <a:srgbClr val="000000"/>
                  </a:outerShdw>
                </a:effectLst>
                <a:latin typeface="Times New Roman" panose="02020603050405020304" pitchFamily="18" charset="0"/>
              </a:rPr>
              <a:t>  チェック</a:t>
            </a:r>
          </a:p>
        </p:txBody>
      </p:sp>
      <p:grpSp>
        <p:nvGrpSpPr>
          <p:cNvPr id="169085" name="Group 125"/>
          <p:cNvGrpSpPr>
            <a:grpSpLocks/>
          </p:cNvGrpSpPr>
          <p:nvPr/>
        </p:nvGrpSpPr>
        <p:grpSpPr bwMode="auto">
          <a:xfrm>
            <a:off x="4197350" y="3702050"/>
            <a:ext cx="3311525" cy="581025"/>
            <a:chOff x="2644" y="2332"/>
            <a:chExt cx="2086" cy="366"/>
          </a:xfrm>
        </p:grpSpPr>
        <p:sp>
          <p:nvSpPr>
            <p:cNvPr id="169086" name="Rectangle 126"/>
            <p:cNvSpPr>
              <a:spLocks noChangeArrowheads="1"/>
            </p:cNvSpPr>
            <p:nvPr/>
          </p:nvSpPr>
          <p:spPr bwMode="auto">
            <a:xfrm>
              <a:off x="2644" y="2332"/>
              <a:ext cx="340"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latin typeface="Times New Roman" panose="02020603050405020304" pitchFamily="18" charset="0"/>
                </a:rPr>
                <a:t>○</a:t>
              </a:r>
            </a:p>
          </p:txBody>
        </p:sp>
        <p:sp>
          <p:nvSpPr>
            <p:cNvPr id="169087" name="Rectangle 127"/>
            <p:cNvSpPr>
              <a:spLocks noChangeArrowheads="1"/>
            </p:cNvSpPr>
            <p:nvPr/>
          </p:nvSpPr>
          <p:spPr bwMode="auto">
            <a:xfrm>
              <a:off x="4381" y="2332"/>
              <a:ext cx="349"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latin typeface="Times New Roman" panose="02020603050405020304" pitchFamily="18" charset="0"/>
                </a:rPr>
                <a:t>○</a:t>
              </a:r>
            </a:p>
          </p:txBody>
        </p:sp>
      </p:grpSp>
      <p:grpSp>
        <p:nvGrpSpPr>
          <p:cNvPr id="169088" name="Group 128"/>
          <p:cNvGrpSpPr>
            <a:grpSpLocks/>
          </p:cNvGrpSpPr>
          <p:nvPr/>
        </p:nvGrpSpPr>
        <p:grpSpPr bwMode="auto">
          <a:xfrm>
            <a:off x="5846763" y="4283075"/>
            <a:ext cx="1662112" cy="581025"/>
            <a:chOff x="3683" y="2698"/>
            <a:chExt cx="1047" cy="366"/>
          </a:xfrm>
        </p:grpSpPr>
        <p:sp>
          <p:nvSpPr>
            <p:cNvPr id="169089" name="Rectangle 129"/>
            <p:cNvSpPr>
              <a:spLocks noChangeArrowheads="1"/>
            </p:cNvSpPr>
            <p:nvPr/>
          </p:nvSpPr>
          <p:spPr bwMode="auto">
            <a:xfrm>
              <a:off x="3683" y="2698"/>
              <a:ext cx="349"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latin typeface="Times New Roman" panose="02020603050405020304" pitchFamily="18" charset="0"/>
                </a:rPr>
                <a:t>○</a:t>
              </a:r>
            </a:p>
          </p:txBody>
        </p:sp>
        <p:sp>
          <p:nvSpPr>
            <p:cNvPr id="169090" name="Rectangle 130"/>
            <p:cNvSpPr>
              <a:spLocks noChangeArrowheads="1"/>
            </p:cNvSpPr>
            <p:nvPr/>
          </p:nvSpPr>
          <p:spPr bwMode="auto">
            <a:xfrm>
              <a:off x="4381" y="2698"/>
              <a:ext cx="349"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latin typeface="Times New Roman" panose="02020603050405020304" pitchFamily="18" charset="0"/>
                </a:rPr>
                <a:t>○</a:t>
              </a:r>
            </a:p>
          </p:txBody>
        </p:sp>
      </p:grpSp>
      <p:grpSp>
        <p:nvGrpSpPr>
          <p:cNvPr id="169091" name="Group 131"/>
          <p:cNvGrpSpPr>
            <a:grpSpLocks/>
          </p:cNvGrpSpPr>
          <p:nvPr/>
        </p:nvGrpSpPr>
        <p:grpSpPr bwMode="auto">
          <a:xfrm>
            <a:off x="2535238" y="4864100"/>
            <a:ext cx="4419600" cy="581025"/>
            <a:chOff x="1597" y="3064"/>
            <a:chExt cx="2784" cy="366"/>
          </a:xfrm>
        </p:grpSpPr>
        <p:sp>
          <p:nvSpPr>
            <p:cNvPr id="169092" name="Rectangle 132"/>
            <p:cNvSpPr>
              <a:spLocks noChangeArrowheads="1"/>
            </p:cNvSpPr>
            <p:nvPr/>
          </p:nvSpPr>
          <p:spPr bwMode="auto">
            <a:xfrm>
              <a:off x="1597" y="3064"/>
              <a:ext cx="349"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latin typeface="Times New Roman" panose="02020603050405020304" pitchFamily="18" charset="0"/>
                </a:rPr>
                <a:t>○</a:t>
              </a:r>
            </a:p>
          </p:txBody>
        </p:sp>
        <p:sp>
          <p:nvSpPr>
            <p:cNvPr id="169093" name="Rectangle 133"/>
            <p:cNvSpPr>
              <a:spLocks noChangeArrowheads="1"/>
            </p:cNvSpPr>
            <p:nvPr/>
          </p:nvSpPr>
          <p:spPr bwMode="auto">
            <a:xfrm>
              <a:off x="1946" y="3064"/>
              <a:ext cx="349"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latin typeface="Times New Roman" panose="02020603050405020304" pitchFamily="18" charset="0"/>
                </a:rPr>
                <a:t>○</a:t>
              </a:r>
            </a:p>
          </p:txBody>
        </p:sp>
        <p:sp>
          <p:nvSpPr>
            <p:cNvPr id="169094" name="Rectangle 134"/>
            <p:cNvSpPr>
              <a:spLocks noChangeArrowheads="1"/>
            </p:cNvSpPr>
            <p:nvPr/>
          </p:nvSpPr>
          <p:spPr bwMode="auto">
            <a:xfrm>
              <a:off x="3334" y="3064"/>
              <a:ext cx="349"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latin typeface="Times New Roman" panose="02020603050405020304" pitchFamily="18" charset="0"/>
                </a:rPr>
                <a:t>○</a:t>
              </a:r>
            </a:p>
          </p:txBody>
        </p:sp>
        <p:sp>
          <p:nvSpPr>
            <p:cNvPr id="169095" name="Rectangle 135"/>
            <p:cNvSpPr>
              <a:spLocks noChangeArrowheads="1"/>
            </p:cNvSpPr>
            <p:nvPr/>
          </p:nvSpPr>
          <p:spPr bwMode="auto">
            <a:xfrm>
              <a:off x="4032" y="3064"/>
              <a:ext cx="349"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latin typeface="Times New Roman" panose="02020603050405020304" pitchFamily="18" charset="0"/>
                </a:rPr>
                <a:t>○</a:t>
              </a:r>
            </a:p>
          </p:txBody>
        </p:sp>
      </p:grpSp>
      <p:grpSp>
        <p:nvGrpSpPr>
          <p:cNvPr id="169096" name="Group 136"/>
          <p:cNvGrpSpPr>
            <a:grpSpLocks/>
          </p:cNvGrpSpPr>
          <p:nvPr/>
        </p:nvGrpSpPr>
        <p:grpSpPr bwMode="auto">
          <a:xfrm>
            <a:off x="4737100" y="5445125"/>
            <a:ext cx="2217738" cy="579438"/>
            <a:chOff x="2984" y="3430"/>
            <a:chExt cx="1397" cy="365"/>
          </a:xfrm>
        </p:grpSpPr>
        <p:sp>
          <p:nvSpPr>
            <p:cNvPr id="169097" name="Rectangle 137"/>
            <p:cNvSpPr>
              <a:spLocks noChangeArrowheads="1"/>
            </p:cNvSpPr>
            <p:nvPr/>
          </p:nvSpPr>
          <p:spPr bwMode="auto">
            <a:xfrm>
              <a:off x="2984" y="3430"/>
              <a:ext cx="35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latin typeface="Times New Roman" panose="02020603050405020304" pitchFamily="18" charset="0"/>
                </a:rPr>
                <a:t>○</a:t>
              </a:r>
            </a:p>
          </p:txBody>
        </p:sp>
        <p:sp>
          <p:nvSpPr>
            <p:cNvPr id="169098" name="Rectangle 138"/>
            <p:cNvSpPr>
              <a:spLocks noChangeArrowheads="1"/>
            </p:cNvSpPr>
            <p:nvPr/>
          </p:nvSpPr>
          <p:spPr bwMode="auto">
            <a:xfrm>
              <a:off x="3683" y="3430"/>
              <a:ext cx="349"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latin typeface="Times New Roman" panose="02020603050405020304" pitchFamily="18" charset="0"/>
                </a:rPr>
                <a:t>○</a:t>
              </a:r>
            </a:p>
          </p:txBody>
        </p:sp>
        <p:sp>
          <p:nvSpPr>
            <p:cNvPr id="169099" name="Rectangle 139"/>
            <p:cNvSpPr>
              <a:spLocks noChangeArrowheads="1"/>
            </p:cNvSpPr>
            <p:nvPr/>
          </p:nvSpPr>
          <p:spPr bwMode="auto">
            <a:xfrm>
              <a:off x="4032" y="3430"/>
              <a:ext cx="349"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latin typeface="Times New Roman" panose="02020603050405020304" pitchFamily="18" charset="0"/>
                </a:rPr>
                <a:t>○</a:t>
              </a:r>
            </a:p>
          </p:txBody>
        </p:sp>
        <p:sp>
          <p:nvSpPr>
            <p:cNvPr id="169100" name="Rectangle 140"/>
            <p:cNvSpPr>
              <a:spLocks noChangeArrowheads="1"/>
            </p:cNvSpPr>
            <p:nvPr/>
          </p:nvSpPr>
          <p:spPr bwMode="auto">
            <a:xfrm>
              <a:off x="3334" y="3430"/>
              <a:ext cx="349"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latin typeface="Times New Roman" panose="02020603050405020304" pitchFamily="18" charset="0"/>
                </a:rPr>
                <a:t>○</a:t>
              </a:r>
            </a:p>
          </p:txBody>
        </p:sp>
      </p:grpSp>
      <p:sp>
        <p:nvSpPr>
          <p:cNvPr id="169102" name="Line 142"/>
          <p:cNvSpPr>
            <a:spLocks noChangeShapeType="1"/>
          </p:cNvSpPr>
          <p:nvPr/>
        </p:nvSpPr>
        <p:spPr bwMode="auto">
          <a:xfrm>
            <a:off x="2514600" y="3429000"/>
            <a:ext cx="19050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69102"/>
                                        </p:tgtEl>
                                        <p:attrNameLst>
                                          <p:attrName>style.visibility</p:attrName>
                                        </p:attrNameLst>
                                      </p:cBhvr>
                                      <p:to>
                                        <p:strVal val="visible"/>
                                      </p:to>
                                    </p:set>
                                    <p:animEffect transition="in" filter="wipe(left)">
                                      <p:cBhvr>
                                        <p:cTn id="7" dur="500"/>
                                        <p:tgtEl>
                                          <p:spTgt spid="1691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69069"/>
                                        </p:tgtEl>
                                        <p:attrNameLst>
                                          <p:attrName>style.visibility</p:attrName>
                                        </p:attrNameLst>
                                      </p:cBhvr>
                                      <p:to>
                                        <p:strVal val="visible"/>
                                      </p:to>
                                    </p:set>
                                    <p:animEffect transition="in" filter="wipe(left)">
                                      <p:cBhvr>
                                        <p:cTn id="12" dur="500"/>
                                        <p:tgtEl>
                                          <p:spTgt spid="16906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69066"/>
                                        </p:tgtEl>
                                        <p:attrNameLst>
                                          <p:attrName>style.visibility</p:attrName>
                                        </p:attrNameLst>
                                      </p:cBhvr>
                                      <p:to>
                                        <p:strVal val="visible"/>
                                      </p:to>
                                    </p:set>
                                    <p:animEffect transition="in" filter="checkerboard(across)">
                                      <p:cBhvr>
                                        <p:cTn id="17" dur="500"/>
                                        <p:tgtEl>
                                          <p:spTgt spid="16906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69085"/>
                                        </p:tgtEl>
                                        <p:attrNameLst>
                                          <p:attrName>style.visibility</p:attrName>
                                        </p:attrNameLst>
                                      </p:cBhvr>
                                      <p:to>
                                        <p:strVal val="visible"/>
                                      </p:to>
                                    </p:set>
                                    <p:animEffect transition="in" filter="wipe(left)">
                                      <p:cBhvr>
                                        <p:cTn id="22" dur="500"/>
                                        <p:tgtEl>
                                          <p:spTgt spid="16908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69088"/>
                                        </p:tgtEl>
                                        <p:attrNameLst>
                                          <p:attrName>style.visibility</p:attrName>
                                        </p:attrNameLst>
                                      </p:cBhvr>
                                      <p:to>
                                        <p:strVal val="visible"/>
                                      </p:to>
                                    </p:set>
                                    <p:animEffect transition="in" filter="wipe(left)">
                                      <p:cBhvr>
                                        <p:cTn id="27" dur="500"/>
                                        <p:tgtEl>
                                          <p:spTgt spid="16908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69091"/>
                                        </p:tgtEl>
                                        <p:attrNameLst>
                                          <p:attrName>style.visibility</p:attrName>
                                        </p:attrNameLst>
                                      </p:cBhvr>
                                      <p:to>
                                        <p:strVal val="visible"/>
                                      </p:to>
                                    </p:set>
                                    <p:animEffect transition="in" filter="wipe(left)">
                                      <p:cBhvr>
                                        <p:cTn id="32" dur="500"/>
                                        <p:tgtEl>
                                          <p:spTgt spid="16909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169096"/>
                                        </p:tgtEl>
                                        <p:attrNameLst>
                                          <p:attrName>style.visibility</p:attrName>
                                        </p:attrNameLst>
                                      </p:cBhvr>
                                      <p:to>
                                        <p:strVal val="visible"/>
                                      </p:to>
                                    </p:set>
                                    <p:animEffect transition="in" filter="wipe(left)">
                                      <p:cBhvr>
                                        <p:cTn id="37" dur="500"/>
                                        <p:tgtEl>
                                          <p:spTgt spid="1690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066"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pPr eaLnBrk="1" hangingPunct="1">
              <a:defRPr/>
            </a:pPr>
            <a:r>
              <a:rPr lang="ja-JP" altLang="en-US" sz="3200">
                <a:latin typeface="Times New Roman" panose="02020603050405020304" pitchFamily="18" charset="0"/>
              </a:rPr>
              <a:t>主項の選択</a:t>
            </a:r>
            <a:r>
              <a:rPr lang="en-US" altLang="ja-JP" sz="3200">
                <a:latin typeface="Times New Roman" panose="02020603050405020304" pitchFamily="18" charset="0"/>
              </a:rPr>
              <a:t>(1) </a:t>
            </a:r>
            <a:r>
              <a:rPr lang="ja-JP" altLang="en-US" sz="3200">
                <a:latin typeface="Times New Roman" panose="02020603050405020304" pitchFamily="18" charset="0"/>
              </a:rPr>
              <a:t>特異最小項</a:t>
            </a:r>
          </a:p>
        </p:txBody>
      </p:sp>
      <p:sp>
        <p:nvSpPr>
          <p:cNvPr id="170086" name="AutoShape 102"/>
          <p:cNvSpPr>
            <a:spLocks noChangeArrowheads="1"/>
          </p:cNvSpPr>
          <p:nvPr/>
        </p:nvSpPr>
        <p:spPr bwMode="auto">
          <a:xfrm>
            <a:off x="2590800" y="1447800"/>
            <a:ext cx="2362200" cy="838200"/>
          </a:xfrm>
          <a:prstGeom prst="wedgeRoundRectCallout">
            <a:avLst>
              <a:gd name="adj1" fmla="val -39315"/>
              <a:gd name="adj2" fmla="val 36325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spcBef>
                <a:spcPct val="20000"/>
              </a:spcBef>
              <a:buClr>
                <a:schemeClr val="hlink"/>
              </a:buClr>
              <a:buSzPct val="70000"/>
              <a:buFont typeface="Wingdings" panose="05000000000000000000" pitchFamily="2" charset="2"/>
              <a:buNone/>
              <a:defRPr/>
            </a:pPr>
            <a:r>
              <a:rPr lang="ja-JP" altLang="en-US" sz="2000" dirty="0">
                <a:effectLst>
                  <a:outerShdw blurRad="38100" dist="38100" dir="2700000" algn="tl">
                    <a:srgbClr val="000000"/>
                  </a:outerShdw>
                </a:effectLst>
                <a:latin typeface="Times New Roman" panose="02020603050405020304" pitchFamily="18" charset="0"/>
              </a:rPr>
              <a:t>特異最小項に</a:t>
            </a:r>
          </a:p>
          <a:p>
            <a:pPr algn="ctr" eaLnBrk="1" hangingPunct="1">
              <a:spcBef>
                <a:spcPct val="20000"/>
              </a:spcBef>
              <a:buClr>
                <a:schemeClr val="hlink"/>
              </a:buClr>
              <a:buSzPct val="70000"/>
              <a:buFont typeface="Wingdings" panose="05000000000000000000" pitchFamily="2" charset="2"/>
              <a:buNone/>
              <a:defRPr/>
            </a:pPr>
            <a:r>
              <a:rPr lang="ja-JP" altLang="en-US" sz="2000" dirty="0">
                <a:effectLst>
                  <a:outerShdw blurRad="38100" dist="38100" dir="2700000" algn="tl">
                    <a:srgbClr val="000000"/>
                  </a:outerShdw>
                </a:effectLst>
                <a:latin typeface="Times New Roman" panose="02020603050405020304" pitchFamily="18" charset="0"/>
              </a:rPr>
              <a:t>◎を付ける</a:t>
            </a:r>
          </a:p>
        </p:txBody>
      </p:sp>
      <p:graphicFrame>
        <p:nvGraphicFramePr>
          <p:cNvPr id="170102" name="Group 118"/>
          <p:cNvGraphicFramePr>
            <a:graphicFrameLocks noGrp="1"/>
          </p:cNvGraphicFramePr>
          <p:nvPr/>
        </p:nvGraphicFramePr>
        <p:xfrm>
          <a:off x="762000" y="2362200"/>
          <a:ext cx="7681913" cy="4244976"/>
        </p:xfrm>
        <a:graphic>
          <a:graphicData uri="http://schemas.openxmlformats.org/drawingml/2006/table">
            <a:tbl>
              <a:tblPr/>
              <a:tblGrid>
                <a:gridCol w="1773238">
                  <a:extLst>
                    <a:ext uri="{9D8B030D-6E8A-4147-A177-3AD203B41FA5}">
                      <a16:colId xmlns:a16="http://schemas.microsoft.com/office/drawing/2014/main" val="20000"/>
                    </a:ext>
                  </a:extLst>
                </a:gridCol>
                <a:gridCol w="554037">
                  <a:extLst>
                    <a:ext uri="{9D8B030D-6E8A-4147-A177-3AD203B41FA5}">
                      <a16:colId xmlns:a16="http://schemas.microsoft.com/office/drawing/2014/main" val="20001"/>
                    </a:ext>
                  </a:extLst>
                </a:gridCol>
                <a:gridCol w="554038">
                  <a:extLst>
                    <a:ext uri="{9D8B030D-6E8A-4147-A177-3AD203B41FA5}">
                      <a16:colId xmlns:a16="http://schemas.microsoft.com/office/drawing/2014/main" val="20002"/>
                    </a:ext>
                  </a:extLst>
                </a:gridCol>
                <a:gridCol w="554037">
                  <a:extLst>
                    <a:ext uri="{9D8B030D-6E8A-4147-A177-3AD203B41FA5}">
                      <a16:colId xmlns:a16="http://schemas.microsoft.com/office/drawing/2014/main" val="20003"/>
                    </a:ext>
                  </a:extLst>
                </a:gridCol>
                <a:gridCol w="539750">
                  <a:extLst>
                    <a:ext uri="{9D8B030D-6E8A-4147-A177-3AD203B41FA5}">
                      <a16:colId xmlns:a16="http://schemas.microsoft.com/office/drawing/2014/main" val="20004"/>
                    </a:ext>
                  </a:extLst>
                </a:gridCol>
                <a:gridCol w="555625">
                  <a:extLst>
                    <a:ext uri="{9D8B030D-6E8A-4147-A177-3AD203B41FA5}">
                      <a16:colId xmlns:a16="http://schemas.microsoft.com/office/drawing/2014/main" val="20005"/>
                    </a:ext>
                  </a:extLst>
                </a:gridCol>
                <a:gridCol w="554038">
                  <a:extLst>
                    <a:ext uri="{9D8B030D-6E8A-4147-A177-3AD203B41FA5}">
                      <a16:colId xmlns:a16="http://schemas.microsoft.com/office/drawing/2014/main" val="20006"/>
                    </a:ext>
                  </a:extLst>
                </a:gridCol>
                <a:gridCol w="554037">
                  <a:extLst>
                    <a:ext uri="{9D8B030D-6E8A-4147-A177-3AD203B41FA5}">
                      <a16:colId xmlns:a16="http://schemas.microsoft.com/office/drawing/2014/main" val="20007"/>
                    </a:ext>
                  </a:extLst>
                </a:gridCol>
                <a:gridCol w="554038">
                  <a:extLst>
                    <a:ext uri="{9D8B030D-6E8A-4147-A177-3AD203B41FA5}">
                      <a16:colId xmlns:a16="http://schemas.microsoft.com/office/drawing/2014/main" val="20008"/>
                    </a:ext>
                  </a:extLst>
                </a:gridCol>
                <a:gridCol w="554037">
                  <a:extLst>
                    <a:ext uri="{9D8B030D-6E8A-4147-A177-3AD203B41FA5}">
                      <a16:colId xmlns:a16="http://schemas.microsoft.com/office/drawing/2014/main" val="20009"/>
                    </a:ext>
                  </a:extLst>
                </a:gridCol>
                <a:gridCol w="935038">
                  <a:extLst>
                    <a:ext uri="{9D8B030D-6E8A-4147-A177-3AD203B41FA5}">
                      <a16:colId xmlns:a16="http://schemas.microsoft.com/office/drawing/2014/main" val="20010"/>
                    </a:ext>
                  </a:extLst>
                </a:gridCol>
              </a:tblGrid>
              <a:tr h="7620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必須</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9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4,6:</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81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6,14:</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1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10,14:</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81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1,3,9,11: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79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8,9,10,11: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81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選択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70103" name="Line 119"/>
          <p:cNvSpPr>
            <a:spLocks noChangeShapeType="1"/>
          </p:cNvSpPr>
          <p:nvPr/>
        </p:nvSpPr>
        <p:spPr bwMode="auto">
          <a:xfrm>
            <a:off x="2819400" y="3124200"/>
            <a:ext cx="0" cy="28956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70085" name="Line 101"/>
          <p:cNvSpPr>
            <a:spLocks noChangeShapeType="1"/>
          </p:cNvSpPr>
          <p:nvPr/>
        </p:nvSpPr>
        <p:spPr bwMode="auto">
          <a:xfrm>
            <a:off x="762000" y="2362200"/>
            <a:ext cx="17526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70087" name="Rectangle 103"/>
          <p:cNvSpPr>
            <a:spLocks noChangeArrowheads="1"/>
          </p:cNvSpPr>
          <p:nvPr/>
        </p:nvSpPr>
        <p:spPr bwMode="auto">
          <a:xfrm>
            <a:off x="2535238" y="4864100"/>
            <a:ext cx="5540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solidFill>
                  <a:srgbClr val="FFFF00"/>
                </a:solidFill>
                <a:latin typeface="Times New Roman" panose="02020603050405020304" pitchFamily="18" charset="0"/>
              </a:rPr>
              <a:t>◎</a:t>
            </a:r>
          </a:p>
        </p:txBody>
      </p:sp>
      <p:sp>
        <p:nvSpPr>
          <p:cNvPr id="170098" name="Text Box 114"/>
          <p:cNvSpPr txBox="1">
            <a:spLocks noChangeArrowheads="1"/>
          </p:cNvSpPr>
          <p:nvPr/>
        </p:nvSpPr>
        <p:spPr bwMode="auto">
          <a:xfrm>
            <a:off x="762000" y="1465263"/>
            <a:ext cx="133032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Tahoma" panose="020B0604030504040204" pitchFamily="34" charset="0"/>
              <a:buChar char="•"/>
              <a:defRPr/>
            </a:pPr>
            <a:r>
              <a:rPr lang="en-US" altLang="ja-JP" sz="2000">
                <a:effectLst>
                  <a:outerShdw blurRad="38100" dist="38100" dir="2700000" algn="tl">
                    <a:srgbClr val="000000"/>
                  </a:outerShdw>
                </a:effectLst>
                <a:latin typeface="Times New Roman" panose="02020603050405020304" pitchFamily="18" charset="0"/>
              </a:rPr>
              <a:t> </a:t>
            </a:r>
            <a:r>
              <a:rPr lang="ja-JP" altLang="en-US" sz="2000">
                <a:effectLst>
                  <a:outerShdw blurRad="38100" dist="38100" dir="2700000" algn="tl">
                    <a:srgbClr val="000000"/>
                  </a:outerShdw>
                </a:effectLst>
                <a:latin typeface="Times New Roman" panose="02020603050405020304" pitchFamily="18" charset="0"/>
              </a:rPr>
              <a:t>縦方向に</a:t>
            </a:r>
          </a:p>
          <a:p>
            <a:pPr eaLnBrk="1" hangingPunct="1">
              <a:spcBef>
                <a:spcPct val="20000"/>
              </a:spcBef>
              <a:buClr>
                <a:schemeClr val="hlink"/>
              </a:buClr>
              <a:buSzPct val="70000"/>
              <a:buFont typeface="Wingdings" panose="05000000000000000000" pitchFamily="2" charset="2"/>
              <a:buNone/>
              <a:defRPr/>
            </a:pPr>
            <a:r>
              <a:rPr lang="ja-JP" altLang="en-US" sz="2000">
                <a:effectLst>
                  <a:outerShdw blurRad="38100" dist="38100" dir="2700000" algn="tl">
                    <a:srgbClr val="000000"/>
                  </a:outerShdw>
                </a:effectLst>
                <a:latin typeface="Times New Roman" panose="02020603050405020304" pitchFamily="18" charset="0"/>
              </a:rPr>
              <a:t>  チェック</a:t>
            </a:r>
          </a:p>
        </p:txBody>
      </p:sp>
      <p:sp>
        <p:nvSpPr>
          <p:cNvPr id="170099" name="Rectangle 115"/>
          <p:cNvSpPr>
            <a:spLocks noChangeArrowheads="1"/>
          </p:cNvSpPr>
          <p:nvPr/>
        </p:nvSpPr>
        <p:spPr bwMode="auto">
          <a:xfrm>
            <a:off x="3089275" y="4864100"/>
            <a:ext cx="5540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solidFill>
                  <a:srgbClr val="FFFF00"/>
                </a:solidFill>
                <a:latin typeface="Times New Roman" panose="02020603050405020304" pitchFamily="18" charset="0"/>
              </a:rPr>
              <a:t>◎</a:t>
            </a:r>
          </a:p>
        </p:txBody>
      </p:sp>
      <p:sp>
        <p:nvSpPr>
          <p:cNvPr id="170100" name="Rectangle 116"/>
          <p:cNvSpPr>
            <a:spLocks noChangeArrowheads="1"/>
          </p:cNvSpPr>
          <p:nvPr/>
        </p:nvSpPr>
        <p:spPr bwMode="auto">
          <a:xfrm>
            <a:off x="3643313" y="3122613"/>
            <a:ext cx="5540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solidFill>
                  <a:srgbClr val="FFFF00"/>
                </a:solidFill>
                <a:latin typeface="Times New Roman" panose="02020603050405020304" pitchFamily="18" charset="0"/>
              </a:rPr>
              <a:t>◎</a:t>
            </a:r>
          </a:p>
        </p:txBody>
      </p:sp>
      <p:sp>
        <p:nvSpPr>
          <p:cNvPr id="170101" name="Rectangle 117"/>
          <p:cNvSpPr>
            <a:spLocks noChangeArrowheads="1"/>
          </p:cNvSpPr>
          <p:nvPr/>
        </p:nvSpPr>
        <p:spPr bwMode="auto">
          <a:xfrm>
            <a:off x="4737100" y="5445125"/>
            <a:ext cx="5556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solidFill>
                  <a:srgbClr val="FFFF00"/>
                </a:solidFill>
                <a:latin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70103"/>
                                        </p:tgtEl>
                                        <p:attrNameLst>
                                          <p:attrName>style.visibility</p:attrName>
                                        </p:attrNameLst>
                                      </p:cBhvr>
                                      <p:to>
                                        <p:strVal val="visible"/>
                                      </p:to>
                                    </p:set>
                                    <p:animEffect transition="in" filter="wipe(up)">
                                      <p:cBhvr>
                                        <p:cTn id="7" dur="500"/>
                                        <p:tgtEl>
                                          <p:spTgt spid="1701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70087"/>
                                        </p:tgtEl>
                                        <p:attrNameLst>
                                          <p:attrName>style.visibility</p:attrName>
                                        </p:attrNameLst>
                                      </p:cBhvr>
                                      <p:to>
                                        <p:strVal val="visible"/>
                                      </p:to>
                                    </p:set>
                                    <p:animEffect transition="in" filter="checkerboard(across)">
                                      <p:cBhvr>
                                        <p:cTn id="12" dur="500"/>
                                        <p:tgtEl>
                                          <p:spTgt spid="1700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70086"/>
                                        </p:tgtEl>
                                        <p:attrNameLst>
                                          <p:attrName>style.visibility</p:attrName>
                                        </p:attrNameLst>
                                      </p:cBhvr>
                                      <p:to>
                                        <p:strVal val="visible"/>
                                      </p:to>
                                    </p:set>
                                    <p:animEffect transition="in" filter="checkerboard(across)">
                                      <p:cBhvr>
                                        <p:cTn id="17" dur="500"/>
                                        <p:tgtEl>
                                          <p:spTgt spid="17008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70099"/>
                                        </p:tgtEl>
                                        <p:attrNameLst>
                                          <p:attrName>style.visibility</p:attrName>
                                        </p:attrNameLst>
                                      </p:cBhvr>
                                      <p:to>
                                        <p:strVal val="visible"/>
                                      </p:to>
                                    </p:set>
                                    <p:animEffect transition="in" filter="checkerboard(across)">
                                      <p:cBhvr>
                                        <p:cTn id="22" dur="500"/>
                                        <p:tgtEl>
                                          <p:spTgt spid="17009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70100"/>
                                        </p:tgtEl>
                                        <p:attrNameLst>
                                          <p:attrName>style.visibility</p:attrName>
                                        </p:attrNameLst>
                                      </p:cBhvr>
                                      <p:to>
                                        <p:strVal val="visible"/>
                                      </p:to>
                                    </p:set>
                                    <p:animEffect transition="in" filter="checkerboard(across)">
                                      <p:cBhvr>
                                        <p:cTn id="27" dur="500"/>
                                        <p:tgtEl>
                                          <p:spTgt spid="17010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70101"/>
                                        </p:tgtEl>
                                        <p:attrNameLst>
                                          <p:attrName>style.visibility</p:attrName>
                                        </p:attrNameLst>
                                      </p:cBhvr>
                                      <p:to>
                                        <p:strVal val="visible"/>
                                      </p:to>
                                    </p:set>
                                    <p:animEffect transition="in" filter="checkerboard(across)">
                                      <p:cBhvr>
                                        <p:cTn id="32" dur="500"/>
                                        <p:tgtEl>
                                          <p:spTgt spid="170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086" grpId="0" animBg="1" autoUpdateAnimBg="0"/>
      <p:bldP spid="170087" grpId="0" autoUpdateAnimBg="0"/>
      <p:bldP spid="170099" grpId="0" autoUpdateAnimBg="0"/>
      <p:bldP spid="170100" grpId="0" autoUpdateAnimBg="0"/>
      <p:bldP spid="170101"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p:txBody>
          <a:bodyPr/>
          <a:lstStyle/>
          <a:p>
            <a:pPr eaLnBrk="1" hangingPunct="1">
              <a:defRPr/>
            </a:pPr>
            <a:r>
              <a:rPr lang="ja-JP" altLang="en-US">
                <a:latin typeface="Times New Roman" panose="02020603050405020304" pitchFamily="18" charset="0"/>
              </a:rPr>
              <a:t>減算</a:t>
            </a:r>
          </a:p>
        </p:txBody>
      </p:sp>
      <p:sp>
        <p:nvSpPr>
          <p:cNvPr id="269315" name="Rectangle 3"/>
          <p:cNvSpPr>
            <a:spLocks noGrp="1" noChangeArrowheads="1"/>
          </p:cNvSpPr>
          <p:nvPr>
            <p:ph type="body" idx="1"/>
          </p:nvPr>
        </p:nvSpPr>
        <p:spPr>
          <a:xfrm>
            <a:off x="1066800" y="1981200"/>
            <a:ext cx="7543800" cy="609600"/>
          </a:xfrm>
        </p:spPr>
        <p:txBody>
          <a:bodyPr/>
          <a:lstStyle/>
          <a:p>
            <a:pPr eaLnBrk="1" hangingPunct="1">
              <a:defRPr/>
            </a:pPr>
            <a:r>
              <a:rPr lang="ja-JP" altLang="en-US">
                <a:latin typeface="Times New Roman" panose="02020603050405020304" pitchFamily="18" charset="0"/>
              </a:rPr>
              <a:t>除数を </a:t>
            </a:r>
            <a:r>
              <a:rPr lang="en-US" altLang="ja-JP">
                <a:latin typeface="Times New Roman" panose="02020603050405020304" pitchFamily="18" charset="0"/>
              </a:rPr>
              <a:t>2 </a:t>
            </a:r>
            <a:r>
              <a:rPr lang="ja-JP" altLang="en-US">
                <a:latin typeface="Times New Roman" panose="02020603050405020304" pitchFamily="18" charset="0"/>
              </a:rPr>
              <a:t>の補数に変換してから加算</a:t>
            </a:r>
          </a:p>
        </p:txBody>
      </p:sp>
      <p:sp>
        <p:nvSpPr>
          <p:cNvPr id="269316" name="Text Box 4"/>
          <p:cNvSpPr txBox="1">
            <a:spLocks noChangeArrowheads="1"/>
          </p:cNvSpPr>
          <p:nvPr/>
        </p:nvSpPr>
        <p:spPr bwMode="auto">
          <a:xfrm>
            <a:off x="1676400" y="2754313"/>
            <a:ext cx="38004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3200" i="1">
                <a:effectLst>
                  <a:outerShdw blurRad="38100" dist="38100" dir="2700000" algn="tl">
                    <a:srgbClr val="000000"/>
                  </a:outerShdw>
                </a:effectLst>
                <a:latin typeface="Times New Roman" panose="02020603050405020304" pitchFamily="18" charset="0"/>
              </a:rPr>
              <a:t>X</a:t>
            </a:r>
            <a:r>
              <a:rPr lang="en-US" altLang="ja-JP" sz="3200">
                <a:effectLst>
                  <a:outerShdw blurRad="38100" dist="38100" dir="2700000" algn="tl">
                    <a:srgbClr val="000000"/>
                  </a:outerShdw>
                </a:effectLst>
                <a:latin typeface="Times New Roman" panose="02020603050405020304" pitchFamily="18" charset="0"/>
              </a:rPr>
              <a:t> </a:t>
            </a:r>
            <a:r>
              <a:rPr lang="ja-JP" altLang="en-US" sz="3200">
                <a:effectLst>
                  <a:outerShdw blurRad="38100" dist="38100" dir="2700000" algn="tl">
                    <a:srgbClr val="000000"/>
                  </a:outerShdw>
                </a:effectLst>
                <a:latin typeface="Times New Roman" panose="02020603050405020304" pitchFamily="18" charset="0"/>
              </a:rPr>
              <a:t>の </a:t>
            </a:r>
            <a:r>
              <a:rPr lang="en-US" altLang="ja-JP" sz="3200">
                <a:effectLst>
                  <a:outerShdw blurRad="38100" dist="38100" dir="2700000" algn="tl">
                    <a:srgbClr val="000000"/>
                  </a:outerShdw>
                </a:effectLst>
                <a:latin typeface="Times New Roman" panose="02020603050405020304" pitchFamily="18" charset="0"/>
              </a:rPr>
              <a:t>2 </a:t>
            </a:r>
            <a:r>
              <a:rPr lang="ja-JP" altLang="en-US" sz="3200">
                <a:effectLst>
                  <a:outerShdw blurRad="38100" dist="38100" dir="2700000" algn="tl">
                    <a:srgbClr val="000000"/>
                  </a:outerShdw>
                </a:effectLst>
                <a:latin typeface="Times New Roman" panose="02020603050405020304" pitchFamily="18" charset="0"/>
              </a:rPr>
              <a:t>の補数 </a:t>
            </a:r>
            <a:r>
              <a:rPr lang="en-US" altLang="ja-JP" sz="3200">
                <a:effectLst>
                  <a:outerShdw blurRad="38100" dist="38100" dir="2700000" algn="tl">
                    <a:srgbClr val="000000"/>
                  </a:outerShdw>
                </a:effectLst>
                <a:latin typeface="Times New Roman" panose="02020603050405020304" pitchFamily="18" charset="0"/>
              </a:rPr>
              <a:t>: 2</a:t>
            </a:r>
            <a:r>
              <a:rPr lang="en-US" altLang="ja-JP" sz="3200" i="1" baseline="30000">
                <a:effectLst>
                  <a:outerShdw blurRad="38100" dist="38100" dir="2700000" algn="tl">
                    <a:srgbClr val="000000"/>
                  </a:outerShdw>
                </a:effectLst>
                <a:latin typeface="Times New Roman" panose="02020603050405020304" pitchFamily="18" charset="0"/>
              </a:rPr>
              <a:t>n</a:t>
            </a:r>
            <a:r>
              <a:rPr lang="en-US" altLang="ja-JP" sz="3200">
                <a:effectLst>
                  <a:outerShdw blurRad="38100" dist="38100" dir="2700000" algn="tl">
                    <a:srgbClr val="000000"/>
                  </a:outerShdw>
                </a:effectLst>
                <a:latin typeface="Times New Roman" panose="02020603050405020304" pitchFamily="18" charset="0"/>
              </a:rPr>
              <a:t> - </a:t>
            </a:r>
            <a:r>
              <a:rPr lang="en-US" altLang="ja-JP" sz="3200" i="1">
                <a:effectLst>
                  <a:outerShdw blurRad="38100" dist="38100" dir="2700000" algn="tl">
                    <a:srgbClr val="000000"/>
                  </a:outerShdw>
                </a:effectLst>
                <a:latin typeface="Times New Roman" panose="02020603050405020304" pitchFamily="18" charset="0"/>
              </a:rPr>
              <a:t>X</a:t>
            </a:r>
          </a:p>
        </p:txBody>
      </p:sp>
      <p:sp>
        <p:nvSpPr>
          <p:cNvPr id="269317" name="Text Box 5"/>
          <p:cNvSpPr txBox="1">
            <a:spLocks noChangeArrowheads="1"/>
          </p:cNvSpPr>
          <p:nvPr/>
        </p:nvSpPr>
        <p:spPr bwMode="auto">
          <a:xfrm>
            <a:off x="1676400" y="3514725"/>
            <a:ext cx="5069314" cy="10424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ja-JP" altLang="en-US" dirty="0">
                <a:effectLst>
                  <a:outerShdw blurRad="38100" dist="38100" dir="2700000" algn="tl">
                    <a:srgbClr val="000000"/>
                  </a:outerShdw>
                </a:effectLst>
                <a:latin typeface="Times New Roman" panose="02020603050405020304" pitchFamily="18" charset="0"/>
              </a:rPr>
              <a:t>例</a:t>
            </a:r>
            <a:r>
              <a:rPr lang="en-US" altLang="ja-JP" dirty="0">
                <a:effectLst>
                  <a:outerShdw blurRad="38100" dist="38100" dir="2700000" algn="tl">
                    <a:srgbClr val="000000"/>
                  </a:outerShdw>
                </a:effectLst>
                <a:latin typeface="Times New Roman" panose="02020603050405020304" pitchFamily="18" charset="0"/>
              </a:rPr>
              <a:t>: 5 (0101) </a:t>
            </a:r>
            <a:r>
              <a:rPr lang="ja-JP" altLang="en-US" dirty="0">
                <a:effectLst>
                  <a:outerShdw blurRad="38100" dist="38100" dir="2700000" algn="tl">
                    <a:srgbClr val="000000"/>
                  </a:outerShdw>
                </a:effectLst>
                <a:latin typeface="Times New Roman" panose="02020603050405020304" pitchFamily="18" charset="0"/>
              </a:rPr>
              <a:t>の </a:t>
            </a:r>
            <a:r>
              <a:rPr lang="en-US" altLang="ja-JP" dirty="0">
                <a:effectLst>
                  <a:outerShdw blurRad="38100" dist="38100" dir="2700000" algn="tl">
                    <a:srgbClr val="000000"/>
                  </a:outerShdw>
                </a:effectLst>
                <a:latin typeface="Times New Roman" panose="02020603050405020304" pitchFamily="18" charset="0"/>
              </a:rPr>
              <a:t>2 </a:t>
            </a:r>
            <a:r>
              <a:rPr lang="ja-JP" altLang="en-US" dirty="0">
                <a:effectLst>
                  <a:outerShdw blurRad="38100" dist="38100" dir="2700000" algn="tl">
                    <a:srgbClr val="000000"/>
                  </a:outerShdw>
                </a:effectLst>
                <a:latin typeface="Times New Roman" panose="02020603050405020304" pitchFamily="18" charset="0"/>
              </a:rPr>
              <a:t>の補数</a:t>
            </a:r>
            <a:r>
              <a:rPr lang="en-US" altLang="ja-JP" dirty="0">
                <a:effectLst>
                  <a:outerShdw blurRad="38100" dist="38100" dir="2700000" algn="tl">
                    <a:srgbClr val="000000"/>
                  </a:outerShdw>
                </a:effectLst>
                <a:latin typeface="Times New Roman" panose="02020603050405020304" pitchFamily="18" charset="0"/>
              </a:rPr>
              <a:t>(4</a:t>
            </a:r>
            <a:r>
              <a:rPr lang="ja-JP" altLang="en-US" dirty="0">
                <a:effectLst>
                  <a:outerShdw blurRad="38100" dist="38100" dir="2700000" algn="tl">
                    <a:srgbClr val="000000"/>
                  </a:outerShdw>
                </a:effectLst>
                <a:latin typeface="Times New Roman" panose="02020603050405020304" pitchFamily="18" charset="0"/>
              </a:rPr>
              <a:t>ビット</a:t>
            </a:r>
            <a:r>
              <a:rPr lang="en-US" altLang="ja-JP" dirty="0">
                <a:effectLst>
                  <a:outerShdw blurRad="38100" dist="38100" dir="2700000" algn="tl">
                    <a:srgbClr val="000000"/>
                  </a:outerShdw>
                </a:effectLst>
                <a:latin typeface="Times New Roman" panose="02020603050405020304" pitchFamily="18" charset="0"/>
              </a:rPr>
              <a:t>)</a:t>
            </a:r>
          </a:p>
          <a:p>
            <a:pPr eaLnBrk="1" hangingPunct="1">
              <a:spcBef>
                <a:spcPct val="20000"/>
              </a:spcBef>
              <a:buClr>
                <a:schemeClr val="hlink"/>
              </a:buClr>
              <a:buSzPct val="70000"/>
              <a:buFont typeface="Wingdings" panose="05000000000000000000" pitchFamily="2" charset="2"/>
              <a:buNone/>
              <a:defRPr/>
            </a:pPr>
            <a:r>
              <a:rPr lang="en-US" altLang="ja-JP" dirty="0">
                <a:effectLst>
                  <a:outerShdw blurRad="38100" dist="38100" dir="2700000" algn="tl">
                    <a:srgbClr val="000000"/>
                  </a:outerShdw>
                </a:effectLst>
                <a:latin typeface="Times New Roman" panose="02020603050405020304" pitchFamily="18" charset="0"/>
              </a:rPr>
              <a:t>     16-5 = 11(1011)</a:t>
            </a:r>
          </a:p>
        </p:txBody>
      </p:sp>
      <p:sp>
        <p:nvSpPr>
          <p:cNvPr id="269318" name="Text Box 6"/>
          <p:cNvSpPr txBox="1">
            <a:spLocks noChangeArrowheads="1"/>
          </p:cNvSpPr>
          <p:nvPr/>
        </p:nvSpPr>
        <p:spPr bwMode="auto">
          <a:xfrm>
            <a:off x="1981200" y="4824413"/>
            <a:ext cx="5064505" cy="11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marL="342900" indent="-342900">
              <a:spcBef>
                <a:spcPct val="0"/>
              </a:spcBef>
              <a:defRPr kumimoji="1">
                <a:solidFill>
                  <a:schemeClr val="tx1"/>
                </a:solidFill>
                <a:latin typeface="Arial" panose="020B0604020202020204" pitchFamily="34" charset="0"/>
                <a:ea typeface="ＭＳ Ｐゴシック" panose="020B0600070205080204" pitchFamily="50" charset="-128"/>
              </a:defRPr>
            </a:lvl1pPr>
            <a:lvl2pPr marL="800100" indent="-342900">
              <a:spcBef>
                <a:spcPct val="0"/>
              </a:spcBef>
              <a:defRPr kumimoji="1">
                <a:solidFill>
                  <a:schemeClr val="tx1"/>
                </a:solidFill>
                <a:latin typeface="Arial" panose="020B0604020202020204" pitchFamily="34" charset="0"/>
                <a:ea typeface="ＭＳ Ｐゴシック" panose="020B0600070205080204" pitchFamily="50" charset="-128"/>
              </a:defRPr>
            </a:lvl2pPr>
            <a:lvl3pPr marL="1257300" indent="-342900">
              <a:spcBef>
                <a:spcPct val="0"/>
              </a:spcBef>
              <a:defRPr kumimoji="1">
                <a:solidFill>
                  <a:schemeClr val="tx1"/>
                </a:solidFill>
                <a:latin typeface="Arial" panose="020B0604020202020204" pitchFamily="34" charset="0"/>
                <a:ea typeface="ＭＳ Ｐゴシック" panose="020B0600070205080204" pitchFamily="50" charset="-128"/>
              </a:defRPr>
            </a:lvl3pPr>
            <a:lvl4pPr marL="1714500" indent="-342900">
              <a:spcBef>
                <a:spcPct val="0"/>
              </a:spcBef>
              <a:defRPr kumimoji="1">
                <a:solidFill>
                  <a:schemeClr val="tx1"/>
                </a:solidFill>
                <a:latin typeface="Arial" panose="020B0604020202020204" pitchFamily="34" charset="0"/>
                <a:ea typeface="ＭＳ Ｐゴシック" panose="020B0600070205080204" pitchFamily="50" charset="-128"/>
              </a:defRPr>
            </a:lvl4pPr>
            <a:lvl5pPr marL="2171700" indent="-342900">
              <a:spcBef>
                <a:spcPct val="0"/>
              </a:spcBef>
              <a:defRPr kumimoji="1">
                <a:solidFill>
                  <a:schemeClr val="tx1"/>
                </a:solidFill>
                <a:latin typeface="Arial" panose="020B0604020202020204" pitchFamily="34" charset="0"/>
                <a:ea typeface="ＭＳ Ｐゴシック" panose="020B0600070205080204" pitchFamily="50" charset="-128"/>
              </a:defRPr>
            </a:lvl5pPr>
            <a:lvl6pPr marL="26289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61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433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005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514350" indent="-514350" eaLnBrk="1" hangingPunct="1">
              <a:spcBef>
                <a:spcPct val="20000"/>
              </a:spcBef>
              <a:buClr>
                <a:schemeClr val="hlink"/>
              </a:buClr>
              <a:buFont typeface="+mj-ea"/>
              <a:buAutoNum type="circleNumDbPlain"/>
              <a:defRPr/>
            </a:pPr>
            <a:r>
              <a:rPr lang="ja-JP" altLang="en-US" sz="3200" dirty="0">
                <a:effectLst>
                  <a:outerShdw blurRad="38100" dist="38100" dir="2700000" algn="tl">
                    <a:srgbClr val="000000"/>
                  </a:outerShdw>
                </a:effectLst>
                <a:latin typeface="Times New Roman" panose="02020603050405020304" pitchFamily="18" charset="0"/>
              </a:rPr>
              <a:t>全てのビットを反転させる</a:t>
            </a:r>
          </a:p>
          <a:p>
            <a:pPr marL="514350" indent="-514350" eaLnBrk="1" hangingPunct="1">
              <a:spcBef>
                <a:spcPct val="20000"/>
              </a:spcBef>
              <a:buClr>
                <a:schemeClr val="hlink"/>
              </a:buClr>
              <a:buFont typeface="+mj-ea"/>
              <a:buAutoNum type="circleNumDbPlain"/>
              <a:defRPr/>
            </a:pPr>
            <a:r>
              <a:rPr lang="en-US" altLang="ja-JP" sz="3200" dirty="0">
                <a:effectLst>
                  <a:outerShdw blurRad="38100" dist="38100" dir="2700000" algn="tl">
                    <a:srgbClr val="000000"/>
                  </a:outerShdw>
                </a:effectLst>
                <a:latin typeface="Times New Roman" panose="02020603050405020304" pitchFamily="18" charset="0"/>
              </a:rPr>
              <a:t>1 </a:t>
            </a:r>
            <a:r>
              <a:rPr lang="ja-JP" altLang="en-US" sz="3200" dirty="0">
                <a:effectLst>
                  <a:outerShdw blurRad="38100" dist="38100" dir="2700000" algn="tl">
                    <a:srgbClr val="000000"/>
                  </a:outerShdw>
                </a:effectLst>
                <a:latin typeface="Times New Roman" panose="02020603050405020304" pitchFamily="18" charset="0"/>
              </a:rPr>
              <a:t>を加える</a:t>
            </a:r>
          </a:p>
        </p:txBody>
      </p:sp>
      <p:sp>
        <p:nvSpPr>
          <p:cNvPr id="2" name="テキスト ボックス 1"/>
          <p:cNvSpPr txBox="1"/>
          <p:nvPr/>
        </p:nvSpPr>
        <p:spPr>
          <a:xfrm>
            <a:off x="7045705" y="4247975"/>
            <a:ext cx="1107996" cy="1754326"/>
          </a:xfrm>
          <a:prstGeom prst="rect">
            <a:avLst/>
          </a:prstGeom>
          <a:noFill/>
        </p:spPr>
        <p:txBody>
          <a:bodyPr wrap="none" rtlCol="0">
            <a:spAutoFit/>
          </a:bodyPr>
          <a:lstStyle/>
          <a:p>
            <a:r>
              <a:rPr kumimoji="1" lang="en-US" altLang="ja-JP" sz="3600" dirty="0">
                <a:latin typeface="Times New Roman" panose="02020603050405020304" pitchFamily="18" charset="0"/>
              </a:rPr>
              <a:t>0101</a:t>
            </a:r>
          </a:p>
          <a:p>
            <a:r>
              <a:rPr lang="en-US" altLang="ja-JP" sz="3600" dirty="0">
                <a:latin typeface="Times New Roman" panose="02020603050405020304" pitchFamily="18" charset="0"/>
              </a:rPr>
              <a:t>1010</a:t>
            </a:r>
          </a:p>
          <a:p>
            <a:r>
              <a:rPr kumimoji="1" lang="en-US" altLang="ja-JP" sz="3600" dirty="0">
                <a:latin typeface="Times New Roman" panose="02020603050405020304" pitchFamily="18" charset="0"/>
              </a:rPr>
              <a:t>1011</a:t>
            </a:r>
            <a:endParaRPr kumimoji="1" lang="ja-JP" altLang="en-US" sz="3600" dirty="0">
              <a:latin typeface="Times New Roman" panose="02020603050405020304" pitchFamily="18" charset="0"/>
            </a:endParaRPr>
          </a:p>
        </p:txBody>
      </p:sp>
      <p:grpSp>
        <p:nvGrpSpPr>
          <p:cNvPr id="4" name="グループ化 3"/>
          <p:cNvGrpSpPr/>
          <p:nvPr/>
        </p:nvGrpSpPr>
        <p:grpSpPr>
          <a:xfrm>
            <a:off x="7834146" y="4557191"/>
            <a:ext cx="464771" cy="472009"/>
            <a:chOff x="7787203" y="4629130"/>
            <a:chExt cx="609600" cy="609600"/>
          </a:xfrm>
        </p:grpSpPr>
        <p:sp>
          <p:nvSpPr>
            <p:cNvPr id="3" name="円弧 2"/>
            <p:cNvSpPr/>
            <p:nvPr/>
          </p:nvSpPr>
          <p:spPr bwMode="auto">
            <a:xfrm>
              <a:off x="7787203" y="4629130"/>
              <a:ext cx="609600" cy="609600"/>
            </a:xfrm>
            <a:prstGeom prst="arc">
              <a:avLst/>
            </a:prstGeom>
            <a:noFill/>
            <a:ln w="31750" cap="flat" cmpd="sng" algn="ctr">
              <a:solidFill>
                <a:srgbClr val="00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endParaRPr>
            </a:p>
          </p:txBody>
        </p:sp>
        <p:sp>
          <p:nvSpPr>
            <p:cNvPr id="9" name="円弧 8"/>
            <p:cNvSpPr/>
            <p:nvPr/>
          </p:nvSpPr>
          <p:spPr bwMode="auto">
            <a:xfrm rot="5400000">
              <a:off x="7787203" y="4629130"/>
              <a:ext cx="609600" cy="609600"/>
            </a:xfrm>
            <a:prstGeom prst="arc">
              <a:avLst/>
            </a:prstGeom>
            <a:noFill/>
            <a:ln w="31750" cap="flat" cmpd="sng" algn="ctr">
              <a:solidFill>
                <a:srgbClr val="00FF00"/>
              </a:solidFill>
              <a:prstDash val="solid"/>
              <a:round/>
              <a:headEnd type="none" w="sm"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endParaRPr>
            </a:p>
          </p:txBody>
        </p:sp>
      </p:grpSp>
      <p:sp>
        <p:nvSpPr>
          <p:cNvPr id="5" name="テキスト ボックス 4"/>
          <p:cNvSpPr txBox="1"/>
          <p:nvPr/>
        </p:nvSpPr>
        <p:spPr>
          <a:xfrm>
            <a:off x="8298917" y="4524737"/>
            <a:ext cx="543739" cy="523220"/>
          </a:xfrm>
          <a:prstGeom prst="rect">
            <a:avLst/>
          </a:prstGeom>
          <a:noFill/>
        </p:spPr>
        <p:txBody>
          <a:bodyPr wrap="none" rtlCol="0">
            <a:spAutoFit/>
          </a:bodyPr>
          <a:lstStyle/>
          <a:p>
            <a:r>
              <a:rPr lang="ja-JP" altLang="en-US" dirty="0"/>
              <a:t>①</a:t>
            </a:r>
            <a:endParaRPr kumimoji="1" lang="ja-JP" altLang="en-US" dirty="0"/>
          </a:p>
        </p:txBody>
      </p:sp>
      <p:grpSp>
        <p:nvGrpSpPr>
          <p:cNvPr id="22" name="グループ化 21"/>
          <p:cNvGrpSpPr/>
          <p:nvPr/>
        </p:nvGrpSpPr>
        <p:grpSpPr>
          <a:xfrm>
            <a:off x="7834146" y="5255793"/>
            <a:ext cx="464771" cy="472009"/>
            <a:chOff x="7787203" y="4629130"/>
            <a:chExt cx="609600" cy="609600"/>
          </a:xfrm>
        </p:grpSpPr>
        <p:sp>
          <p:nvSpPr>
            <p:cNvPr id="23" name="円弧 22"/>
            <p:cNvSpPr/>
            <p:nvPr/>
          </p:nvSpPr>
          <p:spPr bwMode="auto">
            <a:xfrm>
              <a:off x="7787203" y="4629130"/>
              <a:ext cx="609600" cy="609600"/>
            </a:xfrm>
            <a:prstGeom prst="arc">
              <a:avLst/>
            </a:prstGeom>
            <a:noFill/>
            <a:ln w="31750" cap="flat" cmpd="sng" algn="ctr">
              <a:solidFill>
                <a:srgbClr val="00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endParaRPr>
            </a:p>
          </p:txBody>
        </p:sp>
        <p:sp>
          <p:nvSpPr>
            <p:cNvPr id="24" name="円弧 23"/>
            <p:cNvSpPr/>
            <p:nvPr/>
          </p:nvSpPr>
          <p:spPr bwMode="auto">
            <a:xfrm rot="5400000">
              <a:off x="7787203" y="4629130"/>
              <a:ext cx="609600" cy="609600"/>
            </a:xfrm>
            <a:prstGeom prst="arc">
              <a:avLst/>
            </a:prstGeom>
            <a:noFill/>
            <a:ln w="31750" cap="flat" cmpd="sng" algn="ctr">
              <a:solidFill>
                <a:srgbClr val="00FF00"/>
              </a:solidFill>
              <a:prstDash val="solid"/>
              <a:round/>
              <a:headEnd type="none" w="sm"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endParaRPr>
            </a:p>
          </p:txBody>
        </p:sp>
      </p:grpSp>
      <p:sp>
        <p:nvSpPr>
          <p:cNvPr id="25" name="テキスト ボックス 24"/>
          <p:cNvSpPr txBox="1"/>
          <p:nvPr/>
        </p:nvSpPr>
        <p:spPr>
          <a:xfrm>
            <a:off x="8298917" y="5223339"/>
            <a:ext cx="543739" cy="523220"/>
          </a:xfrm>
          <a:prstGeom prst="rect">
            <a:avLst/>
          </a:prstGeom>
          <a:noFill/>
        </p:spPr>
        <p:txBody>
          <a:bodyPr wrap="none" rtlCol="0">
            <a:spAutoFit/>
          </a:bodyPr>
          <a:lstStyle/>
          <a:p>
            <a:r>
              <a:rPr lang="ja-JP" altLang="en-US" dirty="0"/>
              <a:t>②</a:t>
            </a:r>
            <a:endParaRPr kumimoji="1" lang="ja-JP"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pPr eaLnBrk="1" hangingPunct="1">
              <a:defRPr/>
            </a:pPr>
            <a:r>
              <a:rPr lang="ja-JP" altLang="en-US" sz="3200">
                <a:latin typeface="Times New Roman" panose="02020603050405020304" pitchFamily="18" charset="0"/>
              </a:rPr>
              <a:t>主項の選択</a:t>
            </a:r>
            <a:r>
              <a:rPr lang="en-US" altLang="ja-JP" sz="3200">
                <a:latin typeface="Times New Roman" panose="02020603050405020304" pitchFamily="18" charset="0"/>
              </a:rPr>
              <a:t>(1) </a:t>
            </a:r>
            <a:r>
              <a:rPr lang="ja-JP" altLang="en-US" sz="3200">
                <a:latin typeface="Times New Roman" panose="02020603050405020304" pitchFamily="18" charset="0"/>
              </a:rPr>
              <a:t>必須主項</a:t>
            </a:r>
          </a:p>
        </p:txBody>
      </p:sp>
      <p:graphicFrame>
        <p:nvGraphicFramePr>
          <p:cNvPr id="172154" name="Group 122"/>
          <p:cNvGraphicFramePr>
            <a:graphicFrameLocks noGrp="1"/>
          </p:cNvGraphicFramePr>
          <p:nvPr/>
        </p:nvGraphicFramePr>
        <p:xfrm>
          <a:off x="762000" y="2362200"/>
          <a:ext cx="7681913" cy="4244976"/>
        </p:xfrm>
        <a:graphic>
          <a:graphicData uri="http://schemas.openxmlformats.org/drawingml/2006/table">
            <a:tbl>
              <a:tblPr/>
              <a:tblGrid>
                <a:gridCol w="1773238">
                  <a:extLst>
                    <a:ext uri="{9D8B030D-6E8A-4147-A177-3AD203B41FA5}">
                      <a16:colId xmlns:a16="http://schemas.microsoft.com/office/drawing/2014/main" val="20000"/>
                    </a:ext>
                  </a:extLst>
                </a:gridCol>
                <a:gridCol w="554037">
                  <a:extLst>
                    <a:ext uri="{9D8B030D-6E8A-4147-A177-3AD203B41FA5}">
                      <a16:colId xmlns:a16="http://schemas.microsoft.com/office/drawing/2014/main" val="20001"/>
                    </a:ext>
                  </a:extLst>
                </a:gridCol>
                <a:gridCol w="554038">
                  <a:extLst>
                    <a:ext uri="{9D8B030D-6E8A-4147-A177-3AD203B41FA5}">
                      <a16:colId xmlns:a16="http://schemas.microsoft.com/office/drawing/2014/main" val="20002"/>
                    </a:ext>
                  </a:extLst>
                </a:gridCol>
                <a:gridCol w="554037">
                  <a:extLst>
                    <a:ext uri="{9D8B030D-6E8A-4147-A177-3AD203B41FA5}">
                      <a16:colId xmlns:a16="http://schemas.microsoft.com/office/drawing/2014/main" val="20003"/>
                    </a:ext>
                  </a:extLst>
                </a:gridCol>
                <a:gridCol w="539750">
                  <a:extLst>
                    <a:ext uri="{9D8B030D-6E8A-4147-A177-3AD203B41FA5}">
                      <a16:colId xmlns:a16="http://schemas.microsoft.com/office/drawing/2014/main" val="20004"/>
                    </a:ext>
                  </a:extLst>
                </a:gridCol>
                <a:gridCol w="555625">
                  <a:extLst>
                    <a:ext uri="{9D8B030D-6E8A-4147-A177-3AD203B41FA5}">
                      <a16:colId xmlns:a16="http://schemas.microsoft.com/office/drawing/2014/main" val="20005"/>
                    </a:ext>
                  </a:extLst>
                </a:gridCol>
                <a:gridCol w="554038">
                  <a:extLst>
                    <a:ext uri="{9D8B030D-6E8A-4147-A177-3AD203B41FA5}">
                      <a16:colId xmlns:a16="http://schemas.microsoft.com/office/drawing/2014/main" val="20006"/>
                    </a:ext>
                  </a:extLst>
                </a:gridCol>
                <a:gridCol w="554037">
                  <a:extLst>
                    <a:ext uri="{9D8B030D-6E8A-4147-A177-3AD203B41FA5}">
                      <a16:colId xmlns:a16="http://schemas.microsoft.com/office/drawing/2014/main" val="20007"/>
                    </a:ext>
                  </a:extLst>
                </a:gridCol>
                <a:gridCol w="554038">
                  <a:extLst>
                    <a:ext uri="{9D8B030D-6E8A-4147-A177-3AD203B41FA5}">
                      <a16:colId xmlns:a16="http://schemas.microsoft.com/office/drawing/2014/main" val="20008"/>
                    </a:ext>
                  </a:extLst>
                </a:gridCol>
                <a:gridCol w="554037">
                  <a:extLst>
                    <a:ext uri="{9D8B030D-6E8A-4147-A177-3AD203B41FA5}">
                      <a16:colId xmlns:a16="http://schemas.microsoft.com/office/drawing/2014/main" val="20009"/>
                    </a:ext>
                  </a:extLst>
                </a:gridCol>
                <a:gridCol w="935038">
                  <a:extLst>
                    <a:ext uri="{9D8B030D-6E8A-4147-A177-3AD203B41FA5}">
                      <a16:colId xmlns:a16="http://schemas.microsoft.com/office/drawing/2014/main" val="20010"/>
                    </a:ext>
                  </a:extLst>
                </a:gridCol>
              </a:tblGrid>
              <a:tr h="7620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必須</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9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4,6:</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81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6,14:</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1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10,14:</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81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1,3,9,11: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79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8,9,10,11: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81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選択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72133" name="Line 101"/>
          <p:cNvSpPr>
            <a:spLocks noChangeShapeType="1"/>
          </p:cNvSpPr>
          <p:nvPr/>
        </p:nvSpPr>
        <p:spPr bwMode="auto">
          <a:xfrm>
            <a:off x="762000" y="2362200"/>
            <a:ext cx="17526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72152" name="AutoShape 120"/>
          <p:cNvSpPr>
            <a:spLocks noChangeArrowheads="1"/>
          </p:cNvSpPr>
          <p:nvPr/>
        </p:nvSpPr>
        <p:spPr bwMode="auto">
          <a:xfrm>
            <a:off x="5638800" y="1447800"/>
            <a:ext cx="2362200" cy="838200"/>
          </a:xfrm>
          <a:prstGeom prst="wedgeRoundRectCallout">
            <a:avLst>
              <a:gd name="adj1" fmla="val 38708"/>
              <a:gd name="adj2" fmla="val 16022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spcBef>
                <a:spcPct val="20000"/>
              </a:spcBef>
              <a:buClr>
                <a:schemeClr val="hlink"/>
              </a:buClr>
              <a:buSzPct val="70000"/>
              <a:buFont typeface="Wingdings" panose="05000000000000000000" pitchFamily="2" charset="2"/>
              <a:buNone/>
              <a:defRPr/>
            </a:pPr>
            <a:r>
              <a:rPr lang="ja-JP" altLang="en-US" sz="2000">
                <a:effectLst>
                  <a:outerShdw blurRad="38100" dist="38100" dir="2700000" algn="tl">
                    <a:srgbClr val="000000"/>
                  </a:outerShdw>
                </a:effectLst>
                <a:latin typeface="Times New Roman" panose="02020603050405020304" pitchFamily="18" charset="0"/>
              </a:rPr>
              <a:t>必須主項に</a:t>
            </a:r>
          </a:p>
          <a:p>
            <a:pPr algn="ctr" eaLnBrk="1" hangingPunct="1">
              <a:spcBef>
                <a:spcPct val="20000"/>
              </a:spcBef>
              <a:buClr>
                <a:schemeClr val="hlink"/>
              </a:buClr>
              <a:buSzPct val="70000"/>
              <a:buFont typeface="Wingdings" panose="05000000000000000000" pitchFamily="2" charset="2"/>
              <a:buNone/>
              <a:defRPr/>
            </a:pPr>
            <a:r>
              <a:rPr lang="ja-JP" altLang="en-US" sz="2000">
                <a:effectLst>
                  <a:outerShdw blurRad="38100" dist="38100" dir="2700000" algn="tl">
                    <a:srgbClr val="000000"/>
                  </a:outerShdw>
                </a:effectLst>
                <a:latin typeface="Times New Roman" panose="02020603050405020304" pitchFamily="18" charset="0"/>
              </a:rPr>
              <a:t>チェックを付ける</a:t>
            </a:r>
          </a:p>
        </p:txBody>
      </p:sp>
      <p:sp>
        <p:nvSpPr>
          <p:cNvPr id="172153" name="Text Box 121"/>
          <p:cNvSpPr txBox="1">
            <a:spLocks noChangeArrowheads="1"/>
          </p:cNvSpPr>
          <p:nvPr/>
        </p:nvSpPr>
        <p:spPr bwMode="auto">
          <a:xfrm>
            <a:off x="762000" y="1465263"/>
            <a:ext cx="133032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Tahoma" panose="020B0604030504040204" pitchFamily="34" charset="0"/>
              <a:buChar char="•"/>
              <a:defRPr/>
            </a:pPr>
            <a:r>
              <a:rPr lang="en-US" altLang="ja-JP" sz="2000">
                <a:effectLst>
                  <a:outerShdw blurRad="38100" dist="38100" dir="2700000" algn="tl">
                    <a:srgbClr val="000000"/>
                  </a:outerShdw>
                </a:effectLst>
                <a:latin typeface="Times New Roman" panose="02020603050405020304" pitchFamily="18" charset="0"/>
              </a:rPr>
              <a:t> </a:t>
            </a:r>
            <a:r>
              <a:rPr lang="ja-JP" altLang="en-US" sz="2000">
                <a:effectLst>
                  <a:outerShdw blurRad="38100" dist="38100" dir="2700000" algn="tl">
                    <a:srgbClr val="000000"/>
                  </a:outerShdw>
                </a:effectLst>
                <a:latin typeface="Times New Roman" panose="02020603050405020304" pitchFamily="18" charset="0"/>
              </a:rPr>
              <a:t>横方向に</a:t>
            </a:r>
          </a:p>
          <a:p>
            <a:pPr eaLnBrk="1" hangingPunct="1">
              <a:spcBef>
                <a:spcPct val="20000"/>
              </a:spcBef>
              <a:buClr>
                <a:schemeClr val="hlink"/>
              </a:buClr>
              <a:buSzPct val="70000"/>
              <a:buFont typeface="Wingdings" panose="05000000000000000000" pitchFamily="2" charset="2"/>
              <a:buNone/>
              <a:defRPr/>
            </a:pPr>
            <a:r>
              <a:rPr lang="ja-JP" altLang="en-US" sz="2000">
                <a:effectLst>
                  <a:outerShdw blurRad="38100" dist="38100" dir="2700000" algn="tl">
                    <a:srgbClr val="000000"/>
                  </a:outerShdw>
                </a:effectLst>
                <a:latin typeface="Times New Roman" panose="02020603050405020304" pitchFamily="18" charset="0"/>
              </a:rPr>
              <a:t>  チェック</a:t>
            </a:r>
          </a:p>
        </p:txBody>
      </p:sp>
      <p:sp>
        <p:nvSpPr>
          <p:cNvPr id="172155" name="Line 123"/>
          <p:cNvSpPr>
            <a:spLocks noChangeShapeType="1"/>
          </p:cNvSpPr>
          <p:nvPr/>
        </p:nvSpPr>
        <p:spPr bwMode="auto">
          <a:xfrm>
            <a:off x="3886200" y="3429000"/>
            <a:ext cx="36576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72156" name="Rectangle 124"/>
          <p:cNvSpPr>
            <a:spLocks noChangeArrowheads="1"/>
          </p:cNvSpPr>
          <p:nvPr/>
        </p:nvSpPr>
        <p:spPr bwMode="auto">
          <a:xfrm>
            <a:off x="7508875" y="3122613"/>
            <a:ext cx="93503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rgbClr val="FFFF00"/>
              </a:buClr>
              <a:buSzPct val="70000"/>
              <a:buFont typeface="Wingdings" panose="05000000000000000000" pitchFamily="2" charset="2"/>
              <a:buChar char="ü"/>
              <a:defRPr/>
            </a:pPr>
            <a:r>
              <a:rPr lang="en-US" altLang="ja-JP">
                <a:latin typeface="Times New Roman" panose="02020603050405020304" pitchFamily="18" charset="0"/>
              </a:rPr>
              <a:t> </a:t>
            </a:r>
          </a:p>
        </p:txBody>
      </p:sp>
      <p:grpSp>
        <p:nvGrpSpPr>
          <p:cNvPr id="172157" name="Group 125"/>
          <p:cNvGrpSpPr>
            <a:grpSpLocks/>
          </p:cNvGrpSpPr>
          <p:nvPr/>
        </p:nvGrpSpPr>
        <p:grpSpPr bwMode="auto">
          <a:xfrm>
            <a:off x="7508875" y="4864100"/>
            <a:ext cx="935038" cy="1160463"/>
            <a:chOff x="4730" y="3064"/>
            <a:chExt cx="589" cy="731"/>
          </a:xfrm>
        </p:grpSpPr>
        <p:sp>
          <p:nvSpPr>
            <p:cNvPr id="172158" name="Rectangle 126"/>
            <p:cNvSpPr>
              <a:spLocks noChangeArrowheads="1"/>
            </p:cNvSpPr>
            <p:nvPr/>
          </p:nvSpPr>
          <p:spPr bwMode="auto">
            <a:xfrm>
              <a:off x="4730" y="3430"/>
              <a:ext cx="589"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rgbClr val="FFFF00"/>
                </a:buClr>
                <a:buSzPct val="70000"/>
                <a:buFont typeface="Wingdings" panose="05000000000000000000" pitchFamily="2" charset="2"/>
                <a:buChar char="ü"/>
                <a:defRPr/>
              </a:pPr>
              <a:r>
                <a:rPr lang="en-US" altLang="ja-JP">
                  <a:latin typeface="Times New Roman" panose="02020603050405020304" pitchFamily="18" charset="0"/>
                </a:rPr>
                <a:t> </a:t>
              </a:r>
            </a:p>
          </p:txBody>
        </p:sp>
        <p:sp>
          <p:nvSpPr>
            <p:cNvPr id="172159" name="Rectangle 127"/>
            <p:cNvSpPr>
              <a:spLocks noChangeArrowheads="1"/>
            </p:cNvSpPr>
            <p:nvPr/>
          </p:nvSpPr>
          <p:spPr bwMode="auto">
            <a:xfrm>
              <a:off x="4730" y="3064"/>
              <a:ext cx="589"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rgbClr val="FFFF00"/>
                </a:buClr>
                <a:buSzPct val="70000"/>
                <a:buFont typeface="Wingdings" panose="05000000000000000000" pitchFamily="2" charset="2"/>
                <a:buChar char="ü"/>
                <a:defRPr/>
              </a:pPr>
              <a:r>
                <a:rPr lang="en-US" altLang="ja-JP">
                  <a:latin typeface="Times New Roman" panose="02020603050405020304" pitchFamily="18" charset="0"/>
                </a:rPr>
                <a:t>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72155"/>
                                        </p:tgtEl>
                                        <p:attrNameLst>
                                          <p:attrName>style.visibility</p:attrName>
                                        </p:attrNameLst>
                                      </p:cBhvr>
                                      <p:to>
                                        <p:strVal val="visible"/>
                                      </p:to>
                                    </p:set>
                                    <p:animEffect transition="in" filter="wipe(left)">
                                      <p:cBhvr>
                                        <p:cTn id="7" dur="500"/>
                                        <p:tgtEl>
                                          <p:spTgt spid="1721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72156"/>
                                        </p:tgtEl>
                                        <p:attrNameLst>
                                          <p:attrName>style.visibility</p:attrName>
                                        </p:attrNameLst>
                                      </p:cBhvr>
                                      <p:to>
                                        <p:strVal val="visible"/>
                                      </p:to>
                                    </p:set>
                                    <p:animEffect transition="in" filter="checkerboard(across)">
                                      <p:cBhvr>
                                        <p:cTn id="12" dur="500"/>
                                        <p:tgtEl>
                                          <p:spTgt spid="17215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72152"/>
                                        </p:tgtEl>
                                        <p:attrNameLst>
                                          <p:attrName>style.visibility</p:attrName>
                                        </p:attrNameLst>
                                      </p:cBhvr>
                                      <p:to>
                                        <p:strVal val="visible"/>
                                      </p:to>
                                    </p:set>
                                    <p:animEffect transition="in" filter="checkerboard(across)">
                                      <p:cBhvr>
                                        <p:cTn id="17" dur="500"/>
                                        <p:tgtEl>
                                          <p:spTgt spid="17215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72157"/>
                                        </p:tgtEl>
                                        <p:attrNameLst>
                                          <p:attrName>style.visibility</p:attrName>
                                        </p:attrNameLst>
                                      </p:cBhvr>
                                      <p:to>
                                        <p:strVal val="visible"/>
                                      </p:to>
                                    </p:set>
                                    <p:animEffect transition="in" filter="checkerboard(across)">
                                      <p:cBhvr>
                                        <p:cTn id="22" dur="500"/>
                                        <p:tgtEl>
                                          <p:spTgt spid="172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152" grpId="0" animBg="1" autoUpdateAnimBg="0"/>
      <p:bldP spid="172156"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838200" y="304800"/>
            <a:ext cx="7924800" cy="1431925"/>
          </a:xfrm>
        </p:spPr>
        <p:txBody>
          <a:bodyPr/>
          <a:lstStyle/>
          <a:p>
            <a:pPr eaLnBrk="1" hangingPunct="1">
              <a:defRPr/>
            </a:pPr>
            <a:r>
              <a:rPr lang="ja-JP" altLang="en-US" sz="3200">
                <a:latin typeface="Times New Roman" panose="02020603050405020304" pitchFamily="18" charset="0"/>
              </a:rPr>
              <a:t>主項の選択</a:t>
            </a:r>
            <a:r>
              <a:rPr lang="en-US" altLang="ja-JP" sz="3200">
                <a:latin typeface="Times New Roman" panose="02020603050405020304" pitchFamily="18" charset="0"/>
              </a:rPr>
              <a:t>(1) </a:t>
            </a:r>
            <a:r>
              <a:rPr lang="ja-JP" altLang="en-US" sz="3200">
                <a:latin typeface="Times New Roman" panose="02020603050405020304" pitchFamily="18" charset="0"/>
              </a:rPr>
              <a:t>必須主項が包含する最小項</a:t>
            </a:r>
          </a:p>
        </p:txBody>
      </p:sp>
      <p:graphicFrame>
        <p:nvGraphicFramePr>
          <p:cNvPr id="173180" name="Group 124"/>
          <p:cNvGraphicFramePr>
            <a:graphicFrameLocks noGrp="1"/>
          </p:cNvGraphicFramePr>
          <p:nvPr/>
        </p:nvGraphicFramePr>
        <p:xfrm>
          <a:off x="762000" y="2362200"/>
          <a:ext cx="7681913" cy="4244976"/>
        </p:xfrm>
        <a:graphic>
          <a:graphicData uri="http://schemas.openxmlformats.org/drawingml/2006/table">
            <a:tbl>
              <a:tblPr/>
              <a:tblGrid>
                <a:gridCol w="1773238">
                  <a:extLst>
                    <a:ext uri="{9D8B030D-6E8A-4147-A177-3AD203B41FA5}">
                      <a16:colId xmlns:a16="http://schemas.microsoft.com/office/drawing/2014/main" val="20000"/>
                    </a:ext>
                  </a:extLst>
                </a:gridCol>
                <a:gridCol w="554037">
                  <a:extLst>
                    <a:ext uri="{9D8B030D-6E8A-4147-A177-3AD203B41FA5}">
                      <a16:colId xmlns:a16="http://schemas.microsoft.com/office/drawing/2014/main" val="20001"/>
                    </a:ext>
                  </a:extLst>
                </a:gridCol>
                <a:gridCol w="554038">
                  <a:extLst>
                    <a:ext uri="{9D8B030D-6E8A-4147-A177-3AD203B41FA5}">
                      <a16:colId xmlns:a16="http://schemas.microsoft.com/office/drawing/2014/main" val="20002"/>
                    </a:ext>
                  </a:extLst>
                </a:gridCol>
                <a:gridCol w="554037">
                  <a:extLst>
                    <a:ext uri="{9D8B030D-6E8A-4147-A177-3AD203B41FA5}">
                      <a16:colId xmlns:a16="http://schemas.microsoft.com/office/drawing/2014/main" val="20003"/>
                    </a:ext>
                  </a:extLst>
                </a:gridCol>
                <a:gridCol w="539750">
                  <a:extLst>
                    <a:ext uri="{9D8B030D-6E8A-4147-A177-3AD203B41FA5}">
                      <a16:colId xmlns:a16="http://schemas.microsoft.com/office/drawing/2014/main" val="20004"/>
                    </a:ext>
                  </a:extLst>
                </a:gridCol>
                <a:gridCol w="555625">
                  <a:extLst>
                    <a:ext uri="{9D8B030D-6E8A-4147-A177-3AD203B41FA5}">
                      <a16:colId xmlns:a16="http://schemas.microsoft.com/office/drawing/2014/main" val="20005"/>
                    </a:ext>
                  </a:extLst>
                </a:gridCol>
                <a:gridCol w="554038">
                  <a:extLst>
                    <a:ext uri="{9D8B030D-6E8A-4147-A177-3AD203B41FA5}">
                      <a16:colId xmlns:a16="http://schemas.microsoft.com/office/drawing/2014/main" val="20006"/>
                    </a:ext>
                  </a:extLst>
                </a:gridCol>
                <a:gridCol w="554037">
                  <a:extLst>
                    <a:ext uri="{9D8B030D-6E8A-4147-A177-3AD203B41FA5}">
                      <a16:colId xmlns:a16="http://schemas.microsoft.com/office/drawing/2014/main" val="20007"/>
                    </a:ext>
                  </a:extLst>
                </a:gridCol>
                <a:gridCol w="554038">
                  <a:extLst>
                    <a:ext uri="{9D8B030D-6E8A-4147-A177-3AD203B41FA5}">
                      <a16:colId xmlns:a16="http://schemas.microsoft.com/office/drawing/2014/main" val="20008"/>
                    </a:ext>
                  </a:extLst>
                </a:gridCol>
                <a:gridCol w="554037">
                  <a:extLst>
                    <a:ext uri="{9D8B030D-6E8A-4147-A177-3AD203B41FA5}">
                      <a16:colId xmlns:a16="http://schemas.microsoft.com/office/drawing/2014/main" val="20009"/>
                    </a:ext>
                  </a:extLst>
                </a:gridCol>
                <a:gridCol w="935038">
                  <a:extLst>
                    <a:ext uri="{9D8B030D-6E8A-4147-A177-3AD203B41FA5}">
                      <a16:colId xmlns:a16="http://schemas.microsoft.com/office/drawing/2014/main" val="20010"/>
                    </a:ext>
                  </a:extLst>
                </a:gridCol>
              </a:tblGrid>
              <a:tr h="7620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必須</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9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4,6:</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81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6,14:</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1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10,14:</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81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1,3,9,11: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79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8,9,10,11: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81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選択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73157" name="Line 101"/>
          <p:cNvSpPr>
            <a:spLocks noChangeShapeType="1"/>
          </p:cNvSpPr>
          <p:nvPr/>
        </p:nvSpPr>
        <p:spPr bwMode="auto">
          <a:xfrm>
            <a:off x="762000" y="2362200"/>
            <a:ext cx="17526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73163" name="Text Box 107"/>
          <p:cNvSpPr txBox="1">
            <a:spLocks noChangeArrowheads="1"/>
          </p:cNvSpPr>
          <p:nvPr/>
        </p:nvSpPr>
        <p:spPr bwMode="auto">
          <a:xfrm>
            <a:off x="762000" y="1465263"/>
            <a:ext cx="234632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Tahoma" panose="020B0604030504040204" pitchFamily="34" charset="0"/>
              <a:buChar char="•"/>
              <a:defRPr/>
            </a:pPr>
            <a:r>
              <a:rPr lang="en-US" altLang="ja-JP" sz="2000">
                <a:effectLst>
                  <a:outerShdw blurRad="38100" dist="38100" dir="2700000" algn="tl">
                    <a:srgbClr val="000000"/>
                  </a:outerShdw>
                </a:effectLst>
                <a:latin typeface="Times New Roman" panose="02020603050405020304" pitchFamily="18" charset="0"/>
              </a:rPr>
              <a:t> </a:t>
            </a:r>
            <a:r>
              <a:rPr lang="ja-JP" altLang="en-US" sz="2000">
                <a:effectLst>
                  <a:outerShdw blurRad="38100" dist="38100" dir="2700000" algn="tl">
                    <a:srgbClr val="000000"/>
                  </a:outerShdw>
                </a:effectLst>
                <a:latin typeface="Times New Roman" panose="02020603050405020304" pitchFamily="18" charset="0"/>
              </a:rPr>
              <a:t>横方向→縦方向に</a:t>
            </a:r>
          </a:p>
          <a:p>
            <a:pPr eaLnBrk="1" hangingPunct="1">
              <a:spcBef>
                <a:spcPct val="20000"/>
              </a:spcBef>
              <a:buClr>
                <a:schemeClr val="hlink"/>
              </a:buClr>
              <a:buSzPct val="70000"/>
              <a:buFont typeface="Wingdings" panose="05000000000000000000" pitchFamily="2" charset="2"/>
              <a:buNone/>
              <a:defRPr/>
            </a:pPr>
            <a:r>
              <a:rPr lang="ja-JP" altLang="en-US" sz="2000">
                <a:effectLst>
                  <a:outerShdw blurRad="38100" dist="38100" dir="2700000" algn="tl">
                    <a:srgbClr val="000000"/>
                  </a:outerShdw>
                </a:effectLst>
                <a:latin typeface="Times New Roman" panose="02020603050405020304" pitchFamily="18" charset="0"/>
              </a:rPr>
              <a:t>  チェック</a:t>
            </a:r>
          </a:p>
        </p:txBody>
      </p:sp>
      <p:sp>
        <p:nvSpPr>
          <p:cNvPr id="173168" name="AutoShape 112"/>
          <p:cNvSpPr>
            <a:spLocks noChangeArrowheads="1"/>
          </p:cNvSpPr>
          <p:nvPr/>
        </p:nvSpPr>
        <p:spPr bwMode="auto">
          <a:xfrm>
            <a:off x="4953000" y="1447800"/>
            <a:ext cx="3200400" cy="838200"/>
          </a:xfrm>
          <a:prstGeom prst="wedgeRoundRectCallout">
            <a:avLst>
              <a:gd name="adj1" fmla="val -81398"/>
              <a:gd name="adj2" fmla="val 507384"/>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spcBef>
                <a:spcPct val="20000"/>
              </a:spcBef>
              <a:buClr>
                <a:schemeClr val="hlink"/>
              </a:buClr>
              <a:buSzPct val="70000"/>
              <a:buFont typeface="Wingdings" panose="05000000000000000000" pitchFamily="2" charset="2"/>
              <a:buNone/>
              <a:defRPr/>
            </a:pPr>
            <a:r>
              <a:rPr lang="ja-JP" altLang="en-US" sz="2000">
                <a:effectLst>
                  <a:outerShdw blurRad="38100" dist="38100" dir="2700000" algn="tl">
                    <a:srgbClr val="000000"/>
                  </a:outerShdw>
                </a:effectLst>
                <a:latin typeface="Times New Roman" panose="02020603050405020304" pitchFamily="18" charset="0"/>
              </a:rPr>
              <a:t>必須主項が包含する</a:t>
            </a:r>
          </a:p>
          <a:p>
            <a:pPr algn="ctr" eaLnBrk="1" hangingPunct="1">
              <a:spcBef>
                <a:spcPct val="20000"/>
              </a:spcBef>
              <a:buClr>
                <a:schemeClr val="hlink"/>
              </a:buClr>
              <a:buSzPct val="70000"/>
              <a:buFont typeface="Wingdings" panose="05000000000000000000" pitchFamily="2" charset="2"/>
              <a:buNone/>
              <a:defRPr/>
            </a:pPr>
            <a:r>
              <a:rPr lang="ja-JP" altLang="en-US" sz="2000">
                <a:effectLst>
                  <a:outerShdw blurRad="38100" dist="38100" dir="2700000" algn="tl">
                    <a:srgbClr val="000000"/>
                  </a:outerShdw>
                </a:effectLst>
                <a:latin typeface="Times New Roman" panose="02020603050405020304" pitchFamily="18" charset="0"/>
              </a:rPr>
              <a:t>最小項にチェックを付ける</a:t>
            </a:r>
          </a:p>
        </p:txBody>
      </p:sp>
      <p:grpSp>
        <p:nvGrpSpPr>
          <p:cNvPr id="173175" name="Group 119"/>
          <p:cNvGrpSpPr>
            <a:grpSpLocks/>
          </p:cNvGrpSpPr>
          <p:nvPr/>
        </p:nvGrpSpPr>
        <p:grpSpPr bwMode="auto">
          <a:xfrm>
            <a:off x="2535238" y="6024563"/>
            <a:ext cx="4419600" cy="581025"/>
            <a:chOff x="1597" y="3795"/>
            <a:chExt cx="2784" cy="366"/>
          </a:xfrm>
        </p:grpSpPr>
        <p:sp>
          <p:nvSpPr>
            <p:cNvPr id="173169" name="Rectangle 113"/>
            <p:cNvSpPr>
              <a:spLocks noChangeArrowheads="1"/>
            </p:cNvSpPr>
            <p:nvPr/>
          </p:nvSpPr>
          <p:spPr bwMode="auto">
            <a:xfrm>
              <a:off x="1946" y="3795"/>
              <a:ext cx="349"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rgbClr val="FFFF00"/>
                </a:buClr>
                <a:buSzPct val="70000"/>
                <a:buFont typeface="Wingdings" panose="05000000000000000000" pitchFamily="2" charset="2"/>
                <a:buChar char="ü"/>
                <a:defRPr/>
              </a:pPr>
              <a:r>
                <a:rPr lang="en-US" altLang="ja-JP">
                  <a:latin typeface="Times New Roman" panose="02020603050405020304" pitchFamily="18" charset="0"/>
                </a:rPr>
                <a:t> </a:t>
              </a:r>
            </a:p>
          </p:txBody>
        </p:sp>
        <p:sp>
          <p:nvSpPr>
            <p:cNvPr id="173170" name="Rectangle 114"/>
            <p:cNvSpPr>
              <a:spLocks noChangeArrowheads="1"/>
            </p:cNvSpPr>
            <p:nvPr/>
          </p:nvSpPr>
          <p:spPr bwMode="auto">
            <a:xfrm>
              <a:off x="1597" y="3795"/>
              <a:ext cx="349"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rgbClr val="FFFF00"/>
                </a:buClr>
                <a:buSzPct val="70000"/>
                <a:buFont typeface="Wingdings" panose="05000000000000000000" pitchFamily="2" charset="2"/>
                <a:buChar char="ü"/>
                <a:defRPr/>
              </a:pPr>
              <a:r>
                <a:rPr lang="en-US" altLang="ja-JP">
                  <a:latin typeface="Times New Roman" panose="02020603050405020304" pitchFamily="18" charset="0"/>
                </a:rPr>
                <a:t> </a:t>
              </a:r>
            </a:p>
          </p:txBody>
        </p:sp>
        <p:sp>
          <p:nvSpPr>
            <p:cNvPr id="173171" name="Rectangle 115"/>
            <p:cNvSpPr>
              <a:spLocks noChangeArrowheads="1"/>
            </p:cNvSpPr>
            <p:nvPr/>
          </p:nvSpPr>
          <p:spPr bwMode="auto">
            <a:xfrm>
              <a:off x="4032" y="3795"/>
              <a:ext cx="349"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rgbClr val="FFFF00"/>
                </a:buClr>
                <a:buSzPct val="70000"/>
                <a:buFont typeface="Wingdings" panose="05000000000000000000" pitchFamily="2" charset="2"/>
                <a:buChar char="ü"/>
                <a:defRPr/>
              </a:pPr>
              <a:r>
                <a:rPr lang="en-US" altLang="ja-JP">
                  <a:latin typeface="Times New Roman" panose="02020603050405020304" pitchFamily="18" charset="0"/>
                </a:rPr>
                <a:t> </a:t>
              </a:r>
            </a:p>
          </p:txBody>
        </p:sp>
        <p:sp>
          <p:nvSpPr>
            <p:cNvPr id="173172" name="Rectangle 116"/>
            <p:cNvSpPr>
              <a:spLocks noChangeArrowheads="1"/>
            </p:cNvSpPr>
            <p:nvPr/>
          </p:nvSpPr>
          <p:spPr bwMode="auto">
            <a:xfrm>
              <a:off x="3683" y="3795"/>
              <a:ext cx="349"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a:latin typeface="Times New Roman" panose="02020603050405020304" pitchFamily="18" charset="0"/>
                </a:rPr>
                <a:t> </a:t>
              </a:r>
            </a:p>
          </p:txBody>
        </p:sp>
        <p:sp>
          <p:nvSpPr>
            <p:cNvPr id="173173" name="Rectangle 117"/>
            <p:cNvSpPr>
              <a:spLocks noChangeArrowheads="1"/>
            </p:cNvSpPr>
            <p:nvPr/>
          </p:nvSpPr>
          <p:spPr bwMode="auto">
            <a:xfrm>
              <a:off x="3334" y="3795"/>
              <a:ext cx="349"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rgbClr val="FFFF00"/>
                </a:buClr>
                <a:buSzPct val="70000"/>
                <a:buFont typeface="Wingdings" panose="05000000000000000000" pitchFamily="2" charset="2"/>
                <a:buChar char="ü"/>
                <a:defRPr/>
              </a:pPr>
              <a:r>
                <a:rPr lang="en-US" altLang="ja-JP">
                  <a:latin typeface="Times New Roman" panose="02020603050405020304" pitchFamily="18" charset="0"/>
                </a:rPr>
                <a:t> </a:t>
              </a:r>
            </a:p>
          </p:txBody>
        </p:sp>
        <p:sp>
          <p:nvSpPr>
            <p:cNvPr id="173174" name="Rectangle 118"/>
            <p:cNvSpPr>
              <a:spLocks noChangeArrowheads="1"/>
            </p:cNvSpPr>
            <p:nvPr/>
          </p:nvSpPr>
          <p:spPr bwMode="auto">
            <a:xfrm>
              <a:off x="2984" y="3795"/>
              <a:ext cx="350"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rgbClr val="FFFF00"/>
                </a:buClr>
                <a:buSzPct val="70000"/>
                <a:buFont typeface="Wingdings" panose="05000000000000000000" pitchFamily="2" charset="2"/>
                <a:buChar char="ü"/>
                <a:defRPr/>
              </a:pPr>
              <a:r>
                <a:rPr lang="en-US" altLang="ja-JP">
                  <a:latin typeface="Times New Roman" panose="02020603050405020304" pitchFamily="18" charset="0"/>
                </a:rPr>
                <a:t> </a:t>
              </a:r>
            </a:p>
          </p:txBody>
        </p:sp>
      </p:grpSp>
      <p:grpSp>
        <p:nvGrpSpPr>
          <p:cNvPr id="173176" name="Group 120"/>
          <p:cNvGrpSpPr>
            <a:grpSpLocks/>
          </p:cNvGrpSpPr>
          <p:nvPr/>
        </p:nvGrpSpPr>
        <p:grpSpPr bwMode="auto">
          <a:xfrm>
            <a:off x="3643313" y="6024563"/>
            <a:ext cx="1093787" cy="581025"/>
            <a:chOff x="2295" y="3795"/>
            <a:chExt cx="689" cy="366"/>
          </a:xfrm>
        </p:grpSpPr>
        <p:sp>
          <p:nvSpPr>
            <p:cNvPr id="173177" name="Rectangle 121"/>
            <p:cNvSpPr>
              <a:spLocks noChangeArrowheads="1"/>
            </p:cNvSpPr>
            <p:nvPr/>
          </p:nvSpPr>
          <p:spPr bwMode="auto">
            <a:xfrm>
              <a:off x="2644" y="3795"/>
              <a:ext cx="340"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rgbClr val="FFFF00"/>
                </a:buClr>
                <a:buSzPct val="70000"/>
                <a:buFont typeface="Wingdings" panose="05000000000000000000" pitchFamily="2" charset="2"/>
                <a:buChar char="ü"/>
                <a:defRPr/>
              </a:pPr>
              <a:r>
                <a:rPr lang="en-US" altLang="ja-JP">
                  <a:latin typeface="Times New Roman" panose="02020603050405020304" pitchFamily="18" charset="0"/>
                </a:rPr>
                <a:t> </a:t>
              </a:r>
            </a:p>
          </p:txBody>
        </p:sp>
        <p:sp>
          <p:nvSpPr>
            <p:cNvPr id="173178" name="Rectangle 122"/>
            <p:cNvSpPr>
              <a:spLocks noChangeArrowheads="1"/>
            </p:cNvSpPr>
            <p:nvPr/>
          </p:nvSpPr>
          <p:spPr bwMode="auto">
            <a:xfrm>
              <a:off x="2295" y="3795"/>
              <a:ext cx="349"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rgbClr val="FFFF00"/>
                </a:buClr>
                <a:buSzPct val="70000"/>
                <a:buFont typeface="Wingdings" panose="05000000000000000000" pitchFamily="2" charset="2"/>
                <a:buChar char="ü"/>
                <a:defRPr/>
              </a:pPr>
              <a:r>
                <a:rPr lang="en-US" altLang="ja-JP">
                  <a:latin typeface="Times New Roman" panose="02020603050405020304" pitchFamily="18" charset="0"/>
                </a:rPr>
                <a:t> </a:t>
              </a:r>
            </a:p>
          </p:txBody>
        </p:sp>
      </p:grpSp>
      <p:sp>
        <p:nvSpPr>
          <p:cNvPr id="173181" name="Line 125"/>
          <p:cNvSpPr>
            <a:spLocks noChangeShapeType="1"/>
          </p:cNvSpPr>
          <p:nvPr/>
        </p:nvSpPr>
        <p:spPr bwMode="auto">
          <a:xfrm flipH="1">
            <a:off x="2590800" y="3429000"/>
            <a:ext cx="48768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173184" name="Group 128"/>
          <p:cNvGrpSpPr>
            <a:grpSpLocks/>
          </p:cNvGrpSpPr>
          <p:nvPr/>
        </p:nvGrpSpPr>
        <p:grpSpPr bwMode="auto">
          <a:xfrm>
            <a:off x="3886200" y="3429000"/>
            <a:ext cx="609600" cy="2590800"/>
            <a:chOff x="2448" y="2160"/>
            <a:chExt cx="384" cy="1632"/>
          </a:xfrm>
        </p:grpSpPr>
        <p:sp>
          <p:nvSpPr>
            <p:cNvPr id="173182" name="Line 126"/>
            <p:cNvSpPr>
              <a:spLocks noChangeShapeType="1"/>
            </p:cNvSpPr>
            <p:nvPr/>
          </p:nvSpPr>
          <p:spPr bwMode="auto">
            <a:xfrm>
              <a:off x="2448" y="2160"/>
              <a:ext cx="0" cy="1632"/>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73183" name="Line 127"/>
            <p:cNvSpPr>
              <a:spLocks noChangeShapeType="1"/>
            </p:cNvSpPr>
            <p:nvPr/>
          </p:nvSpPr>
          <p:spPr bwMode="auto">
            <a:xfrm>
              <a:off x="2832" y="2160"/>
              <a:ext cx="0" cy="1632"/>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173181"/>
                                        </p:tgtEl>
                                        <p:attrNameLst>
                                          <p:attrName>style.visibility</p:attrName>
                                        </p:attrNameLst>
                                      </p:cBhvr>
                                      <p:to>
                                        <p:strVal val="visible"/>
                                      </p:to>
                                    </p:set>
                                    <p:animEffect transition="in" filter="wipe(right)">
                                      <p:cBhvr>
                                        <p:cTn id="7" dur="500"/>
                                        <p:tgtEl>
                                          <p:spTgt spid="1731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73184"/>
                                        </p:tgtEl>
                                        <p:attrNameLst>
                                          <p:attrName>style.visibility</p:attrName>
                                        </p:attrNameLst>
                                      </p:cBhvr>
                                      <p:to>
                                        <p:strVal val="visible"/>
                                      </p:to>
                                    </p:set>
                                    <p:animEffect transition="in" filter="wipe(up)">
                                      <p:cBhvr>
                                        <p:cTn id="12" dur="500"/>
                                        <p:tgtEl>
                                          <p:spTgt spid="17318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73176"/>
                                        </p:tgtEl>
                                        <p:attrNameLst>
                                          <p:attrName>style.visibility</p:attrName>
                                        </p:attrNameLst>
                                      </p:cBhvr>
                                      <p:to>
                                        <p:strVal val="visible"/>
                                      </p:to>
                                    </p:set>
                                    <p:animEffect transition="in" filter="checkerboard(across)">
                                      <p:cBhvr>
                                        <p:cTn id="17" dur="500"/>
                                        <p:tgtEl>
                                          <p:spTgt spid="17317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73168"/>
                                        </p:tgtEl>
                                        <p:attrNameLst>
                                          <p:attrName>style.visibility</p:attrName>
                                        </p:attrNameLst>
                                      </p:cBhvr>
                                      <p:to>
                                        <p:strVal val="visible"/>
                                      </p:to>
                                    </p:set>
                                    <p:animEffect transition="in" filter="checkerboard(across)">
                                      <p:cBhvr>
                                        <p:cTn id="22" dur="500"/>
                                        <p:tgtEl>
                                          <p:spTgt spid="17316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173175"/>
                                        </p:tgtEl>
                                        <p:attrNameLst>
                                          <p:attrName>style.visibility</p:attrName>
                                        </p:attrNameLst>
                                      </p:cBhvr>
                                      <p:to>
                                        <p:strVal val="visible"/>
                                      </p:to>
                                    </p:set>
                                    <p:animEffect transition="in" filter="checkerboard(across)">
                                      <p:cBhvr>
                                        <p:cTn id="27" dur="500"/>
                                        <p:tgtEl>
                                          <p:spTgt spid="173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168"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838200" y="304800"/>
            <a:ext cx="7924800" cy="1431925"/>
          </a:xfrm>
        </p:spPr>
        <p:txBody>
          <a:bodyPr/>
          <a:lstStyle/>
          <a:p>
            <a:pPr eaLnBrk="1" hangingPunct="1">
              <a:defRPr/>
            </a:pPr>
            <a:r>
              <a:rPr lang="ja-JP" altLang="en-US" sz="3200">
                <a:latin typeface="Times New Roman" panose="02020603050405020304" pitchFamily="18" charset="0"/>
              </a:rPr>
              <a:t>主項の選択</a:t>
            </a:r>
            <a:r>
              <a:rPr lang="en-US" altLang="ja-JP" sz="3200">
                <a:latin typeface="Times New Roman" panose="02020603050405020304" pitchFamily="18" charset="0"/>
              </a:rPr>
              <a:t>(1) </a:t>
            </a:r>
            <a:r>
              <a:rPr lang="ja-JP" altLang="en-US" sz="3200">
                <a:latin typeface="Times New Roman" panose="02020603050405020304" pitchFamily="18" charset="0"/>
              </a:rPr>
              <a:t>残る最小項を包含する主項</a:t>
            </a:r>
          </a:p>
        </p:txBody>
      </p:sp>
      <p:graphicFrame>
        <p:nvGraphicFramePr>
          <p:cNvPr id="175221" name="Group 117"/>
          <p:cNvGraphicFramePr>
            <a:graphicFrameLocks noGrp="1"/>
          </p:cNvGraphicFramePr>
          <p:nvPr/>
        </p:nvGraphicFramePr>
        <p:xfrm>
          <a:off x="762000" y="2362200"/>
          <a:ext cx="7681913" cy="4244976"/>
        </p:xfrm>
        <a:graphic>
          <a:graphicData uri="http://schemas.openxmlformats.org/drawingml/2006/table">
            <a:tbl>
              <a:tblPr/>
              <a:tblGrid>
                <a:gridCol w="1773238">
                  <a:extLst>
                    <a:ext uri="{9D8B030D-6E8A-4147-A177-3AD203B41FA5}">
                      <a16:colId xmlns:a16="http://schemas.microsoft.com/office/drawing/2014/main" val="20000"/>
                    </a:ext>
                  </a:extLst>
                </a:gridCol>
                <a:gridCol w="554037">
                  <a:extLst>
                    <a:ext uri="{9D8B030D-6E8A-4147-A177-3AD203B41FA5}">
                      <a16:colId xmlns:a16="http://schemas.microsoft.com/office/drawing/2014/main" val="20001"/>
                    </a:ext>
                  </a:extLst>
                </a:gridCol>
                <a:gridCol w="554038">
                  <a:extLst>
                    <a:ext uri="{9D8B030D-6E8A-4147-A177-3AD203B41FA5}">
                      <a16:colId xmlns:a16="http://schemas.microsoft.com/office/drawing/2014/main" val="20002"/>
                    </a:ext>
                  </a:extLst>
                </a:gridCol>
                <a:gridCol w="554037">
                  <a:extLst>
                    <a:ext uri="{9D8B030D-6E8A-4147-A177-3AD203B41FA5}">
                      <a16:colId xmlns:a16="http://schemas.microsoft.com/office/drawing/2014/main" val="20003"/>
                    </a:ext>
                  </a:extLst>
                </a:gridCol>
                <a:gridCol w="539750">
                  <a:extLst>
                    <a:ext uri="{9D8B030D-6E8A-4147-A177-3AD203B41FA5}">
                      <a16:colId xmlns:a16="http://schemas.microsoft.com/office/drawing/2014/main" val="20004"/>
                    </a:ext>
                  </a:extLst>
                </a:gridCol>
                <a:gridCol w="555625">
                  <a:extLst>
                    <a:ext uri="{9D8B030D-6E8A-4147-A177-3AD203B41FA5}">
                      <a16:colId xmlns:a16="http://schemas.microsoft.com/office/drawing/2014/main" val="20005"/>
                    </a:ext>
                  </a:extLst>
                </a:gridCol>
                <a:gridCol w="554038">
                  <a:extLst>
                    <a:ext uri="{9D8B030D-6E8A-4147-A177-3AD203B41FA5}">
                      <a16:colId xmlns:a16="http://schemas.microsoft.com/office/drawing/2014/main" val="20006"/>
                    </a:ext>
                  </a:extLst>
                </a:gridCol>
                <a:gridCol w="554037">
                  <a:extLst>
                    <a:ext uri="{9D8B030D-6E8A-4147-A177-3AD203B41FA5}">
                      <a16:colId xmlns:a16="http://schemas.microsoft.com/office/drawing/2014/main" val="20007"/>
                    </a:ext>
                  </a:extLst>
                </a:gridCol>
                <a:gridCol w="554038">
                  <a:extLst>
                    <a:ext uri="{9D8B030D-6E8A-4147-A177-3AD203B41FA5}">
                      <a16:colId xmlns:a16="http://schemas.microsoft.com/office/drawing/2014/main" val="20008"/>
                    </a:ext>
                  </a:extLst>
                </a:gridCol>
                <a:gridCol w="554037">
                  <a:extLst>
                    <a:ext uri="{9D8B030D-6E8A-4147-A177-3AD203B41FA5}">
                      <a16:colId xmlns:a16="http://schemas.microsoft.com/office/drawing/2014/main" val="20009"/>
                    </a:ext>
                  </a:extLst>
                </a:gridCol>
                <a:gridCol w="935038">
                  <a:extLst>
                    <a:ext uri="{9D8B030D-6E8A-4147-A177-3AD203B41FA5}">
                      <a16:colId xmlns:a16="http://schemas.microsoft.com/office/drawing/2014/main" val="20010"/>
                    </a:ext>
                  </a:extLst>
                </a:gridCol>
              </a:tblGrid>
              <a:tr h="7620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必須</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9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4,6:</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81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6,14:</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1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10,14:</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81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1,3,9,11: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79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8,9,10,11: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810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選択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75205" name="Line 101"/>
          <p:cNvSpPr>
            <a:spLocks noChangeShapeType="1"/>
          </p:cNvSpPr>
          <p:nvPr/>
        </p:nvSpPr>
        <p:spPr bwMode="auto">
          <a:xfrm>
            <a:off x="762000" y="2362200"/>
            <a:ext cx="17526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75206" name="Text Box 102"/>
          <p:cNvSpPr txBox="1">
            <a:spLocks noChangeArrowheads="1"/>
          </p:cNvSpPr>
          <p:nvPr/>
        </p:nvSpPr>
        <p:spPr bwMode="auto">
          <a:xfrm>
            <a:off x="762000" y="1465263"/>
            <a:ext cx="234632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Tahoma" panose="020B0604030504040204" pitchFamily="34" charset="0"/>
              <a:buChar char="•"/>
              <a:defRPr/>
            </a:pPr>
            <a:r>
              <a:rPr lang="en-US" altLang="ja-JP" sz="2000">
                <a:effectLst>
                  <a:outerShdw blurRad="38100" dist="38100" dir="2700000" algn="tl">
                    <a:srgbClr val="000000"/>
                  </a:outerShdw>
                </a:effectLst>
                <a:latin typeface="Times New Roman" panose="02020603050405020304" pitchFamily="18" charset="0"/>
              </a:rPr>
              <a:t> </a:t>
            </a:r>
            <a:r>
              <a:rPr lang="ja-JP" altLang="en-US" sz="2000">
                <a:effectLst>
                  <a:outerShdw blurRad="38100" dist="38100" dir="2700000" algn="tl">
                    <a:srgbClr val="000000"/>
                  </a:outerShdw>
                </a:effectLst>
                <a:latin typeface="Times New Roman" panose="02020603050405020304" pitchFamily="18" charset="0"/>
              </a:rPr>
              <a:t>縦方向→横方向に</a:t>
            </a:r>
          </a:p>
          <a:p>
            <a:pPr eaLnBrk="1" hangingPunct="1">
              <a:spcBef>
                <a:spcPct val="20000"/>
              </a:spcBef>
              <a:buClr>
                <a:schemeClr val="hlink"/>
              </a:buClr>
              <a:buSzPct val="70000"/>
              <a:buFont typeface="Wingdings" panose="05000000000000000000" pitchFamily="2" charset="2"/>
              <a:buNone/>
              <a:defRPr/>
            </a:pPr>
            <a:r>
              <a:rPr lang="ja-JP" altLang="en-US" sz="2000">
                <a:effectLst>
                  <a:outerShdw blurRad="38100" dist="38100" dir="2700000" algn="tl">
                    <a:srgbClr val="000000"/>
                  </a:outerShdw>
                </a:effectLst>
                <a:latin typeface="Times New Roman" panose="02020603050405020304" pitchFamily="18" charset="0"/>
              </a:rPr>
              <a:t>  チェック</a:t>
            </a:r>
          </a:p>
        </p:txBody>
      </p:sp>
      <p:sp>
        <p:nvSpPr>
          <p:cNvPr id="175207" name="AutoShape 103"/>
          <p:cNvSpPr>
            <a:spLocks noChangeArrowheads="1"/>
          </p:cNvSpPr>
          <p:nvPr/>
        </p:nvSpPr>
        <p:spPr bwMode="auto">
          <a:xfrm>
            <a:off x="4191000" y="1447800"/>
            <a:ext cx="4343400" cy="838200"/>
          </a:xfrm>
          <a:prstGeom prst="wedgeRoundRectCallout">
            <a:avLst>
              <a:gd name="adj1" fmla="val 20907"/>
              <a:gd name="adj2" fmla="val 219884"/>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spcBef>
                <a:spcPct val="20000"/>
              </a:spcBef>
              <a:buClr>
                <a:schemeClr val="hlink"/>
              </a:buClr>
              <a:buSzPct val="70000"/>
              <a:buFont typeface="Wingdings" panose="05000000000000000000" pitchFamily="2" charset="2"/>
              <a:buNone/>
              <a:defRPr/>
            </a:pPr>
            <a:r>
              <a:rPr lang="ja-JP" altLang="en-US" sz="2000">
                <a:effectLst>
                  <a:outerShdw blurRad="38100" dist="38100" dir="2700000" algn="tl">
                    <a:srgbClr val="000000"/>
                  </a:outerShdw>
                </a:effectLst>
                <a:latin typeface="Times New Roman" panose="02020603050405020304" pitchFamily="18" charset="0"/>
              </a:rPr>
              <a:t>残る最小項を包含する主項の中でなるべく大きい主項を選ぶ</a:t>
            </a:r>
          </a:p>
        </p:txBody>
      </p:sp>
      <p:grpSp>
        <p:nvGrpSpPr>
          <p:cNvPr id="175220" name="Group 116"/>
          <p:cNvGrpSpPr>
            <a:grpSpLocks/>
          </p:cNvGrpSpPr>
          <p:nvPr/>
        </p:nvGrpSpPr>
        <p:grpSpPr bwMode="auto">
          <a:xfrm>
            <a:off x="7543800" y="3810000"/>
            <a:ext cx="1455738" cy="990600"/>
            <a:chOff x="4752" y="2400"/>
            <a:chExt cx="917" cy="624"/>
          </a:xfrm>
        </p:grpSpPr>
        <p:sp>
          <p:nvSpPr>
            <p:cNvPr id="175218" name="AutoShape 114"/>
            <p:cNvSpPr>
              <a:spLocks/>
            </p:cNvSpPr>
            <p:nvPr/>
          </p:nvSpPr>
          <p:spPr bwMode="auto">
            <a:xfrm>
              <a:off x="4752" y="2400"/>
              <a:ext cx="96" cy="624"/>
            </a:xfrm>
            <a:prstGeom prst="rightBrace">
              <a:avLst>
                <a:gd name="adj1" fmla="val 54167"/>
                <a:gd name="adj2" fmla="val 50000"/>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75219" name="Text Box 115"/>
            <p:cNvSpPr txBox="1">
              <a:spLocks noChangeArrowheads="1"/>
            </p:cNvSpPr>
            <p:nvPr/>
          </p:nvSpPr>
          <p:spPr bwMode="auto">
            <a:xfrm>
              <a:off x="4848" y="2448"/>
              <a:ext cx="821" cy="48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ja-JP" altLang="en-US" sz="2000">
                  <a:effectLst>
                    <a:outerShdw blurRad="38100" dist="38100" dir="2700000" algn="tl">
                      <a:srgbClr val="000000"/>
                    </a:outerShdw>
                  </a:effectLst>
                  <a:latin typeface="Times New Roman" panose="02020603050405020304" pitchFamily="18" charset="0"/>
                </a:rPr>
                <a:t>どちらかを</a:t>
              </a:r>
            </a:p>
            <a:p>
              <a:pPr eaLnBrk="1" hangingPunct="1">
                <a:spcBef>
                  <a:spcPct val="20000"/>
                </a:spcBef>
                <a:buClr>
                  <a:schemeClr val="hlink"/>
                </a:buClr>
                <a:buSzPct val="70000"/>
                <a:buFont typeface="Wingdings" panose="05000000000000000000" pitchFamily="2" charset="2"/>
                <a:buNone/>
                <a:defRPr/>
              </a:pPr>
              <a:r>
                <a:rPr lang="ja-JP" altLang="en-US" sz="2000">
                  <a:effectLst>
                    <a:outerShdw blurRad="38100" dist="38100" dir="2700000" algn="tl">
                      <a:srgbClr val="000000"/>
                    </a:outerShdw>
                  </a:effectLst>
                  <a:latin typeface="Times New Roman" panose="02020603050405020304" pitchFamily="18" charset="0"/>
                </a:rPr>
                <a:t>選ぶ</a:t>
              </a:r>
            </a:p>
          </p:txBody>
        </p:sp>
      </p:grpSp>
      <p:sp>
        <p:nvSpPr>
          <p:cNvPr id="175222" name="Line 118"/>
          <p:cNvSpPr>
            <a:spLocks noChangeShapeType="1"/>
          </p:cNvSpPr>
          <p:nvPr/>
        </p:nvSpPr>
        <p:spPr bwMode="auto">
          <a:xfrm flipV="1">
            <a:off x="7239000" y="3124200"/>
            <a:ext cx="0" cy="28956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175225" name="Group 121"/>
          <p:cNvGrpSpPr>
            <a:grpSpLocks/>
          </p:cNvGrpSpPr>
          <p:nvPr/>
        </p:nvGrpSpPr>
        <p:grpSpPr bwMode="auto">
          <a:xfrm>
            <a:off x="2514600" y="3962400"/>
            <a:ext cx="4724400" cy="609600"/>
            <a:chOff x="1584" y="2496"/>
            <a:chExt cx="2976" cy="384"/>
          </a:xfrm>
        </p:grpSpPr>
        <p:sp>
          <p:nvSpPr>
            <p:cNvPr id="175223" name="Line 119"/>
            <p:cNvSpPr>
              <a:spLocks noChangeShapeType="1"/>
            </p:cNvSpPr>
            <p:nvPr/>
          </p:nvSpPr>
          <p:spPr bwMode="auto">
            <a:xfrm flipH="1">
              <a:off x="1584" y="2496"/>
              <a:ext cx="2976"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75224" name="Line 120"/>
            <p:cNvSpPr>
              <a:spLocks noChangeShapeType="1"/>
            </p:cNvSpPr>
            <p:nvPr/>
          </p:nvSpPr>
          <p:spPr bwMode="auto">
            <a:xfrm flipH="1">
              <a:off x="1584" y="2880"/>
              <a:ext cx="2976"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75222"/>
                                        </p:tgtEl>
                                        <p:attrNameLst>
                                          <p:attrName>style.visibility</p:attrName>
                                        </p:attrNameLst>
                                      </p:cBhvr>
                                      <p:to>
                                        <p:strVal val="visible"/>
                                      </p:to>
                                    </p:set>
                                    <p:animEffect transition="in" filter="wipe(down)">
                                      <p:cBhvr>
                                        <p:cTn id="7" dur="500"/>
                                        <p:tgtEl>
                                          <p:spTgt spid="1752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175225"/>
                                        </p:tgtEl>
                                        <p:attrNameLst>
                                          <p:attrName>style.visibility</p:attrName>
                                        </p:attrNameLst>
                                      </p:cBhvr>
                                      <p:to>
                                        <p:strVal val="visible"/>
                                      </p:to>
                                    </p:set>
                                    <p:animEffect transition="in" filter="wipe(right)">
                                      <p:cBhvr>
                                        <p:cTn id="12" dur="500"/>
                                        <p:tgtEl>
                                          <p:spTgt spid="1752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75207"/>
                                        </p:tgtEl>
                                        <p:attrNameLst>
                                          <p:attrName>style.visibility</p:attrName>
                                        </p:attrNameLst>
                                      </p:cBhvr>
                                      <p:to>
                                        <p:strVal val="visible"/>
                                      </p:to>
                                    </p:set>
                                    <p:animEffect transition="in" filter="checkerboard(across)">
                                      <p:cBhvr>
                                        <p:cTn id="17" dur="500"/>
                                        <p:tgtEl>
                                          <p:spTgt spid="17520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75220"/>
                                        </p:tgtEl>
                                        <p:attrNameLst>
                                          <p:attrName>style.visibility</p:attrName>
                                        </p:attrNameLst>
                                      </p:cBhvr>
                                      <p:to>
                                        <p:strVal val="visible"/>
                                      </p:to>
                                    </p:set>
                                    <p:animEffect transition="in" filter="checkerboard(across)">
                                      <p:cBhvr>
                                        <p:cTn id="22" dur="500"/>
                                        <p:tgtEl>
                                          <p:spTgt spid="175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207" grpId="0"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pPr eaLnBrk="1" hangingPunct="1">
              <a:defRPr/>
            </a:pPr>
            <a:r>
              <a:rPr lang="en-US" altLang="ja-JP">
                <a:latin typeface="Times New Roman" panose="02020603050405020304" pitchFamily="18" charset="0"/>
              </a:rPr>
              <a:t>QM</a:t>
            </a:r>
            <a:r>
              <a:rPr lang="ja-JP" altLang="en-US">
                <a:latin typeface="Times New Roman" panose="02020603050405020304" pitchFamily="18" charset="0"/>
              </a:rPr>
              <a:t>法による</a:t>
            </a:r>
            <a:r>
              <a:rPr lang="en-US" altLang="ja-JP">
                <a:latin typeface="Times New Roman" panose="02020603050405020304" pitchFamily="18" charset="0"/>
              </a:rPr>
              <a:t>2</a:t>
            </a:r>
            <a:r>
              <a:rPr lang="ja-JP" altLang="en-US">
                <a:latin typeface="Times New Roman" panose="02020603050405020304" pitchFamily="18" charset="0"/>
              </a:rPr>
              <a:t>段論理最小化</a:t>
            </a:r>
          </a:p>
        </p:txBody>
      </p:sp>
      <p:graphicFrame>
        <p:nvGraphicFramePr>
          <p:cNvPr id="34819" name="Object 62"/>
          <p:cNvGraphicFramePr>
            <a:graphicFrameLocks noChangeAspect="1"/>
          </p:cNvGraphicFramePr>
          <p:nvPr/>
        </p:nvGraphicFramePr>
        <p:xfrm>
          <a:off x="898525" y="1657350"/>
          <a:ext cx="7050088" cy="1651000"/>
        </p:xfrm>
        <a:graphic>
          <a:graphicData uri="http://schemas.openxmlformats.org/presentationml/2006/ole">
            <mc:AlternateContent xmlns:mc="http://schemas.openxmlformats.org/markup-compatibility/2006">
              <mc:Choice xmlns:v="urn:schemas-microsoft-com:vml" Requires="v">
                <p:oleObj spid="_x0000_s9227" name="数式" r:id="rId4" imgW="3718080" imgH="839520" progId="Equation.3">
                  <p:embed/>
                </p:oleObj>
              </mc:Choice>
              <mc:Fallback>
                <p:oleObj name="数式" r:id="rId4" imgW="3718080" imgH="839520" progId="Equation.3">
                  <p:embed/>
                  <p:pic>
                    <p:nvPicPr>
                      <p:cNvPr id="0" name="Picture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8525" y="1657350"/>
                        <a:ext cx="7050088" cy="165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80289" name="Group 65"/>
          <p:cNvGrpSpPr>
            <a:grpSpLocks/>
          </p:cNvGrpSpPr>
          <p:nvPr/>
        </p:nvGrpSpPr>
        <p:grpSpPr bwMode="auto">
          <a:xfrm>
            <a:off x="1828800" y="3886200"/>
            <a:ext cx="5376863" cy="2095500"/>
            <a:chOff x="912" y="2592"/>
            <a:chExt cx="3387" cy="1320"/>
          </a:xfrm>
        </p:grpSpPr>
        <p:sp>
          <p:nvSpPr>
            <p:cNvPr id="180250" name="Text Box 26"/>
            <p:cNvSpPr txBox="1">
              <a:spLocks noChangeArrowheads="1"/>
            </p:cNvSpPr>
            <p:nvPr/>
          </p:nvSpPr>
          <p:spPr bwMode="auto">
            <a:xfrm>
              <a:off x="2208" y="3024"/>
              <a:ext cx="851"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rPr>
                <a:t> </a:t>
              </a:r>
              <a:r>
                <a:rPr lang="ja-JP" altLang="en-US" sz="2600">
                  <a:effectLst>
                    <a:outerShdw blurRad="38100" dist="38100" dir="2700000" algn="tl">
                      <a:srgbClr val="000000"/>
                    </a:outerShdw>
                  </a:effectLst>
                </a:rPr>
                <a:t>または</a:t>
              </a:r>
              <a:r>
                <a:rPr lang="ja-JP" altLang="en-US" sz="3200" i="1">
                  <a:effectLst>
                    <a:outerShdw blurRad="38100" dist="38100" dir="2700000" algn="tl">
                      <a:srgbClr val="000000"/>
                    </a:outerShdw>
                  </a:effectLst>
                </a:rPr>
                <a:t> </a:t>
              </a:r>
            </a:p>
          </p:txBody>
        </p:sp>
        <p:graphicFrame>
          <p:nvGraphicFramePr>
            <p:cNvPr id="34822" name="Object 63"/>
            <p:cNvGraphicFramePr>
              <a:graphicFrameLocks noChangeAspect="1"/>
            </p:cNvGraphicFramePr>
            <p:nvPr/>
          </p:nvGraphicFramePr>
          <p:xfrm>
            <a:off x="912" y="3456"/>
            <a:ext cx="3387" cy="456"/>
          </p:xfrm>
          <a:graphic>
            <a:graphicData uri="http://schemas.openxmlformats.org/presentationml/2006/ole">
              <mc:AlternateContent xmlns:mc="http://schemas.openxmlformats.org/markup-compatibility/2006">
                <mc:Choice xmlns:v="urn:schemas-microsoft-com:vml" Requires="v">
                  <p:oleObj spid="_x0000_s9228" name="数式" r:id="rId6" imgW="2347560" imgH="279720" progId="Equation.3">
                    <p:embed/>
                  </p:oleObj>
                </mc:Choice>
                <mc:Fallback>
                  <p:oleObj name="数式" r:id="rId6" imgW="2347560" imgH="279720" progId="Equation.3">
                    <p:embed/>
                    <p:pic>
                      <p:nvPicPr>
                        <p:cNvPr id="0" name="Picture 2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12" y="3456"/>
                          <a:ext cx="3387" cy="4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23" name="Object 64"/>
            <p:cNvGraphicFramePr>
              <a:graphicFrameLocks noChangeAspect="1"/>
            </p:cNvGraphicFramePr>
            <p:nvPr/>
          </p:nvGraphicFramePr>
          <p:xfrm>
            <a:off x="912" y="2592"/>
            <a:ext cx="3363" cy="456"/>
          </p:xfrm>
          <a:graphic>
            <a:graphicData uri="http://schemas.openxmlformats.org/presentationml/2006/ole">
              <mc:AlternateContent xmlns:mc="http://schemas.openxmlformats.org/markup-compatibility/2006">
                <mc:Choice xmlns:v="urn:schemas-microsoft-com:vml" Requires="v">
                  <p:oleObj spid="_x0000_s9229" name="数式" r:id="rId8" imgW="2334960" imgH="279720" progId="Equation.3">
                    <p:embed/>
                  </p:oleObj>
                </mc:Choice>
                <mc:Fallback>
                  <p:oleObj name="数式" r:id="rId8" imgW="2334960" imgH="279720" progId="Equation.3">
                    <p:embed/>
                    <p:pic>
                      <p:nvPicPr>
                        <p:cNvPr id="0" name="Picture 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12" y="2592"/>
                          <a:ext cx="3363" cy="4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80289"/>
                                        </p:tgtEl>
                                        <p:attrNameLst>
                                          <p:attrName>style.visibility</p:attrName>
                                        </p:attrNameLst>
                                      </p:cBhvr>
                                      <p:to>
                                        <p:strVal val="visible"/>
                                      </p:to>
                                    </p:set>
                                    <p:anim calcmode="lin" valueType="num">
                                      <p:cBhvr additive="base">
                                        <p:cTn id="7" dur="500" fill="hold"/>
                                        <p:tgtEl>
                                          <p:spTgt spid="180289"/>
                                        </p:tgtEl>
                                        <p:attrNameLst>
                                          <p:attrName>ppt_x</p:attrName>
                                        </p:attrNameLst>
                                      </p:cBhvr>
                                      <p:tavLst>
                                        <p:tav tm="0">
                                          <p:val>
                                            <p:strVal val="#ppt_x"/>
                                          </p:val>
                                        </p:tav>
                                        <p:tav tm="100000">
                                          <p:val>
                                            <p:strVal val="#ppt_x"/>
                                          </p:val>
                                        </p:tav>
                                      </p:tavLst>
                                    </p:anim>
                                    <p:anim calcmode="lin" valueType="num">
                                      <p:cBhvr additive="base">
                                        <p:cTn id="8" dur="500" fill="hold"/>
                                        <p:tgtEl>
                                          <p:spTgt spid="18028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762000" y="304800"/>
            <a:ext cx="8001000" cy="1431925"/>
          </a:xfrm>
        </p:spPr>
        <p:txBody>
          <a:bodyPr/>
          <a:lstStyle/>
          <a:p>
            <a:pPr eaLnBrk="1" hangingPunct="1">
              <a:defRPr/>
            </a:pPr>
            <a:r>
              <a:rPr lang="ja-JP" altLang="en-US" sz="3600">
                <a:latin typeface="Times New Roman" panose="02020603050405020304" pitchFamily="18" charset="0"/>
              </a:rPr>
              <a:t>演習問題 </a:t>
            </a:r>
            <a:r>
              <a:rPr lang="en-US" altLang="ja-JP" sz="3600">
                <a:latin typeface="Times New Roman" panose="02020603050405020304" pitchFamily="18" charset="0"/>
              </a:rPr>
              <a:t>: QM</a:t>
            </a:r>
            <a:r>
              <a:rPr lang="ja-JP" altLang="en-US" sz="3600">
                <a:latin typeface="Times New Roman" panose="02020603050405020304" pitchFamily="18" charset="0"/>
              </a:rPr>
              <a:t>法による</a:t>
            </a:r>
            <a:r>
              <a:rPr lang="en-US" altLang="ja-JP" sz="3600">
                <a:latin typeface="Times New Roman" panose="02020603050405020304" pitchFamily="18" charset="0"/>
              </a:rPr>
              <a:t>2</a:t>
            </a:r>
            <a:r>
              <a:rPr lang="ja-JP" altLang="en-US" sz="3600">
                <a:latin typeface="Times New Roman" panose="02020603050405020304" pitchFamily="18" charset="0"/>
              </a:rPr>
              <a:t>段論理最小化</a:t>
            </a:r>
          </a:p>
        </p:txBody>
      </p:sp>
      <p:sp>
        <p:nvSpPr>
          <p:cNvPr id="181251" name="Rectangle 3"/>
          <p:cNvSpPr>
            <a:spLocks noGrp="1" noChangeArrowheads="1"/>
          </p:cNvSpPr>
          <p:nvPr>
            <p:ph type="body" idx="1"/>
          </p:nvPr>
        </p:nvSpPr>
        <p:spPr>
          <a:xfrm>
            <a:off x="1066800" y="1447800"/>
            <a:ext cx="7543800" cy="685800"/>
          </a:xfrm>
        </p:spPr>
        <p:txBody>
          <a:bodyPr/>
          <a:lstStyle/>
          <a:p>
            <a:pPr eaLnBrk="1" hangingPunct="1">
              <a:defRPr/>
            </a:pPr>
            <a:r>
              <a:rPr lang="ja-JP" altLang="en-US" dirty="0">
                <a:latin typeface="Times New Roman" panose="02020603050405020304" pitchFamily="18" charset="0"/>
              </a:rPr>
              <a:t>例題</a:t>
            </a:r>
            <a:endParaRPr lang="en-US" altLang="ja-JP" dirty="0">
              <a:latin typeface="Times New Roman" panose="02020603050405020304" pitchFamily="18" charset="0"/>
            </a:endParaRPr>
          </a:p>
        </p:txBody>
      </p:sp>
      <p:graphicFrame>
        <p:nvGraphicFramePr>
          <p:cNvPr id="181360" name="Group 112"/>
          <p:cNvGraphicFramePr>
            <a:graphicFrameLocks noGrp="1"/>
          </p:cNvGraphicFramePr>
          <p:nvPr/>
        </p:nvGraphicFramePr>
        <p:xfrm>
          <a:off x="1447800" y="2590800"/>
          <a:ext cx="2895600" cy="4114800"/>
        </p:xfrm>
        <a:graphic>
          <a:graphicData uri="http://schemas.openxmlformats.org/drawingml/2006/table">
            <a:tbl>
              <a:tblPr/>
              <a:tblGrid>
                <a:gridCol w="1790700">
                  <a:extLst>
                    <a:ext uri="{9D8B030D-6E8A-4147-A177-3AD203B41FA5}">
                      <a16:colId xmlns:a16="http://schemas.microsoft.com/office/drawing/2014/main" val="20000"/>
                    </a:ext>
                  </a:extLst>
                </a:gridCol>
                <a:gridCol w="1104900">
                  <a:extLst>
                    <a:ext uri="{9D8B030D-6E8A-4147-A177-3AD203B41FA5}">
                      <a16:colId xmlns:a16="http://schemas.microsoft.com/office/drawing/2014/main" val="20001"/>
                    </a:ext>
                  </a:extLst>
                </a:gridCol>
              </a:tblGrid>
              <a:tr h="1555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 </a:t>
                      </a: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83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0  1  1  0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0  1  1  1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181359" name="Group 111"/>
          <p:cNvGraphicFramePr>
            <a:graphicFrameLocks noGrp="1"/>
          </p:cNvGraphicFramePr>
          <p:nvPr/>
        </p:nvGraphicFramePr>
        <p:xfrm>
          <a:off x="4724400" y="2590800"/>
          <a:ext cx="2895600" cy="4114800"/>
        </p:xfrm>
        <a:graphic>
          <a:graphicData uri="http://schemas.openxmlformats.org/drawingml/2006/table">
            <a:tbl>
              <a:tblPr/>
              <a:tblGrid>
                <a:gridCol w="1790700">
                  <a:extLst>
                    <a:ext uri="{9D8B030D-6E8A-4147-A177-3AD203B41FA5}">
                      <a16:colId xmlns:a16="http://schemas.microsoft.com/office/drawing/2014/main" val="20000"/>
                    </a:ext>
                  </a:extLst>
                </a:gridCol>
                <a:gridCol w="1104900">
                  <a:extLst>
                    <a:ext uri="{9D8B030D-6E8A-4147-A177-3AD203B41FA5}">
                      <a16:colId xmlns:a16="http://schemas.microsoft.com/office/drawing/2014/main" val="20001"/>
                    </a:ext>
                  </a:extLst>
                </a:gridCol>
              </a:tblGrid>
              <a:tr h="1555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 </a:t>
                      </a: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83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9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35908" name="Object 110"/>
          <p:cNvGraphicFramePr>
            <a:graphicFrameLocks noChangeAspect="1"/>
          </p:cNvGraphicFramePr>
          <p:nvPr/>
        </p:nvGraphicFramePr>
        <p:xfrm>
          <a:off x="1447800" y="1981200"/>
          <a:ext cx="6081713" cy="604838"/>
        </p:xfrm>
        <a:graphic>
          <a:graphicData uri="http://schemas.openxmlformats.org/presentationml/2006/ole">
            <mc:AlternateContent xmlns:mc="http://schemas.openxmlformats.org/markup-compatibility/2006">
              <mc:Choice xmlns:v="urn:schemas-microsoft-com:vml" Requires="v">
                <p:oleObj spid="_x0000_s10245" name="数式" r:id="rId4" imgW="3197880" imgH="279720" progId="Equation.3">
                  <p:embed/>
                </p:oleObj>
              </mc:Choice>
              <mc:Fallback>
                <p:oleObj name="数式" r:id="rId4" imgW="3197880" imgH="279720" progId="Equation.3">
                  <p:embed/>
                  <p:pic>
                    <p:nvPicPr>
                      <p:cNvPr id="0" name="Picture 7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1981200"/>
                        <a:ext cx="6081713" cy="604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02" name="Group 2"/>
          <p:cNvGraphicFramePr>
            <a:graphicFrameLocks noGrp="1"/>
          </p:cNvGraphicFramePr>
          <p:nvPr/>
        </p:nvGraphicFramePr>
        <p:xfrm>
          <a:off x="914400" y="4038600"/>
          <a:ext cx="3657600" cy="2633665"/>
        </p:xfrm>
        <a:graphic>
          <a:graphicData uri="http://schemas.openxmlformats.org/drawingml/2006/table">
            <a:tbl>
              <a:tblPr/>
              <a:tblGrid>
                <a:gridCol w="731838">
                  <a:extLst>
                    <a:ext uri="{9D8B030D-6E8A-4147-A177-3AD203B41FA5}">
                      <a16:colId xmlns:a16="http://schemas.microsoft.com/office/drawing/2014/main" val="20000"/>
                    </a:ext>
                  </a:extLst>
                </a:gridCol>
                <a:gridCol w="730250">
                  <a:extLst>
                    <a:ext uri="{9D8B030D-6E8A-4147-A177-3AD203B41FA5}">
                      <a16:colId xmlns:a16="http://schemas.microsoft.com/office/drawing/2014/main" val="20001"/>
                    </a:ext>
                  </a:extLst>
                </a:gridCol>
                <a:gridCol w="733425">
                  <a:extLst>
                    <a:ext uri="{9D8B030D-6E8A-4147-A177-3AD203B41FA5}">
                      <a16:colId xmlns:a16="http://schemas.microsoft.com/office/drawing/2014/main" val="20002"/>
                    </a:ext>
                  </a:extLst>
                </a:gridCol>
                <a:gridCol w="730250">
                  <a:extLst>
                    <a:ext uri="{9D8B030D-6E8A-4147-A177-3AD203B41FA5}">
                      <a16:colId xmlns:a16="http://schemas.microsoft.com/office/drawing/2014/main" val="20003"/>
                    </a:ext>
                  </a:extLst>
                </a:gridCol>
                <a:gridCol w="731837">
                  <a:extLst>
                    <a:ext uri="{9D8B030D-6E8A-4147-A177-3AD203B41FA5}">
                      <a16:colId xmlns:a16="http://schemas.microsoft.com/office/drawing/2014/main" val="20004"/>
                    </a:ext>
                  </a:extLst>
                </a:gridCol>
              </a:tblGrid>
              <a:tr h="56087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04840" name="Line 40"/>
          <p:cNvSpPr>
            <a:spLocks noChangeShapeType="1"/>
          </p:cNvSpPr>
          <p:nvPr/>
        </p:nvSpPr>
        <p:spPr bwMode="auto">
          <a:xfrm flipH="1" flipV="1">
            <a:off x="914400" y="4038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aphicFrame>
        <p:nvGraphicFramePr>
          <p:cNvPr id="204922" name="Group 122"/>
          <p:cNvGraphicFramePr>
            <a:graphicFrameLocks noGrp="1"/>
          </p:cNvGraphicFramePr>
          <p:nvPr/>
        </p:nvGraphicFramePr>
        <p:xfrm>
          <a:off x="533400" y="304800"/>
          <a:ext cx="6858000" cy="3565908"/>
        </p:xfrm>
        <a:graphic>
          <a:graphicData uri="http://schemas.openxmlformats.org/drawingml/2006/table">
            <a:tbl>
              <a:tblPr/>
              <a:tblGrid>
                <a:gridCol w="12192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tblGrid>
              <a:tr h="396169">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ラベル</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20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(8)</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20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20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20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169">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marT="45706" marB="4570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169">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6169">
                <a:tc rowSpan="3">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marT="45706" marB="4570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169">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6169">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96169">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marT="45706" marB="4570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96169">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6169">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が</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marT="45706" marB="4570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30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204889" name="Rectangle 89"/>
          <p:cNvSpPr>
            <a:spLocks noChangeArrowheads="1"/>
          </p:cNvSpPr>
          <p:nvPr/>
        </p:nvSpPr>
        <p:spPr bwMode="auto">
          <a:xfrm>
            <a:off x="4038600" y="700088"/>
            <a:ext cx="2362200" cy="395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0 </a:t>
            </a:r>
            <a:r>
              <a:rPr lang="ja-JP" altLang="en-US" sz="2000">
                <a:latin typeface="Times New Roman" panose="02020603050405020304" pitchFamily="18" charset="0"/>
              </a:rPr>
              <a:t>　　</a:t>
            </a:r>
            <a:r>
              <a:rPr lang="en-US" altLang="ja-JP" sz="2000">
                <a:latin typeface="Times New Roman" panose="02020603050405020304" pitchFamily="18" charset="0"/>
              </a:rPr>
              <a:t>0</a:t>
            </a:r>
            <a:r>
              <a:rPr lang="ja-JP" altLang="en-US" sz="2000">
                <a:latin typeface="Times New Roman" panose="02020603050405020304" pitchFamily="18" charset="0"/>
              </a:rPr>
              <a:t>　　 </a:t>
            </a:r>
            <a:r>
              <a:rPr lang="en-US" altLang="ja-JP" sz="2000">
                <a:latin typeface="Times New Roman" panose="02020603050405020304" pitchFamily="18" charset="0"/>
              </a:rPr>
              <a:t>1</a:t>
            </a:r>
            <a:r>
              <a:rPr lang="ja-JP" altLang="en-US" sz="2000">
                <a:latin typeface="Times New Roman" panose="02020603050405020304" pitchFamily="18" charset="0"/>
              </a:rPr>
              <a:t>　　 </a:t>
            </a:r>
            <a:r>
              <a:rPr lang="en-US" altLang="ja-JP" sz="2000">
                <a:latin typeface="Times New Roman" panose="02020603050405020304" pitchFamily="18" charset="0"/>
              </a:rPr>
              <a:t>0</a:t>
            </a:r>
          </a:p>
        </p:txBody>
      </p:sp>
      <p:grpSp>
        <p:nvGrpSpPr>
          <p:cNvPr id="204890" name="Group 90"/>
          <p:cNvGrpSpPr>
            <a:grpSpLocks/>
          </p:cNvGrpSpPr>
          <p:nvPr/>
        </p:nvGrpSpPr>
        <p:grpSpPr bwMode="auto">
          <a:xfrm>
            <a:off x="1646238" y="700088"/>
            <a:ext cx="2392362" cy="5967412"/>
            <a:chOff x="1037" y="441"/>
            <a:chExt cx="1507" cy="3759"/>
          </a:xfrm>
        </p:grpSpPr>
        <p:sp>
          <p:nvSpPr>
            <p:cNvPr id="204891" name="Rectangle 91"/>
            <p:cNvSpPr>
              <a:spLocks noChangeArrowheads="1"/>
            </p:cNvSpPr>
            <p:nvPr/>
          </p:nvSpPr>
          <p:spPr bwMode="auto">
            <a:xfrm>
              <a:off x="1104" y="441"/>
              <a:ext cx="144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  2 = 2</a:t>
              </a:r>
              <a:r>
                <a:rPr lang="en-US" altLang="ja-JP" sz="2000" baseline="30000">
                  <a:latin typeface="Times New Roman" panose="02020603050405020304" pitchFamily="18" charset="0"/>
                </a:rPr>
                <a:t>1</a:t>
              </a:r>
            </a:p>
          </p:txBody>
        </p:sp>
        <p:sp>
          <p:nvSpPr>
            <p:cNvPr id="204892" name="Rectangle 92"/>
            <p:cNvSpPr>
              <a:spLocks noChangeArrowheads="1"/>
            </p:cNvSpPr>
            <p:nvPr/>
          </p:nvSpPr>
          <p:spPr bwMode="auto">
            <a:xfrm>
              <a:off x="1037" y="3874"/>
              <a:ext cx="46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latin typeface="Times New Roman" panose="02020603050405020304" pitchFamily="18" charset="0"/>
                </a:rPr>
                <a:t>2</a:t>
              </a:r>
            </a:p>
          </p:txBody>
        </p:sp>
      </p:grpSp>
      <p:sp>
        <p:nvSpPr>
          <p:cNvPr id="204893" name="Rectangle 93"/>
          <p:cNvSpPr>
            <a:spLocks noChangeArrowheads="1"/>
          </p:cNvSpPr>
          <p:nvPr/>
        </p:nvSpPr>
        <p:spPr bwMode="auto">
          <a:xfrm>
            <a:off x="4038600" y="1095375"/>
            <a:ext cx="2362200" cy="395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0 </a:t>
            </a:r>
            <a:r>
              <a:rPr lang="ja-JP" altLang="en-US" sz="2000">
                <a:latin typeface="Times New Roman" panose="02020603050405020304" pitchFamily="18" charset="0"/>
              </a:rPr>
              <a:t>　　</a:t>
            </a:r>
            <a:r>
              <a:rPr lang="en-US" altLang="ja-JP" sz="2000">
                <a:latin typeface="Times New Roman" panose="02020603050405020304" pitchFamily="18" charset="0"/>
              </a:rPr>
              <a:t>1</a:t>
            </a:r>
            <a:r>
              <a:rPr lang="ja-JP" altLang="en-US" sz="2000">
                <a:latin typeface="Times New Roman" panose="02020603050405020304" pitchFamily="18" charset="0"/>
              </a:rPr>
              <a:t>　　 </a:t>
            </a:r>
            <a:r>
              <a:rPr lang="en-US" altLang="ja-JP" sz="2000">
                <a:latin typeface="Times New Roman" panose="02020603050405020304" pitchFamily="18" charset="0"/>
              </a:rPr>
              <a:t>0</a:t>
            </a:r>
            <a:r>
              <a:rPr lang="ja-JP" altLang="en-US" sz="2000">
                <a:latin typeface="Times New Roman" panose="02020603050405020304" pitchFamily="18" charset="0"/>
              </a:rPr>
              <a:t>　　 </a:t>
            </a:r>
            <a:r>
              <a:rPr lang="en-US" altLang="ja-JP" sz="2000">
                <a:latin typeface="Times New Roman" panose="02020603050405020304" pitchFamily="18" charset="0"/>
              </a:rPr>
              <a:t>0</a:t>
            </a:r>
          </a:p>
        </p:txBody>
      </p:sp>
      <p:grpSp>
        <p:nvGrpSpPr>
          <p:cNvPr id="204894" name="Group 94"/>
          <p:cNvGrpSpPr>
            <a:grpSpLocks/>
          </p:cNvGrpSpPr>
          <p:nvPr/>
        </p:nvGrpSpPr>
        <p:grpSpPr bwMode="auto">
          <a:xfrm>
            <a:off x="1752600" y="1095375"/>
            <a:ext cx="2286000" cy="4019550"/>
            <a:chOff x="1104" y="690"/>
            <a:chExt cx="1440" cy="2532"/>
          </a:xfrm>
        </p:grpSpPr>
        <p:sp>
          <p:nvSpPr>
            <p:cNvPr id="204895" name="Rectangle 95"/>
            <p:cNvSpPr>
              <a:spLocks noChangeArrowheads="1"/>
            </p:cNvSpPr>
            <p:nvPr/>
          </p:nvSpPr>
          <p:spPr bwMode="auto">
            <a:xfrm>
              <a:off x="1104" y="690"/>
              <a:ext cx="144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  4 = 2</a:t>
              </a:r>
              <a:r>
                <a:rPr lang="en-US" altLang="ja-JP" sz="2000" baseline="30000">
                  <a:latin typeface="Times New Roman" panose="02020603050405020304" pitchFamily="18" charset="0"/>
                </a:rPr>
                <a:t>2</a:t>
              </a:r>
            </a:p>
          </p:txBody>
        </p:sp>
        <p:sp>
          <p:nvSpPr>
            <p:cNvPr id="204896" name="Rectangle 96"/>
            <p:cNvSpPr>
              <a:spLocks noChangeArrowheads="1"/>
            </p:cNvSpPr>
            <p:nvPr/>
          </p:nvSpPr>
          <p:spPr bwMode="auto">
            <a:xfrm>
              <a:off x="1497" y="2896"/>
              <a:ext cx="46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latin typeface="Times New Roman" panose="02020603050405020304" pitchFamily="18" charset="0"/>
                </a:rPr>
                <a:t>4</a:t>
              </a:r>
            </a:p>
          </p:txBody>
        </p:sp>
      </p:grpSp>
      <p:grpSp>
        <p:nvGrpSpPr>
          <p:cNvPr id="204897" name="Group 97"/>
          <p:cNvGrpSpPr>
            <a:grpSpLocks/>
          </p:cNvGrpSpPr>
          <p:nvPr/>
        </p:nvGrpSpPr>
        <p:grpSpPr bwMode="auto">
          <a:xfrm>
            <a:off x="1646238" y="1490663"/>
            <a:ext cx="4754562" cy="4659312"/>
            <a:chOff x="1037" y="939"/>
            <a:chExt cx="2995" cy="2935"/>
          </a:xfrm>
        </p:grpSpPr>
        <p:sp>
          <p:nvSpPr>
            <p:cNvPr id="204898" name="Rectangle 98"/>
            <p:cNvSpPr>
              <a:spLocks noChangeArrowheads="1"/>
            </p:cNvSpPr>
            <p:nvPr/>
          </p:nvSpPr>
          <p:spPr bwMode="auto">
            <a:xfrm>
              <a:off x="2544" y="939"/>
              <a:ext cx="148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0 </a:t>
              </a:r>
              <a:r>
                <a:rPr lang="ja-JP" altLang="en-US" sz="2000">
                  <a:latin typeface="Times New Roman" panose="02020603050405020304" pitchFamily="18" charset="0"/>
                </a:rPr>
                <a:t>　　</a:t>
              </a:r>
              <a:r>
                <a:rPr lang="en-US" altLang="ja-JP" sz="2000">
                  <a:latin typeface="Times New Roman" panose="02020603050405020304" pitchFamily="18" charset="0"/>
                </a:rPr>
                <a:t>0 </a:t>
              </a:r>
              <a:r>
                <a:rPr lang="ja-JP" altLang="en-US" sz="2000">
                  <a:latin typeface="Times New Roman" panose="02020603050405020304" pitchFamily="18" charset="0"/>
                </a:rPr>
                <a:t>　　</a:t>
              </a:r>
              <a:r>
                <a:rPr lang="en-US" altLang="ja-JP" sz="2000">
                  <a:latin typeface="Times New Roman" panose="02020603050405020304" pitchFamily="18" charset="0"/>
                </a:rPr>
                <a:t>1</a:t>
              </a:r>
              <a:r>
                <a:rPr lang="ja-JP" altLang="en-US" sz="2000">
                  <a:latin typeface="Times New Roman" panose="02020603050405020304" pitchFamily="18" charset="0"/>
                </a:rPr>
                <a:t>　　 </a:t>
              </a:r>
              <a:r>
                <a:rPr lang="en-US" altLang="ja-JP" sz="2000">
                  <a:latin typeface="Times New Roman" panose="02020603050405020304" pitchFamily="18" charset="0"/>
                </a:rPr>
                <a:t>1</a:t>
              </a:r>
            </a:p>
          </p:txBody>
        </p:sp>
        <p:sp>
          <p:nvSpPr>
            <p:cNvPr id="204899" name="Rectangle 99"/>
            <p:cNvSpPr>
              <a:spLocks noChangeArrowheads="1"/>
            </p:cNvSpPr>
            <p:nvPr/>
          </p:nvSpPr>
          <p:spPr bwMode="auto">
            <a:xfrm>
              <a:off x="1104" y="939"/>
              <a:ext cx="144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  3 = 2</a:t>
              </a:r>
              <a:r>
                <a:rPr lang="en-US" altLang="ja-JP" sz="2000" baseline="30000">
                  <a:latin typeface="Times New Roman" panose="02020603050405020304" pitchFamily="18" charset="0"/>
                </a:rPr>
                <a:t>1</a:t>
              </a:r>
              <a:r>
                <a:rPr lang="en-US" altLang="ja-JP" sz="2000">
                  <a:latin typeface="Times New Roman" panose="02020603050405020304" pitchFamily="18" charset="0"/>
                </a:rPr>
                <a:t>+2</a:t>
              </a:r>
              <a:r>
                <a:rPr lang="en-US" altLang="ja-JP" sz="2000" baseline="30000">
                  <a:latin typeface="Times New Roman" panose="02020603050405020304" pitchFamily="18" charset="0"/>
                </a:rPr>
                <a:t>0</a:t>
              </a:r>
            </a:p>
          </p:txBody>
        </p:sp>
        <p:sp>
          <p:nvSpPr>
            <p:cNvPr id="204900" name="Rectangle 100"/>
            <p:cNvSpPr>
              <a:spLocks noChangeArrowheads="1"/>
            </p:cNvSpPr>
            <p:nvPr/>
          </p:nvSpPr>
          <p:spPr bwMode="auto">
            <a:xfrm>
              <a:off x="1037" y="3548"/>
              <a:ext cx="46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latin typeface="Times New Roman" panose="02020603050405020304" pitchFamily="18" charset="0"/>
                </a:rPr>
                <a:t>3</a:t>
              </a:r>
            </a:p>
          </p:txBody>
        </p:sp>
      </p:grpSp>
      <p:grpSp>
        <p:nvGrpSpPr>
          <p:cNvPr id="204901" name="Group 101"/>
          <p:cNvGrpSpPr>
            <a:grpSpLocks/>
          </p:cNvGrpSpPr>
          <p:nvPr/>
        </p:nvGrpSpPr>
        <p:grpSpPr bwMode="auto">
          <a:xfrm>
            <a:off x="1752600" y="1885950"/>
            <a:ext cx="4648200" cy="3746500"/>
            <a:chOff x="1104" y="1188"/>
            <a:chExt cx="2928" cy="2360"/>
          </a:xfrm>
        </p:grpSpPr>
        <p:sp>
          <p:nvSpPr>
            <p:cNvPr id="204902" name="Rectangle 102"/>
            <p:cNvSpPr>
              <a:spLocks noChangeArrowheads="1"/>
            </p:cNvSpPr>
            <p:nvPr/>
          </p:nvSpPr>
          <p:spPr bwMode="auto">
            <a:xfrm>
              <a:off x="2544" y="1188"/>
              <a:ext cx="148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0</a:t>
              </a:r>
              <a:r>
                <a:rPr lang="ja-JP" altLang="en-US" sz="2000">
                  <a:latin typeface="Times New Roman" panose="02020603050405020304" pitchFamily="18" charset="0"/>
                </a:rPr>
                <a:t>　　 </a:t>
              </a:r>
              <a:r>
                <a:rPr lang="en-US" altLang="ja-JP" sz="2000">
                  <a:latin typeface="Times New Roman" panose="02020603050405020304" pitchFamily="18" charset="0"/>
                </a:rPr>
                <a:t>1</a:t>
              </a:r>
              <a:r>
                <a:rPr lang="ja-JP" altLang="en-US" sz="2000">
                  <a:latin typeface="Times New Roman" panose="02020603050405020304" pitchFamily="18" charset="0"/>
                </a:rPr>
                <a:t>　　 </a:t>
              </a:r>
              <a:r>
                <a:rPr lang="en-US" altLang="ja-JP" sz="2000">
                  <a:latin typeface="Times New Roman" panose="02020603050405020304" pitchFamily="18" charset="0"/>
                </a:rPr>
                <a:t>0</a:t>
              </a:r>
              <a:r>
                <a:rPr lang="ja-JP" altLang="en-US" sz="2000">
                  <a:latin typeface="Times New Roman" panose="02020603050405020304" pitchFamily="18" charset="0"/>
                </a:rPr>
                <a:t>　　 </a:t>
              </a:r>
              <a:r>
                <a:rPr lang="en-US" altLang="ja-JP" sz="2000">
                  <a:latin typeface="Times New Roman" panose="02020603050405020304" pitchFamily="18" charset="0"/>
                </a:rPr>
                <a:t>1</a:t>
              </a:r>
            </a:p>
          </p:txBody>
        </p:sp>
        <p:sp>
          <p:nvSpPr>
            <p:cNvPr id="204903" name="Rectangle 103"/>
            <p:cNvSpPr>
              <a:spLocks noChangeArrowheads="1"/>
            </p:cNvSpPr>
            <p:nvPr/>
          </p:nvSpPr>
          <p:spPr bwMode="auto">
            <a:xfrm>
              <a:off x="1104" y="1188"/>
              <a:ext cx="144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  5 = 2</a:t>
              </a:r>
              <a:r>
                <a:rPr lang="en-US" altLang="ja-JP" sz="2000" baseline="30000">
                  <a:latin typeface="Times New Roman" panose="02020603050405020304" pitchFamily="18" charset="0"/>
                </a:rPr>
                <a:t>2</a:t>
              </a:r>
              <a:r>
                <a:rPr lang="en-US" altLang="ja-JP" sz="2000">
                  <a:latin typeface="Times New Roman" panose="02020603050405020304" pitchFamily="18" charset="0"/>
                </a:rPr>
                <a:t>+2</a:t>
              </a:r>
              <a:r>
                <a:rPr lang="en-US" altLang="ja-JP" sz="2000" baseline="30000">
                  <a:latin typeface="Times New Roman" panose="02020603050405020304" pitchFamily="18" charset="0"/>
                </a:rPr>
                <a:t>0</a:t>
              </a:r>
            </a:p>
          </p:txBody>
        </p:sp>
        <p:sp>
          <p:nvSpPr>
            <p:cNvPr id="204904" name="Rectangle 104"/>
            <p:cNvSpPr>
              <a:spLocks noChangeArrowheads="1"/>
            </p:cNvSpPr>
            <p:nvPr/>
          </p:nvSpPr>
          <p:spPr bwMode="auto">
            <a:xfrm>
              <a:off x="1497" y="3222"/>
              <a:ext cx="46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latin typeface="Times New Roman" panose="02020603050405020304" pitchFamily="18" charset="0"/>
                </a:rPr>
                <a:t>5</a:t>
              </a:r>
            </a:p>
          </p:txBody>
        </p:sp>
      </p:grpSp>
      <p:grpSp>
        <p:nvGrpSpPr>
          <p:cNvPr id="204905" name="Group 105"/>
          <p:cNvGrpSpPr>
            <a:grpSpLocks/>
          </p:cNvGrpSpPr>
          <p:nvPr/>
        </p:nvGrpSpPr>
        <p:grpSpPr bwMode="auto">
          <a:xfrm>
            <a:off x="1752600" y="2281238"/>
            <a:ext cx="4648200" cy="4386262"/>
            <a:chOff x="1104" y="1437"/>
            <a:chExt cx="2928" cy="2763"/>
          </a:xfrm>
        </p:grpSpPr>
        <p:sp>
          <p:nvSpPr>
            <p:cNvPr id="204906" name="Rectangle 106"/>
            <p:cNvSpPr>
              <a:spLocks noChangeArrowheads="1"/>
            </p:cNvSpPr>
            <p:nvPr/>
          </p:nvSpPr>
          <p:spPr bwMode="auto">
            <a:xfrm>
              <a:off x="2544" y="1437"/>
              <a:ext cx="148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a:t>
              </a:r>
              <a:r>
                <a:rPr lang="ja-JP" altLang="en-US" sz="2000">
                  <a:latin typeface="Times New Roman" panose="02020603050405020304" pitchFamily="18" charset="0"/>
                </a:rPr>
                <a:t>　　 </a:t>
              </a:r>
              <a:r>
                <a:rPr lang="en-US" altLang="ja-JP" sz="2000">
                  <a:latin typeface="Times New Roman" panose="02020603050405020304" pitchFamily="18" charset="0"/>
                </a:rPr>
                <a:t>0</a:t>
              </a:r>
              <a:r>
                <a:rPr lang="ja-JP" altLang="en-US" sz="2000">
                  <a:latin typeface="Times New Roman" panose="02020603050405020304" pitchFamily="18" charset="0"/>
                </a:rPr>
                <a:t>　　 </a:t>
              </a:r>
              <a:r>
                <a:rPr lang="en-US" altLang="ja-JP" sz="2000">
                  <a:latin typeface="Times New Roman" panose="02020603050405020304" pitchFamily="18" charset="0"/>
                </a:rPr>
                <a:t>1</a:t>
              </a:r>
              <a:r>
                <a:rPr lang="ja-JP" altLang="en-US" sz="2000">
                  <a:latin typeface="Times New Roman" panose="02020603050405020304" pitchFamily="18" charset="0"/>
                </a:rPr>
                <a:t>　　 </a:t>
              </a:r>
              <a:r>
                <a:rPr lang="en-US" altLang="ja-JP" sz="2000">
                  <a:latin typeface="Times New Roman" panose="02020603050405020304" pitchFamily="18" charset="0"/>
                </a:rPr>
                <a:t>0</a:t>
              </a:r>
            </a:p>
          </p:txBody>
        </p:sp>
        <p:sp>
          <p:nvSpPr>
            <p:cNvPr id="204907" name="Rectangle 107"/>
            <p:cNvSpPr>
              <a:spLocks noChangeArrowheads="1"/>
            </p:cNvSpPr>
            <p:nvPr/>
          </p:nvSpPr>
          <p:spPr bwMode="auto">
            <a:xfrm>
              <a:off x="1104" y="1437"/>
              <a:ext cx="144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10 = 2</a:t>
              </a:r>
              <a:r>
                <a:rPr lang="en-US" altLang="ja-JP" sz="2000" baseline="30000">
                  <a:latin typeface="Times New Roman" panose="02020603050405020304" pitchFamily="18" charset="0"/>
                </a:rPr>
                <a:t>3</a:t>
              </a:r>
              <a:r>
                <a:rPr lang="en-US" altLang="ja-JP" sz="2000">
                  <a:latin typeface="Times New Roman" panose="02020603050405020304" pitchFamily="18" charset="0"/>
                </a:rPr>
                <a:t>+2</a:t>
              </a:r>
              <a:r>
                <a:rPr lang="en-US" altLang="ja-JP" sz="2000" baseline="30000">
                  <a:latin typeface="Times New Roman" panose="02020603050405020304" pitchFamily="18" charset="0"/>
                </a:rPr>
                <a:t>1</a:t>
              </a:r>
            </a:p>
          </p:txBody>
        </p:sp>
        <p:sp>
          <p:nvSpPr>
            <p:cNvPr id="204908" name="Rectangle 108"/>
            <p:cNvSpPr>
              <a:spLocks noChangeArrowheads="1"/>
            </p:cNvSpPr>
            <p:nvPr/>
          </p:nvSpPr>
          <p:spPr bwMode="auto">
            <a:xfrm>
              <a:off x="2419" y="3874"/>
              <a:ext cx="46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latin typeface="Times New Roman" panose="02020603050405020304" pitchFamily="18" charset="0"/>
                </a:rPr>
                <a:t>10</a:t>
              </a:r>
            </a:p>
          </p:txBody>
        </p:sp>
      </p:grpSp>
      <p:grpSp>
        <p:nvGrpSpPr>
          <p:cNvPr id="204909" name="Group 109"/>
          <p:cNvGrpSpPr>
            <a:grpSpLocks/>
          </p:cNvGrpSpPr>
          <p:nvPr/>
        </p:nvGrpSpPr>
        <p:grpSpPr bwMode="auto">
          <a:xfrm>
            <a:off x="1752600" y="2676525"/>
            <a:ext cx="4648200" cy="3473450"/>
            <a:chOff x="1104" y="1686"/>
            <a:chExt cx="2928" cy="2188"/>
          </a:xfrm>
        </p:grpSpPr>
        <p:sp>
          <p:nvSpPr>
            <p:cNvPr id="204910" name="Rectangle 110"/>
            <p:cNvSpPr>
              <a:spLocks noChangeArrowheads="1"/>
            </p:cNvSpPr>
            <p:nvPr/>
          </p:nvSpPr>
          <p:spPr bwMode="auto">
            <a:xfrm>
              <a:off x="2544" y="1686"/>
              <a:ext cx="148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a:t>
              </a:r>
              <a:r>
                <a:rPr lang="ja-JP" altLang="en-US" sz="2000">
                  <a:latin typeface="Times New Roman" panose="02020603050405020304" pitchFamily="18" charset="0"/>
                </a:rPr>
                <a:t>　　 </a:t>
              </a:r>
              <a:r>
                <a:rPr lang="en-US" altLang="ja-JP" sz="2000">
                  <a:latin typeface="Times New Roman" panose="02020603050405020304" pitchFamily="18" charset="0"/>
                </a:rPr>
                <a:t>0</a:t>
              </a:r>
              <a:r>
                <a:rPr lang="ja-JP" altLang="en-US" sz="2000">
                  <a:latin typeface="Times New Roman" panose="02020603050405020304" pitchFamily="18" charset="0"/>
                </a:rPr>
                <a:t>　　 </a:t>
              </a:r>
              <a:r>
                <a:rPr lang="en-US" altLang="ja-JP" sz="2000">
                  <a:latin typeface="Times New Roman" panose="02020603050405020304" pitchFamily="18" charset="0"/>
                </a:rPr>
                <a:t>1</a:t>
              </a:r>
              <a:r>
                <a:rPr lang="ja-JP" altLang="en-US" sz="2000">
                  <a:latin typeface="Times New Roman" panose="02020603050405020304" pitchFamily="18" charset="0"/>
                </a:rPr>
                <a:t>　　 </a:t>
              </a:r>
              <a:r>
                <a:rPr lang="en-US" altLang="ja-JP" sz="2000">
                  <a:latin typeface="Times New Roman" panose="02020603050405020304" pitchFamily="18" charset="0"/>
                </a:rPr>
                <a:t>1</a:t>
              </a:r>
            </a:p>
          </p:txBody>
        </p:sp>
        <p:sp>
          <p:nvSpPr>
            <p:cNvPr id="204911" name="Rectangle 111"/>
            <p:cNvSpPr>
              <a:spLocks noChangeArrowheads="1"/>
            </p:cNvSpPr>
            <p:nvPr/>
          </p:nvSpPr>
          <p:spPr bwMode="auto">
            <a:xfrm>
              <a:off x="1104" y="1686"/>
              <a:ext cx="144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11 = 2</a:t>
              </a:r>
              <a:r>
                <a:rPr lang="en-US" altLang="ja-JP" sz="2000" baseline="30000">
                  <a:latin typeface="Times New Roman" panose="02020603050405020304" pitchFamily="18" charset="0"/>
                </a:rPr>
                <a:t>3</a:t>
              </a:r>
              <a:r>
                <a:rPr lang="en-US" altLang="ja-JP" sz="2000">
                  <a:latin typeface="Times New Roman" panose="02020603050405020304" pitchFamily="18" charset="0"/>
                </a:rPr>
                <a:t>+2</a:t>
              </a:r>
              <a:r>
                <a:rPr lang="en-US" altLang="ja-JP" sz="2000" baseline="30000">
                  <a:latin typeface="Times New Roman" panose="02020603050405020304" pitchFamily="18" charset="0"/>
                </a:rPr>
                <a:t>1</a:t>
              </a:r>
              <a:r>
                <a:rPr lang="en-US" altLang="ja-JP" sz="2000">
                  <a:latin typeface="Times New Roman" panose="02020603050405020304" pitchFamily="18" charset="0"/>
                </a:rPr>
                <a:t>+2</a:t>
              </a:r>
              <a:r>
                <a:rPr lang="en-US" altLang="ja-JP" sz="2000" baseline="30000">
                  <a:latin typeface="Times New Roman" panose="02020603050405020304" pitchFamily="18" charset="0"/>
                </a:rPr>
                <a:t>0</a:t>
              </a:r>
            </a:p>
          </p:txBody>
        </p:sp>
        <p:sp>
          <p:nvSpPr>
            <p:cNvPr id="204912" name="Rectangle 112"/>
            <p:cNvSpPr>
              <a:spLocks noChangeArrowheads="1"/>
            </p:cNvSpPr>
            <p:nvPr/>
          </p:nvSpPr>
          <p:spPr bwMode="auto">
            <a:xfrm>
              <a:off x="2419" y="3548"/>
              <a:ext cx="46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latin typeface="Times New Roman" panose="02020603050405020304" pitchFamily="18" charset="0"/>
                </a:rPr>
                <a:t>11</a:t>
              </a:r>
            </a:p>
          </p:txBody>
        </p:sp>
      </p:grpSp>
      <p:grpSp>
        <p:nvGrpSpPr>
          <p:cNvPr id="204913" name="Group 113"/>
          <p:cNvGrpSpPr>
            <a:grpSpLocks/>
          </p:cNvGrpSpPr>
          <p:nvPr/>
        </p:nvGrpSpPr>
        <p:grpSpPr bwMode="auto">
          <a:xfrm>
            <a:off x="1752600" y="3071813"/>
            <a:ext cx="4648200" cy="2560637"/>
            <a:chOff x="1104" y="1935"/>
            <a:chExt cx="2928" cy="1613"/>
          </a:xfrm>
        </p:grpSpPr>
        <p:sp>
          <p:nvSpPr>
            <p:cNvPr id="204914" name="Rectangle 114"/>
            <p:cNvSpPr>
              <a:spLocks noChangeArrowheads="1"/>
            </p:cNvSpPr>
            <p:nvPr/>
          </p:nvSpPr>
          <p:spPr bwMode="auto">
            <a:xfrm>
              <a:off x="2544" y="1935"/>
              <a:ext cx="148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a:t>
              </a:r>
              <a:r>
                <a:rPr lang="ja-JP" altLang="en-US" sz="2000">
                  <a:latin typeface="Times New Roman" panose="02020603050405020304" pitchFamily="18" charset="0"/>
                </a:rPr>
                <a:t>　　 </a:t>
              </a:r>
              <a:r>
                <a:rPr lang="en-US" altLang="ja-JP" sz="2000">
                  <a:latin typeface="Times New Roman" panose="02020603050405020304" pitchFamily="18" charset="0"/>
                </a:rPr>
                <a:t>1</a:t>
              </a:r>
              <a:r>
                <a:rPr lang="ja-JP" altLang="en-US" sz="2000">
                  <a:latin typeface="Times New Roman" panose="02020603050405020304" pitchFamily="18" charset="0"/>
                </a:rPr>
                <a:t>　　 </a:t>
              </a:r>
              <a:r>
                <a:rPr lang="en-US" altLang="ja-JP" sz="2000">
                  <a:latin typeface="Times New Roman" panose="02020603050405020304" pitchFamily="18" charset="0"/>
                </a:rPr>
                <a:t>0</a:t>
              </a:r>
              <a:r>
                <a:rPr lang="ja-JP" altLang="en-US" sz="2000">
                  <a:latin typeface="Times New Roman" panose="02020603050405020304" pitchFamily="18" charset="0"/>
                </a:rPr>
                <a:t>　　 </a:t>
              </a:r>
              <a:r>
                <a:rPr lang="en-US" altLang="ja-JP" sz="2000">
                  <a:latin typeface="Times New Roman" panose="02020603050405020304" pitchFamily="18" charset="0"/>
                </a:rPr>
                <a:t>1</a:t>
              </a:r>
            </a:p>
          </p:txBody>
        </p:sp>
        <p:sp>
          <p:nvSpPr>
            <p:cNvPr id="204915" name="Rectangle 115"/>
            <p:cNvSpPr>
              <a:spLocks noChangeArrowheads="1"/>
            </p:cNvSpPr>
            <p:nvPr/>
          </p:nvSpPr>
          <p:spPr bwMode="auto">
            <a:xfrm>
              <a:off x="1104" y="1935"/>
              <a:ext cx="144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13 = 2</a:t>
              </a:r>
              <a:r>
                <a:rPr lang="en-US" altLang="ja-JP" sz="2000" baseline="30000">
                  <a:latin typeface="Times New Roman" panose="02020603050405020304" pitchFamily="18" charset="0"/>
                </a:rPr>
                <a:t>3</a:t>
              </a:r>
              <a:r>
                <a:rPr lang="en-US" altLang="ja-JP" sz="2000">
                  <a:latin typeface="Times New Roman" panose="02020603050405020304" pitchFamily="18" charset="0"/>
                </a:rPr>
                <a:t>+2</a:t>
              </a:r>
              <a:r>
                <a:rPr lang="en-US" altLang="ja-JP" sz="2000" baseline="30000">
                  <a:latin typeface="Times New Roman" panose="02020603050405020304" pitchFamily="18" charset="0"/>
                </a:rPr>
                <a:t>2</a:t>
              </a:r>
              <a:r>
                <a:rPr lang="en-US" altLang="ja-JP" sz="2000">
                  <a:latin typeface="Times New Roman" panose="02020603050405020304" pitchFamily="18" charset="0"/>
                </a:rPr>
                <a:t>+2</a:t>
              </a:r>
              <a:r>
                <a:rPr lang="en-US" altLang="ja-JP" sz="2000" baseline="30000">
                  <a:latin typeface="Times New Roman" panose="02020603050405020304" pitchFamily="18" charset="0"/>
                </a:rPr>
                <a:t>0</a:t>
              </a:r>
            </a:p>
          </p:txBody>
        </p:sp>
        <p:sp>
          <p:nvSpPr>
            <p:cNvPr id="204916" name="Rectangle 116"/>
            <p:cNvSpPr>
              <a:spLocks noChangeArrowheads="1"/>
            </p:cNvSpPr>
            <p:nvPr/>
          </p:nvSpPr>
          <p:spPr bwMode="auto">
            <a:xfrm>
              <a:off x="1959" y="3222"/>
              <a:ext cx="46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latin typeface="Times New Roman" panose="02020603050405020304" pitchFamily="18" charset="0"/>
                </a:rPr>
                <a:t>13</a:t>
              </a:r>
            </a:p>
          </p:txBody>
        </p:sp>
      </p:grpSp>
      <p:grpSp>
        <p:nvGrpSpPr>
          <p:cNvPr id="204917" name="Group 117"/>
          <p:cNvGrpSpPr>
            <a:grpSpLocks/>
          </p:cNvGrpSpPr>
          <p:nvPr/>
        </p:nvGrpSpPr>
        <p:grpSpPr bwMode="auto">
          <a:xfrm>
            <a:off x="1752600" y="3467100"/>
            <a:ext cx="4648200" cy="2682875"/>
            <a:chOff x="1104" y="2184"/>
            <a:chExt cx="2928" cy="1690"/>
          </a:xfrm>
        </p:grpSpPr>
        <p:sp>
          <p:nvSpPr>
            <p:cNvPr id="204918" name="Rectangle 118"/>
            <p:cNvSpPr>
              <a:spLocks noChangeArrowheads="1"/>
            </p:cNvSpPr>
            <p:nvPr/>
          </p:nvSpPr>
          <p:spPr bwMode="auto">
            <a:xfrm>
              <a:off x="2544" y="2184"/>
              <a:ext cx="148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a:t>
              </a:r>
              <a:r>
                <a:rPr lang="ja-JP" altLang="en-US" sz="2000">
                  <a:latin typeface="Times New Roman" panose="02020603050405020304" pitchFamily="18" charset="0"/>
                </a:rPr>
                <a:t>　　 </a:t>
              </a:r>
              <a:r>
                <a:rPr lang="en-US" altLang="ja-JP" sz="2000">
                  <a:latin typeface="Times New Roman" panose="02020603050405020304" pitchFamily="18" charset="0"/>
                </a:rPr>
                <a:t>1</a:t>
              </a:r>
              <a:r>
                <a:rPr lang="ja-JP" altLang="en-US" sz="2000">
                  <a:latin typeface="Times New Roman" panose="02020603050405020304" pitchFamily="18" charset="0"/>
                </a:rPr>
                <a:t>　　 </a:t>
              </a:r>
              <a:r>
                <a:rPr lang="en-US" altLang="ja-JP" sz="2000">
                  <a:latin typeface="Times New Roman" panose="02020603050405020304" pitchFamily="18" charset="0"/>
                </a:rPr>
                <a:t>1</a:t>
              </a:r>
              <a:r>
                <a:rPr lang="ja-JP" altLang="en-US" sz="2000">
                  <a:latin typeface="Times New Roman" panose="02020603050405020304" pitchFamily="18" charset="0"/>
                </a:rPr>
                <a:t>　　 </a:t>
              </a:r>
              <a:r>
                <a:rPr lang="en-US" altLang="ja-JP" sz="2000">
                  <a:latin typeface="Times New Roman" panose="02020603050405020304" pitchFamily="18" charset="0"/>
                </a:rPr>
                <a:t>1</a:t>
              </a:r>
            </a:p>
          </p:txBody>
        </p:sp>
        <p:sp>
          <p:nvSpPr>
            <p:cNvPr id="204919" name="Rectangle 119"/>
            <p:cNvSpPr>
              <a:spLocks noChangeArrowheads="1"/>
            </p:cNvSpPr>
            <p:nvPr/>
          </p:nvSpPr>
          <p:spPr bwMode="auto">
            <a:xfrm>
              <a:off x="1104" y="2184"/>
              <a:ext cx="144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15 = 2</a:t>
              </a:r>
              <a:r>
                <a:rPr lang="en-US" altLang="ja-JP" sz="2000" baseline="30000">
                  <a:latin typeface="Times New Roman" panose="02020603050405020304" pitchFamily="18" charset="0"/>
                </a:rPr>
                <a:t>3</a:t>
              </a:r>
              <a:r>
                <a:rPr lang="en-US" altLang="ja-JP" sz="2000">
                  <a:latin typeface="Times New Roman" panose="02020603050405020304" pitchFamily="18" charset="0"/>
                </a:rPr>
                <a:t>+2</a:t>
              </a:r>
              <a:r>
                <a:rPr lang="en-US" altLang="ja-JP" sz="2000" baseline="30000">
                  <a:latin typeface="Times New Roman" panose="02020603050405020304" pitchFamily="18" charset="0"/>
                </a:rPr>
                <a:t>2</a:t>
              </a:r>
              <a:r>
                <a:rPr lang="en-US" altLang="ja-JP" sz="2000">
                  <a:latin typeface="Times New Roman" panose="02020603050405020304" pitchFamily="18" charset="0"/>
                </a:rPr>
                <a:t>+2</a:t>
              </a:r>
              <a:r>
                <a:rPr lang="en-US" altLang="ja-JP" sz="2000" baseline="30000">
                  <a:latin typeface="Times New Roman" panose="02020603050405020304" pitchFamily="18" charset="0"/>
                </a:rPr>
                <a:t>1</a:t>
              </a:r>
              <a:r>
                <a:rPr lang="en-US" altLang="ja-JP" sz="2000">
                  <a:latin typeface="Times New Roman" panose="02020603050405020304" pitchFamily="18" charset="0"/>
                </a:rPr>
                <a:t>+2</a:t>
              </a:r>
              <a:r>
                <a:rPr lang="en-US" altLang="ja-JP" sz="2000" baseline="30000">
                  <a:latin typeface="Times New Roman" panose="02020603050405020304" pitchFamily="18" charset="0"/>
                </a:rPr>
                <a:t>0</a:t>
              </a:r>
            </a:p>
          </p:txBody>
        </p:sp>
        <p:sp>
          <p:nvSpPr>
            <p:cNvPr id="204920" name="Rectangle 120"/>
            <p:cNvSpPr>
              <a:spLocks noChangeArrowheads="1"/>
            </p:cNvSpPr>
            <p:nvPr/>
          </p:nvSpPr>
          <p:spPr bwMode="auto">
            <a:xfrm>
              <a:off x="1959" y="3548"/>
              <a:ext cx="46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latin typeface="Times New Roman" panose="02020603050405020304" pitchFamily="18" charset="0"/>
                </a:rPr>
                <a:t>15</a:t>
              </a:r>
            </a:p>
          </p:txBody>
        </p:sp>
      </p:grpSp>
      <p:sp>
        <p:nvSpPr>
          <p:cNvPr id="204921" name="Text Box 121"/>
          <p:cNvSpPr txBox="1">
            <a:spLocks noChangeArrowheads="1"/>
          </p:cNvSpPr>
          <p:nvPr/>
        </p:nvSpPr>
        <p:spPr bwMode="auto">
          <a:xfrm>
            <a:off x="4937125" y="4235450"/>
            <a:ext cx="3132138" cy="154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ja-JP" altLang="en-US">
                <a:effectLst>
                  <a:outerShdw blurRad="38100" dist="38100" dir="2700000" algn="tl">
                    <a:srgbClr val="000000"/>
                  </a:outerShdw>
                </a:effectLst>
                <a:latin typeface="Times New Roman" panose="02020603050405020304" pitchFamily="18" charset="0"/>
              </a:rPr>
              <a:t>最小項を</a:t>
            </a:r>
          </a:p>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1</a:t>
            </a:r>
            <a:r>
              <a:rPr lang="ja-JP" altLang="en-US">
                <a:effectLst>
                  <a:outerShdw blurRad="38100" dist="38100" dir="2700000" algn="tl">
                    <a:srgbClr val="000000"/>
                  </a:outerShdw>
                </a:effectLst>
                <a:latin typeface="Times New Roman" panose="02020603050405020304" pitchFamily="18" charset="0"/>
              </a:rPr>
              <a:t>の少ない順に並べ</a:t>
            </a:r>
          </a:p>
          <a:p>
            <a:pPr eaLnBrk="1" hangingPunct="1">
              <a:spcBef>
                <a:spcPct val="20000"/>
              </a:spcBef>
              <a:buClr>
                <a:schemeClr val="hlink"/>
              </a:buClr>
              <a:buSzPct val="70000"/>
              <a:buFont typeface="Wingdings" panose="05000000000000000000" pitchFamily="2" charset="2"/>
              <a:buNone/>
              <a:defRPr/>
            </a:pPr>
            <a:r>
              <a:rPr lang="ja-JP" altLang="en-US">
                <a:effectLst>
                  <a:outerShdw blurRad="38100" dist="38100" dir="2700000" algn="tl">
                    <a:srgbClr val="000000"/>
                  </a:outerShdw>
                </a:effectLst>
                <a:latin typeface="Times New Roman" panose="02020603050405020304" pitchFamily="18" charset="0"/>
              </a:rPr>
              <a:t>グループ分けする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89"/>
                                        </p:tgtEl>
                                        <p:attrNameLst>
                                          <p:attrName>style.visibility</p:attrName>
                                        </p:attrNameLst>
                                      </p:cBhvr>
                                      <p:to>
                                        <p:strVal val="visible"/>
                                      </p:to>
                                    </p:set>
                                    <p:animEffect transition="in" filter="checkerboard(across)">
                                      <p:cBhvr>
                                        <p:cTn id="7" dur="500"/>
                                        <p:tgtEl>
                                          <p:spTgt spid="2048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04890"/>
                                        </p:tgtEl>
                                        <p:attrNameLst>
                                          <p:attrName>style.visibility</p:attrName>
                                        </p:attrNameLst>
                                      </p:cBhvr>
                                      <p:to>
                                        <p:strVal val="visible"/>
                                      </p:to>
                                    </p:set>
                                    <p:animEffect transition="in" filter="checkerboard(across)">
                                      <p:cBhvr>
                                        <p:cTn id="12" dur="500"/>
                                        <p:tgtEl>
                                          <p:spTgt spid="20489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04893"/>
                                        </p:tgtEl>
                                        <p:attrNameLst>
                                          <p:attrName>style.visibility</p:attrName>
                                        </p:attrNameLst>
                                      </p:cBhvr>
                                      <p:to>
                                        <p:strVal val="visible"/>
                                      </p:to>
                                    </p:set>
                                    <p:animEffect transition="in" filter="checkerboard(across)">
                                      <p:cBhvr>
                                        <p:cTn id="17" dur="500"/>
                                        <p:tgtEl>
                                          <p:spTgt spid="20489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04894"/>
                                        </p:tgtEl>
                                        <p:attrNameLst>
                                          <p:attrName>style.visibility</p:attrName>
                                        </p:attrNameLst>
                                      </p:cBhvr>
                                      <p:to>
                                        <p:strVal val="visible"/>
                                      </p:to>
                                    </p:set>
                                    <p:animEffect transition="in" filter="checkerboard(across)">
                                      <p:cBhvr>
                                        <p:cTn id="22" dur="500"/>
                                        <p:tgtEl>
                                          <p:spTgt spid="20489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204897"/>
                                        </p:tgtEl>
                                        <p:attrNameLst>
                                          <p:attrName>style.visibility</p:attrName>
                                        </p:attrNameLst>
                                      </p:cBhvr>
                                      <p:to>
                                        <p:strVal val="visible"/>
                                      </p:to>
                                    </p:set>
                                    <p:animEffect transition="in" filter="checkerboard(across)">
                                      <p:cBhvr>
                                        <p:cTn id="27" dur="500"/>
                                        <p:tgtEl>
                                          <p:spTgt spid="20489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204901"/>
                                        </p:tgtEl>
                                        <p:attrNameLst>
                                          <p:attrName>style.visibility</p:attrName>
                                        </p:attrNameLst>
                                      </p:cBhvr>
                                      <p:to>
                                        <p:strVal val="visible"/>
                                      </p:to>
                                    </p:set>
                                    <p:animEffect transition="in" filter="checkerboard(across)">
                                      <p:cBhvr>
                                        <p:cTn id="32" dur="500"/>
                                        <p:tgtEl>
                                          <p:spTgt spid="20490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204905"/>
                                        </p:tgtEl>
                                        <p:attrNameLst>
                                          <p:attrName>style.visibility</p:attrName>
                                        </p:attrNameLst>
                                      </p:cBhvr>
                                      <p:to>
                                        <p:strVal val="visible"/>
                                      </p:to>
                                    </p:set>
                                    <p:animEffect transition="in" filter="checkerboard(across)">
                                      <p:cBhvr>
                                        <p:cTn id="37" dur="500"/>
                                        <p:tgtEl>
                                          <p:spTgt spid="20490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204909"/>
                                        </p:tgtEl>
                                        <p:attrNameLst>
                                          <p:attrName>style.visibility</p:attrName>
                                        </p:attrNameLst>
                                      </p:cBhvr>
                                      <p:to>
                                        <p:strVal val="visible"/>
                                      </p:to>
                                    </p:set>
                                    <p:animEffect transition="in" filter="checkerboard(across)">
                                      <p:cBhvr>
                                        <p:cTn id="42" dur="500"/>
                                        <p:tgtEl>
                                          <p:spTgt spid="20490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nodeType="clickEffect">
                                  <p:stCondLst>
                                    <p:cond delay="0"/>
                                  </p:stCondLst>
                                  <p:childTnLst>
                                    <p:set>
                                      <p:cBhvr>
                                        <p:cTn id="46" dur="1" fill="hold">
                                          <p:stCondLst>
                                            <p:cond delay="0"/>
                                          </p:stCondLst>
                                        </p:cTn>
                                        <p:tgtEl>
                                          <p:spTgt spid="204913"/>
                                        </p:tgtEl>
                                        <p:attrNameLst>
                                          <p:attrName>style.visibility</p:attrName>
                                        </p:attrNameLst>
                                      </p:cBhvr>
                                      <p:to>
                                        <p:strVal val="visible"/>
                                      </p:to>
                                    </p:set>
                                    <p:animEffect transition="in" filter="checkerboard(across)">
                                      <p:cBhvr>
                                        <p:cTn id="47" dur="500"/>
                                        <p:tgtEl>
                                          <p:spTgt spid="20491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nodeType="clickEffect">
                                  <p:stCondLst>
                                    <p:cond delay="0"/>
                                  </p:stCondLst>
                                  <p:childTnLst>
                                    <p:set>
                                      <p:cBhvr>
                                        <p:cTn id="51" dur="1" fill="hold">
                                          <p:stCondLst>
                                            <p:cond delay="0"/>
                                          </p:stCondLst>
                                        </p:cTn>
                                        <p:tgtEl>
                                          <p:spTgt spid="204917"/>
                                        </p:tgtEl>
                                        <p:attrNameLst>
                                          <p:attrName>style.visibility</p:attrName>
                                        </p:attrNameLst>
                                      </p:cBhvr>
                                      <p:to>
                                        <p:strVal val="visible"/>
                                      </p:to>
                                    </p:set>
                                    <p:animEffect transition="in" filter="checkerboard(across)">
                                      <p:cBhvr>
                                        <p:cTn id="52" dur="500"/>
                                        <p:tgtEl>
                                          <p:spTgt spid="2049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89" grpId="0"/>
      <p:bldP spid="20489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6240" name="Group 416"/>
          <p:cNvGrpSpPr>
            <a:grpSpLocks/>
          </p:cNvGrpSpPr>
          <p:nvPr/>
        </p:nvGrpSpPr>
        <p:grpSpPr bwMode="auto">
          <a:xfrm>
            <a:off x="4876800" y="304800"/>
            <a:ext cx="3657600" cy="3557588"/>
            <a:chOff x="3072" y="192"/>
            <a:chExt cx="2304" cy="2241"/>
          </a:xfrm>
        </p:grpSpPr>
        <p:sp>
          <p:nvSpPr>
            <p:cNvPr id="205866" name="Rectangle 42"/>
            <p:cNvSpPr>
              <a:spLocks noChangeArrowheads="1"/>
            </p:cNvSpPr>
            <p:nvPr/>
          </p:nvSpPr>
          <p:spPr bwMode="auto">
            <a:xfrm>
              <a:off x="4896" y="441"/>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05867" name="Rectangle 43"/>
            <p:cNvSpPr>
              <a:spLocks noChangeArrowheads="1"/>
            </p:cNvSpPr>
            <p:nvPr/>
          </p:nvSpPr>
          <p:spPr bwMode="auto">
            <a:xfrm>
              <a:off x="4080" y="441"/>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b="1">
                <a:latin typeface="Times New Roman" panose="02020603050405020304" pitchFamily="18" charset="0"/>
              </a:endParaRPr>
            </a:p>
          </p:txBody>
        </p:sp>
        <p:sp>
          <p:nvSpPr>
            <p:cNvPr id="205868" name="Rectangle 44"/>
            <p:cNvSpPr>
              <a:spLocks noChangeArrowheads="1"/>
            </p:cNvSpPr>
            <p:nvPr/>
          </p:nvSpPr>
          <p:spPr bwMode="auto">
            <a:xfrm>
              <a:off x="3456" y="441"/>
              <a:ext cx="62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05869" name="Rectangle 45"/>
            <p:cNvSpPr>
              <a:spLocks noChangeArrowheads="1"/>
            </p:cNvSpPr>
            <p:nvPr/>
          </p:nvSpPr>
          <p:spPr bwMode="auto">
            <a:xfrm>
              <a:off x="4896" y="2184"/>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05870" name="Rectangle 46"/>
            <p:cNvSpPr>
              <a:spLocks noChangeArrowheads="1"/>
            </p:cNvSpPr>
            <p:nvPr/>
          </p:nvSpPr>
          <p:spPr bwMode="auto">
            <a:xfrm>
              <a:off x="4080" y="2184"/>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05871" name="Rectangle 47"/>
            <p:cNvSpPr>
              <a:spLocks noChangeArrowheads="1"/>
            </p:cNvSpPr>
            <p:nvPr/>
          </p:nvSpPr>
          <p:spPr bwMode="auto">
            <a:xfrm>
              <a:off x="3456" y="2184"/>
              <a:ext cx="62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05872" name="Rectangle 48"/>
            <p:cNvSpPr>
              <a:spLocks noChangeArrowheads="1"/>
            </p:cNvSpPr>
            <p:nvPr/>
          </p:nvSpPr>
          <p:spPr bwMode="auto">
            <a:xfrm>
              <a:off x="4896" y="1935"/>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05873" name="Rectangle 49"/>
            <p:cNvSpPr>
              <a:spLocks noChangeArrowheads="1"/>
            </p:cNvSpPr>
            <p:nvPr/>
          </p:nvSpPr>
          <p:spPr bwMode="auto">
            <a:xfrm>
              <a:off x="4080" y="1935"/>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05874" name="Rectangle 50"/>
            <p:cNvSpPr>
              <a:spLocks noChangeArrowheads="1"/>
            </p:cNvSpPr>
            <p:nvPr/>
          </p:nvSpPr>
          <p:spPr bwMode="auto">
            <a:xfrm>
              <a:off x="3456" y="1935"/>
              <a:ext cx="62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05875" name="Rectangle 51"/>
            <p:cNvSpPr>
              <a:spLocks noChangeArrowheads="1"/>
            </p:cNvSpPr>
            <p:nvPr/>
          </p:nvSpPr>
          <p:spPr bwMode="auto">
            <a:xfrm>
              <a:off x="3072" y="1935"/>
              <a:ext cx="384" cy="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3</a:t>
              </a:r>
              <a:r>
                <a:rPr lang="ja-JP" altLang="en-US" sz="2000">
                  <a:latin typeface="Times New Roman" panose="02020603050405020304" pitchFamily="18" charset="0"/>
                </a:rPr>
                <a:t>個</a:t>
              </a:r>
            </a:p>
          </p:txBody>
        </p:sp>
        <p:sp>
          <p:nvSpPr>
            <p:cNvPr id="205876" name="Rectangle 52"/>
            <p:cNvSpPr>
              <a:spLocks noChangeArrowheads="1"/>
            </p:cNvSpPr>
            <p:nvPr/>
          </p:nvSpPr>
          <p:spPr bwMode="auto">
            <a:xfrm>
              <a:off x="4896" y="1686"/>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05877" name="Rectangle 53"/>
            <p:cNvSpPr>
              <a:spLocks noChangeArrowheads="1"/>
            </p:cNvSpPr>
            <p:nvPr/>
          </p:nvSpPr>
          <p:spPr bwMode="auto">
            <a:xfrm>
              <a:off x="4080" y="1686"/>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b="1">
                <a:latin typeface="Times New Roman" panose="02020603050405020304" pitchFamily="18" charset="0"/>
              </a:endParaRPr>
            </a:p>
          </p:txBody>
        </p:sp>
        <p:sp>
          <p:nvSpPr>
            <p:cNvPr id="205878" name="Rectangle 54"/>
            <p:cNvSpPr>
              <a:spLocks noChangeArrowheads="1"/>
            </p:cNvSpPr>
            <p:nvPr/>
          </p:nvSpPr>
          <p:spPr bwMode="auto">
            <a:xfrm>
              <a:off x="3456" y="1686"/>
              <a:ext cx="62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05879" name="Rectangle 55"/>
            <p:cNvSpPr>
              <a:spLocks noChangeArrowheads="1"/>
            </p:cNvSpPr>
            <p:nvPr/>
          </p:nvSpPr>
          <p:spPr bwMode="auto">
            <a:xfrm>
              <a:off x="4896" y="1437"/>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05880" name="Rectangle 56"/>
            <p:cNvSpPr>
              <a:spLocks noChangeArrowheads="1"/>
            </p:cNvSpPr>
            <p:nvPr/>
          </p:nvSpPr>
          <p:spPr bwMode="auto">
            <a:xfrm>
              <a:off x="4080" y="1437"/>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05881" name="Rectangle 57"/>
            <p:cNvSpPr>
              <a:spLocks noChangeArrowheads="1"/>
            </p:cNvSpPr>
            <p:nvPr/>
          </p:nvSpPr>
          <p:spPr bwMode="auto">
            <a:xfrm>
              <a:off x="3456" y="1437"/>
              <a:ext cx="62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05882" name="Rectangle 58"/>
            <p:cNvSpPr>
              <a:spLocks noChangeArrowheads="1"/>
            </p:cNvSpPr>
            <p:nvPr/>
          </p:nvSpPr>
          <p:spPr bwMode="auto">
            <a:xfrm>
              <a:off x="4896" y="1188"/>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05883" name="Rectangle 59"/>
            <p:cNvSpPr>
              <a:spLocks noChangeArrowheads="1"/>
            </p:cNvSpPr>
            <p:nvPr/>
          </p:nvSpPr>
          <p:spPr bwMode="auto">
            <a:xfrm>
              <a:off x="4080" y="1188"/>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05884" name="Rectangle 60"/>
            <p:cNvSpPr>
              <a:spLocks noChangeArrowheads="1"/>
            </p:cNvSpPr>
            <p:nvPr/>
          </p:nvSpPr>
          <p:spPr bwMode="auto">
            <a:xfrm>
              <a:off x="3456" y="1188"/>
              <a:ext cx="62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05885" name="Rectangle 61"/>
            <p:cNvSpPr>
              <a:spLocks noChangeArrowheads="1"/>
            </p:cNvSpPr>
            <p:nvPr/>
          </p:nvSpPr>
          <p:spPr bwMode="auto">
            <a:xfrm>
              <a:off x="3072" y="1188"/>
              <a:ext cx="384" cy="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2</a:t>
              </a:r>
              <a:r>
                <a:rPr lang="ja-JP" altLang="en-US" sz="2000">
                  <a:latin typeface="Times New Roman" panose="02020603050405020304" pitchFamily="18" charset="0"/>
                </a:rPr>
                <a:t>個</a:t>
              </a:r>
            </a:p>
          </p:txBody>
        </p:sp>
        <p:sp>
          <p:nvSpPr>
            <p:cNvPr id="205886" name="Rectangle 62"/>
            <p:cNvSpPr>
              <a:spLocks noChangeArrowheads="1"/>
            </p:cNvSpPr>
            <p:nvPr/>
          </p:nvSpPr>
          <p:spPr bwMode="auto">
            <a:xfrm>
              <a:off x="4896" y="939"/>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05887" name="Rectangle 63"/>
            <p:cNvSpPr>
              <a:spLocks noChangeArrowheads="1"/>
            </p:cNvSpPr>
            <p:nvPr/>
          </p:nvSpPr>
          <p:spPr bwMode="auto">
            <a:xfrm>
              <a:off x="4080" y="939"/>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b="1">
                <a:latin typeface="Times New Roman" panose="02020603050405020304" pitchFamily="18" charset="0"/>
              </a:endParaRPr>
            </a:p>
          </p:txBody>
        </p:sp>
        <p:sp>
          <p:nvSpPr>
            <p:cNvPr id="205888" name="Rectangle 64"/>
            <p:cNvSpPr>
              <a:spLocks noChangeArrowheads="1"/>
            </p:cNvSpPr>
            <p:nvPr/>
          </p:nvSpPr>
          <p:spPr bwMode="auto">
            <a:xfrm>
              <a:off x="3456" y="939"/>
              <a:ext cx="62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05889" name="Rectangle 65"/>
            <p:cNvSpPr>
              <a:spLocks noChangeArrowheads="1"/>
            </p:cNvSpPr>
            <p:nvPr/>
          </p:nvSpPr>
          <p:spPr bwMode="auto">
            <a:xfrm>
              <a:off x="4896" y="690"/>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05890" name="Rectangle 66"/>
            <p:cNvSpPr>
              <a:spLocks noChangeArrowheads="1"/>
            </p:cNvSpPr>
            <p:nvPr/>
          </p:nvSpPr>
          <p:spPr bwMode="auto">
            <a:xfrm>
              <a:off x="4080" y="690"/>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05891" name="Rectangle 67"/>
            <p:cNvSpPr>
              <a:spLocks noChangeArrowheads="1"/>
            </p:cNvSpPr>
            <p:nvPr/>
          </p:nvSpPr>
          <p:spPr bwMode="auto">
            <a:xfrm>
              <a:off x="3456" y="690"/>
              <a:ext cx="62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05892" name="Rectangle 68"/>
            <p:cNvSpPr>
              <a:spLocks noChangeArrowheads="1"/>
            </p:cNvSpPr>
            <p:nvPr/>
          </p:nvSpPr>
          <p:spPr bwMode="auto">
            <a:xfrm>
              <a:off x="3072" y="441"/>
              <a:ext cx="384" cy="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a:t>
              </a:r>
              <a:r>
                <a:rPr lang="ja-JP" altLang="en-US" sz="2000">
                  <a:latin typeface="Times New Roman" panose="02020603050405020304" pitchFamily="18" charset="0"/>
                </a:rPr>
                <a:t>個</a:t>
              </a:r>
            </a:p>
          </p:txBody>
        </p:sp>
        <p:sp>
          <p:nvSpPr>
            <p:cNvPr id="205893" name="Rectangle 69"/>
            <p:cNvSpPr>
              <a:spLocks noChangeArrowheads="1"/>
            </p:cNvSpPr>
            <p:nvPr/>
          </p:nvSpPr>
          <p:spPr bwMode="auto">
            <a:xfrm>
              <a:off x="4896" y="192"/>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ja-JP" altLang="en-US" sz="1800">
                  <a:latin typeface="Times New Roman" panose="02020603050405020304" pitchFamily="18" charset="0"/>
                </a:rPr>
                <a:t>主項</a:t>
              </a:r>
            </a:p>
          </p:txBody>
        </p:sp>
        <p:sp>
          <p:nvSpPr>
            <p:cNvPr id="205894" name="Rectangle 70"/>
            <p:cNvSpPr>
              <a:spLocks noChangeArrowheads="1"/>
            </p:cNvSpPr>
            <p:nvPr/>
          </p:nvSpPr>
          <p:spPr bwMode="auto">
            <a:xfrm>
              <a:off x="4080" y="192"/>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i="1">
                  <a:latin typeface="Times New Roman" panose="02020603050405020304" pitchFamily="18" charset="0"/>
                </a:rPr>
                <a:t>A</a:t>
              </a:r>
              <a:r>
                <a:rPr lang="en-US" altLang="ja-JP" sz="2000">
                  <a:latin typeface="Times New Roman" panose="02020603050405020304" pitchFamily="18" charset="0"/>
                </a:rPr>
                <a:t> </a:t>
              </a:r>
              <a:r>
                <a:rPr lang="en-US" altLang="ja-JP" sz="2000" i="1">
                  <a:latin typeface="Times New Roman" panose="02020603050405020304" pitchFamily="18" charset="0"/>
                </a:rPr>
                <a:t>B</a:t>
              </a:r>
              <a:r>
                <a:rPr lang="en-US" altLang="ja-JP" sz="2000">
                  <a:latin typeface="Times New Roman" panose="02020603050405020304" pitchFamily="18" charset="0"/>
                </a:rPr>
                <a:t> </a:t>
              </a:r>
              <a:r>
                <a:rPr lang="en-US" altLang="ja-JP" sz="2000" i="1">
                  <a:latin typeface="Times New Roman" panose="02020603050405020304" pitchFamily="18" charset="0"/>
                </a:rPr>
                <a:t>C</a:t>
              </a:r>
              <a:r>
                <a:rPr lang="en-US" altLang="ja-JP" sz="2000">
                  <a:latin typeface="Times New Roman" panose="02020603050405020304" pitchFamily="18" charset="0"/>
                </a:rPr>
                <a:t> </a:t>
              </a:r>
              <a:r>
                <a:rPr lang="en-US" altLang="ja-JP" sz="2000" i="1">
                  <a:latin typeface="Times New Roman" panose="02020603050405020304" pitchFamily="18" charset="0"/>
                </a:rPr>
                <a:t>D</a:t>
              </a:r>
            </a:p>
          </p:txBody>
        </p:sp>
        <p:sp>
          <p:nvSpPr>
            <p:cNvPr id="205895" name="Rectangle 71"/>
            <p:cNvSpPr>
              <a:spLocks noChangeArrowheads="1"/>
            </p:cNvSpPr>
            <p:nvPr/>
          </p:nvSpPr>
          <p:spPr bwMode="auto">
            <a:xfrm>
              <a:off x="3456" y="192"/>
              <a:ext cx="62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ja-JP" altLang="en-US" sz="2000">
                  <a:latin typeface="Times New Roman" panose="02020603050405020304" pitchFamily="18" charset="0"/>
                </a:rPr>
                <a:t>ラベル</a:t>
              </a:r>
            </a:p>
          </p:txBody>
        </p:sp>
        <p:sp>
          <p:nvSpPr>
            <p:cNvPr id="205896" name="Rectangle 72"/>
            <p:cNvSpPr>
              <a:spLocks noChangeArrowheads="1"/>
            </p:cNvSpPr>
            <p:nvPr/>
          </p:nvSpPr>
          <p:spPr bwMode="auto">
            <a:xfrm>
              <a:off x="3072" y="192"/>
              <a:ext cx="38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05897" name="Line 73"/>
            <p:cNvSpPr>
              <a:spLocks noChangeShapeType="1"/>
            </p:cNvSpPr>
            <p:nvPr/>
          </p:nvSpPr>
          <p:spPr bwMode="auto">
            <a:xfrm>
              <a:off x="3072" y="192"/>
              <a:ext cx="2304"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5898" name="Line 74"/>
            <p:cNvSpPr>
              <a:spLocks noChangeShapeType="1"/>
            </p:cNvSpPr>
            <p:nvPr/>
          </p:nvSpPr>
          <p:spPr bwMode="auto">
            <a:xfrm>
              <a:off x="3072" y="441"/>
              <a:ext cx="230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5899" name="Line 75"/>
            <p:cNvSpPr>
              <a:spLocks noChangeShapeType="1"/>
            </p:cNvSpPr>
            <p:nvPr/>
          </p:nvSpPr>
          <p:spPr bwMode="auto">
            <a:xfrm>
              <a:off x="3072" y="1188"/>
              <a:ext cx="230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5900" name="Line 76"/>
            <p:cNvSpPr>
              <a:spLocks noChangeShapeType="1"/>
            </p:cNvSpPr>
            <p:nvPr/>
          </p:nvSpPr>
          <p:spPr bwMode="auto">
            <a:xfrm>
              <a:off x="3072" y="1935"/>
              <a:ext cx="230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5901" name="Line 77"/>
            <p:cNvSpPr>
              <a:spLocks noChangeShapeType="1"/>
            </p:cNvSpPr>
            <p:nvPr/>
          </p:nvSpPr>
          <p:spPr bwMode="auto">
            <a:xfrm>
              <a:off x="3072" y="2433"/>
              <a:ext cx="2304"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5902" name="Line 78"/>
            <p:cNvSpPr>
              <a:spLocks noChangeShapeType="1"/>
            </p:cNvSpPr>
            <p:nvPr/>
          </p:nvSpPr>
          <p:spPr bwMode="auto">
            <a:xfrm>
              <a:off x="3072" y="192"/>
              <a:ext cx="0" cy="2241"/>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5903" name="Line 79"/>
            <p:cNvSpPr>
              <a:spLocks noChangeShapeType="1"/>
            </p:cNvSpPr>
            <p:nvPr/>
          </p:nvSpPr>
          <p:spPr bwMode="auto">
            <a:xfrm>
              <a:off x="3456" y="192"/>
              <a:ext cx="0" cy="224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5904" name="Line 80"/>
            <p:cNvSpPr>
              <a:spLocks noChangeShapeType="1"/>
            </p:cNvSpPr>
            <p:nvPr/>
          </p:nvSpPr>
          <p:spPr bwMode="auto">
            <a:xfrm>
              <a:off x="4080" y="192"/>
              <a:ext cx="0" cy="224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5905" name="Line 81"/>
            <p:cNvSpPr>
              <a:spLocks noChangeShapeType="1"/>
            </p:cNvSpPr>
            <p:nvPr/>
          </p:nvSpPr>
          <p:spPr bwMode="auto">
            <a:xfrm>
              <a:off x="4896" y="192"/>
              <a:ext cx="0" cy="224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5906" name="Line 82"/>
            <p:cNvSpPr>
              <a:spLocks noChangeShapeType="1"/>
            </p:cNvSpPr>
            <p:nvPr/>
          </p:nvSpPr>
          <p:spPr bwMode="auto">
            <a:xfrm>
              <a:off x="5376" y="192"/>
              <a:ext cx="0" cy="2241"/>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5907" name="Line 83"/>
            <p:cNvSpPr>
              <a:spLocks noChangeShapeType="1"/>
            </p:cNvSpPr>
            <p:nvPr/>
          </p:nvSpPr>
          <p:spPr bwMode="auto">
            <a:xfrm>
              <a:off x="3456" y="939"/>
              <a:ext cx="192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5908" name="Line 84"/>
            <p:cNvSpPr>
              <a:spLocks noChangeShapeType="1"/>
            </p:cNvSpPr>
            <p:nvPr/>
          </p:nvSpPr>
          <p:spPr bwMode="auto">
            <a:xfrm>
              <a:off x="3456" y="1437"/>
              <a:ext cx="192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5909" name="Line 85"/>
            <p:cNvSpPr>
              <a:spLocks noChangeShapeType="1"/>
            </p:cNvSpPr>
            <p:nvPr/>
          </p:nvSpPr>
          <p:spPr bwMode="auto">
            <a:xfrm>
              <a:off x="3456" y="1686"/>
              <a:ext cx="192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5910" name="Line 86"/>
            <p:cNvSpPr>
              <a:spLocks noChangeShapeType="1"/>
            </p:cNvSpPr>
            <p:nvPr/>
          </p:nvSpPr>
          <p:spPr bwMode="auto">
            <a:xfrm>
              <a:off x="3456" y="2184"/>
              <a:ext cx="192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5911" name="Line 87"/>
            <p:cNvSpPr>
              <a:spLocks noChangeShapeType="1"/>
            </p:cNvSpPr>
            <p:nvPr/>
          </p:nvSpPr>
          <p:spPr bwMode="auto">
            <a:xfrm>
              <a:off x="3456" y="690"/>
              <a:ext cx="192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aphicFrame>
        <p:nvGraphicFramePr>
          <p:cNvPr id="206242" name="Group 418"/>
          <p:cNvGraphicFramePr>
            <a:graphicFrameLocks noGrp="1"/>
          </p:cNvGraphicFramePr>
          <p:nvPr/>
        </p:nvGraphicFramePr>
        <p:xfrm>
          <a:off x="457200" y="304800"/>
          <a:ext cx="3657600" cy="3565908"/>
        </p:xfrm>
        <a:graphic>
          <a:graphicData uri="http://schemas.openxmlformats.org/drawingml/2006/table">
            <a:tbl>
              <a:tblPr/>
              <a:tblGrid>
                <a:gridCol w="6096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tblGrid>
              <a:tr h="396169">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ラベル</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169">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marT="45706" marB="4570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0 0 1 0</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169">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0 1 0 0</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6169">
                <a:tc rowSpan="3">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marT="45706" marB="4570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0 0 1 1</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169">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0 1 0 1</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6169">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1 0 1 0</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96169">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marT="45706" marB="4570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1 0 1 1</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96169">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1 1 0 1</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6169">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marT="45706" marB="4570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1 1 1 1</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206108" name="Group 284"/>
          <p:cNvGraphicFramePr>
            <a:graphicFrameLocks noGrp="1"/>
          </p:cNvGraphicFramePr>
          <p:nvPr/>
        </p:nvGraphicFramePr>
        <p:xfrm>
          <a:off x="914400" y="4038600"/>
          <a:ext cx="3657600" cy="2633665"/>
        </p:xfrm>
        <a:graphic>
          <a:graphicData uri="http://schemas.openxmlformats.org/drawingml/2006/table">
            <a:tbl>
              <a:tblPr/>
              <a:tblGrid>
                <a:gridCol w="731838">
                  <a:extLst>
                    <a:ext uri="{9D8B030D-6E8A-4147-A177-3AD203B41FA5}">
                      <a16:colId xmlns:a16="http://schemas.microsoft.com/office/drawing/2014/main" val="20000"/>
                    </a:ext>
                  </a:extLst>
                </a:gridCol>
                <a:gridCol w="730250">
                  <a:extLst>
                    <a:ext uri="{9D8B030D-6E8A-4147-A177-3AD203B41FA5}">
                      <a16:colId xmlns:a16="http://schemas.microsoft.com/office/drawing/2014/main" val="20001"/>
                    </a:ext>
                  </a:extLst>
                </a:gridCol>
                <a:gridCol w="733425">
                  <a:extLst>
                    <a:ext uri="{9D8B030D-6E8A-4147-A177-3AD203B41FA5}">
                      <a16:colId xmlns:a16="http://schemas.microsoft.com/office/drawing/2014/main" val="20002"/>
                    </a:ext>
                  </a:extLst>
                </a:gridCol>
                <a:gridCol w="730250">
                  <a:extLst>
                    <a:ext uri="{9D8B030D-6E8A-4147-A177-3AD203B41FA5}">
                      <a16:colId xmlns:a16="http://schemas.microsoft.com/office/drawing/2014/main" val="20003"/>
                    </a:ext>
                  </a:extLst>
                </a:gridCol>
                <a:gridCol w="731837">
                  <a:extLst>
                    <a:ext uri="{9D8B030D-6E8A-4147-A177-3AD203B41FA5}">
                      <a16:colId xmlns:a16="http://schemas.microsoft.com/office/drawing/2014/main" val="20004"/>
                    </a:ext>
                  </a:extLst>
                </a:gridCol>
              </a:tblGrid>
              <a:tr h="56087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1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1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1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06146" name="Line 322"/>
          <p:cNvSpPr>
            <a:spLocks noChangeShapeType="1"/>
          </p:cNvSpPr>
          <p:nvPr/>
        </p:nvSpPr>
        <p:spPr bwMode="auto">
          <a:xfrm flipH="1" flipV="1">
            <a:off x="914400" y="4038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206147" name="Group 323"/>
          <p:cNvGrpSpPr>
            <a:grpSpLocks/>
          </p:cNvGrpSpPr>
          <p:nvPr/>
        </p:nvGrpSpPr>
        <p:grpSpPr bwMode="auto">
          <a:xfrm>
            <a:off x="1752600" y="700088"/>
            <a:ext cx="6019800" cy="6005512"/>
            <a:chOff x="1104" y="441"/>
            <a:chExt cx="3792" cy="3783"/>
          </a:xfrm>
        </p:grpSpPr>
        <p:sp>
          <p:nvSpPr>
            <p:cNvPr id="206148" name="Rectangle 324"/>
            <p:cNvSpPr>
              <a:spLocks noChangeArrowheads="1"/>
            </p:cNvSpPr>
            <p:nvPr/>
          </p:nvSpPr>
          <p:spPr bwMode="auto">
            <a:xfrm>
              <a:off x="2112" y="441"/>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6149" name="Rectangle 325"/>
            <p:cNvSpPr>
              <a:spLocks noChangeArrowheads="1"/>
            </p:cNvSpPr>
            <p:nvPr/>
          </p:nvSpPr>
          <p:spPr bwMode="auto">
            <a:xfrm>
              <a:off x="2112" y="939"/>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6150" name="Rectangle 326"/>
            <p:cNvSpPr>
              <a:spLocks noChangeArrowheads="1"/>
            </p:cNvSpPr>
            <p:nvPr/>
          </p:nvSpPr>
          <p:spPr bwMode="auto">
            <a:xfrm>
              <a:off x="4080" y="441"/>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0 0 1 </a:t>
              </a:r>
              <a:r>
                <a:rPr lang="en-US" altLang="ja-JP" sz="2000" b="1">
                  <a:latin typeface="Times New Roman" panose="02020603050405020304" pitchFamily="18" charset="0"/>
                </a:rPr>
                <a:t>-</a:t>
              </a:r>
            </a:p>
          </p:txBody>
        </p:sp>
        <p:sp>
          <p:nvSpPr>
            <p:cNvPr id="206151" name="Rectangle 327"/>
            <p:cNvSpPr>
              <a:spLocks noChangeArrowheads="1"/>
            </p:cNvSpPr>
            <p:nvPr/>
          </p:nvSpPr>
          <p:spPr bwMode="auto">
            <a:xfrm>
              <a:off x="3456" y="441"/>
              <a:ext cx="62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2,3</a:t>
              </a:r>
            </a:p>
          </p:txBody>
        </p:sp>
        <p:sp>
          <p:nvSpPr>
            <p:cNvPr id="206152" name="Line 328"/>
            <p:cNvSpPr>
              <a:spLocks noChangeShapeType="1"/>
            </p:cNvSpPr>
            <p:nvPr/>
          </p:nvSpPr>
          <p:spPr bwMode="auto">
            <a:xfrm>
              <a:off x="2640" y="576"/>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6153" name="Line 329"/>
            <p:cNvSpPr>
              <a:spLocks noChangeShapeType="1"/>
            </p:cNvSpPr>
            <p:nvPr/>
          </p:nvSpPr>
          <p:spPr bwMode="auto">
            <a:xfrm flipV="1">
              <a:off x="2640" y="576"/>
              <a:ext cx="384" cy="48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6154" name="Oval 330"/>
            <p:cNvSpPr>
              <a:spLocks noChangeArrowheads="1"/>
            </p:cNvSpPr>
            <p:nvPr/>
          </p:nvSpPr>
          <p:spPr bwMode="auto">
            <a:xfrm>
              <a:off x="1104" y="3504"/>
              <a:ext cx="288" cy="720"/>
            </a:xfrm>
            <a:prstGeom prst="ellipse">
              <a:avLst/>
            </a:pr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206155" name="Group 331"/>
          <p:cNvGrpSpPr>
            <a:grpSpLocks/>
          </p:cNvGrpSpPr>
          <p:nvPr/>
        </p:nvGrpSpPr>
        <p:grpSpPr bwMode="auto">
          <a:xfrm>
            <a:off x="1676400" y="700088"/>
            <a:ext cx="6096000" cy="5853112"/>
            <a:chOff x="1056" y="441"/>
            <a:chExt cx="3840" cy="3687"/>
          </a:xfrm>
        </p:grpSpPr>
        <p:sp>
          <p:nvSpPr>
            <p:cNvPr id="206156" name="Rectangle 332"/>
            <p:cNvSpPr>
              <a:spLocks noChangeArrowheads="1"/>
            </p:cNvSpPr>
            <p:nvPr/>
          </p:nvSpPr>
          <p:spPr bwMode="auto">
            <a:xfrm>
              <a:off x="2112" y="441"/>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6157" name="Rectangle 333"/>
            <p:cNvSpPr>
              <a:spLocks noChangeArrowheads="1"/>
            </p:cNvSpPr>
            <p:nvPr/>
          </p:nvSpPr>
          <p:spPr bwMode="auto">
            <a:xfrm>
              <a:off x="2112" y="1437"/>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6158" name="Rectangle 334"/>
            <p:cNvSpPr>
              <a:spLocks noChangeArrowheads="1"/>
            </p:cNvSpPr>
            <p:nvPr/>
          </p:nvSpPr>
          <p:spPr bwMode="auto">
            <a:xfrm>
              <a:off x="4080" y="690"/>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b="1">
                  <a:latin typeface="Times New Roman" panose="02020603050405020304" pitchFamily="18" charset="0"/>
                </a:rPr>
                <a:t>-</a:t>
              </a:r>
              <a:r>
                <a:rPr lang="en-US" altLang="ja-JP" sz="2000">
                  <a:latin typeface="Times New Roman" panose="02020603050405020304" pitchFamily="18" charset="0"/>
                </a:rPr>
                <a:t> 0 1 0</a:t>
              </a:r>
            </a:p>
          </p:txBody>
        </p:sp>
        <p:sp>
          <p:nvSpPr>
            <p:cNvPr id="206159" name="Rectangle 335"/>
            <p:cNvSpPr>
              <a:spLocks noChangeArrowheads="1"/>
            </p:cNvSpPr>
            <p:nvPr/>
          </p:nvSpPr>
          <p:spPr bwMode="auto">
            <a:xfrm>
              <a:off x="3456" y="690"/>
              <a:ext cx="62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2,10</a:t>
              </a:r>
            </a:p>
          </p:txBody>
        </p:sp>
        <p:sp>
          <p:nvSpPr>
            <p:cNvPr id="206160" name="Line 336"/>
            <p:cNvSpPr>
              <a:spLocks noChangeShapeType="1"/>
            </p:cNvSpPr>
            <p:nvPr/>
          </p:nvSpPr>
          <p:spPr bwMode="auto">
            <a:xfrm>
              <a:off x="2640" y="576"/>
              <a:ext cx="384"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6161" name="Line 337"/>
            <p:cNvSpPr>
              <a:spLocks noChangeShapeType="1"/>
            </p:cNvSpPr>
            <p:nvPr/>
          </p:nvSpPr>
          <p:spPr bwMode="auto">
            <a:xfrm flipV="1">
              <a:off x="2640" y="816"/>
              <a:ext cx="384" cy="76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38039" name="Group 338"/>
            <p:cNvGrpSpPr>
              <a:grpSpLocks/>
            </p:cNvGrpSpPr>
            <p:nvPr/>
          </p:nvGrpSpPr>
          <p:grpSpPr bwMode="auto">
            <a:xfrm>
              <a:off x="1056" y="3936"/>
              <a:ext cx="1824" cy="192"/>
              <a:chOff x="3552" y="3600"/>
              <a:chExt cx="1824" cy="192"/>
            </a:xfrm>
          </p:grpSpPr>
          <p:sp>
            <p:nvSpPr>
              <p:cNvPr id="206163" name="Arc 339"/>
              <p:cNvSpPr>
                <a:spLocks/>
              </p:cNvSpPr>
              <p:nvPr/>
            </p:nvSpPr>
            <p:spPr bwMode="auto">
              <a:xfrm>
                <a:off x="3552" y="3600"/>
                <a:ext cx="432"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6164" name="Arc 340"/>
              <p:cNvSpPr>
                <a:spLocks/>
              </p:cNvSpPr>
              <p:nvPr/>
            </p:nvSpPr>
            <p:spPr bwMode="auto">
              <a:xfrm flipV="1">
                <a:off x="3552" y="3696"/>
                <a:ext cx="432"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6165" name="Arc 341"/>
              <p:cNvSpPr>
                <a:spLocks/>
              </p:cNvSpPr>
              <p:nvPr/>
            </p:nvSpPr>
            <p:spPr bwMode="auto">
              <a:xfrm flipH="1">
                <a:off x="4944" y="3600"/>
                <a:ext cx="432"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6166" name="Arc 342"/>
              <p:cNvSpPr>
                <a:spLocks/>
              </p:cNvSpPr>
              <p:nvPr/>
            </p:nvSpPr>
            <p:spPr bwMode="auto">
              <a:xfrm flipH="1" flipV="1">
                <a:off x="4944" y="3696"/>
                <a:ext cx="432"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grpSp>
        <p:nvGrpSpPr>
          <p:cNvPr id="206167" name="Group 343"/>
          <p:cNvGrpSpPr>
            <a:grpSpLocks/>
          </p:cNvGrpSpPr>
          <p:nvPr/>
        </p:nvGrpSpPr>
        <p:grpSpPr bwMode="auto">
          <a:xfrm>
            <a:off x="2514600" y="1095375"/>
            <a:ext cx="5257800" cy="4619625"/>
            <a:chOff x="1584" y="690"/>
            <a:chExt cx="3312" cy="2910"/>
          </a:xfrm>
        </p:grpSpPr>
        <p:sp>
          <p:nvSpPr>
            <p:cNvPr id="206168" name="Rectangle 344"/>
            <p:cNvSpPr>
              <a:spLocks noChangeArrowheads="1"/>
            </p:cNvSpPr>
            <p:nvPr/>
          </p:nvSpPr>
          <p:spPr bwMode="auto">
            <a:xfrm>
              <a:off x="2112" y="690"/>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6169" name="Rectangle 345"/>
            <p:cNvSpPr>
              <a:spLocks noChangeArrowheads="1"/>
            </p:cNvSpPr>
            <p:nvPr/>
          </p:nvSpPr>
          <p:spPr bwMode="auto">
            <a:xfrm>
              <a:off x="2112" y="1188"/>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6170" name="Rectangle 346"/>
            <p:cNvSpPr>
              <a:spLocks noChangeArrowheads="1"/>
            </p:cNvSpPr>
            <p:nvPr/>
          </p:nvSpPr>
          <p:spPr bwMode="auto">
            <a:xfrm>
              <a:off x="4080" y="939"/>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0 1 0 </a:t>
              </a:r>
              <a:r>
                <a:rPr lang="en-US" altLang="ja-JP" sz="2000" b="1">
                  <a:latin typeface="Times New Roman" panose="02020603050405020304" pitchFamily="18" charset="0"/>
                </a:rPr>
                <a:t>-</a:t>
              </a:r>
            </a:p>
          </p:txBody>
        </p:sp>
        <p:sp>
          <p:nvSpPr>
            <p:cNvPr id="206171" name="Rectangle 347"/>
            <p:cNvSpPr>
              <a:spLocks noChangeArrowheads="1"/>
            </p:cNvSpPr>
            <p:nvPr/>
          </p:nvSpPr>
          <p:spPr bwMode="auto">
            <a:xfrm>
              <a:off x="3456" y="939"/>
              <a:ext cx="62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4,5</a:t>
              </a:r>
            </a:p>
          </p:txBody>
        </p:sp>
        <p:sp>
          <p:nvSpPr>
            <p:cNvPr id="206172" name="Line 348"/>
            <p:cNvSpPr>
              <a:spLocks noChangeShapeType="1"/>
            </p:cNvSpPr>
            <p:nvPr/>
          </p:nvSpPr>
          <p:spPr bwMode="auto">
            <a:xfrm>
              <a:off x="2640" y="816"/>
              <a:ext cx="384"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6173" name="Line 349"/>
            <p:cNvSpPr>
              <a:spLocks noChangeShapeType="1"/>
            </p:cNvSpPr>
            <p:nvPr/>
          </p:nvSpPr>
          <p:spPr bwMode="auto">
            <a:xfrm flipV="1">
              <a:off x="2640" y="1056"/>
              <a:ext cx="384"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6174" name="Oval 350"/>
            <p:cNvSpPr>
              <a:spLocks noChangeArrowheads="1"/>
            </p:cNvSpPr>
            <p:nvPr/>
          </p:nvSpPr>
          <p:spPr bwMode="auto">
            <a:xfrm>
              <a:off x="1584" y="2880"/>
              <a:ext cx="288" cy="720"/>
            </a:xfrm>
            <a:prstGeom prst="ellipse">
              <a:avLst/>
            </a:pr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206180" name="Group 356"/>
          <p:cNvGrpSpPr>
            <a:grpSpLocks/>
          </p:cNvGrpSpPr>
          <p:nvPr/>
        </p:nvGrpSpPr>
        <p:grpSpPr bwMode="auto">
          <a:xfrm>
            <a:off x="1676400" y="1490663"/>
            <a:ext cx="6096000" cy="4529137"/>
            <a:chOff x="1056" y="939"/>
            <a:chExt cx="3840" cy="2853"/>
          </a:xfrm>
        </p:grpSpPr>
        <p:sp>
          <p:nvSpPr>
            <p:cNvPr id="206181" name="Rectangle 357"/>
            <p:cNvSpPr>
              <a:spLocks noChangeArrowheads="1"/>
            </p:cNvSpPr>
            <p:nvPr/>
          </p:nvSpPr>
          <p:spPr bwMode="auto">
            <a:xfrm>
              <a:off x="2112" y="939"/>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6182" name="Rectangle 358"/>
            <p:cNvSpPr>
              <a:spLocks noChangeArrowheads="1"/>
            </p:cNvSpPr>
            <p:nvPr/>
          </p:nvSpPr>
          <p:spPr bwMode="auto">
            <a:xfrm>
              <a:off x="2112" y="1686"/>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6183" name="Rectangle 359"/>
            <p:cNvSpPr>
              <a:spLocks noChangeArrowheads="1"/>
            </p:cNvSpPr>
            <p:nvPr/>
          </p:nvSpPr>
          <p:spPr bwMode="auto">
            <a:xfrm>
              <a:off x="4080" y="1188"/>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b="1">
                  <a:latin typeface="Times New Roman" panose="02020603050405020304" pitchFamily="18" charset="0"/>
                </a:rPr>
                <a:t>-</a:t>
              </a:r>
              <a:r>
                <a:rPr lang="en-US" altLang="ja-JP" sz="2000">
                  <a:latin typeface="Times New Roman" panose="02020603050405020304" pitchFamily="18" charset="0"/>
                </a:rPr>
                <a:t> 0 1 1</a:t>
              </a:r>
            </a:p>
          </p:txBody>
        </p:sp>
        <p:sp>
          <p:nvSpPr>
            <p:cNvPr id="206184" name="Rectangle 360"/>
            <p:cNvSpPr>
              <a:spLocks noChangeArrowheads="1"/>
            </p:cNvSpPr>
            <p:nvPr/>
          </p:nvSpPr>
          <p:spPr bwMode="auto">
            <a:xfrm>
              <a:off x="3456" y="1188"/>
              <a:ext cx="62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3,11</a:t>
              </a:r>
            </a:p>
          </p:txBody>
        </p:sp>
        <p:sp>
          <p:nvSpPr>
            <p:cNvPr id="206185" name="Line 361"/>
            <p:cNvSpPr>
              <a:spLocks noChangeShapeType="1"/>
            </p:cNvSpPr>
            <p:nvPr/>
          </p:nvSpPr>
          <p:spPr bwMode="auto">
            <a:xfrm>
              <a:off x="2640" y="1056"/>
              <a:ext cx="384"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6186" name="Line 362"/>
            <p:cNvSpPr>
              <a:spLocks noChangeShapeType="1"/>
            </p:cNvSpPr>
            <p:nvPr/>
          </p:nvSpPr>
          <p:spPr bwMode="auto">
            <a:xfrm flipV="1">
              <a:off x="2640" y="1296"/>
              <a:ext cx="384" cy="52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38021" name="Group 363"/>
            <p:cNvGrpSpPr>
              <a:grpSpLocks/>
            </p:cNvGrpSpPr>
            <p:nvPr/>
          </p:nvGrpSpPr>
          <p:grpSpPr bwMode="auto">
            <a:xfrm>
              <a:off x="1056" y="3600"/>
              <a:ext cx="1824" cy="192"/>
              <a:chOff x="3552" y="3600"/>
              <a:chExt cx="1824" cy="192"/>
            </a:xfrm>
          </p:grpSpPr>
          <p:sp>
            <p:nvSpPr>
              <p:cNvPr id="206188" name="Arc 364"/>
              <p:cNvSpPr>
                <a:spLocks/>
              </p:cNvSpPr>
              <p:nvPr/>
            </p:nvSpPr>
            <p:spPr bwMode="auto">
              <a:xfrm>
                <a:off x="3552" y="3600"/>
                <a:ext cx="432"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6189" name="Arc 365"/>
              <p:cNvSpPr>
                <a:spLocks/>
              </p:cNvSpPr>
              <p:nvPr/>
            </p:nvSpPr>
            <p:spPr bwMode="auto">
              <a:xfrm flipV="1">
                <a:off x="3552" y="3696"/>
                <a:ext cx="432"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6190" name="Arc 366"/>
              <p:cNvSpPr>
                <a:spLocks/>
              </p:cNvSpPr>
              <p:nvPr/>
            </p:nvSpPr>
            <p:spPr bwMode="auto">
              <a:xfrm flipH="1">
                <a:off x="4944" y="3600"/>
                <a:ext cx="432"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6191" name="Arc 367"/>
              <p:cNvSpPr>
                <a:spLocks/>
              </p:cNvSpPr>
              <p:nvPr/>
            </p:nvSpPr>
            <p:spPr bwMode="auto">
              <a:xfrm flipH="1" flipV="1">
                <a:off x="4944" y="3696"/>
                <a:ext cx="432"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grpSp>
        <p:nvGrpSpPr>
          <p:cNvPr id="206208" name="Group 384"/>
          <p:cNvGrpSpPr>
            <a:grpSpLocks/>
          </p:cNvGrpSpPr>
          <p:nvPr/>
        </p:nvGrpSpPr>
        <p:grpSpPr bwMode="auto">
          <a:xfrm>
            <a:off x="2362200" y="1885950"/>
            <a:ext cx="5410200" cy="3676650"/>
            <a:chOff x="1488" y="1188"/>
            <a:chExt cx="3408" cy="2316"/>
          </a:xfrm>
        </p:grpSpPr>
        <p:sp>
          <p:nvSpPr>
            <p:cNvPr id="206209" name="Rectangle 385"/>
            <p:cNvSpPr>
              <a:spLocks noChangeArrowheads="1"/>
            </p:cNvSpPr>
            <p:nvPr/>
          </p:nvSpPr>
          <p:spPr bwMode="auto">
            <a:xfrm>
              <a:off x="2112" y="1188"/>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6210" name="Rectangle 386"/>
            <p:cNvSpPr>
              <a:spLocks noChangeArrowheads="1"/>
            </p:cNvSpPr>
            <p:nvPr/>
          </p:nvSpPr>
          <p:spPr bwMode="auto">
            <a:xfrm>
              <a:off x="2112" y="1935"/>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6211" name="Rectangle 387"/>
            <p:cNvSpPr>
              <a:spLocks noChangeArrowheads="1"/>
            </p:cNvSpPr>
            <p:nvPr/>
          </p:nvSpPr>
          <p:spPr bwMode="auto">
            <a:xfrm>
              <a:off x="4080" y="1437"/>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b="1">
                  <a:latin typeface="Times New Roman" panose="02020603050405020304" pitchFamily="18" charset="0"/>
                </a:rPr>
                <a:t>-</a:t>
              </a:r>
              <a:r>
                <a:rPr lang="en-US" altLang="ja-JP" sz="2000">
                  <a:latin typeface="Times New Roman" panose="02020603050405020304" pitchFamily="18" charset="0"/>
                </a:rPr>
                <a:t> 1 0 1</a:t>
              </a:r>
            </a:p>
          </p:txBody>
        </p:sp>
        <p:sp>
          <p:nvSpPr>
            <p:cNvPr id="206212" name="Rectangle 388"/>
            <p:cNvSpPr>
              <a:spLocks noChangeArrowheads="1"/>
            </p:cNvSpPr>
            <p:nvPr/>
          </p:nvSpPr>
          <p:spPr bwMode="auto">
            <a:xfrm>
              <a:off x="3456" y="1437"/>
              <a:ext cx="62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5,13</a:t>
              </a:r>
            </a:p>
          </p:txBody>
        </p:sp>
        <p:sp>
          <p:nvSpPr>
            <p:cNvPr id="206213" name="Line 389"/>
            <p:cNvSpPr>
              <a:spLocks noChangeShapeType="1"/>
            </p:cNvSpPr>
            <p:nvPr/>
          </p:nvSpPr>
          <p:spPr bwMode="auto">
            <a:xfrm>
              <a:off x="2640" y="1296"/>
              <a:ext cx="384"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6214" name="Line 390"/>
            <p:cNvSpPr>
              <a:spLocks noChangeShapeType="1"/>
            </p:cNvSpPr>
            <p:nvPr/>
          </p:nvSpPr>
          <p:spPr bwMode="auto">
            <a:xfrm flipV="1">
              <a:off x="2640" y="1584"/>
              <a:ext cx="384" cy="48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6215" name="Oval 391"/>
            <p:cNvSpPr>
              <a:spLocks noChangeArrowheads="1"/>
            </p:cNvSpPr>
            <p:nvPr/>
          </p:nvSpPr>
          <p:spPr bwMode="auto">
            <a:xfrm>
              <a:off x="1488" y="3264"/>
              <a:ext cx="960" cy="240"/>
            </a:xfrm>
            <a:prstGeom prst="ellipse">
              <a:avLst/>
            </a:prstGeom>
            <a:noFill/>
            <a:ln w="38100">
              <a:solidFill>
                <a:srgbClr val="FF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206216" name="Group 392"/>
          <p:cNvGrpSpPr>
            <a:grpSpLocks/>
          </p:cNvGrpSpPr>
          <p:nvPr/>
        </p:nvGrpSpPr>
        <p:grpSpPr bwMode="auto">
          <a:xfrm>
            <a:off x="3352800" y="2281238"/>
            <a:ext cx="4419600" cy="4424362"/>
            <a:chOff x="2112" y="1437"/>
            <a:chExt cx="2784" cy="2787"/>
          </a:xfrm>
        </p:grpSpPr>
        <p:sp>
          <p:nvSpPr>
            <p:cNvPr id="206217" name="Rectangle 393"/>
            <p:cNvSpPr>
              <a:spLocks noChangeArrowheads="1"/>
            </p:cNvSpPr>
            <p:nvPr/>
          </p:nvSpPr>
          <p:spPr bwMode="auto">
            <a:xfrm>
              <a:off x="2112" y="1686"/>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6218" name="Rectangle 394"/>
            <p:cNvSpPr>
              <a:spLocks noChangeArrowheads="1"/>
            </p:cNvSpPr>
            <p:nvPr/>
          </p:nvSpPr>
          <p:spPr bwMode="auto">
            <a:xfrm>
              <a:off x="2112" y="1437"/>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6219" name="Rectangle 395"/>
            <p:cNvSpPr>
              <a:spLocks noChangeArrowheads="1"/>
            </p:cNvSpPr>
            <p:nvPr/>
          </p:nvSpPr>
          <p:spPr bwMode="auto">
            <a:xfrm>
              <a:off x="4080" y="1686"/>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1 0 1 </a:t>
              </a:r>
              <a:r>
                <a:rPr lang="en-US" altLang="ja-JP" sz="2000" b="1">
                  <a:latin typeface="Times New Roman" panose="02020603050405020304" pitchFamily="18" charset="0"/>
                </a:rPr>
                <a:t>-</a:t>
              </a:r>
            </a:p>
          </p:txBody>
        </p:sp>
        <p:sp>
          <p:nvSpPr>
            <p:cNvPr id="206220" name="Rectangle 396"/>
            <p:cNvSpPr>
              <a:spLocks noChangeArrowheads="1"/>
            </p:cNvSpPr>
            <p:nvPr/>
          </p:nvSpPr>
          <p:spPr bwMode="auto">
            <a:xfrm>
              <a:off x="3456" y="1686"/>
              <a:ext cx="62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10,11</a:t>
              </a:r>
            </a:p>
          </p:txBody>
        </p:sp>
        <p:sp>
          <p:nvSpPr>
            <p:cNvPr id="206221" name="Line 397"/>
            <p:cNvSpPr>
              <a:spLocks noChangeShapeType="1"/>
            </p:cNvSpPr>
            <p:nvPr/>
          </p:nvSpPr>
          <p:spPr bwMode="auto">
            <a:xfrm>
              <a:off x="2640" y="1824"/>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6222" name="Line 398"/>
            <p:cNvSpPr>
              <a:spLocks noChangeShapeType="1"/>
            </p:cNvSpPr>
            <p:nvPr/>
          </p:nvSpPr>
          <p:spPr bwMode="auto">
            <a:xfrm>
              <a:off x="2640" y="1584"/>
              <a:ext cx="384"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6223" name="Oval 399"/>
            <p:cNvSpPr>
              <a:spLocks noChangeArrowheads="1"/>
            </p:cNvSpPr>
            <p:nvPr/>
          </p:nvSpPr>
          <p:spPr bwMode="auto">
            <a:xfrm>
              <a:off x="2496" y="3504"/>
              <a:ext cx="288" cy="720"/>
            </a:xfrm>
            <a:prstGeom prst="ellipse">
              <a:avLst/>
            </a:pr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206224" name="Group 400"/>
          <p:cNvGrpSpPr>
            <a:grpSpLocks/>
          </p:cNvGrpSpPr>
          <p:nvPr/>
        </p:nvGrpSpPr>
        <p:grpSpPr bwMode="auto">
          <a:xfrm>
            <a:off x="3048000" y="2676525"/>
            <a:ext cx="4724400" cy="3419475"/>
            <a:chOff x="1920" y="1686"/>
            <a:chExt cx="2976" cy="2154"/>
          </a:xfrm>
        </p:grpSpPr>
        <p:sp>
          <p:nvSpPr>
            <p:cNvPr id="206225" name="Rectangle 401"/>
            <p:cNvSpPr>
              <a:spLocks noChangeArrowheads="1"/>
            </p:cNvSpPr>
            <p:nvPr/>
          </p:nvSpPr>
          <p:spPr bwMode="auto">
            <a:xfrm>
              <a:off x="2112" y="1686"/>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6226" name="Rectangle 402"/>
            <p:cNvSpPr>
              <a:spLocks noChangeArrowheads="1"/>
            </p:cNvSpPr>
            <p:nvPr/>
          </p:nvSpPr>
          <p:spPr bwMode="auto">
            <a:xfrm>
              <a:off x="2112" y="2184"/>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6227" name="Rectangle 403"/>
            <p:cNvSpPr>
              <a:spLocks noChangeArrowheads="1"/>
            </p:cNvSpPr>
            <p:nvPr/>
          </p:nvSpPr>
          <p:spPr bwMode="auto">
            <a:xfrm>
              <a:off x="4080" y="1935"/>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 </a:t>
              </a:r>
              <a:r>
                <a:rPr lang="en-US" altLang="ja-JP" sz="2000" b="1">
                  <a:latin typeface="Times New Roman" panose="02020603050405020304" pitchFamily="18" charset="0"/>
                </a:rPr>
                <a:t>-</a:t>
              </a:r>
              <a:r>
                <a:rPr lang="en-US" altLang="ja-JP" sz="2000">
                  <a:latin typeface="Times New Roman" panose="02020603050405020304" pitchFamily="18" charset="0"/>
                </a:rPr>
                <a:t> 1 1</a:t>
              </a:r>
            </a:p>
          </p:txBody>
        </p:sp>
        <p:sp>
          <p:nvSpPr>
            <p:cNvPr id="206228" name="Rectangle 404"/>
            <p:cNvSpPr>
              <a:spLocks noChangeArrowheads="1"/>
            </p:cNvSpPr>
            <p:nvPr/>
          </p:nvSpPr>
          <p:spPr bwMode="auto">
            <a:xfrm>
              <a:off x="3456" y="1935"/>
              <a:ext cx="62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11,15</a:t>
              </a:r>
            </a:p>
          </p:txBody>
        </p:sp>
        <p:sp>
          <p:nvSpPr>
            <p:cNvPr id="206229" name="Line 405"/>
            <p:cNvSpPr>
              <a:spLocks noChangeShapeType="1"/>
            </p:cNvSpPr>
            <p:nvPr/>
          </p:nvSpPr>
          <p:spPr bwMode="auto">
            <a:xfrm>
              <a:off x="2640" y="1824"/>
              <a:ext cx="384"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6230" name="Line 406"/>
            <p:cNvSpPr>
              <a:spLocks noChangeShapeType="1"/>
            </p:cNvSpPr>
            <p:nvPr/>
          </p:nvSpPr>
          <p:spPr bwMode="auto">
            <a:xfrm flipV="1">
              <a:off x="2640" y="2064"/>
              <a:ext cx="384"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6231" name="Oval 407"/>
            <p:cNvSpPr>
              <a:spLocks noChangeArrowheads="1"/>
            </p:cNvSpPr>
            <p:nvPr/>
          </p:nvSpPr>
          <p:spPr bwMode="auto">
            <a:xfrm>
              <a:off x="1920" y="3600"/>
              <a:ext cx="960" cy="240"/>
            </a:xfrm>
            <a:prstGeom prst="ellipse">
              <a:avLst/>
            </a:prstGeom>
            <a:noFill/>
            <a:ln w="38100">
              <a:solidFill>
                <a:srgbClr val="FF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206232" name="Group 408"/>
          <p:cNvGrpSpPr>
            <a:grpSpLocks/>
          </p:cNvGrpSpPr>
          <p:nvPr/>
        </p:nvGrpSpPr>
        <p:grpSpPr bwMode="auto">
          <a:xfrm>
            <a:off x="3200400" y="3071813"/>
            <a:ext cx="4572000" cy="3176587"/>
            <a:chOff x="2016" y="1935"/>
            <a:chExt cx="2880" cy="2001"/>
          </a:xfrm>
        </p:grpSpPr>
        <p:sp>
          <p:nvSpPr>
            <p:cNvPr id="206233" name="Rectangle 409"/>
            <p:cNvSpPr>
              <a:spLocks noChangeArrowheads="1"/>
            </p:cNvSpPr>
            <p:nvPr/>
          </p:nvSpPr>
          <p:spPr bwMode="auto">
            <a:xfrm>
              <a:off x="2112" y="2184"/>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6234" name="Rectangle 410"/>
            <p:cNvSpPr>
              <a:spLocks noChangeArrowheads="1"/>
            </p:cNvSpPr>
            <p:nvPr/>
          </p:nvSpPr>
          <p:spPr bwMode="auto">
            <a:xfrm>
              <a:off x="2112" y="1935"/>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6235" name="Rectangle 411"/>
            <p:cNvSpPr>
              <a:spLocks noChangeArrowheads="1"/>
            </p:cNvSpPr>
            <p:nvPr/>
          </p:nvSpPr>
          <p:spPr bwMode="auto">
            <a:xfrm>
              <a:off x="4080" y="2184"/>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1 1 </a:t>
              </a:r>
              <a:r>
                <a:rPr lang="en-US" altLang="ja-JP" sz="2000" b="1">
                  <a:latin typeface="Times New Roman" panose="02020603050405020304" pitchFamily="18" charset="0"/>
                </a:rPr>
                <a:t>-</a:t>
              </a:r>
              <a:r>
                <a:rPr lang="en-US" altLang="ja-JP" sz="2000">
                  <a:latin typeface="Times New Roman" panose="02020603050405020304" pitchFamily="18" charset="0"/>
                </a:rPr>
                <a:t> 1</a:t>
              </a:r>
            </a:p>
          </p:txBody>
        </p:sp>
        <p:sp>
          <p:nvSpPr>
            <p:cNvPr id="206236" name="Rectangle 412"/>
            <p:cNvSpPr>
              <a:spLocks noChangeArrowheads="1"/>
            </p:cNvSpPr>
            <p:nvPr/>
          </p:nvSpPr>
          <p:spPr bwMode="auto">
            <a:xfrm>
              <a:off x="3456" y="2184"/>
              <a:ext cx="624"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13,15</a:t>
              </a:r>
            </a:p>
          </p:txBody>
        </p:sp>
        <p:sp>
          <p:nvSpPr>
            <p:cNvPr id="206237" name="Line 413"/>
            <p:cNvSpPr>
              <a:spLocks noChangeShapeType="1"/>
            </p:cNvSpPr>
            <p:nvPr/>
          </p:nvSpPr>
          <p:spPr bwMode="auto">
            <a:xfrm>
              <a:off x="2640" y="2064"/>
              <a:ext cx="384"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6238" name="Line 414"/>
            <p:cNvSpPr>
              <a:spLocks noChangeShapeType="1"/>
            </p:cNvSpPr>
            <p:nvPr/>
          </p:nvSpPr>
          <p:spPr bwMode="auto">
            <a:xfrm>
              <a:off x="2640" y="2304"/>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6239" name="Oval 415"/>
            <p:cNvSpPr>
              <a:spLocks noChangeArrowheads="1"/>
            </p:cNvSpPr>
            <p:nvPr/>
          </p:nvSpPr>
          <p:spPr bwMode="auto">
            <a:xfrm>
              <a:off x="2016" y="3216"/>
              <a:ext cx="288" cy="720"/>
            </a:xfrm>
            <a:prstGeom prst="ellipse">
              <a:avLst/>
            </a:pr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06241" name="Text Box 417"/>
          <p:cNvSpPr txBox="1">
            <a:spLocks noChangeArrowheads="1"/>
          </p:cNvSpPr>
          <p:nvPr/>
        </p:nvSpPr>
        <p:spPr bwMode="auto">
          <a:xfrm>
            <a:off x="4953000" y="4191000"/>
            <a:ext cx="3225800" cy="154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ja-JP" altLang="en-US">
                <a:effectLst>
                  <a:outerShdw blurRad="38100" dist="38100" dir="2700000" algn="tl">
                    <a:srgbClr val="000000"/>
                  </a:outerShdw>
                </a:effectLst>
                <a:latin typeface="Times New Roman" panose="02020603050405020304" pitchFamily="18" charset="0"/>
              </a:rPr>
              <a:t>各行それぞれが</a:t>
            </a:r>
          </a:p>
          <a:p>
            <a:pPr eaLnBrk="1" hangingPunct="1">
              <a:spcBef>
                <a:spcPct val="20000"/>
              </a:spcBef>
              <a:buClr>
                <a:schemeClr val="hlink"/>
              </a:buClr>
              <a:buSzPct val="70000"/>
              <a:buFont typeface="Wingdings" panose="05000000000000000000" pitchFamily="2" charset="2"/>
              <a:buNone/>
              <a:defRPr/>
            </a:pPr>
            <a:r>
              <a:rPr lang="ja-JP" altLang="en-US">
                <a:effectLst>
                  <a:outerShdw blurRad="38100" dist="38100" dir="2700000" algn="tl">
                    <a:srgbClr val="000000"/>
                  </a:outerShdw>
                </a:effectLst>
                <a:latin typeface="Times New Roman" panose="02020603050405020304" pitchFamily="18" charset="0"/>
              </a:rPr>
              <a:t>隣接グループの行と</a:t>
            </a:r>
          </a:p>
          <a:p>
            <a:pPr eaLnBrk="1" hangingPunct="1">
              <a:spcBef>
                <a:spcPct val="20000"/>
              </a:spcBef>
              <a:buClr>
                <a:schemeClr val="hlink"/>
              </a:buClr>
              <a:buSzPct val="70000"/>
              <a:buFont typeface="Wingdings" panose="05000000000000000000" pitchFamily="2" charset="2"/>
              <a:buNone/>
              <a:defRPr/>
            </a:pPr>
            <a:r>
              <a:rPr lang="ja-JP" altLang="en-US">
                <a:effectLst>
                  <a:outerShdw blurRad="38100" dist="38100" dir="2700000" algn="tl">
                    <a:srgbClr val="000000"/>
                  </a:outerShdw>
                </a:effectLst>
                <a:latin typeface="Times New Roman" panose="02020603050405020304" pitchFamily="18" charset="0"/>
              </a:rPr>
              <a:t>併合可能かチェック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06147"/>
                                        </p:tgtEl>
                                        <p:attrNameLst>
                                          <p:attrName>style.visibility</p:attrName>
                                        </p:attrNameLst>
                                      </p:cBhvr>
                                      <p:to>
                                        <p:strVal val="visible"/>
                                      </p:to>
                                    </p:set>
                                    <p:animEffect transition="in" filter="checkerboard(across)">
                                      <p:cBhvr>
                                        <p:cTn id="7" dur="500"/>
                                        <p:tgtEl>
                                          <p:spTgt spid="2061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06155"/>
                                        </p:tgtEl>
                                        <p:attrNameLst>
                                          <p:attrName>style.visibility</p:attrName>
                                        </p:attrNameLst>
                                      </p:cBhvr>
                                      <p:to>
                                        <p:strVal val="visible"/>
                                      </p:to>
                                    </p:set>
                                    <p:animEffect transition="in" filter="checkerboard(across)">
                                      <p:cBhvr>
                                        <p:cTn id="12" dur="500"/>
                                        <p:tgtEl>
                                          <p:spTgt spid="20615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06167"/>
                                        </p:tgtEl>
                                        <p:attrNameLst>
                                          <p:attrName>style.visibility</p:attrName>
                                        </p:attrNameLst>
                                      </p:cBhvr>
                                      <p:to>
                                        <p:strVal val="visible"/>
                                      </p:to>
                                    </p:set>
                                    <p:animEffect transition="in" filter="checkerboard(across)">
                                      <p:cBhvr>
                                        <p:cTn id="17" dur="500"/>
                                        <p:tgtEl>
                                          <p:spTgt spid="20616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06180"/>
                                        </p:tgtEl>
                                        <p:attrNameLst>
                                          <p:attrName>style.visibility</p:attrName>
                                        </p:attrNameLst>
                                      </p:cBhvr>
                                      <p:to>
                                        <p:strVal val="visible"/>
                                      </p:to>
                                    </p:set>
                                    <p:animEffect transition="in" filter="checkerboard(across)">
                                      <p:cBhvr>
                                        <p:cTn id="22" dur="500"/>
                                        <p:tgtEl>
                                          <p:spTgt spid="20618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206208"/>
                                        </p:tgtEl>
                                        <p:attrNameLst>
                                          <p:attrName>style.visibility</p:attrName>
                                        </p:attrNameLst>
                                      </p:cBhvr>
                                      <p:to>
                                        <p:strVal val="visible"/>
                                      </p:to>
                                    </p:set>
                                    <p:animEffect transition="in" filter="checkerboard(across)">
                                      <p:cBhvr>
                                        <p:cTn id="27" dur="500"/>
                                        <p:tgtEl>
                                          <p:spTgt spid="20620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206216"/>
                                        </p:tgtEl>
                                        <p:attrNameLst>
                                          <p:attrName>style.visibility</p:attrName>
                                        </p:attrNameLst>
                                      </p:cBhvr>
                                      <p:to>
                                        <p:strVal val="visible"/>
                                      </p:to>
                                    </p:set>
                                    <p:animEffect transition="in" filter="checkerboard(across)">
                                      <p:cBhvr>
                                        <p:cTn id="32" dur="500"/>
                                        <p:tgtEl>
                                          <p:spTgt spid="20621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206224"/>
                                        </p:tgtEl>
                                        <p:attrNameLst>
                                          <p:attrName>style.visibility</p:attrName>
                                        </p:attrNameLst>
                                      </p:cBhvr>
                                      <p:to>
                                        <p:strVal val="visible"/>
                                      </p:to>
                                    </p:set>
                                    <p:animEffect transition="in" filter="checkerboard(across)">
                                      <p:cBhvr>
                                        <p:cTn id="37" dur="500"/>
                                        <p:tgtEl>
                                          <p:spTgt spid="20622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206232"/>
                                        </p:tgtEl>
                                        <p:attrNameLst>
                                          <p:attrName>style.visibility</p:attrName>
                                        </p:attrNameLst>
                                      </p:cBhvr>
                                      <p:to>
                                        <p:strVal val="visible"/>
                                      </p:to>
                                    </p:set>
                                    <p:animEffect transition="in" filter="checkerboard(across)">
                                      <p:cBhvr>
                                        <p:cTn id="42" dur="500"/>
                                        <p:tgtEl>
                                          <p:spTgt spid="2062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8215" name="Group 343"/>
          <p:cNvGraphicFramePr>
            <a:graphicFrameLocks noGrp="1"/>
          </p:cNvGraphicFramePr>
          <p:nvPr/>
        </p:nvGraphicFramePr>
        <p:xfrm>
          <a:off x="457200" y="304800"/>
          <a:ext cx="3657600" cy="3565908"/>
        </p:xfrm>
        <a:graphic>
          <a:graphicData uri="http://schemas.openxmlformats.org/drawingml/2006/table">
            <a:tbl>
              <a:tblPr/>
              <a:tblGrid>
                <a:gridCol w="6096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tblGrid>
              <a:tr h="396169">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ラベル</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169">
                <a:tc rowSpan="3">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marT="45706" marB="4570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2,3</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 </a:t>
                      </a: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169">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2,10</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0 1 0</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6169">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4,5</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a:t>
                      </a: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169">
                <a:tc rowSpan="3">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marT="45706" marB="4570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3,11</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0 1 1</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6169">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5,13</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1 0 1</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96169">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10,11</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a:t>
                      </a: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96169">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個</a:t>
                      </a:r>
                    </a:p>
                  </a:txBody>
                  <a:tcPr marT="45706" marB="4570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11,15</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a:t>
                      </a: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1 1</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6169">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13,15</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a:t>
                      </a:r>
                      <a:r>
                        <a:rPr kumimoji="1" lang="en-US" altLang="ja-JP"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pSp>
        <p:nvGrpSpPr>
          <p:cNvPr id="208111" name="Group 239"/>
          <p:cNvGrpSpPr>
            <a:grpSpLocks/>
          </p:cNvGrpSpPr>
          <p:nvPr/>
        </p:nvGrpSpPr>
        <p:grpSpPr bwMode="auto">
          <a:xfrm>
            <a:off x="4876800" y="304800"/>
            <a:ext cx="3657600" cy="790575"/>
            <a:chOff x="3072" y="192"/>
            <a:chExt cx="2304" cy="498"/>
          </a:xfrm>
        </p:grpSpPr>
        <p:sp>
          <p:nvSpPr>
            <p:cNvPr id="207965" name="Rectangle 93"/>
            <p:cNvSpPr>
              <a:spLocks noChangeArrowheads="1"/>
            </p:cNvSpPr>
            <p:nvPr/>
          </p:nvSpPr>
          <p:spPr bwMode="auto">
            <a:xfrm>
              <a:off x="4896" y="441"/>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07966" name="Rectangle 94"/>
            <p:cNvSpPr>
              <a:spLocks noChangeArrowheads="1"/>
            </p:cNvSpPr>
            <p:nvPr/>
          </p:nvSpPr>
          <p:spPr bwMode="auto">
            <a:xfrm>
              <a:off x="4080" y="441"/>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b="1">
                <a:latin typeface="Times New Roman" panose="02020603050405020304" pitchFamily="18" charset="0"/>
              </a:endParaRPr>
            </a:p>
          </p:txBody>
        </p:sp>
        <p:sp>
          <p:nvSpPr>
            <p:cNvPr id="207967" name="Rectangle 95"/>
            <p:cNvSpPr>
              <a:spLocks noChangeArrowheads="1"/>
            </p:cNvSpPr>
            <p:nvPr/>
          </p:nvSpPr>
          <p:spPr bwMode="auto">
            <a:xfrm>
              <a:off x="3072" y="441"/>
              <a:ext cx="100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endParaRPr lang="ja-JP" altLang="ja-JP" sz="2000">
                <a:latin typeface="Times New Roman" panose="02020603050405020304" pitchFamily="18" charset="0"/>
              </a:endParaRPr>
            </a:p>
          </p:txBody>
        </p:sp>
        <p:sp>
          <p:nvSpPr>
            <p:cNvPr id="207968" name="Rectangle 96"/>
            <p:cNvSpPr>
              <a:spLocks noChangeArrowheads="1"/>
            </p:cNvSpPr>
            <p:nvPr/>
          </p:nvSpPr>
          <p:spPr bwMode="auto">
            <a:xfrm>
              <a:off x="4896" y="192"/>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ja-JP" altLang="en-US" sz="1800">
                  <a:latin typeface="Times New Roman" panose="02020603050405020304" pitchFamily="18" charset="0"/>
                </a:rPr>
                <a:t>主項</a:t>
              </a:r>
            </a:p>
          </p:txBody>
        </p:sp>
        <p:sp>
          <p:nvSpPr>
            <p:cNvPr id="207969" name="Rectangle 97"/>
            <p:cNvSpPr>
              <a:spLocks noChangeArrowheads="1"/>
            </p:cNvSpPr>
            <p:nvPr/>
          </p:nvSpPr>
          <p:spPr bwMode="auto">
            <a:xfrm>
              <a:off x="4080" y="192"/>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i="1">
                  <a:latin typeface="Times New Roman" panose="02020603050405020304" pitchFamily="18" charset="0"/>
                </a:rPr>
                <a:t>A</a:t>
              </a:r>
              <a:r>
                <a:rPr lang="en-US" altLang="ja-JP" sz="2000">
                  <a:latin typeface="Times New Roman" panose="02020603050405020304" pitchFamily="18" charset="0"/>
                </a:rPr>
                <a:t> </a:t>
              </a:r>
              <a:r>
                <a:rPr lang="en-US" altLang="ja-JP" sz="2000" i="1">
                  <a:latin typeface="Times New Roman" panose="02020603050405020304" pitchFamily="18" charset="0"/>
                </a:rPr>
                <a:t>B</a:t>
              </a:r>
              <a:r>
                <a:rPr lang="en-US" altLang="ja-JP" sz="2000">
                  <a:latin typeface="Times New Roman" panose="02020603050405020304" pitchFamily="18" charset="0"/>
                </a:rPr>
                <a:t> </a:t>
              </a:r>
              <a:r>
                <a:rPr lang="en-US" altLang="ja-JP" sz="2000" i="1">
                  <a:latin typeface="Times New Roman" panose="02020603050405020304" pitchFamily="18" charset="0"/>
                </a:rPr>
                <a:t>C</a:t>
              </a:r>
              <a:r>
                <a:rPr lang="en-US" altLang="ja-JP" sz="2000">
                  <a:latin typeface="Times New Roman" panose="02020603050405020304" pitchFamily="18" charset="0"/>
                </a:rPr>
                <a:t> </a:t>
              </a:r>
              <a:r>
                <a:rPr lang="en-US" altLang="ja-JP" sz="2000" i="1">
                  <a:latin typeface="Times New Roman" panose="02020603050405020304" pitchFamily="18" charset="0"/>
                </a:rPr>
                <a:t>D</a:t>
              </a:r>
            </a:p>
          </p:txBody>
        </p:sp>
        <p:sp>
          <p:nvSpPr>
            <p:cNvPr id="207970" name="Rectangle 98"/>
            <p:cNvSpPr>
              <a:spLocks noChangeArrowheads="1"/>
            </p:cNvSpPr>
            <p:nvPr/>
          </p:nvSpPr>
          <p:spPr bwMode="auto">
            <a:xfrm>
              <a:off x="3072" y="192"/>
              <a:ext cx="100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ja-JP" altLang="en-US" sz="2000">
                  <a:latin typeface="Times New Roman" panose="02020603050405020304" pitchFamily="18" charset="0"/>
                </a:rPr>
                <a:t>ラベル</a:t>
              </a:r>
            </a:p>
          </p:txBody>
        </p:sp>
        <p:sp>
          <p:nvSpPr>
            <p:cNvPr id="207971" name="Line 99"/>
            <p:cNvSpPr>
              <a:spLocks noChangeShapeType="1"/>
            </p:cNvSpPr>
            <p:nvPr/>
          </p:nvSpPr>
          <p:spPr bwMode="auto">
            <a:xfrm>
              <a:off x="3072" y="192"/>
              <a:ext cx="2304"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7972" name="Line 100"/>
            <p:cNvSpPr>
              <a:spLocks noChangeShapeType="1"/>
            </p:cNvSpPr>
            <p:nvPr/>
          </p:nvSpPr>
          <p:spPr bwMode="auto">
            <a:xfrm>
              <a:off x="3072" y="441"/>
              <a:ext cx="230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7973" name="Line 101"/>
            <p:cNvSpPr>
              <a:spLocks noChangeShapeType="1"/>
            </p:cNvSpPr>
            <p:nvPr/>
          </p:nvSpPr>
          <p:spPr bwMode="auto">
            <a:xfrm>
              <a:off x="3072" y="690"/>
              <a:ext cx="2304"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7974" name="Line 102"/>
            <p:cNvSpPr>
              <a:spLocks noChangeShapeType="1"/>
            </p:cNvSpPr>
            <p:nvPr/>
          </p:nvSpPr>
          <p:spPr bwMode="auto">
            <a:xfrm>
              <a:off x="3072" y="192"/>
              <a:ext cx="0" cy="49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7975" name="Line 103"/>
            <p:cNvSpPr>
              <a:spLocks noChangeShapeType="1"/>
            </p:cNvSpPr>
            <p:nvPr/>
          </p:nvSpPr>
          <p:spPr bwMode="auto">
            <a:xfrm>
              <a:off x="4080" y="192"/>
              <a:ext cx="0" cy="49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7976" name="Line 104"/>
            <p:cNvSpPr>
              <a:spLocks noChangeShapeType="1"/>
            </p:cNvSpPr>
            <p:nvPr/>
          </p:nvSpPr>
          <p:spPr bwMode="auto">
            <a:xfrm>
              <a:off x="4896" y="192"/>
              <a:ext cx="0" cy="49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7977" name="Line 105"/>
            <p:cNvSpPr>
              <a:spLocks noChangeShapeType="1"/>
            </p:cNvSpPr>
            <p:nvPr/>
          </p:nvSpPr>
          <p:spPr bwMode="auto">
            <a:xfrm>
              <a:off x="5376" y="192"/>
              <a:ext cx="0" cy="49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aphicFrame>
        <p:nvGraphicFramePr>
          <p:cNvPr id="208051" name="Group 179"/>
          <p:cNvGraphicFramePr>
            <a:graphicFrameLocks noGrp="1"/>
          </p:cNvGraphicFramePr>
          <p:nvPr/>
        </p:nvGraphicFramePr>
        <p:xfrm>
          <a:off x="914400" y="4038600"/>
          <a:ext cx="3657600" cy="2633665"/>
        </p:xfrm>
        <a:graphic>
          <a:graphicData uri="http://schemas.openxmlformats.org/drawingml/2006/table">
            <a:tbl>
              <a:tblPr/>
              <a:tblGrid>
                <a:gridCol w="731838">
                  <a:extLst>
                    <a:ext uri="{9D8B030D-6E8A-4147-A177-3AD203B41FA5}">
                      <a16:colId xmlns:a16="http://schemas.microsoft.com/office/drawing/2014/main" val="20000"/>
                    </a:ext>
                  </a:extLst>
                </a:gridCol>
                <a:gridCol w="730250">
                  <a:extLst>
                    <a:ext uri="{9D8B030D-6E8A-4147-A177-3AD203B41FA5}">
                      <a16:colId xmlns:a16="http://schemas.microsoft.com/office/drawing/2014/main" val="20001"/>
                    </a:ext>
                  </a:extLst>
                </a:gridCol>
                <a:gridCol w="733425">
                  <a:extLst>
                    <a:ext uri="{9D8B030D-6E8A-4147-A177-3AD203B41FA5}">
                      <a16:colId xmlns:a16="http://schemas.microsoft.com/office/drawing/2014/main" val="20002"/>
                    </a:ext>
                  </a:extLst>
                </a:gridCol>
                <a:gridCol w="730250">
                  <a:extLst>
                    <a:ext uri="{9D8B030D-6E8A-4147-A177-3AD203B41FA5}">
                      <a16:colId xmlns:a16="http://schemas.microsoft.com/office/drawing/2014/main" val="20003"/>
                    </a:ext>
                  </a:extLst>
                </a:gridCol>
                <a:gridCol w="731837">
                  <a:extLst>
                    <a:ext uri="{9D8B030D-6E8A-4147-A177-3AD203B41FA5}">
                      <a16:colId xmlns:a16="http://schemas.microsoft.com/office/drawing/2014/main" val="20004"/>
                    </a:ext>
                  </a:extLst>
                </a:gridCol>
              </a:tblGrid>
              <a:tr h="56087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1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1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1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08089" name="Line 217"/>
          <p:cNvSpPr>
            <a:spLocks noChangeShapeType="1"/>
          </p:cNvSpPr>
          <p:nvPr/>
        </p:nvSpPr>
        <p:spPr bwMode="auto">
          <a:xfrm flipH="1" flipV="1">
            <a:off x="914400" y="4038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8095" name="Oval 223"/>
          <p:cNvSpPr>
            <a:spLocks noChangeArrowheads="1"/>
          </p:cNvSpPr>
          <p:nvPr/>
        </p:nvSpPr>
        <p:spPr bwMode="auto">
          <a:xfrm>
            <a:off x="2362200" y="5181600"/>
            <a:ext cx="1524000" cy="381000"/>
          </a:xfrm>
          <a:prstGeom prst="ellipse">
            <a:avLst/>
          </a:pr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8096" name="Oval 224"/>
          <p:cNvSpPr>
            <a:spLocks noChangeArrowheads="1"/>
          </p:cNvSpPr>
          <p:nvPr/>
        </p:nvSpPr>
        <p:spPr bwMode="auto">
          <a:xfrm>
            <a:off x="3048000" y="5715000"/>
            <a:ext cx="1524000" cy="381000"/>
          </a:xfrm>
          <a:prstGeom prst="ellipse">
            <a:avLst/>
          </a:pr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39003" name="Group 225"/>
          <p:cNvGrpSpPr>
            <a:grpSpLocks/>
          </p:cNvGrpSpPr>
          <p:nvPr/>
        </p:nvGrpSpPr>
        <p:grpSpPr bwMode="auto">
          <a:xfrm>
            <a:off x="1676400" y="5715000"/>
            <a:ext cx="2895600" cy="304800"/>
            <a:chOff x="3552" y="3600"/>
            <a:chExt cx="1824" cy="192"/>
          </a:xfrm>
        </p:grpSpPr>
        <p:sp>
          <p:nvSpPr>
            <p:cNvPr id="208098" name="Arc 226"/>
            <p:cNvSpPr>
              <a:spLocks/>
            </p:cNvSpPr>
            <p:nvPr/>
          </p:nvSpPr>
          <p:spPr bwMode="auto">
            <a:xfrm>
              <a:off x="3552" y="3600"/>
              <a:ext cx="432"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8099" name="Arc 227"/>
            <p:cNvSpPr>
              <a:spLocks/>
            </p:cNvSpPr>
            <p:nvPr/>
          </p:nvSpPr>
          <p:spPr bwMode="auto">
            <a:xfrm flipV="1">
              <a:off x="3552" y="3696"/>
              <a:ext cx="432"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8100" name="Arc 228"/>
            <p:cNvSpPr>
              <a:spLocks/>
            </p:cNvSpPr>
            <p:nvPr/>
          </p:nvSpPr>
          <p:spPr bwMode="auto">
            <a:xfrm flipH="1">
              <a:off x="4944" y="3600"/>
              <a:ext cx="432"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8101" name="Arc 229"/>
            <p:cNvSpPr>
              <a:spLocks/>
            </p:cNvSpPr>
            <p:nvPr/>
          </p:nvSpPr>
          <p:spPr bwMode="auto">
            <a:xfrm flipH="1" flipV="1">
              <a:off x="4944" y="3696"/>
              <a:ext cx="432"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39004" name="Group 230"/>
          <p:cNvGrpSpPr>
            <a:grpSpLocks/>
          </p:cNvGrpSpPr>
          <p:nvPr/>
        </p:nvGrpSpPr>
        <p:grpSpPr bwMode="auto">
          <a:xfrm>
            <a:off x="1676400" y="6248400"/>
            <a:ext cx="2895600" cy="304800"/>
            <a:chOff x="3552" y="3600"/>
            <a:chExt cx="1824" cy="192"/>
          </a:xfrm>
        </p:grpSpPr>
        <p:sp>
          <p:nvSpPr>
            <p:cNvPr id="208103" name="Arc 231"/>
            <p:cNvSpPr>
              <a:spLocks/>
            </p:cNvSpPr>
            <p:nvPr/>
          </p:nvSpPr>
          <p:spPr bwMode="auto">
            <a:xfrm>
              <a:off x="3552" y="3600"/>
              <a:ext cx="432"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8104" name="Arc 232"/>
            <p:cNvSpPr>
              <a:spLocks/>
            </p:cNvSpPr>
            <p:nvPr/>
          </p:nvSpPr>
          <p:spPr bwMode="auto">
            <a:xfrm flipV="1">
              <a:off x="3552" y="3696"/>
              <a:ext cx="432"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8105" name="Arc 233"/>
            <p:cNvSpPr>
              <a:spLocks/>
            </p:cNvSpPr>
            <p:nvPr/>
          </p:nvSpPr>
          <p:spPr bwMode="auto">
            <a:xfrm flipH="1">
              <a:off x="4944" y="3600"/>
              <a:ext cx="432"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8106" name="Arc 234"/>
            <p:cNvSpPr>
              <a:spLocks/>
            </p:cNvSpPr>
            <p:nvPr/>
          </p:nvSpPr>
          <p:spPr bwMode="auto">
            <a:xfrm flipH="1" flipV="1">
              <a:off x="4944" y="3696"/>
              <a:ext cx="432"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08107" name="Oval 235"/>
          <p:cNvSpPr>
            <a:spLocks noChangeArrowheads="1"/>
          </p:cNvSpPr>
          <p:nvPr/>
        </p:nvSpPr>
        <p:spPr bwMode="auto">
          <a:xfrm>
            <a:off x="2514600" y="4572000"/>
            <a:ext cx="457200" cy="1143000"/>
          </a:xfrm>
          <a:prstGeom prst="ellipse">
            <a:avLst/>
          </a:pr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8108" name="Oval 236"/>
          <p:cNvSpPr>
            <a:spLocks noChangeArrowheads="1"/>
          </p:cNvSpPr>
          <p:nvPr/>
        </p:nvSpPr>
        <p:spPr bwMode="auto">
          <a:xfrm>
            <a:off x="3200400" y="5105400"/>
            <a:ext cx="457200" cy="1143000"/>
          </a:xfrm>
          <a:prstGeom prst="ellipse">
            <a:avLst/>
          </a:pr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8109" name="Oval 237"/>
          <p:cNvSpPr>
            <a:spLocks noChangeArrowheads="1"/>
          </p:cNvSpPr>
          <p:nvPr/>
        </p:nvSpPr>
        <p:spPr bwMode="auto">
          <a:xfrm>
            <a:off x="1752600" y="5562600"/>
            <a:ext cx="457200" cy="1143000"/>
          </a:xfrm>
          <a:prstGeom prst="ellipse">
            <a:avLst/>
          </a:pr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8110" name="Oval 238"/>
          <p:cNvSpPr>
            <a:spLocks noChangeArrowheads="1"/>
          </p:cNvSpPr>
          <p:nvPr/>
        </p:nvSpPr>
        <p:spPr bwMode="auto">
          <a:xfrm>
            <a:off x="3962400" y="5562600"/>
            <a:ext cx="457200" cy="1143000"/>
          </a:xfrm>
          <a:prstGeom prst="ellipse">
            <a:avLst/>
          </a:pr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208176" name="Group 304"/>
          <p:cNvGrpSpPr>
            <a:grpSpLocks/>
          </p:cNvGrpSpPr>
          <p:nvPr/>
        </p:nvGrpSpPr>
        <p:grpSpPr bwMode="auto">
          <a:xfrm>
            <a:off x="1676400" y="700088"/>
            <a:ext cx="6096000" cy="5929312"/>
            <a:chOff x="1056" y="441"/>
            <a:chExt cx="3840" cy="3735"/>
          </a:xfrm>
        </p:grpSpPr>
        <p:sp>
          <p:nvSpPr>
            <p:cNvPr id="208177" name="Rectangle 305"/>
            <p:cNvSpPr>
              <a:spLocks noChangeArrowheads="1"/>
            </p:cNvSpPr>
            <p:nvPr/>
          </p:nvSpPr>
          <p:spPr bwMode="auto">
            <a:xfrm>
              <a:off x="2112" y="441"/>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8178" name="Rectangle 306"/>
            <p:cNvSpPr>
              <a:spLocks noChangeArrowheads="1"/>
            </p:cNvSpPr>
            <p:nvPr/>
          </p:nvSpPr>
          <p:spPr bwMode="auto">
            <a:xfrm>
              <a:off x="2112" y="690"/>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8179" name="Rectangle 307"/>
            <p:cNvSpPr>
              <a:spLocks noChangeArrowheads="1"/>
            </p:cNvSpPr>
            <p:nvPr/>
          </p:nvSpPr>
          <p:spPr bwMode="auto">
            <a:xfrm>
              <a:off x="2112" y="1188"/>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8180" name="Rectangle 308"/>
            <p:cNvSpPr>
              <a:spLocks noChangeArrowheads="1"/>
            </p:cNvSpPr>
            <p:nvPr/>
          </p:nvSpPr>
          <p:spPr bwMode="auto">
            <a:xfrm>
              <a:off x="2112" y="1686"/>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Char char="ü"/>
                <a:defRPr/>
              </a:pPr>
              <a:r>
                <a:rPr lang="en-US" altLang="ja-JP" sz="2000">
                  <a:latin typeface="Times New Roman" panose="02020603050405020304" pitchFamily="18" charset="0"/>
                </a:rPr>
                <a:t> </a:t>
              </a:r>
            </a:p>
          </p:txBody>
        </p:sp>
        <p:sp>
          <p:nvSpPr>
            <p:cNvPr id="208181" name="Rectangle 309"/>
            <p:cNvSpPr>
              <a:spLocks noChangeArrowheads="1"/>
            </p:cNvSpPr>
            <p:nvPr/>
          </p:nvSpPr>
          <p:spPr bwMode="auto">
            <a:xfrm>
              <a:off x="4080" y="441"/>
              <a:ext cx="81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b="1">
                  <a:latin typeface="Times New Roman" panose="02020603050405020304" pitchFamily="18" charset="0"/>
                </a:rPr>
                <a:t>-</a:t>
              </a:r>
              <a:r>
                <a:rPr lang="en-US" altLang="ja-JP" sz="2000">
                  <a:latin typeface="Times New Roman" panose="02020603050405020304" pitchFamily="18" charset="0"/>
                </a:rPr>
                <a:t> 0 1 </a:t>
              </a:r>
              <a:r>
                <a:rPr lang="en-US" altLang="ja-JP" sz="2000" b="1">
                  <a:latin typeface="Times New Roman" panose="02020603050405020304" pitchFamily="18" charset="0"/>
                </a:rPr>
                <a:t>-</a:t>
              </a:r>
            </a:p>
          </p:txBody>
        </p:sp>
        <p:sp>
          <p:nvSpPr>
            <p:cNvPr id="208182" name="Rectangle 310"/>
            <p:cNvSpPr>
              <a:spLocks noChangeArrowheads="1"/>
            </p:cNvSpPr>
            <p:nvPr/>
          </p:nvSpPr>
          <p:spPr bwMode="auto">
            <a:xfrm>
              <a:off x="3072" y="441"/>
              <a:ext cx="100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a:latin typeface="Times New Roman" panose="02020603050405020304" pitchFamily="18" charset="0"/>
                </a:rPr>
                <a:t>2,3,10,11</a:t>
              </a:r>
            </a:p>
          </p:txBody>
        </p:sp>
        <p:sp>
          <p:nvSpPr>
            <p:cNvPr id="208183" name="Line 311"/>
            <p:cNvSpPr>
              <a:spLocks noChangeShapeType="1"/>
            </p:cNvSpPr>
            <p:nvPr/>
          </p:nvSpPr>
          <p:spPr bwMode="auto">
            <a:xfrm>
              <a:off x="2640" y="576"/>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8184" name="Line 312"/>
            <p:cNvSpPr>
              <a:spLocks noChangeShapeType="1"/>
            </p:cNvSpPr>
            <p:nvPr/>
          </p:nvSpPr>
          <p:spPr bwMode="auto">
            <a:xfrm flipV="1">
              <a:off x="2640" y="576"/>
              <a:ext cx="384"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8185" name="Line 313"/>
            <p:cNvSpPr>
              <a:spLocks noChangeShapeType="1"/>
            </p:cNvSpPr>
            <p:nvPr/>
          </p:nvSpPr>
          <p:spPr bwMode="auto">
            <a:xfrm flipV="1">
              <a:off x="2640" y="576"/>
              <a:ext cx="384" cy="72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8186" name="Line 314"/>
            <p:cNvSpPr>
              <a:spLocks noChangeShapeType="1"/>
            </p:cNvSpPr>
            <p:nvPr/>
          </p:nvSpPr>
          <p:spPr bwMode="auto">
            <a:xfrm flipV="1">
              <a:off x="2640" y="576"/>
              <a:ext cx="384" cy="12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39033" name="Group 315"/>
            <p:cNvGrpSpPr>
              <a:grpSpLocks/>
            </p:cNvGrpSpPr>
            <p:nvPr/>
          </p:nvGrpSpPr>
          <p:grpSpPr bwMode="auto">
            <a:xfrm>
              <a:off x="1056" y="3552"/>
              <a:ext cx="1824" cy="624"/>
              <a:chOff x="3552" y="3552"/>
              <a:chExt cx="1824" cy="624"/>
            </a:xfrm>
          </p:grpSpPr>
          <p:sp>
            <p:nvSpPr>
              <p:cNvPr id="208188" name="Arc 316"/>
              <p:cNvSpPr>
                <a:spLocks/>
              </p:cNvSpPr>
              <p:nvPr/>
            </p:nvSpPr>
            <p:spPr bwMode="auto">
              <a:xfrm>
                <a:off x="3552" y="3552"/>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8189" name="Arc 317"/>
              <p:cNvSpPr>
                <a:spLocks/>
              </p:cNvSpPr>
              <p:nvPr/>
            </p:nvSpPr>
            <p:spPr bwMode="auto">
              <a:xfrm flipV="1">
                <a:off x="3552" y="3840"/>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8190" name="Arc 318"/>
              <p:cNvSpPr>
                <a:spLocks/>
              </p:cNvSpPr>
              <p:nvPr/>
            </p:nvSpPr>
            <p:spPr bwMode="auto">
              <a:xfrm flipH="1">
                <a:off x="4944" y="3552"/>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8191" name="Arc 319"/>
              <p:cNvSpPr>
                <a:spLocks/>
              </p:cNvSpPr>
              <p:nvPr/>
            </p:nvSpPr>
            <p:spPr bwMode="auto">
              <a:xfrm flipH="1" flipV="1">
                <a:off x="4944" y="3840"/>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sp>
        <p:nvSpPr>
          <p:cNvPr id="208192" name="Text Box 320"/>
          <p:cNvSpPr txBox="1">
            <a:spLocks noChangeArrowheads="1"/>
          </p:cNvSpPr>
          <p:nvPr/>
        </p:nvSpPr>
        <p:spPr bwMode="auto">
          <a:xfrm>
            <a:off x="4953000" y="4191000"/>
            <a:ext cx="3225800" cy="154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ja-JP" altLang="en-US">
                <a:effectLst>
                  <a:outerShdw blurRad="38100" dist="38100" dir="2700000" algn="tl">
                    <a:srgbClr val="000000"/>
                  </a:outerShdw>
                </a:effectLst>
                <a:latin typeface="Times New Roman" panose="02020603050405020304" pitchFamily="18" charset="0"/>
              </a:rPr>
              <a:t>各行それぞれが</a:t>
            </a:r>
          </a:p>
          <a:p>
            <a:pPr eaLnBrk="1" hangingPunct="1">
              <a:spcBef>
                <a:spcPct val="20000"/>
              </a:spcBef>
              <a:buClr>
                <a:schemeClr val="hlink"/>
              </a:buClr>
              <a:buSzPct val="70000"/>
              <a:buFont typeface="Wingdings" panose="05000000000000000000" pitchFamily="2" charset="2"/>
              <a:buNone/>
              <a:defRPr/>
            </a:pPr>
            <a:r>
              <a:rPr lang="ja-JP" altLang="en-US">
                <a:effectLst>
                  <a:outerShdw blurRad="38100" dist="38100" dir="2700000" algn="tl">
                    <a:srgbClr val="000000"/>
                  </a:outerShdw>
                </a:effectLst>
                <a:latin typeface="Times New Roman" panose="02020603050405020304" pitchFamily="18" charset="0"/>
              </a:rPr>
              <a:t>隣接グループの行と</a:t>
            </a:r>
          </a:p>
          <a:p>
            <a:pPr eaLnBrk="1" hangingPunct="1">
              <a:spcBef>
                <a:spcPct val="20000"/>
              </a:spcBef>
              <a:buClr>
                <a:schemeClr val="hlink"/>
              </a:buClr>
              <a:buSzPct val="70000"/>
              <a:buFont typeface="Wingdings" panose="05000000000000000000" pitchFamily="2" charset="2"/>
              <a:buNone/>
              <a:defRPr/>
            </a:pPr>
            <a:r>
              <a:rPr lang="ja-JP" altLang="en-US">
                <a:effectLst>
                  <a:outerShdw blurRad="38100" dist="38100" dir="2700000" algn="tl">
                    <a:srgbClr val="000000"/>
                  </a:outerShdw>
                </a:effectLst>
                <a:latin typeface="Times New Roman" panose="02020603050405020304" pitchFamily="18" charset="0"/>
              </a:rPr>
              <a:t>併合可能かチェック</a:t>
            </a:r>
          </a:p>
        </p:txBody>
      </p:sp>
      <p:sp>
        <p:nvSpPr>
          <p:cNvPr id="208193" name="Text Box 321"/>
          <p:cNvSpPr txBox="1">
            <a:spLocks noChangeArrowheads="1"/>
          </p:cNvSpPr>
          <p:nvPr/>
        </p:nvSpPr>
        <p:spPr bwMode="auto">
          <a:xfrm>
            <a:off x="4800600" y="1905000"/>
            <a:ext cx="3676650"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ja-JP" altLang="en-US">
                <a:effectLst>
                  <a:outerShdw blurRad="38100" dist="38100" dir="2700000" algn="tl">
                    <a:srgbClr val="000000"/>
                  </a:outerShdw>
                </a:effectLst>
                <a:latin typeface="Times New Roman" panose="02020603050405020304" pitchFamily="18" charset="0"/>
              </a:rPr>
              <a:t>チェックが付かなかった</a:t>
            </a:r>
          </a:p>
          <a:p>
            <a:pPr eaLnBrk="1" hangingPunct="1">
              <a:spcBef>
                <a:spcPct val="20000"/>
              </a:spcBef>
              <a:buClr>
                <a:schemeClr val="hlink"/>
              </a:buClr>
              <a:buSzPct val="70000"/>
              <a:buFont typeface="Wingdings" panose="05000000000000000000" pitchFamily="2" charset="2"/>
              <a:buNone/>
              <a:defRPr/>
            </a:pPr>
            <a:r>
              <a:rPr lang="ja-JP" altLang="en-US">
                <a:effectLst>
                  <a:outerShdw blurRad="38100" dist="38100" dir="2700000" algn="tl">
                    <a:srgbClr val="000000"/>
                  </a:outerShdw>
                </a:effectLst>
                <a:latin typeface="Times New Roman" panose="02020603050405020304" pitchFamily="18" charset="0"/>
              </a:rPr>
              <a:t>項が主項</a:t>
            </a:r>
          </a:p>
        </p:txBody>
      </p:sp>
      <p:grpSp>
        <p:nvGrpSpPr>
          <p:cNvPr id="208204" name="Group 332"/>
          <p:cNvGrpSpPr>
            <a:grpSpLocks/>
          </p:cNvGrpSpPr>
          <p:nvPr/>
        </p:nvGrpSpPr>
        <p:grpSpPr bwMode="auto">
          <a:xfrm>
            <a:off x="2362200" y="700088"/>
            <a:ext cx="6172200" cy="5548312"/>
            <a:chOff x="1488" y="441"/>
            <a:chExt cx="3888" cy="3495"/>
          </a:xfrm>
        </p:grpSpPr>
        <p:grpSp>
          <p:nvGrpSpPr>
            <p:cNvPr id="39013" name="Group 333"/>
            <p:cNvGrpSpPr>
              <a:grpSpLocks/>
            </p:cNvGrpSpPr>
            <p:nvPr/>
          </p:nvGrpSpPr>
          <p:grpSpPr bwMode="auto">
            <a:xfrm>
              <a:off x="1488" y="2880"/>
              <a:ext cx="960" cy="1056"/>
              <a:chOff x="1488" y="2880"/>
              <a:chExt cx="960" cy="1056"/>
            </a:xfrm>
          </p:grpSpPr>
          <p:sp>
            <p:nvSpPr>
              <p:cNvPr id="208206" name="Oval 334"/>
              <p:cNvSpPr>
                <a:spLocks noChangeArrowheads="1"/>
              </p:cNvSpPr>
              <p:nvPr/>
            </p:nvSpPr>
            <p:spPr bwMode="auto">
              <a:xfrm>
                <a:off x="1584" y="2880"/>
                <a:ext cx="288" cy="72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8207" name="Oval 335"/>
              <p:cNvSpPr>
                <a:spLocks noChangeArrowheads="1"/>
              </p:cNvSpPr>
              <p:nvPr/>
            </p:nvSpPr>
            <p:spPr bwMode="auto">
              <a:xfrm>
                <a:off x="1488" y="3264"/>
                <a:ext cx="960" cy="24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08208" name="Oval 336"/>
              <p:cNvSpPr>
                <a:spLocks noChangeArrowheads="1"/>
              </p:cNvSpPr>
              <p:nvPr/>
            </p:nvSpPr>
            <p:spPr bwMode="auto">
              <a:xfrm>
                <a:off x="2016" y="3216"/>
                <a:ext cx="288" cy="72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08209" name="Rectangle 337"/>
            <p:cNvSpPr>
              <a:spLocks noChangeArrowheads="1"/>
            </p:cNvSpPr>
            <p:nvPr/>
          </p:nvSpPr>
          <p:spPr bwMode="auto">
            <a:xfrm>
              <a:off x="4896" y="441"/>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i="1">
                  <a:solidFill>
                    <a:srgbClr val="FFFF00"/>
                  </a:solidFill>
                  <a:latin typeface="Times New Roman" panose="02020603050405020304" pitchFamily="18" charset="0"/>
                </a:rPr>
                <a:t>t</a:t>
              </a:r>
            </a:p>
          </p:txBody>
        </p:sp>
        <p:sp>
          <p:nvSpPr>
            <p:cNvPr id="208210" name="Rectangle 338"/>
            <p:cNvSpPr>
              <a:spLocks noChangeArrowheads="1"/>
            </p:cNvSpPr>
            <p:nvPr/>
          </p:nvSpPr>
          <p:spPr bwMode="auto">
            <a:xfrm>
              <a:off x="2112" y="939"/>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i="1">
                  <a:solidFill>
                    <a:srgbClr val="FFFF00"/>
                  </a:solidFill>
                  <a:latin typeface="Times New Roman" panose="02020603050405020304" pitchFamily="18" charset="0"/>
                </a:rPr>
                <a:t>p</a:t>
              </a:r>
            </a:p>
          </p:txBody>
        </p:sp>
        <p:sp>
          <p:nvSpPr>
            <p:cNvPr id="208211" name="Rectangle 339"/>
            <p:cNvSpPr>
              <a:spLocks noChangeArrowheads="1"/>
            </p:cNvSpPr>
            <p:nvPr/>
          </p:nvSpPr>
          <p:spPr bwMode="auto">
            <a:xfrm>
              <a:off x="2112" y="1437"/>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i="1">
                  <a:solidFill>
                    <a:srgbClr val="FFFF00"/>
                  </a:solidFill>
                  <a:latin typeface="Times New Roman" panose="02020603050405020304" pitchFamily="18" charset="0"/>
                </a:rPr>
                <a:t>q</a:t>
              </a:r>
            </a:p>
          </p:txBody>
        </p:sp>
        <p:sp>
          <p:nvSpPr>
            <p:cNvPr id="208212" name="Rectangle 340"/>
            <p:cNvSpPr>
              <a:spLocks noChangeArrowheads="1"/>
            </p:cNvSpPr>
            <p:nvPr/>
          </p:nvSpPr>
          <p:spPr bwMode="auto">
            <a:xfrm>
              <a:off x="2112" y="2184"/>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i="1">
                  <a:solidFill>
                    <a:srgbClr val="FFFF00"/>
                  </a:solidFill>
                  <a:latin typeface="Times New Roman" panose="02020603050405020304" pitchFamily="18" charset="0"/>
                </a:rPr>
                <a:t>s</a:t>
              </a:r>
            </a:p>
          </p:txBody>
        </p:sp>
        <p:sp>
          <p:nvSpPr>
            <p:cNvPr id="208213" name="Rectangle 341"/>
            <p:cNvSpPr>
              <a:spLocks noChangeArrowheads="1"/>
            </p:cNvSpPr>
            <p:nvPr/>
          </p:nvSpPr>
          <p:spPr bwMode="auto">
            <a:xfrm>
              <a:off x="2112" y="1935"/>
              <a:ext cx="48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000" i="1">
                  <a:solidFill>
                    <a:srgbClr val="FFFF00"/>
                  </a:solidFill>
                  <a:latin typeface="Times New Roman" panose="02020603050405020304" pitchFamily="18" charset="0"/>
                </a:rPr>
                <a:t>r</a:t>
              </a:r>
            </a:p>
          </p:txBody>
        </p:sp>
        <p:sp>
          <p:nvSpPr>
            <p:cNvPr id="208214" name="Oval 342"/>
            <p:cNvSpPr>
              <a:spLocks noChangeArrowheads="1"/>
            </p:cNvSpPr>
            <p:nvPr/>
          </p:nvSpPr>
          <p:spPr bwMode="auto">
            <a:xfrm>
              <a:off x="1920" y="3600"/>
              <a:ext cx="960" cy="24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08176"/>
                                        </p:tgtEl>
                                        <p:attrNameLst>
                                          <p:attrName>style.visibility</p:attrName>
                                        </p:attrNameLst>
                                      </p:cBhvr>
                                      <p:to>
                                        <p:strVal val="visible"/>
                                      </p:to>
                                    </p:set>
                                    <p:animEffect transition="in" filter="checkerboard(across)">
                                      <p:cBhvr>
                                        <p:cTn id="7" dur="500"/>
                                        <p:tgtEl>
                                          <p:spTgt spid="2081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208193"/>
                                        </p:tgtEl>
                                        <p:attrNameLst>
                                          <p:attrName>style.visibility</p:attrName>
                                        </p:attrNameLst>
                                      </p:cBhvr>
                                      <p:to>
                                        <p:strVal val="visible"/>
                                      </p:to>
                                    </p:set>
                                    <p:anim calcmode="lin" valueType="num">
                                      <p:cBhvr additive="base">
                                        <p:cTn id="12" dur="500" fill="hold"/>
                                        <p:tgtEl>
                                          <p:spTgt spid="208193"/>
                                        </p:tgtEl>
                                        <p:attrNameLst>
                                          <p:attrName>ppt_x</p:attrName>
                                        </p:attrNameLst>
                                      </p:cBhvr>
                                      <p:tavLst>
                                        <p:tav tm="0">
                                          <p:val>
                                            <p:strVal val="1+#ppt_w/2"/>
                                          </p:val>
                                        </p:tav>
                                        <p:tav tm="100000">
                                          <p:val>
                                            <p:strVal val="#ppt_x"/>
                                          </p:val>
                                        </p:tav>
                                      </p:tavLst>
                                    </p:anim>
                                    <p:anim calcmode="lin" valueType="num">
                                      <p:cBhvr additive="base">
                                        <p:cTn id="13" dur="500" fill="hold"/>
                                        <p:tgtEl>
                                          <p:spTgt spid="20819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208204"/>
                                        </p:tgtEl>
                                        <p:attrNameLst>
                                          <p:attrName>style.visibility</p:attrName>
                                        </p:attrNameLst>
                                      </p:cBhvr>
                                      <p:to>
                                        <p:strVal val="visible"/>
                                      </p:to>
                                    </p:set>
                                    <p:animEffect transition="in" filter="checkerboard(across)">
                                      <p:cBhvr>
                                        <p:cTn id="18" dur="500"/>
                                        <p:tgtEl>
                                          <p:spTgt spid="208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193"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9529" name="Group 89"/>
          <p:cNvGraphicFramePr>
            <a:graphicFrameLocks noGrp="1"/>
          </p:cNvGraphicFramePr>
          <p:nvPr/>
        </p:nvGraphicFramePr>
        <p:xfrm>
          <a:off x="1066800" y="609600"/>
          <a:ext cx="4572000" cy="3108756"/>
        </p:xfrm>
        <a:graphic>
          <a:graphicData uri="http://schemas.openxmlformats.org/drawingml/2006/table">
            <a:tbl>
              <a:tblPr/>
              <a:tblGrid>
                <a:gridCol w="898525">
                  <a:extLst>
                    <a:ext uri="{9D8B030D-6E8A-4147-A177-3AD203B41FA5}">
                      <a16:colId xmlns:a16="http://schemas.microsoft.com/office/drawing/2014/main" val="20000"/>
                    </a:ext>
                  </a:extLst>
                </a:gridCol>
                <a:gridCol w="1844675">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tblGrid>
              <a:tr h="518054">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marT="45703" marB="457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ラベル</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marT="45703" marB="457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54">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marT="45703" marB="457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4,5</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a:t>
                      </a:r>
                      <a:r>
                        <a:rPr kumimoji="1" lang="en-US" altLang="ja-JP" sz="28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marT="45703" marB="457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54">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marT="45703" marB="457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5,13</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1 0 1</a:t>
                      </a:r>
                    </a:p>
                  </a:txBody>
                  <a:tcPr marT="45703" marB="457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54">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marT="45703" marB="457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11,15</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a:t>
                      </a:r>
                      <a:r>
                        <a:rPr kumimoji="1" lang="en-US" altLang="ja-JP" sz="28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1 1</a:t>
                      </a:r>
                    </a:p>
                  </a:txBody>
                  <a:tcPr marT="45703" marB="457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054">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marT="45703" marB="457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13,15</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a:t>
                      </a:r>
                      <a:r>
                        <a:rPr kumimoji="1" lang="en-US" altLang="ja-JP" sz="28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marT="45703" marB="457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054">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t</a:t>
                      </a:r>
                    </a:p>
                  </a:txBody>
                  <a:tcPr marT="45703" marB="457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2,3,10,11</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0 1 </a:t>
                      </a:r>
                      <a:r>
                        <a:rPr kumimoji="1" lang="en-US" altLang="ja-JP" sz="28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marT="45703" marB="457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189478" name="Group 38"/>
          <p:cNvGraphicFramePr>
            <a:graphicFrameLocks noGrp="1"/>
          </p:cNvGraphicFramePr>
          <p:nvPr/>
        </p:nvGraphicFramePr>
        <p:xfrm>
          <a:off x="1371600" y="3886200"/>
          <a:ext cx="3657600" cy="2633665"/>
        </p:xfrm>
        <a:graphic>
          <a:graphicData uri="http://schemas.openxmlformats.org/drawingml/2006/table">
            <a:tbl>
              <a:tblPr/>
              <a:tblGrid>
                <a:gridCol w="731838">
                  <a:extLst>
                    <a:ext uri="{9D8B030D-6E8A-4147-A177-3AD203B41FA5}">
                      <a16:colId xmlns:a16="http://schemas.microsoft.com/office/drawing/2014/main" val="20000"/>
                    </a:ext>
                  </a:extLst>
                </a:gridCol>
                <a:gridCol w="730250">
                  <a:extLst>
                    <a:ext uri="{9D8B030D-6E8A-4147-A177-3AD203B41FA5}">
                      <a16:colId xmlns:a16="http://schemas.microsoft.com/office/drawing/2014/main" val="20001"/>
                    </a:ext>
                  </a:extLst>
                </a:gridCol>
                <a:gridCol w="733425">
                  <a:extLst>
                    <a:ext uri="{9D8B030D-6E8A-4147-A177-3AD203B41FA5}">
                      <a16:colId xmlns:a16="http://schemas.microsoft.com/office/drawing/2014/main" val="20002"/>
                    </a:ext>
                  </a:extLst>
                </a:gridCol>
                <a:gridCol w="730250">
                  <a:extLst>
                    <a:ext uri="{9D8B030D-6E8A-4147-A177-3AD203B41FA5}">
                      <a16:colId xmlns:a16="http://schemas.microsoft.com/office/drawing/2014/main" val="20003"/>
                    </a:ext>
                  </a:extLst>
                </a:gridCol>
                <a:gridCol w="731837">
                  <a:extLst>
                    <a:ext uri="{9D8B030D-6E8A-4147-A177-3AD203B41FA5}">
                      <a16:colId xmlns:a16="http://schemas.microsoft.com/office/drawing/2014/main" val="20004"/>
                    </a:ext>
                  </a:extLst>
                </a:gridCol>
              </a:tblGrid>
              <a:tr h="56087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1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1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1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89530" name="Oval 90"/>
          <p:cNvSpPr>
            <a:spLocks noChangeArrowheads="1"/>
          </p:cNvSpPr>
          <p:nvPr/>
        </p:nvSpPr>
        <p:spPr bwMode="auto">
          <a:xfrm>
            <a:off x="2819400" y="5029200"/>
            <a:ext cx="1447800" cy="381000"/>
          </a:xfrm>
          <a:prstGeom prst="ellipse">
            <a:avLst/>
          </a:pr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89531" name="Oval 91"/>
          <p:cNvSpPr>
            <a:spLocks noChangeArrowheads="1"/>
          </p:cNvSpPr>
          <p:nvPr/>
        </p:nvSpPr>
        <p:spPr bwMode="auto">
          <a:xfrm>
            <a:off x="3581400" y="5562600"/>
            <a:ext cx="1447800" cy="381000"/>
          </a:xfrm>
          <a:prstGeom prst="ellipse">
            <a:avLst/>
          </a:pr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89532" name="Oval 92"/>
          <p:cNvSpPr>
            <a:spLocks noChangeArrowheads="1"/>
          </p:cNvSpPr>
          <p:nvPr/>
        </p:nvSpPr>
        <p:spPr bwMode="auto">
          <a:xfrm>
            <a:off x="3733800" y="4953000"/>
            <a:ext cx="457200" cy="1143000"/>
          </a:xfrm>
          <a:prstGeom prst="ellipse">
            <a:avLst/>
          </a:pr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89533" name="Oval 93"/>
          <p:cNvSpPr>
            <a:spLocks noChangeArrowheads="1"/>
          </p:cNvSpPr>
          <p:nvPr/>
        </p:nvSpPr>
        <p:spPr bwMode="auto">
          <a:xfrm>
            <a:off x="2971800" y="4419600"/>
            <a:ext cx="457200" cy="1143000"/>
          </a:xfrm>
          <a:prstGeom prst="ellipse">
            <a:avLst/>
          </a:pr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40010" name="Group 101"/>
          <p:cNvGrpSpPr>
            <a:grpSpLocks/>
          </p:cNvGrpSpPr>
          <p:nvPr/>
        </p:nvGrpSpPr>
        <p:grpSpPr bwMode="auto">
          <a:xfrm>
            <a:off x="2133600" y="5486400"/>
            <a:ext cx="2895600" cy="990600"/>
            <a:chOff x="3552" y="3552"/>
            <a:chExt cx="1824" cy="624"/>
          </a:xfrm>
        </p:grpSpPr>
        <p:sp>
          <p:nvSpPr>
            <p:cNvPr id="189542" name="Arc 102"/>
            <p:cNvSpPr>
              <a:spLocks/>
            </p:cNvSpPr>
            <p:nvPr/>
          </p:nvSpPr>
          <p:spPr bwMode="auto">
            <a:xfrm>
              <a:off x="3552" y="3552"/>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89543" name="Arc 103"/>
            <p:cNvSpPr>
              <a:spLocks/>
            </p:cNvSpPr>
            <p:nvPr/>
          </p:nvSpPr>
          <p:spPr bwMode="auto">
            <a:xfrm flipV="1">
              <a:off x="3552" y="3840"/>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89544" name="Arc 104"/>
            <p:cNvSpPr>
              <a:spLocks/>
            </p:cNvSpPr>
            <p:nvPr/>
          </p:nvSpPr>
          <p:spPr bwMode="auto">
            <a:xfrm flipH="1">
              <a:off x="4944" y="3552"/>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89545" name="Arc 105"/>
            <p:cNvSpPr>
              <a:spLocks/>
            </p:cNvSpPr>
            <p:nvPr/>
          </p:nvSpPr>
          <p:spPr bwMode="auto">
            <a:xfrm flipH="1" flipV="1">
              <a:off x="4944" y="3840"/>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189550" name="Line 110"/>
          <p:cNvSpPr>
            <a:spLocks noChangeShapeType="1"/>
          </p:cNvSpPr>
          <p:nvPr/>
        </p:nvSpPr>
        <p:spPr bwMode="auto">
          <a:xfrm>
            <a:off x="1371600" y="38862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189614" name="Group 174"/>
          <p:cNvGrpSpPr>
            <a:grpSpLocks/>
          </p:cNvGrpSpPr>
          <p:nvPr/>
        </p:nvGrpSpPr>
        <p:grpSpPr bwMode="auto">
          <a:xfrm>
            <a:off x="6553200" y="2133600"/>
            <a:ext cx="1557338" cy="3154363"/>
            <a:chOff x="4128" y="1344"/>
            <a:chExt cx="981" cy="1987"/>
          </a:xfrm>
        </p:grpSpPr>
        <p:sp>
          <p:nvSpPr>
            <p:cNvPr id="189551" name="Text Box 111"/>
            <p:cNvSpPr txBox="1">
              <a:spLocks noChangeArrowheads="1"/>
            </p:cNvSpPr>
            <p:nvPr/>
          </p:nvSpPr>
          <p:spPr bwMode="auto">
            <a:xfrm>
              <a:off x="4128" y="1344"/>
              <a:ext cx="5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ja-JP" altLang="en-US">
                  <a:effectLst>
                    <a:outerShdw blurRad="38100" dist="38100" dir="2700000" algn="tl">
                      <a:srgbClr val="000000"/>
                    </a:outerShdw>
                  </a:effectLst>
                </a:rPr>
                <a:t>主項</a:t>
              </a:r>
              <a:endParaRPr lang="ja-JP" altLang="en-US" sz="3600" i="1">
                <a:effectLst>
                  <a:outerShdw blurRad="38100" dist="38100" dir="2700000" algn="tl">
                    <a:srgbClr val="000000"/>
                  </a:outerShdw>
                </a:effectLst>
              </a:endParaRPr>
            </a:p>
          </p:txBody>
        </p:sp>
        <p:graphicFrame>
          <p:nvGraphicFramePr>
            <p:cNvPr id="40014" name="Object 173"/>
            <p:cNvGraphicFramePr>
              <a:graphicFrameLocks noChangeAspect="1"/>
            </p:cNvGraphicFramePr>
            <p:nvPr/>
          </p:nvGraphicFramePr>
          <p:xfrm>
            <a:off x="4128" y="1680"/>
            <a:ext cx="981" cy="1651"/>
          </p:xfrm>
          <a:graphic>
            <a:graphicData uri="http://schemas.openxmlformats.org/presentationml/2006/ole">
              <mc:AlternateContent xmlns:mc="http://schemas.openxmlformats.org/markup-compatibility/2006">
                <mc:Choice xmlns:v="urn:schemas-microsoft-com:vml" Requires="v">
                  <p:oleObj spid="_x0000_s11269" name="数式" r:id="rId5" imgW="659880" imgH="1132200" progId="Equation.3">
                    <p:embed/>
                  </p:oleObj>
                </mc:Choice>
                <mc:Fallback>
                  <p:oleObj name="数式" r:id="rId5" imgW="659880" imgH="1132200" progId="Equation.3">
                    <p:embed/>
                    <p:pic>
                      <p:nvPicPr>
                        <p:cNvPr id="0" name="Picture 8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28" y="1680"/>
                          <a:ext cx="981" cy="16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89614"/>
                                        </p:tgtEl>
                                        <p:attrNameLst>
                                          <p:attrName>style.visibility</p:attrName>
                                        </p:attrNameLst>
                                      </p:cBhvr>
                                      <p:to>
                                        <p:strVal val="visible"/>
                                      </p:to>
                                    </p:set>
                                    <p:animEffect transition="in" filter="checkerboard(across)">
                                      <p:cBhvr>
                                        <p:cTn id="7" dur="500"/>
                                        <p:tgtEl>
                                          <p:spTgt spid="1896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1125" name="Group 181"/>
          <p:cNvGraphicFramePr>
            <a:graphicFrameLocks noGrp="1"/>
          </p:cNvGraphicFramePr>
          <p:nvPr/>
        </p:nvGraphicFramePr>
        <p:xfrm>
          <a:off x="838200" y="228600"/>
          <a:ext cx="7162800" cy="3505200"/>
        </p:xfrm>
        <a:graphic>
          <a:graphicData uri="http://schemas.openxmlformats.org/drawingml/2006/table">
            <a:tbl>
              <a:tblPr/>
              <a:tblGrid>
                <a:gridCol w="1781175">
                  <a:extLst>
                    <a:ext uri="{9D8B030D-6E8A-4147-A177-3AD203B41FA5}">
                      <a16:colId xmlns:a16="http://schemas.microsoft.com/office/drawing/2014/main" val="20000"/>
                    </a:ext>
                  </a:extLst>
                </a:gridCol>
                <a:gridCol w="557213">
                  <a:extLst>
                    <a:ext uri="{9D8B030D-6E8A-4147-A177-3AD203B41FA5}">
                      <a16:colId xmlns:a16="http://schemas.microsoft.com/office/drawing/2014/main" val="20001"/>
                    </a:ext>
                  </a:extLst>
                </a:gridCol>
                <a:gridCol w="557212">
                  <a:extLst>
                    <a:ext uri="{9D8B030D-6E8A-4147-A177-3AD203B41FA5}">
                      <a16:colId xmlns:a16="http://schemas.microsoft.com/office/drawing/2014/main" val="20002"/>
                    </a:ext>
                  </a:extLst>
                </a:gridCol>
                <a:gridCol w="557213">
                  <a:extLst>
                    <a:ext uri="{9D8B030D-6E8A-4147-A177-3AD203B41FA5}">
                      <a16:colId xmlns:a16="http://schemas.microsoft.com/office/drawing/2014/main" val="20003"/>
                    </a:ext>
                  </a:extLst>
                </a:gridCol>
                <a:gridCol w="541337">
                  <a:extLst>
                    <a:ext uri="{9D8B030D-6E8A-4147-A177-3AD203B41FA5}">
                      <a16:colId xmlns:a16="http://schemas.microsoft.com/office/drawing/2014/main" val="20004"/>
                    </a:ext>
                  </a:extLst>
                </a:gridCol>
                <a:gridCol w="558800">
                  <a:extLst>
                    <a:ext uri="{9D8B030D-6E8A-4147-A177-3AD203B41FA5}">
                      <a16:colId xmlns:a16="http://schemas.microsoft.com/office/drawing/2014/main" val="20005"/>
                    </a:ext>
                  </a:extLst>
                </a:gridCol>
                <a:gridCol w="557213">
                  <a:extLst>
                    <a:ext uri="{9D8B030D-6E8A-4147-A177-3AD203B41FA5}">
                      <a16:colId xmlns:a16="http://schemas.microsoft.com/office/drawing/2014/main" val="20006"/>
                    </a:ext>
                  </a:extLst>
                </a:gridCol>
                <a:gridCol w="555625">
                  <a:extLst>
                    <a:ext uri="{9D8B030D-6E8A-4147-A177-3AD203B41FA5}">
                      <a16:colId xmlns:a16="http://schemas.microsoft.com/office/drawing/2014/main" val="20007"/>
                    </a:ext>
                  </a:extLst>
                </a:gridCol>
                <a:gridCol w="557212">
                  <a:extLst>
                    <a:ext uri="{9D8B030D-6E8A-4147-A177-3AD203B41FA5}">
                      <a16:colId xmlns:a16="http://schemas.microsoft.com/office/drawing/2014/main" val="20008"/>
                    </a:ext>
                  </a:extLst>
                </a:gridCol>
                <a:gridCol w="939800">
                  <a:extLst>
                    <a:ext uri="{9D8B030D-6E8A-4147-A177-3AD203B41FA5}">
                      <a16:colId xmlns:a16="http://schemas.microsoft.com/office/drawing/2014/main" val="20009"/>
                    </a:ext>
                  </a:extLst>
                </a:gridCol>
              </a:tblGrid>
              <a:tr h="546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必須</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5,13:</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11,15: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13,15: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2,3,10,11: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選択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graphicFrame>
        <p:nvGraphicFramePr>
          <p:cNvPr id="211036" name="Group 92"/>
          <p:cNvGraphicFramePr>
            <a:graphicFrameLocks noGrp="1"/>
          </p:cNvGraphicFramePr>
          <p:nvPr/>
        </p:nvGraphicFramePr>
        <p:xfrm>
          <a:off x="1371600" y="3886200"/>
          <a:ext cx="3657600" cy="2633665"/>
        </p:xfrm>
        <a:graphic>
          <a:graphicData uri="http://schemas.openxmlformats.org/drawingml/2006/table">
            <a:tbl>
              <a:tblPr/>
              <a:tblGrid>
                <a:gridCol w="731838">
                  <a:extLst>
                    <a:ext uri="{9D8B030D-6E8A-4147-A177-3AD203B41FA5}">
                      <a16:colId xmlns:a16="http://schemas.microsoft.com/office/drawing/2014/main" val="20000"/>
                    </a:ext>
                  </a:extLst>
                </a:gridCol>
                <a:gridCol w="730250">
                  <a:extLst>
                    <a:ext uri="{9D8B030D-6E8A-4147-A177-3AD203B41FA5}">
                      <a16:colId xmlns:a16="http://schemas.microsoft.com/office/drawing/2014/main" val="20001"/>
                    </a:ext>
                  </a:extLst>
                </a:gridCol>
                <a:gridCol w="733425">
                  <a:extLst>
                    <a:ext uri="{9D8B030D-6E8A-4147-A177-3AD203B41FA5}">
                      <a16:colId xmlns:a16="http://schemas.microsoft.com/office/drawing/2014/main" val="20002"/>
                    </a:ext>
                  </a:extLst>
                </a:gridCol>
                <a:gridCol w="730250">
                  <a:extLst>
                    <a:ext uri="{9D8B030D-6E8A-4147-A177-3AD203B41FA5}">
                      <a16:colId xmlns:a16="http://schemas.microsoft.com/office/drawing/2014/main" val="20003"/>
                    </a:ext>
                  </a:extLst>
                </a:gridCol>
                <a:gridCol w="731837">
                  <a:extLst>
                    <a:ext uri="{9D8B030D-6E8A-4147-A177-3AD203B41FA5}">
                      <a16:colId xmlns:a16="http://schemas.microsoft.com/office/drawing/2014/main" val="20004"/>
                    </a:ext>
                  </a:extLst>
                </a:gridCol>
              </a:tblGrid>
              <a:tr h="56087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11074" name="Oval 130"/>
          <p:cNvSpPr>
            <a:spLocks noChangeArrowheads="1"/>
          </p:cNvSpPr>
          <p:nvPr/>
        </p:nvSpPr>
        <p:spPr bwMode="auto">
          <a:xfrm>
            <a:off x="2819400" y="5029200"/>
            <a:ext cx="1447800" cy="381000"/>
          </a:xfrm>
          <a:prstGeom prst="ellipse">
            <a:avLst/>
          </a:prstGeom>
          <a:noFill/>
          <a:ln w="38100">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11075" name="Oval 131"/>
          <p:cNvSpPr>
            <a:spLocks noChangeArrowheads="1"/>
          </p:cNvSpPr>
          <p:nvPr/>
        </p:nvSpPr>
        <p:spPr bwMode="auto">
          <a:xfrm>
            <a:off x="3581400" y="5562600"/>
            <a:ext cx="1447800" cy="381000"/>
          </a:xfrm>
          <a:prstGeom prst="ellipse">
            <a:avLst/>
          </a:prstGeom>
          <a:noFill/>
          <a:ln w="38100">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11076" name="Oval 132"/>
          <p:cNvSpPr>
            <a:spLocks noChangeArrowheads="1"/>
          </p:cNvSpPr>
          <p:nvPr/>
        </p:nvSpPr>
        <p:spPr bwMode="auto">
          <a:xfrm>
            <a:off x="3733800" y="4953000"/>
            <a:ext cx="457200" cy="1143000"/>
          </a:xfrm>
          <a:prstGeom prst="ellipse">
            <a:avLst/>
          </a:prstGeom>
          <a:noFill/>
          <a:ln w="38100">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11077" name="Oval 133"/>
          <p:cNvSpPr>
            <a:spLocks noChangeArrowheads="1"/>
          </p:cNvSpPr>
          <p:nvPr/>
        </p:nvSpPr>
        <p:spPr bwMode="auto">
          <a:xfrm>
            <a:off x="2971800" y="4419600"/>
            <a:ext cx="457200" cy="1143000"/>
          </a:xfrm>
          <a:prstGeom prst="ellipse">
            <a:avLst/>
          </a:prstGeom>
          <a:noFill/>
          <a:ln w="38100">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41094" name="Group 134"/>
          <p:cNvGrpSpPr>
            <a:grpSpLocks/>
          </p:cNvGrpSpPr>
          <p:nvPr/>
        </p:nvGrpSpPr>
        <p:grpSpPr bwMode="auto">
          <a:xfrm>
            <a:off x="2133600" y="5486400"/>
            <a:ext cx="2895600" cy="990600"/>
            <a:chOff x="3552" y="3552"/>
            <a:chExt cx="1824" cy="624"/>
          </a:xfrm>
        </p:grpSpPr>
        <p:sp>
          <p:nvSpPr>
            <p:cNvPr id="211079" name="Arc 135"/>
            <p:cNvSpPr>
              <a:spLocks/>
            </p:cNvSpPr>
            <p:nvPr/>
          </p:nvSpPr>
          <p:spPr bwMode="auto">
            <a:xfrm>
              <a:off x="3552" y="3552"/>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11080" name="Arc 136"/>
            <p:cNvSpPr>
              <a:spLocks/>
            </p:cNvSpPr>
            <p:nvPr/>
          </p:nvSpPr>
          <p:spPr bwMode="auto">
            <a:xfrm flipV="1">
              <a:off x="3552" y="3840"/>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11081" name="Arc 137"/>
            <p:cNvSpPr>
              <a:spLocks/>
            </p:cNvSpPr>
            <p:nvPr/>
          </p:nvSpPr>
          <p:spPr bwMode="auto">
            <a:xfrm flipH="1">
              <a:off x="4944" y="3552"/>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11082" name="Arc 138"/>
            <p:cNvSpPr>
              <a:spLocks/>
            </p:cNvSpPr>
            <p:nvPr/>
          </p:nvSpPr>
          <p:spPr bwMode="auto">
            <a:xfrm flipH="1" flipV="1">
              <a:off x="4944" y="3840"/>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11083" name="Line 139"/>
          <p:cNvSpPr>
            <a:spLocks noChangeShapeType="1"/>
          </p:cNvSpPr>
          <p:nvPr/>
        </p:nvSpPr>
        <p:spPr bwMode="auto">
          <a:xfrm>
            <a:off x="1371600" y="38862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11084" name="Line 140"/>
          <p:cNvSpPr>
            <a:spLocks noChangeShapeType="1"/>
          </p:cNvSpPr>
          <p:nvPr/>
        </p:nvSpPr>
        <p:spPr bwMode="auto">
          <a:xfrm>
            <a:off x="838200" y="228600"/>
            <a:ext cx="17526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211098" name="Group 154"/>
          <p:cNvGrpSpPr>
            <a:grpSpLocks/>
          </p:cNvGrpSpPr>
          <p:nvPr/>
        </p:nvGrpSpPr>
        <p:grpSpPr bwMode="auto">
          <a:xfrm>
            <a:off x="2971800" y="989013"/>
            <a:ext cx="1860550" cy="4573587"/>
            <a:chOff x="1872" y="623"/>
            <a:chExt cx="1172" cy="2881"/>
          </a:xfrm>
        </p:grpSpPr>
        <p:sp>
          <p:nvSpPr>
            <p:cNvPr id="211099" name="Rectangle 155"/>
            <p:cNvSpPr>
              <a:spLocks noChangeArrowheads="1"/>
            </p:cNvSpPr>
            <p:nvPr/>
          </p:nvSpPr>
          <p:spPr bwMode="auto">
            <a:xfrm>
              <a:off x="2352" y="623"/>
              <a:ext cx="35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a:t>
              </a:r>
            </a:p>
          </p:txBody>
        </p:sp>
        <p:sp>
          <p:nvSpPr>
            <p:cNvPr id="211100" name="Rectangle 156"/>
            <p:cNvSpPr>
              <a:spLocks noChangeArrowheads="1"/>
            </p:cNvSpPr>
            <p:nvPr/>
          </p:nvSpPr>
          <p:spPr bwMode="auto">
            <a:xfrm>
              <a:off x="2703" y="623"/>
              <a:ext cx="34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a:t>
              </a:r>
            </a:p>
          </p:txBody>
        </p:sp>
        <p:sp>
          <p:nvSpPr>
            <p:cNvPr id="211101" name="Oval 157"/>
            <p:cNvSpPr>
              <a:spLocks noChangeArrowheads="1"/>
            </p:cNvSpPr>
            <p:nvPr/>
          </p:nvSpPr>
          <p:spPr bwMode="auto">
            <a:xfrm>
              <a:off x="1872" y="2784"/>
              <a:ext cx="288" cy="720"/>
            </a:xfrm>
            <a:prstGeom prst="ellipse">
              <a:avLst/>
            </a:prstGeom>
            <a:noFill/>
            <a:ln w="28575">
              <a:solidFill>
                <a:srgbClr val="FF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211102" name="Group 158"/>
          <p:cNvGrpSpPr>
            <a:grpSpLocks/>
          </p:cNvGrpSpPr>
          <p:nvPr/>
        </p:nvGrpSpPr>
        <p:grpSpPr bwMode="auto">
          <a:xfrm>
            <a:off x="2819400" y="1444625"/>
            <a:ext cx="3684588" cy="3965575"/>
            <a:chOff x="1776" y="910"/>
            <a:chExt cx="2321" cy="2498"/>
          </a:xfrm>
        </p:grpSpPr>
        <p:sp>
          <p:nvSpPr>
            <p:cNvPr id="211103" name="Rectangle 159"/>
            <p:cNvSpPr>
              <a:spLocks noChangeArrowheads="1"/>
            </p:cNvSpPr>
            <p:nvPr/>
          </p:nvSpPr>
          <p:spPr bwMode="auto">
            <a:xfrm>
              <a:off x="2703" y="910"/>
              <a:ext cx="34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a:t>
              </a:r>
            </a:p>
          </p:txBody>
        </p:sp>
        <p:sp>
          <p:nvSpPr>
            <p:cNvPr id="211104" name="Rectangle 160"/>
            <p:cNvSpPr>
              <a:spLocks noChangeArrowheads="1"/>
            </p:cNvSpPr>
            <p:nvPr/>
          </p:nvSpPr>
          <p:spPr bwMode="auto">
            <a:xfrm>
              <a:off x="3747" y="910"/>
              <a:ext cx="35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a:t>
              </a:r>
            </a:p>
          </p:txBody>
        </p:sp>
        <p:sp>
          <p:nvSpPr>
            <p:cNvPr id="211105" name="Oval 161"/>
            <p:cNvSpPr>
              <a:spLocks noChangeArrowheads="1"/>
            </p:cNvSpPr>
            <p:nvPr/>
          </p:nvSpPr>
          <p:spPr bwMode="auto">
            <a:xfrm>
              <a:off x="1776" y="3168"/>
              <a:ext cx="912" cy="240"/>
            </a:xfrm>
            <a:prstGeom prst="ellipse">
              <a:avLst/>
            </a:prstGeom>
            <a:noFill/>
            <a:ln w="28575">
              <a:solidFill>
                <a:srgbClr val="FF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211106" name="Group 162"/>
          <p:cNvGrpSpPr>
            <a:grpSpLocks/>
          </p:cNvGrpSpPr>
          <p:nvPr/>
        </p:nvGrpSpPr>
        <p:grpSpPr bwMode="auto">
          <a:xfrm>
            <a:off x="3581400" y="1900238"/>
            <a:ext cx="3479800" cy="4043362"/>
            <a:chOff x="2256" y="1197"/>
            <a:chExt cx="2192" cy="2547"/>
          </a:xfrm>
        </p:grpSpPr>
        <p:sp>
          <p:nvSpPr>
            <p:cNvPr id="211107" name="Rectangle 163"/>
            <p:cNvSpPr>
              <a:spLocks noChangeArrowheads="1"/>
            </p:cNvSpPr>
            <p:nvPr/>
          </p:nvSpPr>
          <p:spPr bwMode="auto">
            <a:xfrm>
              <a:off x="3396" y="1197"/>
              <a:ext cx="35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a:t>
              </a:r>
            </a:p>
          </p:txBody>
        </p:sp>
        <p:sp>
          <p:nvSpPr>
            <p:cNvPr id="211108" name="Rectangle 164"/>
            <p:cNvSpPr>
              <a:spLocks noChangeArrowheads="1"/>
            </p:cNvSpPr>
            <p:nvPr/>
          </p:nvSpPr>
          <p:spPr bwMode="auto">
            <a:xfrm>
              <a:off x="4097" y="1197"/>
              <a:ext cx="35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a:t>
              </a:r>
            </a:p>
          </p:txBody>
        </p:sp>
        <p:sp>
          <p:nvSpPr>
            <p:cNvPr id="211109" name="Oval 165"/>
            <p:cNvSpPr>
              <a:spLocks noChangeArrowheads="1"/>
            </p:cNvSpPr>
            <p:nvPr/>
          </p:nvSpPr>
          <p:spPr bwMode="auto">
            <a:xfrm>
              <a:off x="2256" y="3504"/>
              <a:ext cx="912" cy="240"/>
            </a:xfrm>
            <a:prstGeom prst="ellipse">
              <a:avLst/>
            </a:prstGeom>
            <a:noFill/>
            <a:ln w="28575">
              <a:solidFill>
                <a:srgbClr val="FF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211110" name="Group 166"/>
          <p:cNvGrpSpPr>
            <a:grpSpLocks/>
          </p:cNvGrpSpPr>
          <p:nvPr/>
        </p:nvGrpSpPr>
        <p:grpSpPr bwMode="auto">
          <a:xfrm>
            <a:off x="3733800" y="2355850"/>
            <a:ext cx="3327400" cy="3740150"/>
            <a:chOff x="2352" y="1484"/>
            <a:chExt cx="2096" cy="2356"/>
          </a:xfrm>
        </p:grpSpPr>
        <p:sp>
          <p:nvSpPr>
            <p:cNvPr id="211111" name="Rectangle 167"/>
            <p:cNvSpPr>
              <a:spLocks noChangeArrowheads="1"/>
            </p:cNvSpPr>
            <p:nvPr/>
          </p:nvSpPr>
          <p:spPr bwMode="auto">
            <a:xfrm>
              <a:off x="3747" y="1484"/>
              <a:ext cx="35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a:t>
              </a:r>
            </a:p>
          </p:txBody>
        </p:sp>
        <p:sp>
          <p:nvSpPr>
            <p:cNvPr id="211112" name="Rectangle 168"/>
            <p:cNvSpPr>
              <a:spLocks noChangeArrowheads="1"/>
            </p:cNvSpPr>
            <p:nvPr/>
          </p:nvSpPr>
          <p:spPr bwMode="auto">
            <a:xfrm>
              <a:off x="4097" y="1484"/>
              <a:ext cx="35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a:t>
              </a:r>
            </a:p>
          </p:txBody>
        </p:sp>
        <p:sp>
          <p:nvSpPr>
            <p:cNvPr id="211113" name="Oval 169"/>
            <p:cNvSpPr>
              <a:spLocks noChangeArrowheads="1"/>
            </p:cNvSpPr>
            <p:nvPr/>
          </p:nvSpPr>
          <p:spPr bwMode="auto">
            <a:xfrm>
              <a:off x="2352" y="3120"/>
              <a:ext cx="288" cy="720"/>
            </a:xfrm>
            <a:prstGeom prst="ellipse">
              <a:avLst/>
            </a:prstGeom>
            <a:noFill/>
            <a:ln w="28575">
              <a:solidFill>
                <a:srgbClr val="FF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211114" name="Group 170"/>
          <p:cNvGrpSpPr>
            <a:grpSpLocks/>
          </p:cNvGrpSpPr>
          <p:nvPr/>
        </p:nvGrpSpPr>
        <p:grpSpPr bwMode="auto">
          <a:xfrm>
            <a:off x="2133600" y="2811463"/>
            <a:ext cx="3814763" cy="3665537"/>
            <a:chOff x="1344" y="1771"/>
            <a:chExt cx="2403" cy="2309"/>
          </a:xfrm>
        </p:grpSpPr>
        <p:sp>
          <p:nvSpPr>
            <p:cNvPr id="211115" name="Rectangle 171"/>
            <p:cNvSpPr>
              <a:spLocks noChangeArrowheads="1"/>
            </p:cNvSpPr>
            <p:nvPr/>
          </p:nvSpPr>
          <p:spPr bwMode="auto">
            <a:xfrm>
              <a:off x="1650" y="1771"/>
              <a:ext cx="35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a:t>
              </a:r>
            </a:p>
          </p:txBody>
        </p:sp>
        <p:sp>
          <p:nvSpPr>
            <p:cNvPr id="211116" name="Rectangle 172"/>
            <p:cNvSpPr>
              <a:spLocks noChangeArrowheads="1"/>
            </p:cNvSpPr>
            <p:nvPr/>
          </p:nvSpPr>
          <p:spPr bwMode="auto">
            <a:xfrm>
              <a:off x="2001" y="1771"/>
              <a:ext cx="35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a:t>
              </a:r>
            </a:p>
          </p:txBody>
        </p:sp>
        <p:sp>
          <p:nvSpPr>
            <p:cNvPr id="211117" name="Rectangle 173"/>
            <p:cNvSpPr>
              <a:spLocks noChangeArrowheads="1"/>
            </p:cNvSpPr>
            <p:nvPr/>
          </p:nvSpPr>
          <p:spPr bwMode="auto">
            <a:xfrm>
              <a:off x="3044" y="1771"/>
              <a:ext cx="35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a:t>
              </a:r>
            </a:p>
          </p:txBody>
        </p:sp>
        <p:sp>
          <p:nvSpPr>
            <p:cNvPr id="211118" name="Rectangle 174"/>
            <p:cNvSpPr>
              <a:spLocks noChangeArrowheads="1"/>
            </p:cNvSpPr>
            <p:nvPr/>
          </p:nvSpPr>
          <p:spPr bwMode="auto">
            <a:xfrm>
              <a:off x="3396" y="1771"/>
              <a:ext cx="35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latin typeface="Times New Roman" panose="02020603050405020304" pitchFamily="18" charset="0"/>
                </a:rPr>
                <a:t>○</a:t>
              </a:r>
            </a:p>
          </p:txBody>
        </p:sp>
        <p:grpSp>
          <p:nvGrpSpPr>
            <p:cNvPr id="41107" name="Group 175"/>
            <p:cNvGrpSpPr>
              <a:grpSpLocks/>
            </p:cNvGrpSpPr>
            <p:nvPr/>
          </p:nvGrpSpPr>
          <p:grpSpPr bwMode="auto">
            <a:xfrm>
              <a:off x="1344" y="3456"/>
              <a:ext cx="1824" cy="624"/>
              <a:chOff x="3552" y="3552"/>
              <a:chExt cx="1824" cy="624"/>
            </a:xfrm>
          </p:grpSpPr>
          <p:sp>
            <p:nvSpPr>
              <p:cNvPr id="211120" name="Arc 176"/>
              <p:cNvSpPr>
                <a:spLocks/>
              </p:cNvSpPr>
              <p:nvPr/>
            </p:nvSpPr>
            <p:spPr bwMode="auto">
              <a:xfrm>
                <a:off x="3552" y="3552"/>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11121" name="Arc 177"/>
              <p:cNvSpPr>
                <a:spLocks/>
              </p:cNvSpPr>
              <p:nvPr/>
            </p:nvSpPr>
            <p:spPr bwMode="auto">
              <a:xfrm flipV="1">
                <a:off x="3552" y="3840"/>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11122" name="Arc 178"/>
              <p:cNvSpPr>
                <a:spLocks/>
              </p:cNvSpPr>
              <p:nvPr/>
            </p:nvSpPr>
            <p:spPr bwMode="auto">
              <a:xfrm flipH="1">
                <a:off x="4944" y="3552"/>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11123" name="Arc 179"/>
              <p:cNvSpPr>
                <a:spLocks/>
              </p:cNvSpPr>
              <p:nvPr/>
            </p:nvSpPr>
            <p:spPr bwMode="auto">
              <a:xfrm flipH="1" flipV="1">
                <a:off x="4944" y="3840"/>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sp>
        <p:nvSpPr>
          <p:cNvPr id="211124" name="Text Box 180"/>
          <p:cNvSpPr txBox="1">
            <a:spLocks noChangeArrowheads="1"/>
          </p:cNvSpPr>
          <p:nvPr/>
        </p:nvSpPr>
        <p:spPr bwMode="auto">
          <a:xfrm>
            <a:off x="5394325" y="4235450"/>
            <a:ext cx="2590800"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ja-JP" altLang="en-US">
                <a:effectLst>
                  <a:outerShdw blurRad="38100" dist="38100" dir="2700000" algn="tl">
                    <a:srgbClr val="000000"/>
                  </a:outerShdw>
                </a:effectLst>
                <a:latin typeface="Times New Roman" panose="02020603050405020304" pitchFamily="18" charset="0"/>
              </a:rPr>
              <a:t>主項と最小項の</a:t>
            </a:r>
          </a:p>
          <a:p>
            <a:pPr eaLnBrk="1" hangingPunct="1">
              <a:spcBef>
                <a:spcPct val="20000"/>
              </a:spcBef>
              <a:buClr>
                <a:schemeClr val="hlink"/>
              </a:buClr>
              <a:buSzPct val="70000"/>
              <a:buFont typeface="Wingdings" panose="05000000000000000000" pitchFamily="2" charset="2"/>
              <a:buNone/>
              <a:defRPr/>
            </a:pPr>
            <a:r>
              <a:rPr lang="ja-JP" altLang="en-US">
                <a:effectLst>
                  <a:outerShdw blurRad="38100" dist="38100" dir="2700000" algn="tl">
                    <a:srgbClr val="000000"/>
                  </a:outerShdw>
                </a:effectLst>
                <a:latin typeface="Times New Roman" panose="02020603050405020304" pitchFamily="18" charset="0"/>
              </a:rPr>
              <a:t>対応表を作る</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11098"/>
                                        </p:tgtEl>
                                        <p:attrNameLst>
                                          <p:attrName>style.visibility</p:attrName>
                                        </p:attrNameLst>
                                      </p:cBhvr>
                                      <p:to>
                                        <p:strVal val="visible"/>
                                      </p:to>
                                    </p:set>
                                    <p:animEffect transition="in" filter="checkerboard(across)">
                                      <p:cBhvr>
                                        <p:cTn id="7" dur="500"/>
                                        <p:tgtEl>
                                          <p:spTgt spid="211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11102"/>
                                        </p:tgtEl>
                                        <p:attrNameLst>
                                          <p:attrName>style.visibility</p:attrName>
                                        </p:attrNameLst>
                                      </p:cBhvr>
                                      <p:to>
                                        <p:strVal val="visible"/>
                                      </p:to>
                                    </p:set>
                                    <p:animEffect transition="in" filter="checkerboard(across)">
                                      <p:cBhvr>
                                        <p:cTn id="12" dur="500"/>
                                        <p:tgtEl>
                                          <p:spTgt spid="21110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11106"/>
                                        </p:tgtEl>
                                        <p:attrNameLst>
                                          <p:attrName>style.visibility</p:attrName>
                                        </p:attrNameLst>
                                      </p:cBhvr>
                                      <p:to>
                                        <p:strVal val="visible"/>
                                      </p:to>
                                    </p:set>
                                    <p:animEffect transition="in" filter="checkerboard(across)">
                                      <p:cBhvr>
                                        <p:cTn id="17" dur="500"/>
                                        <p:tgtEl>
                                          <p:spTgt spid="21110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11110"/>
                                        </p:tgtEl>
                                        <p:attrNameLst>
                                          <p:attrName>style.visibility</p:attrName>
                                        </p:attrNameLst>
                                      </p:cBhvr>
                                      <p:to>
                                        <p:strVal val="visible"/>
                                      </p:to>
                                    </p:set>
                                    <p:animEffect transition="in" filter="checkerboard(across)">
                                      <p:cBhvr>
                                        <p:cTn id="22" dur="500"/>
                                        <p:tgtEl>
                                          <p:spTgt spid="2111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211114"/>
                                        </p:tgtEl>
                                        <p:attrNameLst>
                                          <p:attrName>style.visibility</p:attrName>
                                        </p:attrNameLst>
                                      </p:cBhvr>
                                      <p:to>
                                        <p:strVal val="visible"/>
                                      </p:to>
                                    </p:set>
                                    <p:animEffect transition="in" filter="checkerboard(across)">
                                      <p:cBhvr>
                                        <p:cTn id="27" dur="500"/>
                                        <p:tgtEl>
                                          <p:spTgt spid="211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p:txBody>
          <a:bodyPr/>
          <a:lstStyle/>
          <a:p>
            <a:pPr eaLnBrk="1" hangingPunct="1">
              <a:defRPr/>
            </a:pPr>
            <a:r>
              <a:rPr lang="ja-JP" altLang="en-US">
                <a:latin typeface="Times New Roman" panose="02020603050405020304" pitchFamily="18" charset="0"/>
              </a:rPr>
              <a:t>減算器</a:t>
            </a:r>
          </a:p>
        </p:txBody>
      </p:sp>
      <p:sp>
        <p:nvSpPr>
          <p:cNvPr id="271363" name="Text Box 3"/>
          <p:cNvSpPr txBox="1">
            <a:spLocks noChangeArrowheads="1"/>
          </p:cNvSpPr>
          <p:nvPr/>
        </p:nvSpPr>
        <p:spPr bwMode="auto">
          <a:xfrm>
            <a:off x="2895600" y="3733800"/>
            <a:ext cx="5222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X</a:t>
            </a:r>
            <a:r>
              <a:rPr lang="en-US" altLang="ja-JP" baseline="-25000">
                <a:effectLst>
                  <a:outerShdw blurRad="38100" dist="38100" dir="2700000" algn="tl">
                    <a:srgbClr val="000000"/>
                  </a:outerShdw>
                </a:effectLst>
                <a:latin typeface="Times New Roman" panose="02020603050405020304" pitchFamily="18" charset="0"/>
              </a:rPr>
              <a:t>1</a:t>
            </a:r>
          </a:p>
        </p:txBody>
      </p:sp>
      <p:sp>
        <p:nvSpPr>
          <p:cNvPr id="271364" name="Line 4"/>
          <p:cNvSpPr>
            <a:spLocks noChangeShapeType="1"/>
          </p:cNvSpPr>
          <p:nvPr/>
        </p:nvSpPr>
        <p:spPr bwMode="auto">
          <a:xfrm>
            <a:off x="3352800" y="40290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365" name="Text Box 5"/>
          <p:cNvSpPr txBox="1">
            <a:spLocks noChangeArrowheads="1"/>
          </p:cNvSpPr>
          <p:nvPr/>
        </p:nvSpPr>
        <p:spPr bwMode="auto">
          <a:xfrm>
            <a:off x="2895600" y="4800600"/>
            <a:ext cx="5222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X</a:t>
            </a:r>
            <a:r>
              <a:rPr lang="en-US" altLang="ja-JP" baseline="-25000">
                <a:effectLst>
                  <a:outerShdw blurRad="38100" dist="38100" dir="2700000" algn="tl">
                    <a:srgbClr val="000000"/>
                  </a:outerShdw>
                </a:effectLst>
                <a:latin typeface="Times New Roman" panose="02020603050405020304" pitchFamily="18" charset="0"/>
              </a:rPr>
              <a:t>0</a:t>
            </a:r>
          </a:p>
        </p:txBody>
      </p:sp>
      <p:sp>
        <p:nvSpPr>
          <p:cNvPr id="271366" name="Line 6"/>
          <p:cNvSpPr>
            <a:spLocks noChangeShapeType="1"/>
          </p:cNvSpPr>
          <p:nvPr/>
        </p:nvSpPr>
        <p:spPr bwMode="auto">
          <a:xfrm>
            <a:off x="3352800" y="50958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367" name="Text Box 7"/>
          <p:cNvSpPr txBox="1">
            <a:spLocks noChangeArrowheads="1"/>
          </p:cNvSpPr>
          <p:nvPr/>
        </p:nvSpPr>
        <p:spPr bwMode="auto">
          <a:xfrm>
            <a:off x="8470900" y="2887663"/>
            <a:ext cx="482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S</a:t>
            </a:r>
            <a:r>
              <a:rPr lang="en-US" altLang="ja-JP" baseline="-25000">
                <a:effectLst>
                  <a:outerShdw blurRad="38100" dist="38100" dir="2700000" algn="tl">
                    <a:srgbClr val="000000"/>
                  </a:outerShdw>
                </a:effectLst>
                <a:latin typeface="Times New Roman" panose="02020603050405020304" pitchFamily="18" charset="0"/>
              </a:rPr>
              <a:t>3</a:t>
            </a:r>
          </a:p>
        </p:txBody>
      </p:sp>
      <p:sp>
        <p:nvSpPr>
          <p:cNvPr id="271368" name="Line 8"/>
          <p:cNvSpPr>
            <a:spLocks noChangeShapeType="1"/>
          </p:cNvSpPr>
          <p:nvPr/>
        </p:nvSpPr>
        <p:spPr bwMode="auto">
          <a:xfrm>
            <a:off x="8166100" y="3182938"/>
            <a:ext cx="3810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369" name="Text Box 9"/>
          <p:cNvSpPr txBox="1">
            <a:spLocks noChangeArrowheads="1"/>
          </p:cNvSpPr>
          <p:nvPr/>
        </p:nvSpPr>
        <p:spPr bwMode="auto">
          <a:xfrm>
            <a:off x="8470900" y="3725863"/>
            <a:ext cx="482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S</a:t>
            </a:r>
            <a:r>
              <a:rPr lang="en-US" altLang="ja-JP" baseline="-25000">
                <a:effectLst>
                  <a:outerShdw blurRad="38100" dist="38100" dir="2700000" algn="tl">
                    <a:srgbClr val="000000"/>
                  </a:outerShdw>
                </a:effectLst>
                <a:latin typeface="Times New Roman" panose="02020603050405020304" pitchFamily="18" charset="0"/>
              </a:rPr>
              <a:t>2</a:t>
            </a:r>
          </a:p>
        </p:txBody>
      </p:sp>
      <p:sp>
        <p:nvSpPr>
          <p:cNvPr id="271370" name="Line 10"/>
          <p:cNvSpPr>
            <a:spLocks noChangeShapeType="1"/>
          </p:cNvSpPr>
          <p:nvPr/>
        </p:nvSpPr>
        <p:spPr bwMode="auto">
          <a:xfrm>
            <a:off x="8166100" y="4021138"/>
            <a:ext cx="3810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371" name="Text Box 11"/>
          <p:cNvSpPr txBox="1">
            <a:spLocks noChangeArrowheads="1"/>
          </p:cNvSpPr>
          <p:nvPr/>
        </p:nvSpPr>
        <p:spPr bwMode="auto">
          <a:xfrm>
            <a:off x="8547100" y="2209800"/>
            <a:ext cx="5953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C</a:t>
            </a:r>
            <a:r>
              <a:rPr lang="en-US" altLang="ja-JP" baseline="-25000">
                <a:effectLst>
                  <a:outerShdw blurRad="38100" dist="38100" dir="2700000" algn="tl">
                    <a:srgbClr val="000000"/>
                  </a:outerShdw>
                </a:effectLst>
                <a:latin typeface="Times New Roman" panose="02020603050405020304" pitchFamily="18" charset="0"/>
              </a:rPr>
              <a:t>O</a:t>
            </a:r>
          </a:p>
        </p:txBody>
      </p:sp>
      <p:sp>
        <p:nvSpPr>
          <p:cNvPr id="271372" name="Line 12"/>
          <p:cNvSpPr>
            <a:spLocks noChangeShapeType="1"/>
          </p:cNvSpPr>
          <p:nvPr/>
        </p:nvSpPr>
        <p:spPr bwMode="auto">
          <a:xfrm>
            <a:off x="8166100" y="2344738"/>
            <a:ext cx="3810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373" name="Text Box 13"/>
          <p:cNvSpPr txBox="1">
            <a:spLocks noChangeArrowheads="1"/>
          </p:cNvSpPr>
          <p:nvPr/>
        </p:nvSpPr>
        <p:spPr bwMode="auto">
          <a:xfrm>
            <a:off x="2895600" y="1600200"/>
            <a:ext cx="5222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X</a:t>
            </a:r>
            <a:r>
              <a:rPr lang="en-US" altLang="ja-JP" baseline="-25000">
                <a:effectLst>
                  <a:outerShdw blurRad="38100" dist="38100" dir="2700000" algn="tl">
                    <a:srgbClr val="000000"/>
                  </a:outerShdw>
                </a:effectLst>
                <a:latin typeface="Times New Roman" panose="02020603050405020304" pitchFamily="18" charset="0"/>
              </a:rPr>
              <a:t>3</a:t>
            </a:r>
          </a:p>
        </p:txBody>
      </p:sp>
      <p:sp>
        <p:nvSpPr>
          <p:cNvPr id="271374" name="Line 14"/>
          <p:cNvSpPr>
            <a:spLocks noChangeShapeType="1"/>
          </p:cNvSpPr>
          <p:nvPr/>
        </p:nvSpPr>
        <p:spPr bwMode="auto">
          <a:xfrm>
            <a:off x="3352800" y="18954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375" name="Text Box 15"/>
          <p:cNvSpPr txBox="1">
            <a:spLocks noChangeArrowheads="1"/>
          </p:cNvSpPr>
          <p:nvPr/>
        </p:nvSpPr>
        <p:spPr bwMode="auto">
          <a:xfrm>
            <a:off x="2895600" y="2667000"/>
            <a:ext cx="5222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X</a:t>
            </a:r>
            <a:r>
              <a:rPr lang="en-US" altLang="ja-JP" baseline="-25000">
                <a:effectLst>
                  <a:outerShdw blurRad="38100" dist="38100" dir="2700000" algn="tl">
                    <a:srgbClr val="000000"/>
                  </a:outerShdw>
                </a:effectLst>
                <a:latin typeface="Times New Roman" panose="02020603050405020304" pitchFamily="18" charset="0"/>
              </a:rPr>
              <a:t>2</a:t>
            </a:r>
          </a:p>
        </p:txBody>
      </p:sp>
      <p:sp>
        <p:nvSpPr>
          <p:cNvPr id="271376" name="Line 16"/>
          <p:cNvSpPr>
            <a:spLocks noChangeShapeType="1"/>
          </p:cNvSpPr>
          <p:nvPr/>
        </p:nvSpPr>
        <p:spPr bwMode="auto">
          <a:xfrm>
            <a:off x="3352800" y="29622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377" name="Text Box 17"/>
          <p:cNvSpPr txBox="1">
            <a:spLocks noChangeArrowheads="1"/>
          </p:cNvSpPr>
          <p:nvPr/>
        </p:nvSpPr>
        <p:spPr bwMode="auto">
          <a:xfrm>
            <a:off x="2895600" y="4191000"/>
            <a:ext cx="5032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Y</a:t>
            </a:r>
            <a:r>
              <a:rPr lang="en-US" altLang="ja-JP" baseline="-25000">
                <a:effectLst>
                  <a:outerShdw blurRad="38100" dist="38100" dir="2700000" algn="tl">
                    <a:srgbClr val="000000"/>
                  </a:outerShdw>
                </a:effectLst>
                <a:latin typeface="Times New Roman" panose="02020603050405020304" pitchFamily="18" charset="0"/>
              </a:rPr>
              <a:t>1</a:t>
            </a:r>
          </a:p>
        </p:txBody>
      </p:sp>
      <p:sp>
        <p:nvSpPr>
          <p:cNvPr id="271378" name="Line 18"/>
          <p:cNvSpPr>
            <a:spLocks noChangeShapeType="1"/>
          </p:cNvSpPr>
          <p:nvPr/>
        </p:nvSpPr>
        <p:spPr bwMode="auto">
          <a:xfrm>
            <a:off x="3352800" y="4562475"/>
            <a:ext cx="234950" cy="15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379" name="Text Box 19"/>
          <p:cNvSpPr txBox="1">
            <a:spLocks noChangeArrowheads="1"/>
          </p:cNvSpPr>
          <p:nvPr/>
        </p:nvSpPr>
        <p:spPr bwMode="auto">
          <a:xfrm>
            <a:off x="2895600" y="5334000"/>
            <a:ext cx="5032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Y</a:t>
            </a:r>
            <a:r>
              <a:rPr lang="en-US" altLang="ja-JP" baseline="-25000">
                <a:effectLst>
                  <a:outerShdw blurRad="38100" dist="38100" dir="2700000" algn="tl">
                    <a:srgbClr val="000000"/>
                  </a:outerShdw>
                </a:effectLst>
                <a:latin typeface="Times New Roman" panose="02020603050405020304" pitchFamily="18" charset="0"/>
              </a:rPr>
              <a:t>0</a:t>
            </a:r>
          </a:p>
        </p:txBody>
      </p:sp>
      <p:sp>
        <p:nvSpPr>
          <p:cNvPr id="271380" name="Line 20"/>
          <p:cNvSpPr>
            <a:spLocks noChangeShapeType="1"/>
          </p:cNvSpPr>
          <p:nvPr/>
        </p:nvSpPr>
        <p:spPr bwMode="auto">
          <a:xfrm>
            <a:off x="3352800" y="56292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381" name="Text Box 21"/>
          <p:cNvSpPr txBox="1">
            <a:spLocks noChangeArrowheads="1"/>
          </p:cNvSpPr>
          <p:nvPr/>
        </p:nvSpPr>
        <p:spPr bwMode="auto">
          <a:xfrm>
            <a:off x="2895600" y="2133600"/>
            <a:ext cx="5032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Y</a:t>
            </a:r>
            <a:r>
              <a:rPr lang="en-US" altLang="ja-JP" baseline="-25000">
                <a:effectLst>
                  <a:outerShdw blurRad="38100" dist="38100" dir="2700000" algn="tl">
                    <a:srgbClr val="000000"/>
                  </a:outerShdw>
                </a:effectLst>
                <a:latin typeface="Times New Roman" panose="02020603050405020304" pitchFamily="18" charset="0"/>
              </a:rPr>
              <a:t>3</a:t>
            </a:r>
          </a:p>
        </p:txBody>
      </p:sp>
      <p:sp>
        <p:nvSpPr>
          <p:cNvPr id="271382" name="Line 22"/>
          <p:cNvSpPr>
            <a:spLocks noChangeShapeType="1"/>
          </p:cNvSpPr>
          <p:nvPr/>
        </p:nvSpPr>
        <p:spPr bwMode="auto">
          <a:xfrm>
            <a:off x="3352800" y="24288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383" name="Text Box 23"/>
          <p:cNvSpPr txBox="1">
            <a:spLocks noChangeArrowheads="1"/>
          </p:cNvSpPr>
          <p:nvPr/>
        </p:nvSpPr>
        <p:spPr bwMode="auto">
          <a:xfrm>
            <a:off x="2895600" y="3200400"/>
            <a:ext cx="5032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Y</a:t>
            </a:r>
            <a:r>
              <a:rPr lang="en-US" altLang="ja-JP" baseline="-25000">
                <a:effectLst>
                  <a:outerShdw blurRad="38100" dist="38100" dir="2700000" algn="tl">
                    <a:srgbClr val="000000"/>
                  </a:outerShdw>
                </a:effectLst>
                <a:latin typeface="Times New Roman" panose="02020603050405020304" pitchFamily="18" charset="0"/>
              </a:rPr>
              <a:t>2</a:t>
            </a:r>
          </a:p>
        </p:txBody>
      </p:sp>
      <p:sp>
        <p:nvSpPr>
          <p:cNvPr id="271384" name="Line 24"/>
          <p:cNvSpPr>
            <a:spLocks noChangeShapeType="1"/>
          </p:cNvSpPr>
          <p:nvPr/>
        </p:nvSpPr>
        <p:spPr bwMode="auto">
          <a:xfrm>
            <a:off x="3352800" y="34956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385" name="Text Box 25"/>
          <p:cNvSpPr txBox="1">
            <a:spLocks noChangeArrowheads="1"/>
          </p:cNvSpPr>
          <p:nvPr/>
        </p:nvSpPr>
        <p:spPr bwMode="auto">
          <a:xfrm>
            <a:off x="8470900" y="4564063"/>
            <a:ext cx="482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S</a:t>
            </a:r>
            <a:r>
              <a:rPr lang="en-US" altLang="ja-JP" baseline="-25000">
                <a:effectLst>
                  <a:outerShdw blurRad="38100" dist="38100" dir="2700000" algn="tl">
                    <a:srgbClr val="000000"/>
                  </a:outerShdw>
                </a:effectLst>
                <a:latin typeface="Times New Roman" panose="02020603050405020304" pitchFamily="18" charset="0"/>
              </a:rPr>
              <a:t>1</a:t>
            </a:r>
          </a:p>
        </p:txBody>
      </p:sp>
      <p:sp>
        <p:nvSpPr>
          <p:cNvPr id="271386" name="Line 26"/>
          <p:cNvSpPr>
            <a:spLocks noChangeShapeType="1"/>
          </p:cNvSpPr>
          <p:nvPr/>
        </p:nvSpPr>
        <p:spPr bwMode="auto">
          <a:xfrm>
            <a:off x="8166100" y="4859338"/>
            <a:ext cx="3810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387" name="Text Box 27"/>
          <p:cNvSpPr txBox="1">
            <a:spLocks noChangeArrowheads="1"/>
          </p:cNvSpPr>
          <p:nvPr/>
        </p:nvSpPr>
        <p:spPr bwMode="auto">
          <a:xfrm>
            <a:off x="8470900" y="5402263"/>
            <a:ext cx="482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S</a:t>
            </a:r>
            <a:r>
              <a:rPr lang="en-US" altLang="ja-JP" baseline="-25000">
                <a:effectLst>
                  <a:outerShdw blurRad="38100" dist="38100" dir="2700000" algn="tl">
                    <a:srgbClr val="000000"/>
                  </a:outerShdw>
                </a:effectLst>
                <a:latin typeface="Times New Roman" panose="02020603050405020304" pitchFamily="18" charset="0"/>
              </a:rPr>
              <a:t>0</a:t>
            </a:r>
          </a:p>
        </p:txBody>
      </p:sp>
      <p:sp>
        <p:nvSpPr>
          <p:cNvPr id="271388" name="Line 28"/>
          <p:cNvSpPr>
            <a:spLocks noChangeShapeType="1"/>
          </p:cNvSpPr>
          <p:nvPr/>
        </p:nvSpPr>
        <p:spPr bwMode="auto">
          <a:xfrm>
            <a:off x="8166100" y="5697538"/>
            <a:ext cx="3810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7197" name="Group 29"/>
          <p:cNvGrpSpPr>
            <a:grpSpLocks/>
          </p:cNvGrpSpPr>
          <p:nvPr/>
        </p:nvGrpSpPr>
        <p:grpSpPr bwMode="auto">
          <a:xfrm>
            <a:off x="4724400" y="1143000"/>
            <a:ext cx="2819400" cy="5400675"/>
            <a:chOff x="3072" y="726"/>
            <a:chExt cx="1776" cy="3402"/>
          </a:xfrm>
        </p:grpSpPr>
        <p:sp>
          <p:nvSpPr>
            <p:cNvPr id="271390" name="Rectangle 30"/>
            <p:cNvSpPr>
              <a:spLocks noChangeArrowheads="1"/>
            </p:cNvSpPr>
            <p:nvPr/>
          </p:nvSpPr>
          <p:spPr bwMode="auto">
            <a:xfrm>
              <a:off x="3072" y="912"/>
              <a:ext cx="1776" cy="3216"/>
            </a:xfrm>
            <a:prstGeom prst="rect">
              <a:avLst/>
            </a:prstGeom>
            <a:noFill/>
            <a:ln w="19050">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useBgFill="1">
          <p:nvSpPr>
            <p:cNvPr id="271391" name="Text Box 31"/>
            <p:cNvSpPr txBox="1">
              <a:spLocks noChangeArrowheads="1"/>
            </p:cNvSpPr>
            <p:nvPr/>
          </p:nvSpPr>
          <p:spPr bwMode="auto">
            <a:xfrm>
              <a:off x="3168" y="726"/>
              <a:ext cx="479" cy="327"/>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FA</a:t>
              </a:r>
              <a:r>
                <a:rPr lang="en-US" altLang="ja-JP" baseline="-25000">
                  <a:effectLst>
                    <a:outerShdw blurRad="38100" dist="38100" dir="2700000" algn="tl">
                      <a:srgbClr val="000000"/>
                    </a:outerShdw>
                  </a:effectLst>
                  <a:latin typeface="Times New Roman" panose="02020603050405020304" pitchFamily="18" charset="0"/>
                </a:rPr>
                <a:t>4</a:t>
              </a:r>
            </a:p>
          </p:txBody>
        </p:sp>
        <p:grpSp>
          <p:nvGrpSpPr>
            <p:cNvPr id="7243" name="Group 32"/>
            <p:cNvGrpSpPr>
              <a:grpSpLocks/>
            </p:cNvGrpSpPr>
            <p:nvPr/>
          </p:nvGrpSpPr>
          <p:grpSpPr bwMode="auto">
            <a:xfrm>
              <a:off x="3456" y="1104"/>
              <a:ext cx="1058" cy="576"/>
              <a:chOff x="2352" y="2544"/>
              <a:chExt cx="1058" cy="576"/>
            </a:xfrm>
          </p:grpSpPr>
          <p:sp>
            <p:nvSpPr>
              <p:cNvPr id="271393" name="Rectangle 33"/>
              <p:cNvSpPr>
                <a:spLocks noChangeArrowheads="1"/>
              </p:cNvSpPr>
              <p:nvPr/>
            </p:nvSpPr>
            <p:spPr bwMode="auto">
              <a:xfrm>
                <a:off x="2448" y="2544"/>
                <a:ext cx="864" cy="57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FA</a:t>
                </a:r>
              </a:p>
            </p:txBody>
          </p:sp>
          <p:sp>
            <p:nvSpPr>
              <p:cNvPr id="271394" name="Text Box 34"/>
              <p:cNvSpPr txBox="1">
                <a:spLocks noChangeArrowheads="1"/>
              </p:cNvSpPr>
              <p:nvPr/>
            </p:nvSpPr>
            <p:spPr bwMode="auto">
              <a:xfrm>
                <a:off x="2400" y="2549"/>
                <a:ext cx="25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X</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71395" name="Line 35"/>
              <p:cNvSpPr>
                <a:spLocks noChangeShapeType="1"/>
              </p:cNvSpPr>
              <p:nvPr/>
            </p:nvSpPr>
            <p:spPr bwMode="auto">
              <a:xfrm>
                <a:off x="2352" y="26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396" name="Text Box 36"/>
              <p:cNvSpPr txBox="1">
                <a:spLocks noChangeArrowheads="1"/>
              </p:cNvSpPr>
              <p:nvPr/>
            </p:nvSpPr>
            <p:spPr bwMode="auto">
              <a:xfrm>
                <a:off x="2400" y="2693"/>
                <a:ext cx="24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Y</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71397" name="Line 37"/>
              <p:cNvSpPr>
                <a:spLocks noChangeShapeType="1"/>
              </p:cNvSpPr>
              <p:nvPr/>
            </p:nvSpPr>
            <p:spPr bwMode="auto">
              <a:xfrm>
                <a:off x="2352" y="28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398" name="Text Box 38"/>
              <p:cNvSpPr txBox="1">
                <a:spLocks noChangeArrowheads="1"/>
              </p:cNvSpPr>
              <p:nvPr/>
            </p:nvSpPr>
            <p:spPr bwMode="auto">
              <a:xfrm>
                <a:off x="3072" y="2549"/>
                <a:ext cx="33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C</a:t>
                </a:r>
                <a:r>
                  <a:rPr lang="en-US" altLang="ja-JP" sz="2000" baseline="-25000">
                    <a:effectLst>
                      <a:outerShdw blurRad="38100" dist="38100" dir="2700000" algn="tl">
                        <a:srgbClr val="000000"/>
                      </a:outerShdw>
                    </a:effectLst>
                    <a:latin typeface="Times New Roman" panose="02020603050405020304" pitchFamily="18" charset="0"/>
                  </a:rPr>
                  <a:t>O</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71399" name="Line 39"/>
              <p:cNvSpPr>
                <a:spLocks noChangeShapeType="1"/>
              </p:cNvSpPr>
              <p:nvPr/>
            </p:nvSpPr>
            <p:spPr bwMode="auto">
              <a:xfrm>
                <a:off x="3312" y="26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00" name="Text Box 40"/>
              <p:cNvSpPr txBox="1">
                <a:spLocks noChangeArrowheads="1"/>
              </p:cNvSpPr>
              <p:nvPr/>
            </p:nvSpPr>
            <p:spPr bwMode="auto">
              <a:xfrm>
                <a:off x="3120" y="2837"/>
                <a:ext cx="2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S</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71401" name="Line 41"/>
              <p:cNvSpPr>
                <a:spLocks noChangeShapeType="1"/>
              </p:cNvSpPr>
              <p:nvPr/>
            </p:nvSpPr>
            <p:spPr bwMode="auto">
              <a:xfrm>
                <a:off x="3312"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02" name="Text Box 42"/>
              <p:cNvSpPr txBox="1">
                <a:spLocks noChangeArrowheads="1"/>
              </p:cNvSpPr>
              <p:nvPr/>
            </p:nvSpPr>
            <p:spPr bwMode="auto">
              <a:xfrm>
                <a:off x="2400" y="2806"/>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C</a:t>
                </a:r>
                <a:r>
                  <a:rPr lang="en-US" altLang="ja-JP" sz="2000" baseline="-25000">
                    <a:effectLst>
                      <a:outerShdw blurRad="38100" dist="38100" dir="2700000" algn="tl">
                        <a:srgbClr val="000000"/>
                      </a:outerShdw>
                    </a:effectLst>
                    <a:latin typeface="Times New Roman" panose="02020603050405020304" pitchFamily="18" charset="0"/>
                  </a:rPr>
                  <a:t>I</a:t>
                </a:r>
                <a:r>
                  <a:rPr lang="en-US" altLang="ja-JP" sz="2400">
                    <a:effectLst>
                      <a:outerShdw blurRad="38100" dist="38100" dir="2700000" algn="tl">
                        <a:srgbClr val="000000"/>
                      </a:outerShdw>
                    </a:effectLst>
                    <a:latin typeface="Times New Roman" panose="02020603050405020304" pitchFamily="18" charset="0"/>
                  </a:rPr>
                  <a:t> </a:t>
                </a:r>
                <a:endParaRPr lang="en-US" altLang="ja-JP" sz="2400" i="1">
                  <a:effectLst>
                    <a:outerShdw blurRad="38100" dist="38100" dir="2700000" algn="tl">
                      <a:srgbClr val="000000"/>
                    </a:outerShdw>
                  </a:effectLst>
                  <a:latin typeface="Times New Roman" panose="02020603050405020304" pitchFamily="18" charset="0"/>
                </a:endParaRPr>
              </a:p>
            </p:txBody>
          </p:sp>
          <p:sp>
            <p:nvSpPr>
              <p:cNvPr id="271403" name="Line 43"/>
              <p:cNvSpPr>
                <a:spLocks noChangeShapeType="1"/>
              </p:cNvSpPr>
              <p:nvPr/>
            </p:nvSpPr>
            <p:spPr bwMode="auto">
              <a:xfrm flipV="1">
                <a:off x="2352"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7244" name="Group 44"/>
            <p:cNvGrpSpPr>
              <a:grpSpLocks/>
            </p:cNvGrpSpPr>
            <p:nvPr/>
          </p:nvGrpSpPr>
          <p:grpSpPr bwMode="auto">
            <a:xfrm>
              <a:off x="3456" y="1872"/>
              <a:ext cx="1058" cy="576"/>
              <a:chOff x="2352" y="2544"/>
              <a:chExt cx="1058" cy="576"/>
            </a:xfrm>
          </p:grpSpPr>
          <p:sp>
            <p:nvSpPr>
              <p:cNvPr id="271405" name="Rectangle 45"/>
              <p:cNvSpPr>
                <a:spLocks noChangeArrowheads="1"/>
              </p:cNvSpPr>
              <p:nvPr/>
            </p:nvSpPr>
            <p:spPr bwMode="auto">
              <a:xfrm>
                <a:off x="2448" y="2544"/>
                <a:ext cx="864" cy="57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FA</a:t>
                </a:r>
              </a:p>
            </p:txBody>
          </p:sp>
          <p:sp>
            <p:nvSpPr>
              <p:cNvPr id="271406" name="Text Box 46"/>
              <p:cNvSpPr txBox="1">
                <a:spLocks noChangeArrowheads="1"/>
              </p:cNvSpPr>
              <p:nvPr/>
            </p:nvSpPr>
            <p:spPr bwMode="auto">
              <a:xfrm>
                <a:off x="2400" y="2549"/>
                <a:ext cx="25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X</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71407" name="Line 47"/>
              <p:cNvSpPr>
                <a:spLocks noChangeShapeType="1"/>
              </p:cNvSpPr>
              <p:nvPr/>
            </p:nvSpPr>
            <p:spPr bwMode="auto">
              <a:xfrm>
                <a:off x="2352" y="26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08" name="Text Box 48"/>
              <p:cNvSpPr txBox="1">
                <a:spLocks noChangeArrowheads="1"/>
              </p:cNvSpPr>
              <p:nvPr/>
            </p:nvSpPr>
            <p:spPr bwMode="auto">
              <a:xfrm>
                <a:off x="2400" y="2693"/>
                <a:ext cx="24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Y</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71409" name="Line 49"/>
              <p:cNvSpPr>
                <a:spLocks noChangeShapeType="1"/>
              </p:cNvSpPr>
              <p:nvPr/>
            </p:nvSpPr>
            <p:spPr bwMode="auto">
              <a:xfrm>
                <a:off x="2352" y="28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10" name="Text Box 50"/>
              <p:cNvSpPr txBox="1">
                <a:spLocks noChangeArrowheads="1"/>
              </p:cNvSpPr>
              <p:nvPr/>
            </p:nvSpPr>
            <p:spPr bwMode="auto">
              <a:xfrm>
                <a:off x="3072" y="2549"/>
                <a:ext cx="33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C</a:t>
                </a:r>
                <a:r>
                  <a:rPr lang="en-US" altLang="ja-JP" sz="2000" baseline="-25000">
                    <a:effectLst>
                      <a:outerShdw blurRad="38100" dist="38100" dir="2700000" algn="tl">
                        <a:srgbClr val="000000"/>
                      </a:outerShdw>
                    </a:effectLst>
                    <a:latin typeface="Times New Roman" panose="02020603050405020304" pitchFamily="18" charset="0"/>
                  </a:rPr>
                  <a:t>O</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71411" name="Line 51"/>
              <p:cNvSpPr>
                <a:spLocks noChangeShapeType="1"/>
              </p:cNvSpPr>
              <p:nvPr/>
            </p:nvSpPr>
            <p:spPr bwMode="auto">
              <a:xfrm>
                <a:off x="3312" y="26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12" name="Text Box 52"/>
              <p:cNvSpPr txBox="1">
                <a:spLocks noChangeArrowheads="1"/>
              </p:cNvSpPr>
              <p:nvPr/>
            </p:nvSpPr>
            <p:spPr bwMode="auto">
              <a:xfrm>
                <a:off x="3120" y="2837"/>
                <a:ext cx="2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S</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71413" name="Line 53"/>
              <p:cNvSpPr>
                <a:spLocks noChangeShapeType="1"/>
              </p:cNvSpPr>
              <p:nvPr/>
            </p:nvSpPr>
            <p:spPr bwMode="auto">
              <a:xfrm>
                <a:off x="3312"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14" name="Text Box 54"/>
              <p:cNvSpPr txBox="1">
                <a:spLocks noChangeArrowheads="1"/>
              </p:cNvSpPr>
              <p:nvPr/>
            </p:nvSpPr>
            <p:spPr bwMode="auto">
              <a:xfrm>
                <a:off x="2400" y="2806"/>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C</a:t>
                </a:r>
                <a:r>
                  <a:rPr lang="en-US" altLang="ja-JP" sz="2000" baseline="-25000">
                    <a:effectLst>
                      <a:outerShdw blurRad="38100" dist="38100" dir="2700000" algn="tl">
                        <a:srgbClr val="000000"/>
                      </a:outerShdw>
                    </a:effectLst>
                    <a:latin typeface="Times New Roman" panose="02020603050405020304" pitchFamily="18" charset="0"/>
                  </a:rPr>
                  <a:t>I</a:t>
                </a:r>
                <a:r>
                  <a:rPr lang="en-US" altLang="ja-JP" sz="2400">
                    <a:effectLst>
                      <a:outerShdw blurRad="38100" dist="38100" dir="2700000" algn="tl">
                        <a:srgbClr val="000000"/>
                      </a:outerShdw>
                    </a:effectLst>
                    <a:latin typeface="Times New Roman" panose="02020603050405020304" pitchFamily="18" charset="0"/>
                  </a:rPr>
                  <a:t> </a:t>
                </a:r>
                <a:endParaRPr lang="en-US" altLang="ja-JP" sz="2400" i="1">
                  <a:effectLst>
                    <a:outerShdw blurRad="38100" dist="38100" dir="2700000" algn="tl">
                      <a:srgbClr val="000000"/>
                    </a:outerShdw>
                  </a:effectLst>
                  <a:latin typeface="Times New Roman" panose="02020603050405020304" pitchFamily="18" charset="0"/>
                </a:endParaRPr>
              </a:p>
            </p:txBody>
          </p:sp>
          <p:sp>
            <p:nvSpPr>
              <p:cNvPr id="271415" name="Line 55"/>
              <p:cNvSpPr>
                <a:spLocks noChangeShapeType="1"/>
              </p:cNvSpPr>
              <p:nvPr/>
            </p:nvSpPr>
            <p:spPr bwMode="auto">
              <a:xfrm flipV="1">
                <a:off x="2352"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7245" name="Group 56"/>
            <p:cNvGrpSpPr>
              <a:grpSpLocks/>
            </p:cNvGrpSpPr>
            <p:nvPr/>
          </p:nvGrpSpPr>
          <p:grpSpPr bwMode="auto">
            <a:xfrm>
              <a:off x="3456" y="2640"/>
              <a:ext cx="1058" cy="576"/>
              <a:chOff x="2352" y="2544"/>
              <a:chExt cx="1058" cy="576"/>
            </a:xfrm>
          </p:grpSpPr>
          <p:sp>
            <p:nvSpPr>
              <p:cNvPr id="271417" name="Rectangle 57"/>
              <p:cNvSpPr>
                <a:spLocks noChangeArrowheads="1"/>
              </p:cNvSpPr>
              <p:nvPr/>
            </p:nvSpPr>
            <p:spPr bwMode="auto">
              <a:xfrm>
                <a:off x="2448" y="2544"/>
                <a:ext cx="864" cy="57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FA</a:t>
                </a:r>
              </a:p>
            </p:txBody>
          </p:sp>
          <p:sp>
            <p:nvSpPr>
              <p:cNvPr id="271418" name="Text Box 58"/>
              <p:cNvSpPr txBox="1">
                <a:spLocks noChangeArrowheads="1"/>
              </p:cNvSpPr>
              <p:nvPr/>
            </p:nvSpPr>
            <p:spPr bwMode="auto">
              <a:xfrm>
                <a:off x="2400" y="2549"/>
                <a:ext cx="25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X</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71419" name="Line 59"/>
              <p:cNvSpPr>
                <a:spLocks noChangeShapeType="1"/>
              </p:cNvSpPr>
              <p:nvPr/>
            </p:nvSpPr>
            <p:spPr bwMode="auto">
              <a:xfrm>
                <a:off x="2352" y="26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20" name="Text Box 60"/>
              <p:cNvSpPr txBox="1">
                <a:spLocks noChangeArrowheads="1"/>
              </p:cNvSpPr>
              <p:nvPr/>
            </p:nvSpPr>
            <p:spPr bwMode="auto">
              <a:xfrm>
                <a:off x="2400" y="2693"/>
                <a:ext cx="24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Y</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71421" name="Line 61"/>
              <p:cNvSpPr>
                <a:spLocks noChangeShapeType="1"/>
              </p:cNvSpPr>
              <p:nvPr/>
            </p:nvSpPr>
            <p:spPr bwMode="auto">
              <a:xfrm>
                <a:off x="2352" y="28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22" name="Text Box 62"/>
              <p:cNvSpPr txBox="1">
                <a:spLocks noChangeArrowheads="1"/>
              </p:cNvSpPr>
              <p:nvPr/>
            </p:nvSpPr>
            <p:spPr bwMode="auto">
              <a:xfrm>
                <a:off x="3072" y="2549"/>
                <a:ext cx="33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C</a:t>
                </a:r>
                <a:r>
                  <a:rPr lang="en-US" altLang="ja-JP" sz="2000" baseline="-25000">
                    <a:effectLst>
                      <a:outerShdw blurRad="38100" dist="38100" dir="2700000" algn="tl">
                        <a:srgbClr val="000000"/>
                      </a:outerShdw>
                    </a:effectLst>
                    <a:latin typeface="Times New Roman" panose="02020603050405020304" pitchFamily="18" charset="0"/>
                  </a:rPr>
                  <a:t>O</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71423" name="Line 63"/>
              <p:cNvSpPr>
                <a:spLocks noChangeShapeType="1"/>
              </p:cNvSpPr>
              <p:nvPr/>
            </p:nvSpPr>
            <p:spPr bwMode="auto">
              <a:xfrm>
                <a:off x="3312" y="26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24" name="Text Box 64"/>
              <p:cNvSpPr txBox="1">
                <a:spLocks noChangeArrowheads="1"/>
              </p:cNvSpPr>
              <p:nvPr/>
            </p:nvSpPr>
            <p:spPr bwMode="auto">
              <a:xfrm>
                <a:off x="3120" y="2837"/>
                <a:ext cx="2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S</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71425" name="Line 65"/>
              <p:cNvSpPr>
                <a:spLocks noChangeShapeType="1"/>
              </p:cNvSpPr>
              <p:nvPr/>
            </p:nvSpPr>
            <p:spPr bwMode="auto">
              <a:xfrm>
                <a:off x="3312"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26" name="Text Box 66"/>
              <p:cNvSpPr txBox="1">
                <a:spLocks noChangeArrowheads="1"/>
              </p:cNvSpPr>
              <p:nvPr/>
            </p:nvSpPr>
            <p:spPr bwMode="auto">
              <a:xfrm>
                <a:off x="2400" y="2806"/>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C</a:t>
                </a:r>
                <a:r>
                  <a:rPr lang="en-US" altLang="ja-JP" sz="2000" baseline="-25000">
                    <a:effectLst>
                      <a:outerShdw blurRad="38100" dist="38100" dir="2700000" algn="tl">
                        <a:srgbClr val="000000"/>
                      </a:outerShdw>
                    </a:effectLst>
                    <a:latin typeface="Times New Roman" panose="02020603050405020304" pitchFamily="18" charset="0"/>
                  </a:rPr>
                  <a:t>I</a:t>
                </a:r>
                <a:r>
                  <a:rPr lang="en-US" altLang="ja-JP" sz="2400">
                    <a:effectLst>
                      <a:outerShdw blurRad="38100" dist="38100" dir="2700000" algn="tl">
                        <a:srgbClr val="000000"/>
                      </a:outerShdw>
                    </a:effectLst>
                    <a:latin typeface="Times New Roman" panose="02020603050405020304" pitchFamily="18" charset="0"/>
                  </a:rPr>
                  <a:t> </a:t>
                </a:r>
                <a:endParaRPr lang="en-US" altLang="ja-JP" sz="2400" i="1">
                  <a:effectLst>
                    <a:outerShdw blurRad="38100" dist="38100" dir="2700000" algn="tl">
                      <a:srgbClr val="000000"/>
                    </a:outerShdw>
                  </a:effectLst>
                  <a:latin typeface="Times New Roman" panose="02020603050405020304" pitchFamily="18" charset="0"/>
                </a:endParaRPr>
              </a:p>
            </p:txBody>
          </p:sp>
          <p:sp>
            <p:nvSpPr>
              <p:cNvPr id="271427" name="Line 67"/>
              <p:cNvSpPr>
                <a:spLocks noChangeShapeType="1"/>
              </p:cNvSpPr>
              <p:nvPr/>
            </p:nvSpPr>
            <p:spPr bwMode="auto">
              <a:xfrm flipV="1">
                <a:off x="2352"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7246" name="Group 68"/>
            <p:cNvGrpSpPr>
              <a:grpSpLocks/>
            </p:cNvGrpSpPr>
            <p:nvPr/>
          </p:nvGrpSpPr>
          <p:grpSpPr bwMode="auto">
            <a:xfrm>
              <a:off x="3456" y="3408"/>
              <a:ext cx="1058" cy="576"/>
              <a:chOff x="2352" y="2544"/>
              <a:chExt cx="1058" cy="576"/>
            </a:xfrm>
          </p:grpSpPr>
          <p:sp>
            <p:nvSpPr>
              <p:cNvPr id="271429" name="Rectangle 69"/>
              <p:cNvSpPr>
                <a:spLocks noChangeArrowheads="1"/>
              </p:cNvSpPr>
              <p:nvPr/>
            </p:nvSpPr>
            <p:spPr bwMode="auto">
              <a:xfrm>
                <a:off x="2448" y="2544"/>
                <a:ext cx="864" cy="57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FA</a:t>
                </a:r>
              </a:p>
            </p:txBody>
          </p:sp>
          <p:sp>
            <p:nvSpPr>
              <p:cNvPr id="271430" name="Text Box 70"/>
              <p:cNvSpPr txBox="1">
                <a:spLocks noChangeArrowheads="1"/>
              </p:cNvSpPr>
              <p:nvPr/>
            </p:nvSpPr>
            <p:spPr bwMode="auto">
              <a:xfrm>
                <a:off x="2400" y="2549"/>
                <a:ext cx="25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X</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71431" name="Line 71"/>
              <p:cNvSpPr>
                <a:spLocks noChangeShapeType="1"/>
              </p:cNvSpPr>
              <p:nvPr/>
            </p:nvSpPr>
            <p:spPr bwMode="auto">
              <a:xfrm>
                <a:off x="2352" y="26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32" name="Text Box 72"/>
              <p:cNvSpPr txBox="1">
                <a:spLocks noChangeArrowheads="1"/>
              </p:cNvSpPr>
              <p:nvPr/>
            </p:nvSpPr>
            <p:spPr bwMode="auto">
              <a:xfrm>
                <a:off x="2400" y="2693"/>
                <a:ext cx="24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Y</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71433" name="Line 73"/>
              <p:cNvSpPr>
                <a:spLocks noChangeShapeType="1"/>
              </p:cNvSpPr>
              <p:nvPr/>
            </p:nvSpPr>
            <p:spPr bwMode="auto">
              <a:xfrm>
                <a:off x="2352" y="28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34" name="Text Box 74"/>
              <p:cNvSpPr txBox="1">
                <a:spLocks noChangeArrowheads="1"/>
              </p:cNvSpPr>
              <p:nvPr/>
            </p:nvSpPr>
            <p:spPr bwMode="auto">
              <a:xfrm>
                <a:off x="3072" y="2549"/>
                <a:ext cx="33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C</a:t>
                </a:r>
                <a:r>
                  <a:rPr lang="en-US" altLang="ja-JP" sz="2000" baseline="-25000">
                    <a:effectLst>
                      <a:outerShdw blurRad="38100" dist="38100" dir="2700000" algn="tl">
                        <a:srgbClr val="000000"/>
                      </a:outerShdw>
                    </a:effectLst>
                    <a:latin typeface="Times New Roman" panose="02020603050405020304" pitchFamily="18" charset="0"/>
                  </a:rPr>
                  <a:t>O</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71435" name="Line 75"/>
              <p:cNvSpPr>
                <a:spLocks noChangeShapeType="1"/>
              </p:cNvSpPr>
              <p:nvPr/>
            </p:nvSpPr>
            <p:spPr bwMode="auto">
              <a:xfrm>
                <a:off x="3312" y="26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36" name="Text Box 76"/>
              <p:cNvSpPr txBox="1">
                <a:spLocks noChangeArrowheads="1"/>
              </p:cNvSpPr>
              <p:nvPr/>
            </p:nvSpPr>
            <p:spPr bwMode="auto">
              <a:xfrm>
                <a:off x="3120" y="2837"/>
                <a:ext cx="2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S</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71437" name="Line 77"/>
              <p:cNvSpPr>
                <a:spLocks noChangeShapeType="1"/>
              </p:cNvSpPr>
              <p:nvPr/>
            </p:nvSpPr>
            <p:spPr bwMode="auto">
              <a:xfrm>
                <a:off x="3312"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38" name="Text Box 78"/>
              <p:cNvSpPr txBox="1">
                <a:spLocks noChangeArrowheads="1"/>
              </p:cNvSpPr>
              <p:nvPr/>
            </p:nvSpPr>
            <p:spPr bwMode="auto">
              <a:xfrm>
                <a:off x="2400" y="2806"/>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C</a:t>
                </a:r>
                <a:r>
                  <a:rPr lang="en-US" altLang="ja-JP" sz="2000" baseline="-25000">
                    <a:effectLst>
                      <a:outerShdw blurRad="38100" dist="38100" dir="2700000" algn="tl">
                        <a:srgbClr val="000000"/>
                      </a:outerShdw>
                    </a:effectLst>
                    <a:latin typeface="Times New Roman" panose="02020603050405020304" pitchFamily="18" charset="0"/>
                  </a:rPr>
                  <a:t>I</a:t>
                </a:r>
                <a:r>
                  <a:rPr lang="en-US" altLang="ja-JP" sz="2400">
                    <a:effectLst>
                      <a:outerShdw blurRad="38100" dist="38100" dir="2700000" algn="tl">
                        <a:srgbClr val="000000"/>
                      </a:outerShdw>
                    </a:effectLst>
                    <a:latin typeface="Times New Roman" panose="02020603050405020304" pitchFamily="18" charset="0"/>
                  </a:rPr>
                  <a:t> </a:t>
                </a:r>
                <a:endParaRPr lang="en-US" altLang="ja-JP" sz="2400" i="1">
                  <a:effectLst>
                    <a:outerShdw blurRad="38100" dist="38100" dir="2700000" algn="tl">
                      <a:srgbClr val="000000"/>
                    </a:outerShdw>
                  </a:effectLst>
                  <a:latin typeface="Times New Roman" panose="02020603050405020304" pitchFamily="18" charset="0"/>
                </a:endParaRPr>
              </a:p>
            </p:txBody>
          </p:sp>
          <p:sp>
            <p:nvSpPr>
              <p:cNvPr id="271439" name="Line 79"/>
              <p:cNvSpPr>
                <a:spLocks noChangeShapeType="1"/>
              </p:cNvSpPr>
              <p:nvPr/>
            </p:nvSpPr>
            <p:spPr bwMode="auto">
              <a:xfrm flipV="1">
                <a:off x="2352"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7247" name="Group 80"/>
            <p:cNvGrpSpPr>
              <a:grpSpLocks/>
            </p:cNvGrpSpPr>
            <p:nvPr/>
          </p:nvGrpSpPr>
          <p:grpSpPr bwMode="auto">
            <a:xfrm>
              <a:off x="3456" y="1536"/>
              <a:ext cx="1056" cy="2016"/>
              <a:chOff x="2256" y="1536"/>
              <a:chExt cx="1056" cy="2016"/>
            </a:xfrm>
          </p:grpSpPr>
          <p:sp>
            <p:nvSpPr>
              <p:cNvPr id="271441" name="Line 81"/>
              <p:cNvSpPr>
                <a:spLocks noChangeShapeType="1"/>
              </p:cNvSpPr>
              <p:nvPr/>
            </p:nvSpPr>
            <p:spPr bwMode="auto">
              <a:xfrm>
                <a:off x="2256" y="3312"/>
                <a:ext cx="105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42" name="Line 82"/>
              <p:cNvSpPr>
                <a:spLocks noChangeShapeType="1"/>
              </p:cNvSpPr>
              <p:nvPr/>
            </p:nvSpPr>
            <p:spPr bwMode="auto">
              <a:xfrm>
                <a:off x="3312" y="3312"/>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43" name="Line 83"/>
              <p:cNvSpPr>
                <a:spLocks noChangeShapeType="1"/>
              </p:cNvSpPr>
              <p:nvPr/>
            </p:nvSpPr>
            <p:spPr bwMode="auto">
              <a:xfrm>
                <a:off x="2256" y="3072"/>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44" name="Line 84"/>
              <p:cNvSpPr>
                <a:spLocks noChangeShapeType="1"/>
              </p:cNvSpPr>
              <p:nvPr/>
            </p:nvSpPr>
            <p:spPr bwMode="auto">
              <a:xfrm>
                <a:off x="2256" y="2304"/>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45" name="Line 85"/>
              <p:cNvSpPr>
                <a:spLocks noChangeShapeType="1"/>
              </p:cNvSpPr>
              <p:nvPr/>
            </p:nvSpPr>
            <p:spPr bwMode="auto">
              <a:xfrm>
                <a:off x="2256" y="2544"/>
                <a:ext cx="105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46" name="Line 86"/>
              <p:cNvSpPr>
                <a:spLocks noChangeShapeType="1"/>
              </p:cNvSpPr>
              <p:nvPr/>
            </p:nvSpPr>
            <p:spPr bwMode="auto">
              <a:xfrm>
                <a:off x="3312" y="2544"/>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47" name="Line 87"/>
              <p:cNvSpPr>
                <a:spLocks noChangeShapeType="1"/>
              </p:cNvSpPr>
              <p:nvPr/>
            </p:nvSpPr>
            <p:spPr bwMode="auto">
              <a:xfrm>
                <a:off x="2256" y="1536"/>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48" name="Line 88"/>
              <p:cNvSpPr>
                <a:spLocks noChangeShapeType="1"/>
              </p:cNvSpPr>
              <p:nvPr/>
            </p:nvSpPr>
            <p:spPr bwMode="auto">
              <a:xfrm>
                <a:off x="2256" y="1776"/>
                <a:ext cx="105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49" name="Line 89"/>
              <p:cNvSpPr>
                <a:spLocks noChangeShapeType="1"/>
              </p:cNvSpPr>
              <p:nvPr/>
            </p:nvSpPr>
            <p:spPr bwMode="auto">
              <a:xfrm>
                <a:off x="3312" y="1776"/>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7248" name="Group 90"/>
            <p:cNvGrpSpPr>
              <a:grpSpLocks/>
            </p:cNvGrpSpPr>
            <p:nvPr/>
          </p:nvGrpSpPr>
          <p:grpSpPr bwMode="auto">
            <a:xfrm>
              <a:off x="4512" y="1248"/>
              <a:ext cx="336" cy="2592"/>
              <a:chOff x="3312" y="1248"/>
              <a:chExt cx="336" cy="2592"/>
            </a:xfrm>
          </p:grpSpPr>
          <p:sp>
            <p:nvSpPr>
              <p:cNvPr id="271451" name="Line 91"/>
              <p:cNvSpPr>
                <a:spLocks noChangeShapeType="1"/>
              </p:cNvSpPr>
              <p:nvPr/>
            </p:nvSpPr>
            <p:spPr bwMode="auto">
              <a:xfrm>
                <a:off x="3312" y="384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52" name="Line 92"/>
              <p:cNvSpPr>
                <a:spLocks noChangeShapeType="1"/>
              </p:cNvSpPr>
              <p:nvPr/>
            </p:nvSpPr>
            <p:spPr bwMode="auto">
              <a:xfrm>
                <a:off x="3408" y="3600"/>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53" name="Line 93"/>
              <p:cNvSpPr>
                <a:spLocks noChangeShapeType="1"/>
              </p:cNvSpPr>
              <p:nvPr/>
            </p:nvSpPr>
            <p:spPr bwMode="auto">
              <a:xfrm>
                <a:off x="3408" y="3600"/>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54" name="Line 94"/>
              <p:cNvSpPr>
                <a:spLocks noChangeShapeType="1"/>
              </p:cNvSpPr>
              <p:nvPr/>
            </p:nvSpPr>
            <p:spPr bwMode="auto">
              <a:xfrm>
                <a:off x="3312" y="3072"/>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55" name="Line 95"/>
              <p:cNvSpPr>
                <a:spLocks noChangeShapeType="1"/>
              </p:cNvSpPr>
              <p:nvPr/>
            </p:nvSpPr>
            <p:spPr bwMode="auto">
              <a:xfrm>
                <a:off x="3312" y="2304"/>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56" name="Line 96"/>
              <p:cNvSpPr>
                <a:spLocks noChangeShapeType="1"/>
              </p:cNvSpPr>
              <p:nvPr/>
            </p:nvSpPr>
            <p:spPr bwMode="auto">
              <a:xfrm>
                <a:off x="3408" y="2304"/>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57" name="Line 97"/>
              <p:cNvSpPr>
                <a:spLocks noChangeShapeType="1"/>
              </p:cNvSpPr>
              <p:nvPr/>
            </p:nvSpPr>
            <p:spPr bwMode="auto">
              <a:xfrm flipH="1">
                <a:off x="3408" y="2544"/>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58" name="Line 98"/>
              <p:cNvSpPr>
                <a:spLocks noChangeShapeType="1"/>
              </p:cNvSpPr>
              <p:nvPr/>
            </p:nvSpPr>
            <p:spPr bwMode="auto">
              <a:xfrm>
                <a:off x="3312" y="153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59" name="Line 99"/>
              <p:cNvSpPr>
                <a:spLocks noChangeShapeType="1"/>
              </p:cNvSpPr>
              <p:nvPr/>
            </p:nvSpPr>
            <p:spPr bwMode="auto">
              <a:xfrm>
                <a:off x="3408" y="1536"/>
                <a:ext cx="0" cy="48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60" name="Line 100"/>
              <p:cNvSpPr>
                <a:spLocks noChangeShapeType="1"/>
              </p:cNvSpPr>
              <p:nvPr/>
            </p:nvSpPr>
            <p:spPr bwMode="auto">
              <a:xfrm flipH="1">
                <a:off x="3408" y="2016"/>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61" name="Line 101"/>
              <p:cNvSpPr>
                <a:spLocks noChangeShapeType="1"/>
              </p:cNvSpPr>
              <p:nvPr/>
            </p:nvSpPr>
            <p:spPr bwMode="auto">
              <a:xfrm>
                <a:off x="3312" y="1248"/>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62" name="Line 102"/>
              <p:cNvSpPr>
                <a:spLocks noChangeShapeType="1"/>
              </p:cNvSpPr>
              <p:nvPr/>
            </p:nvSpPr>
            <p:spPr bwMode="auto">
              <a:xfrm>
                <a:off x="3504" y="1248"/>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63" name="Line 103"/>
              <p:cNvSpPr>
                <a:spLocks noChangeShapeType="1"/>
              </p:cNvSpPr>
              <p:nvPr/>
            </p:nvSpPr>
            <p:spPr bwMode="auto">
              <a:xfrm flipH="1">
                <a:off x="3504" y="1488"/>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7249" name="Group 104"/>
            <p:cNvGrpSpPr>
              <a:grpSpLocks/>
            </p:cNvGrpSpPr>
            <p:nvPr/>
          </p:nvGrpSpPr>
          <p:grpSpPr bwMode="auto">
            <a:xfrm>
              <a:off x="3072" y="1200"/>
              <a:ext cx="384" cy="2688"/>
              <a:chOff x="2736" y="1200"/>
              <a:chExt cx="384" cy="2688"/>
            </a:xfrm>
          </p:grpSpPr>
          <p:sp>
            <p:nvSpPr>
              <p:cNvPr id="271465" name="Line 105"/>
              <p:cNvSpPr>
                <a:spLocks noChangeShapeType="1"/>
              </p:cNvSpPr>
              <p:nvPr/>
            </p:nvSpPr>
            <p:spPr bwMode="auto">
              <a:xfrm>
                <a:off x="3024" y="124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66" name="Line 106"/>
              <p:cNvSpPr>
                <a:spLocks noChangeShapeType="1"/>
              </p:cNvSpPr>
              <p:nvPr/>
            </p:nvSpPr>
            <p:spPr bwMode="auto">
              <a:xfrm>
                <a:off x="2736" y="1536"/>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67" name="Line 107"/>
              <p:cNvSpPr>
                <a:spLocks noChangeShapeType="1"/>
              </p:cNvSpPr>
              <p:nvPr/>
            </p:nvSpPr>
            <p:spPr bwMode="auto">
              <a:xfrm>
                <a:off x="3024" y="1872"/>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68" name="Line 108"/>
              <p:cNvSpPr>
                <a:spLocks noChangeShapeType="1"/>
              </p:cNvSpPr>
              <p:nvPr/>
            </p:nvSpPr>
            <p:spPr bwMode="auto">
              <a:xfrm flipH="1">
                <a:off x="3024" y="201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69" name="Line 109"/>
              <p:cNvSpPr>
                <a:spLocks noChangeShapeType="1"/>
              </p:cNvSpPr>
              <p:nvPr/>
            </p:nvSpPr>
            <p:spPr bwMode="auto">
              <a:xfrm>
                <a:off x="2736" y="2544"/>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70" name="Line 110"/>
              <p:cNvSpPr>
                <a:spLocks noChangeShapeType="1"/>
              </p:cNvSpPr>
              <p:nvPr/>
            </p:nvSpPr>
            <p:spPr bwMode="auto">
              <a:xfrm>
                <a:off x="3024" y="2544"/>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71" name="Line 111"/>
              <p:cNvSpPr>
                <a:spLocks noChangeShapeType="1"/>
              </p:cNvSpPr>
              <p:nvPr/>
            </p:nvSpPr>
            <p:spPr bwMode="auto">
              <a:xfrm flipH="1">
                <a:off x="3024" y="2784"/>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72" name="Line 112"/>
              <p:cNvSpPr>
                <a:spLocks noChangeShapeType="1"/>
              </p:cNvSpPr>
              <p:nvPr/>
            </p:nvSpPr>
            <p:spPr bwMode="auto">
              <a:xfrm>
                <a:off x="2736" y="2208"/>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73" name="Line 113"/>
              <p:cNvSpPr>
                <a:spLocks noChangeShapeType="1"/>
              </p:cNvSpPr>
              <p:nvPr/>
            </p:nvSpPr>
            <p:spPr bwMode="auto">
              <a:xfrm>
                <a:off x="3024" y="3216"/>
                <a:ext cx="0" cy="33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74" name="Line 114"/>
              <p:cNvSpPr>
                <a:spLocks noChangeShapeType="1"/>
              </p:cNvSpPr>
              <p:nvPr/>
            </p:nvSpPr>
            <p:spPr bwMode="auto">
              <a:xfrm flipH="1">
                <a:off x="3024" y="355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75" name="Line 115"/>
              <p:cNvSpPr>
                <a:spLocks noChangeShapeType="1"/>
              </p:cNvSpPr>
              <p:nvPr/>
            </p:nvSpPr>
            <p:spPr bwMode="auto">
              <a:xfrm>
                <a:off x="2736" y="1872"/>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76" name="Line 116"/>
              <p:cNvSpPr>
                <a:spLocks noChangeShapeType="1"/>
              </p:cNvSpPr>
              <p:nvPr/>
            </p:nvSpPr>
            <p:spPr bwMode="auto">
              <a:xfrm>
                <a:off x="3024" y="1392"/>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77" name="Line 117"/>
              <p:cNvSpPr>
                <a:spLocks noChangeShapeType="1"/>
              </p:cNvSpPr>
              <p:nvPr/>
            </p:nvSpPr>
            <p:spPr bwMode="auto">
              <a:xfrm flipH="1">
                <a:off x="3024" y="139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78" name="Line 118"/>
              <p:cNvSpPr>
                <a:spLocks noChangeShapeType="1"/>
              </p:cNvSpPr>
              <p:nvPr/>
            </p:nvSpPr>
            <p:spPr bwMode="auto">
              <a:xfrm flipH="1">
                <a:off x="2736" y="2880"/>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79" name="Line 119"/>
              <p:cNvSpPr>
                <a:spLocks noChangeShapeType="1"/>
              </p:cNvSpPr>
              <p:nvPr/>
            </p:nvSpPr>
            <p:spPr bwMode="auto">
              <a:xfrm flipH="1">
                <a:off x="3024" y="216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80" name="Line 120"/>
              <p:cNvSpPr>
                <a:spLocks noChangeShapeType="1"/>
              </p:cNvSpPr>
              <p:nvPr/>
            </p:nvSpPr>
            <p:spPr bwMode="auto">
              <a:xfrm>
                <a:off x="3024" y="2160"/>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81" name="Line 121"/>
              <p:cNvSpPr>
                <a:spLocks noChangeShapeType="1"/>
              </p:cNvSpPr>
              <p:nvPr/>
            </p:nvSpPr>
            <p:spPr bwMode="auto">
              <a:xfrm>
                <a:off x="2736" y="3216"/>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82" name="Line 122"/>
              <p:cNvSpPr>
                <a:spLocks noChangeShapeType="1"/>
              </p:cNvSpPr>
              <p:nvPr/>
            </p:nvSpPr>
            <p:spPr bwMode="auto">
              <a:xfrm flipH="1">
                <a:off x="2928" y="2880"/>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83" name="Line 123"/>
              <p:cNvSpPr>
                <a:spLocks noChangeShapeType="1"/>
              </p:cNvSpPr>
              <p:nvPr/>
            </p:nvSpPr>
            <p:spPr bwMode="auto">
              <a:xfrm flipH="1">
                <a:off x="2928" y="2928"/>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84" name="Line 124"/>
              <p:cNvSpPr>
                <a:spLocks noChangeShapeType="1"/>
              </p:cNvSpPr>
              <p:nvPr/>
            </p:nvSpPr>
            <p:spPr bwMode="auto">
              <a:xfrm>
                <a:off x="2736" y="3552"/>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85" name="Line 125"/>
              <p:cNvSpPr>
                <a:spLocks noChangeShapeType="1"/>
              </p:cNvSpPr>
              <p:nvPr/>
            </p:nvSpPr>
            <p:spPr bwMode="auto">
              <a:xfrm>
                <a:off x="2928" y="3552"/>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86" name="Line 126"/>
              <p:cNvSpPr>
                <a:spLocks noChangeShapeType="1"/>
              </p:cNvSpPr>
              <p:nvPr/>
            </p:nvSpPr>
            <p:spPr bwMode="auto">
              <a:xfrm>
                <a:off x="2928" y="3696"/>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87" name="Line 127"/>
              <p:cNvSpPr>
                <a:spLocks noChangeShapeType="1"/>
              </p:cNvSpPr>
              <p:nvPr/>
            </p:nvSpPr>
            <p:spPr bwMode="auto">
              <a:xfrm>
                <a:off x="2736" y="3888"/>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88" name="Line 128"/>
              <p:cNvSpPr>
                <a:spLocks noChangeShapeType="1"/>
              </p:cNvSpPr>
              <p:nvPr/>
            </p:nvSpPr>
            <p:spPr bwMode="auto">
              <a:xfrm>
                <a:off x="3024" y="3840"/>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89" name="Line 129"/>
              <p:cNvSpPr>
                <a:spLocks noChangeShapeType="1"/>
              </p:cNvSpPr>
              <p:nvPr/>
            </p:nvSpPr>
            <p:spPr bwMode="auto">
              <a:xfrm>
                <a:off x="3024" y="384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90" name="Line 130"/>
              <p:cNvSpPr>
                <a:spLocks noChangeShapeType="1"/>
              </p:cNvSpPr>
              <p:nvPr/>
            </p:nvSpPr>
            <p:spPr bwMode="auto">
              <a:xfrm>
                <a:off x="3024" y="1200"/>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91" name="Line 131"/>
              <p:cNvSpPr>
                <a:spLocks noChangeShapeType="1"/>
              </p:cNvSpPr>
              <p:nvPr/>
            </p:nvSpPr>
            <p:spPr bwMode="auto">
              <a:xfrm>
                <a:off x="2736" y="1200"/>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grpSp>
        <p:nvGrpSpPr>
          <p:cNvPr id="271492" name="Group 132"/>
          <p:cNvGrpSpPr>
            <a:grpSpLocks/>
          </p:cNvGrpSpPr>
          <p:nvPr/>
        </p:nvGrpSpPr>
        <p:grpSpPr bwMode="auto">
          <a:xfrm>
            <a:off x="3581400" y="1895475"/>
            <a:ext cx="1143000" cy="3886200"/>
            <a:chOff x="2544" y="1200"/>
            <a:chExt cx="720" cy="2448"/>
          </a:xfrm>
        </p:grpSpPr>
        <p:grpSp>
          <p:nvGrpSpPr>
            <p:cNvPr id="7217" name="Group 133"/>
            <p:cNvGrpSpPr>
              <a:grpSpLocks/>
            </p:cNvGrpSpPr>
            <p:nvPr/>
          </p:nvGrpSpPr>
          <p:grpSpPr bwMode="auto">
            <a:xfrm>
              <a:off x="2784" y="1440"/>
              <a:ext cx="288" cy="192"/>
              <a:chOff x="2640" y="1968"/>
              <a:chExt cx="288" cy="192"/>
            </a:xfrm>
          </p:grpSpPr>
          <p:sp>
            <p:nvSpPr>
              <p:cNvPr id="271494" name="AutoShape 134"/>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95" name="Oval 135"/>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1496" name="Line 136"/>
            <p:cNvSpPr>
              <a:spLocks noChangeShapeType="1"/>
            </p:cNvSpPr>
            <p:nvPr/>
          </p:nvSpPr>
          <p:spPr bwMode="auto">
            <a:xfrm>
              <a:off x="2544" y="1536"/>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97" name="Line 137"/>
            <p:cNvSpPr>
              <a:spLocks noChangeShapeType="1"/>
            </p:cNvSpPr>
            <p:nvPr/>
          </p:nvSpPr>
          <p:spPr bwMode="auto">
            <a:xfrm>
              <a:off x="3072" y="1536"/>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498" name="Line 138"/>
            <p:cNvSpPr>
              <a:spLocks noChangeShapeType="1"/>
            </p:cNvSpPr>
            <p:nvPr/>
          </p:nvSpPr>
          <p:spPr bwMode="auto">
            <a:xfrm>
              <a:off x="2544" y="1200"/>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7221" name="Group 139"/>
            <p:cNvGrpSpPr>
              <a:grpSpLocks/>
            </p:cNvGrpSpPr>
            <p:nvPr/>
          </p:nvGrpSpPr>
          <p:grpSpPr bwMode="auto">
            <a:xfrm>
              <a:off x="2784" y="2112"/>
              <a:ext cx="288" cy="192"/>
              <a:chOff x="2640" y="1968"/>
              <a:chExt cx="288" cy="192"/>
            </a:xfrm>
          </p:grpSpPr>
          <p:sp>
            <p:nvSpPr>
              <p:cNvPr id="271500" name="AutoShape 140"/>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501" name="Oval 141"/>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1502" name="Line 142"/>
            <p:cNvSpPr>
              <a:spLocks noChangeShapeType="1"/>
            </p:cNvSpPr>
            <p:nvPr/>
          </p:nvSpPr>
          <p:spPr bwMode="auto">
            <a:xfrm>
              <a:off x="2544" y="2208"/>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503" name="Line 143"/>
            <p:cNvSpPr>
              <a:spLocks noChangeShapeType="1"/>
            </p:cNvSpPr>
            <p:nvPr/>
          </p:nvSpPr>
          <p:spPr bwMode="auto">
            <a:xfrm>
              <a:off x="3072" y="2208"/>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504" name="Line 144"/>
            <p:cNvSpPr>
              <a:spLocks noChangeShapeType="1"/>
            </p:cNvSpPr>
            <p:nvPr/>
          </p:nvSpPr>
          <p:spPr bwMode="auto">
            <a:xfrm>
              <a:off x="2544" y="1872"/>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7225" name="Group 145"/>
            <p:cNvGrpSpPr>
              <a:grpSpLocks/>
            </p:cNvGrpSpPr>
            <p:nvPr/>
          </p:nvGrpSpPr>
          <p:grpSpPr bwMode="auto">
            <a:xfrm>
              <a:off x="2784" y="2784"/>
              <a:ext cx="288" cy="192"/>
              <a:chOff x="2640" y="1968"/>
              <a:chExt cx="288" cy="192"/>
            </a:xfrm>
          </p:grpSpPr>
          <p:sp>
            <p:nvSpPr>
              <p:cNvPr id="271506" name="AutoShape 146"/>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507" name="Oval 147"/>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1508" name="Line 148"/>
            <p:cNvSpPr>
              <a:spLocks noChangeShapeType="1"/>
            </p:cNvSpPr>
            <p:nvPr/>
          </p:nvSpPr>
          <p:spPr bwMode="auto">
            <a:xfrm>
              <a:off x="2544" y="2880"/>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509" name="Line 149"/>
            <p:cNvSpPr>
              <a:spLocks noChangeShapeType="1"/>
            </p:cNvSpPr>
            <p:nvPr/>
          </p:nvSpPr>
          <p:spPr bwMode="auto">
            <a:xfrm>
              <a:off x="3072" y="2880"/>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510" name="Line 150"/>
            <p:cNvSpPr>
              <a:spLocks noChangeShapeType="1"/>
            </p:cNvSpPr>
            <p:nvPr/>
          </p:nvSpPr>
          <p:spPr bwMode="auto">
            <a:xfrm>
              <a:off x="2544" y="2544"/>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7229" name="Group 151"/>
            <p:cNvGrpSpPr>
              <a:grpSpLocks/>
            </p:cNvGrpSpPr>
            <p:nvPr/>
          </p:nvGrpSpPr>
          <p:grpSpPr bwMode="auto">
            <a:xfrm>
              <a:off x="2784" y="3456"/>
              <a:ext cx="288" cy="192"/>
              <a:chOff x="2640" y="1968"/>
              <a:chExt cx="288" cy="192"/>
            </a:xfrm>
          </p:grpSpPr>
          <p:sp>
            <p:nvSpPr>
              <p:cNvPr id="271512" name="AutoShape 152"/>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513" name="Oval 153"/>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1514" name="Line 154"/>
            <p:cNvSpPr>
              <a:spLocks noChangeShapeType="1"/>
            </p:cNvSpPr>
            <p:nvPr/>
          </p:nvSpPr>
          <p:spPr bwMode="auto">
            <a:xfrm>
              <a:off x="2544" y="3552"/>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515" name="Line 155"/>
            <p:cNvSpPr>
              <a:spLocks noChangeShapeType="1"/>
            </p:cNvSpPr>
            <p:nvPr/>
          </p:nvSpPr>
          <p:spPr bwMode="auto">
            <a:xfrm>
              <a:off x="3072" y="3552"/>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516" name="Line 156"/>
            <p:cNvSpPr>
              <a:spLocks noChangeShapeType="1"/>
            </p:cNvSpPr>
            <p:nvPr/>
          </p:nvSpPr>
          <p:spPr bwMode="auto">
            <a:xfrm>
              <a:off x="2544" y="3216"/>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271517" name="Group 157"/>
          <p:cNvGrpSpPr>
            <a:grpSpLocks/>
          </p:cNvGrpSpPr>
          <p:nvPr/>
        </p:nvGrpSpPr>
        <p:grpSpPr bwMode="auto">
          <a:xfrm>
            <a:off x="3886200" y="5943600"/>
            <a:ext cx="838200" cy="519113"/>
            <a:chOff x="2736" y="3750"/>
            <a:chExt cx="528" cy="327"/>
          </a:xfrm>
        </p:grpSpPr>
        <p:sp>
          <p:nvSpPr>
            <p:cNvPr id="271518" name="Line 158"/>
            <p:cNvSpPr>
              <a:spLocks noChangeShapeType="1"/>
            </p:cNvSpPr>
            <p:nvPr/>
          </p:nvSpPr>
          <p:spPr bwMode="auto">
            <a:xfrm>
              <a:off x="2976" y="3888"/>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519" name="Text Box 159"/>
            <p:cNvSpPr txBox="1">
              <a:spLocks noChangeArrowheads="1"/>
            </p:cNvSpPr>
            <p:nvPr/>
          </p:nvSpPr>
          <p:spPr bwMode="auto">
            <a:xfrm>
              <a:off x="2736" y="3750"/>
              <a:ext cx="22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1</a:t>
              </a:r>
            </a:p>
          </p:txBody>
        </p:sp>
      </p:grpSp>
      <p:sp>
        <p:nvSpPr>
          <p:cNvPr id="271520" name="Rectangle 160"/>
          <p:cNvSpPr>
            <a:spLocks noChangeArrowheads="1"/>
          </p:cNvSpPr>
          <p:nvPr/>
        </p:nvSpPr>
        <p:spPr bwMode="auto">
          <a:xfrm>
            <a:off x="3581400" y="981075"/>
            <a:ext cx="4572000" cy="5715000"/>
          </a:xfrm>
          <a:prstGeom prst="rect">
            <a:avLst/>
          </a:prstGeom>
          <a:noFill/>
          <a:ln w="19050">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useBgFill="1">
        <p:nvSpPr>
          <p:cNvPr id="271521" name="Text Box 161"/>
          <p:cNvSpPr txBox="1">
            <a:spLocks noChangeArrowheads="1"/>
          </p:cNvSpPr>
          <p:nvPr/>
        </p:nvSpPr>
        <p:spPr bwMode="auto">
          <a:xfrm>
            <a:off x="3733800" y="685800"/>
            <a:ext cx="2355850" cy="519113"/>
          </a:xfrm>
          <a:prstGeom prst="rect">
            <a:avLst/>
          </a:prstGeom>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FullSubtractor</a:t>
            </a:r>
            <a:r>
              <a:rPr lang="en-US" altLang="ja-JP" baseline="-25000">
                <a:effectLst>
                  <a:outerShdw blurRad="38100" dist="38100" dir="2700000" algn="tl">
                    <a:srgbClr val="000000"/>
                  </a:outerShdw>
                </a:effectLst>
                <a:latin typeface="Times New Roman" panose="02020603050405020304" pitchFamily="18" charset="0"/>
              </a:rPr>
              <a:t>4</a:t>
            </a:r>
          </a:p>
        </p:txBody>
      </p:sp>
      <p:sp>
        <p:nvSpPr>
          <p:cNvPr id="271522" name="Text Box 162"/>
          <p:cNvSpPr txBox="1">
            <a:spLocks noChangeArrowheads="1"/>
          </p:cNvSpPr>
          <p:nvPr/>
        </p:nvSpPr>
        <p:spPr bwMode="auto">
          <a:xfrm>
            <a:off x="457200" y="1600200"/>
            <a:ext cx="1143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3600" i="1">
                <a:effectLst>
                  <a:outerShdw blurRad="38100" dist="38100" dir="2700000" algn="tl">
                    <a:srgbClr val="000000"/>
                  </a:outerShdw>
                </a:effectLst>
                <a:latin typeface="Times New Roman" panose="02020603050405020304" pitchFamily="18" charset="0"/>
              </a:rPr>
              <a:t>X</a:t>
            </a:r>
            <a:r>
              <a:rPr lang="en-US" altLang="ja-JP" sz="3600">
                <a:effectLst>
                  <a:outerShdw blurRad="38100" dist="38100" dir="2700000" algn="tl">
                    <a:srgbClr val="000000"/>
                  </a:outerShdw>
                </a:effectLst>
                <a:latin typeface="Times New Roman" panose="02020603050405020304" pitchFamily="18" charset="0"/>
              </a:rPr>
              <a:t> -</a:t>
            </a:r>
            <a:r>
              <a:rPr lang="en-US" altLang="ja-JP" sz="3600" i="1">
                <a:effectLst>
                  <a:outerShdw blurRad="38100" dist="38100" dir="2700000" algn="tl">
                    <a:srgbClr val="000000"/>
                  </a:outerShdw>
                </a:effectLst>
                <a:latin typeface="Times New Roman" panose="02020603050405020304" pitchFamily="18" charset="0"/>
              </a:rPr>
              <a:t>Y</a:t>
            </a:r>
          </a:p>
        </p:txBody>
      </p:sp>
      <p:sp>
        <p:nvSpPr>
          <p:cNvPr id="271523" name="Text Box 163"/>
          <p:cNvSpPr txBox="1">
            <a:spLocks noChangeArrowheads="1"/>
          </p:cNvSpPr>
          <p:nvPr/>
        </p:nvSpPr>
        <p:spPr bwMode="auto">
          <a:xfrm>
            <a:off x="228600" y="2438400"/>
            <a:ext cx="2714625" cy="154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marL="342900" indent="-342900">
              <a:spcBef>
                <a:spcPct val="0"/>
              </a:spcBef>
              <a:defRPr kumimoji="1">
                <a:solidFill>
                  <a:schemeClr val="tx1"/>
                </a:solidFill>
                <a:latin typeface="Arial" panose="020B0604020202020204" pitchFamily="34" charset="0"/>
                <a:ea typeface="ＭＳ Ｐゴシック" panose="020B0600070205080204" pitchFamily="50" charset="-128"/>
              </a:defRPr>
            </a:lvl1pPr>
            <a:lvl2pPr marL="800100" indent="-342900">
              <a:spcBef>
                <a:spcPct val="0"/>
              </a:spcBef>
              <a:defRPr kumimoji="1">
                <a:solidFill>
                  <a:schemeClr val="tx1"/>
                </a:solidFill>
                <a:latin typeface="Arial" panose="020B0604020202020204" pitchFamily="34" charset="0"/>
                <a:ea typeface="ＭＳ Ｐゴシック" panose="020B0600070205080204" pitchFamily="50" charset="-128"/>
              </a:defRPr>
            </a:lvl2pPr>
            <a:lvl3pPr marL="1257300" indent="-342900">
              <a:spcBef>
                <a:spcPct val="0"/>
              </a:spcBef>
              <a:defRPr kumimoji="1">
                <a:solidFill>
                  <a:schemeClr val="tx1"/>
                </a:solidFill>
                <a:latin typeface="Arial" panose="020B0604020202020204" pitchFamily="34" charset="0"/>
                <a:ea typeface="ＭＳ Ｐゴシック" panose="020B0600070205080204" pitchFamily="50" charset="-128"/>
              </a:defRPr>
            </a:lvl3pPr>
            <a:lvl4pPr marL="1714500" indent="-342900">
              <a:spcBef>
                <a:spcPct val="0"/>
              </a:spcBef>
              <a:defRPr kumimoji="1">
                <a:solidFill>
                  <a:schemeClr val="tx1"/>
                </a:solidFill>
                <a:latin typeface="Arial" panose="020B0604020202020204" pitchFamily="34" charset="0"/>
                <a:ea typeface="ＭＳ Ｐゴシック" panose="020B0600070205080204" pitchFamily="50" charset="-128"/>
              </a:defRPr>
            </a:lvl4pPr>
            <a:lvl5pPr marL="2171700" indent="-342900">
              <a:spcBef>
                <a:spcPct val="0"/>
              </a:spcBef>
              <a:defRPr kumimoji="1">
                <a:solidFill>
                  <a:schemeClr val="tx1"/>
                </a:solidFill>
                <a:latin typeface="Arial" panose="020B0604020202020204" pitchFamily="34" charset="0"/>
                <a:ea typeface="ＭＳ Ｐゴシック" panose="020B0600070205080204" pitchFamily="50" charset="-128"/>
              </a:defRPr>
            </a:lvl5pPr>
            <a:lvl6pPr marL="26289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61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433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005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20000"/>
              </a:spcBef>
              <a:buClr>
                <a:schemeClr val="hlink"/>
              </a:buClr>
              <a:buFont typeface="Wingdings" panose="05000000000000000000" pitchFamily="2" charset="2"/>
              <a:buAutoNum type="arabicPeriod"/>
              <a:defRPr/>
            </a:pPr>
            <a:r>
              <a:rPr lang="en-US" altLang="ja-JP">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Y </a:t>
            </a:r>
            <a:r>
              <a:rPr lang="ja-JP" altLang="en-US">
                <a:effectLst>
                  <a:outerShdw blurRad="38100" dist="38100" dir="2700000" algn="tl">
                    <a:srgbClr val="000000"/>
                  </a:outerShdw>
                </a:effectLst>
                <a:latin typeface="Times New Roman" panose="02020603050405020304" pitchFamily="18" charset="0"/>
              </a:rPr>
              <a:t>をビット反転</a:t>
            </a:r>
          </a:p>
          <a:p>
            <a:pPr eaLnBrk="1" hangingPunct="1">
              <a:spcBef>
                <a:spcPct val="20000"/>
              </a:spcBef>
              <a:buClr>
                <a:schemeClr val="hlink"/>
              </a:buClr>
              <a:buFont typeface="Wingdings" panose="05000000000000000000" pitchFamily="2" charset="2"/>
              <a:buAutoNum type="arabicPeriod"/>
              <a:defRPr/>
            </a:pPr>
            <a:r>
              <a:rPr lang="ja-JP" altLang="en-US">
                <a:effectLst>
                  <a:outerShdw blurRad="38100" dist="38100" dir="2700000" algn="tl">
                    <a:srgbClr val="000000"/>
                  </a:outerShdw>
                </a:effectLst>
                <a:latin typeface="Times New Roman" panose="02020603050405020304" pitchFamily="18" charset="0"/>
              </a:rPr>
              <a:t> </a:t>
            </a:r>
            <a:r>
              <a:rPr lang="en-US" altLang="ja-JP">
                <a:effectLst>
                  <a:outerShdw blurRad="38100" dist="38100" dir="2700000" algn="tl">
                    <a:srgbClr val="000000"/>
                  </a:outerShdw>
                </a:effectLst>
                <a:latin typeface="Times New Roman" panose="02020603050405020304" pitchFamily="18" charset="0"/>
              </a:rPr>
              <a:t>1</a:t>
            </a:r>
            <a:r>
              <a:rPr lang="ja-JP" altLang="en-US">
                <a:effectLst>
                  <a:outerShdw blurRad="38100" dist="38100" dir="2700000" algn="tl">
                    <a:srgbClr val="000000"/>
                  </a:outerShdw>
                </a:effectLst>
                <a:latin typeface="Times New Roman" panose="02020603050405020304" pitchFamily="18" charset="0"/>
              </a:rPr>
              <a:t>を足す</a:t>
            </a:r>
          </a:p>
          <a:p>
            <a:pPr eaLnBrk="1" hangingPunct="1">
              <a:spcBef>
                <a:spcPct val="20000"/>
              </a:spcBef>
              <a:buClr>
                <a:schemeClr val="hlink"/>
              </a:buClr>
              <a:buFont typeface="Wingdings" panose="05000000000000000000" pitchFamily="2" charset="2"/>
              <a:buAutoNum type="arabicPeriod"/>
              <a:defRPr/>
            </a:pPr>
            <a:r>
              <a:rPr lang="ja-JP" altLang="en-US">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X </a:t>
            </a:r>
            <a:r>
              <a:rPr lang="ja-JP" altLang="en-US">
                <a:effectLst>
                  <a:outerShdw blurRad="38100" dist="38100" dir="2700000" algn="tl">
                    <a:srgbClr val="000000"/>
                  </a:outerShdw>
                </a:effectLst>
                <a:latin typeface="Times New Roman" panose="02020603050405020304" pitchFamily="18" charset="0"/>
              </a:rPr>
              <a:t>に加える</a:t>
            </a:r>
          </a:p>
        </p:txBody>
      </p:sp>
      <p:grpSp>
        <p:nvGrpSpPr>
          <p:cNvPr id="271525" name="Group 165"/>
          <p:cNvGrpSpPr>
            <a:grpSpLocks/>
          </p:cNvGrpSpPr>
          <p:nvPr/>
        </p:nvGrpSpPr>
        <p:grpSpPr bwMode="auto">
          <a:xfrm>
            <a:off x="7543800" y="2201863"/>
            <a:ext cx="609600" cy="3505200"/>
            <a:chOff x="4800" y="1488"/>
            <a:chExt cx="384" cy="2208"/>
          </a:xfrm>
        </p:grpSpPr>
        <p:grpSp>
          <p:nvGrpSpPr>
            <p:cNvPr id="7206" name="Group 166"/>
            <p:cNvGrpSpPr>
              <a:grpSpLocks/>
            </p:cNvGrpSpPr>
            <p:nvPr/>
          </p:nvGrpSpPr>
          <p:grpSpPr bwMode="auto">
            <a:xfrm>
              <a:off x="4848" y="1488"/>
              <a:ext cx="288" cy="192"/>
              <a:chOff x="2640" y="1968"/>
              <a:chExt cx="288" cy="192"/>
            </a:xfrm>
          </p:grpSpPr>
          <p:sp>
            <p:nvSpPr>
              <p:cNvPr id="271527" name="AutoShape 167"/>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528" name="Oval 168"/>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1529" name="Line 169"/>
            <p:cNvSpPr>
              <a:spLocks noChangeShapeType="1"/>
            </p:cNvSpPr>
            <p:nvPr/>
          </p:nvSpPr>
          <p:spPr bwMode="auto">
            <a:xfrm>
              <a:off x="4800" y="2112"/>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530" name="Line 170"/>
            <p:cNvSpPr>
              <a:spLocks noChangeShapeType="1"/>
            </p:cNvSpPr>
            <p:nvPr/>
          </p:nvSpPr>
          <p:spPr bwMode="auto">
            <a:xfrm>
              <a:off x="4800" y="1584"/>
              <a:ext cx="4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531" name="Line 171"/>
            <p:cNvSpPr>
              <a:spLocks noChangeShapeType="1"/>
            </p:cNvSpPr>
            <p:nvPr/>
          </p:nvSpPr>
          <p:spPr bwMode="auto">
            <a:xfrm>
              <a:off x="4800" y="2640"/>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532" name="Line 172"/>
            <p:cNvSpPr>
              <a:spLocks noChangeShapeType="1"/>
            </p:cNvSpPr>
            <p:nvPr/>
          </p:nvSpPr>
          <p:spPr bwMode="auto">
            <a:xfrm>
              <a:off x="4800" y="3168"/>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533" name="Line 173"/>
            <p:cNvSpPr>
              <a:spLocks noChangeShapeType="1"/>
            </p:cNvSpPr>
            <p:nvPr/>
          </p:nvSpPr>
          <p:spPr bwMode="auto">
            <a:xfrm>
              <a:off x="5136" y="1584"/>
              <a:ext cx="4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1534" name="Line 174"/>
            <p:cNvSpPr>
              <a:spLocks noChangeShapeType="1"/>
            </p:cNvSpPr>
            <p:nvPr/>
          </p:nvSpPr>
          <p:spPr bwMode="auto">
            <a:xfrm>
              <a:off x="4800" y="3696"/>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71492"/>
                                        </p:tgtEl>
                                        <p:attrNameLst>
                                          <p:attrName>style.visibility</p:attrName>
                                        </p:attrNameLst>
                                      </p:cBhvr>
                                      <p:to>
                                        <p:strVal val="visible"/>
                                      </p:to>
                                    </p:set>
                                    <p:animEffect transition="in" filter="wipe(left)">
                                      <p:cBhvr>
                                        <p:cTn id="7" dur="500"/>
                                        <p:tgtEl>
                                          <p:spTgt spid="2714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71517"/>
                                        </p:tgtEl>
                                        <p:attrNameLst>
                                          <p:attrName>style.visibility</p:attrName>
                                        </p:attrNameLst>
                                      </p:cBhvr>
                                      <p:to>
                                        <p:strVal val="visible"/>
                                      </p:to>
                                    </p:set>
                                    <p:animEffect transition="in" filter="wipe(left)">
                                      <p:cBhvr>
                                        <p:cTn id="12" dur="500"/>
                                        <p:tgtEl>
                                          <p:spTgt spid="2715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71525"/>
                                        </p:tgtEl>
                                        <p:attrNameLst>
                                          <p:attrName>style.visibility</p:attrName>
                                        </p:attrNameLst>
                                      </p:cBhvr>
                                      <p:to>
                                        <p:strVal val="visible"/>
                                      </p:to>
                                    </p:set>
                                    <p:animEffect transition="in" filter="wipe(left)">
                                      <p:cBhvr>
                                        <p:cTn id="17" dur="500"/>
                                        <p:tgtEl>
                                          <p:spTgt spid="2715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3693" name="Group 157"/>
          <p:cNvGraphicFramePr>
            <a:graphicFrameLocks noGrp="1"/>
          </p:cNvGraphicFramePr>
          <p:nvPr/>
        </p:nvGraphicFramePr>
        <p:xfrm>
          <a:off x="838200" y="228600"/>
          <a:ext cx="7162800" cy="3505200"/>
        </p:xfrm>
        <a:graphic>
          <a:graphicData uri="http://schemas.openxmlformats.org/drawingml/2006/table">
            <a:tbl>
              <a:tblPr/>
              <a:tblGrid>
                <a:gridCol w="1781175">
                  <a:extLst>
                    <a:ext uri="{9D8B030D-6E8A-4147-A177-3AD203B41FA5}">
                      <a16:colId xmlns:a16="http://schemas.microsoft.com/office/drawing/2014/main" val="20000"/>
                    </a:ext>
                  </a:extLst>
                </a:gridCol>
                <a:gridCol w="557213">
                  <a:extLst>
                    <a:ext uri="{9D8B030D-6E8A-4147-A177-3AD203B41FA5}">
                      <a16:colId xmlns:a16="http://schemas.microsoft.com/office/drawing/2014/main" val="20001"/>
                    </a:ext>
                  </a:extLst>
                </a:gridCol>
                <a:gridCol w="557212">
                  <a:extLst>
                    <a:ext uri="{9D8B030D-6E8A-4147-A177-3AD203B41FA5}">
                      <a16:colId xmlns:a16="http://schemas.microsoft.com/office/drawing/2014/main" val="20002"/>
                    </a:ext>
                  </a:extLst>
                </a:gridCol>
                <a:gridCol w="557213">
                  <a:extLst>
                    <a:ext uri="{9D8B030D-6E8A-4147-A177-3AD203B41FA5}">
                      <a16:colId xmlns:a16="http://schemas.microsoft.com/office/drawing/2014/main" val="20003"/>
                    </a:ext>
                  </a:extLst>
                </a:gridCol>
                <a:gridCol w="541337">
                  <a:extLst>
                    <a:ext uri="{9D8B030D-6E8A-4147-A177-3AD203B41FA5}">
                      <a16:colId xmlns:a16="http://schemas.microsoft.com/office/drawing/2014/main" val="20004"/>
                    </a:ext>
                  </a:extLst>
                </a:gridCol>
                <a:gridCol w="558800">
                  <a:extLst>
                    <a:ext uri="{9D8B030D-6E8A-4147-A177-3AD203B41FA5}">
                      <a16:colId xmlns:a16="http://schemas.microsoft.com/office/drawing/2014/main" val="20005"/>
                    </a:ext>
                  </a:extLst>
                </a:gridCol>
                <a:gridCol w="557213">
                  <a:extLst>
                    <a:ext uri="{9D8B030D-6E8A-4147-A177-3AD203B41FA5}">
                      <a16:colId xmlns:a16="http://schemas.microsoft.com/office/drawing/2014/main" val="20006"/>
                    </a:ext>
                  </a:extLst>
                </a:gridCol>
                <a:gridCol w="555625">
                  <a:extLst>
                    <a:ext uri="{9D8B030D-6E8A-4147-A177-3AD203B41FA5}">
                      <a16:colId xmlns:a16="http://schemas.microsoft.com/office/drawing/2014/main" val="20007"/>
                    </a:ext>
                  </a:extLst>
                </a:gridCol>
                <a:gridCol w="557212">
                  <a:extLst>
                    <a:ext uri="{9D8B030D-6E8A-4147-A177-3AD203B41FA5}">
                      <a16:colId xmlns:a16="http://schemas.microsoft.com/office/drawing/2014/main" val="20008"/>
                    </a:ext>
                  </a:extLst>
                </a:gridCol>
                <a:gridCol w="939800">
                  <a:extLst>
                    <a:ext uri="{9D8B030D-6E8A-4147-A177-3AD203B41FA5}">
                      <a16:colId xmlns:a16="http://schemas.microsoft.com/office/drawing/2014/main" val="20009"/>
                    </a:ext>
                  </a:extLst>
                </a:gridCol>
              </a:tblGrid>
              <a:tr h="546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必須</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5,13:</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11,15: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13,15: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2,3,10,11: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選択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graphicFrame>
        <p:nvGraphicFramePr>
          <p:cNvPr id="193628" name="Group 92"/>
          <p:cNvGraphicFramePr>
            <a:graphicFrameLocks noGrp="1"/>
          </p:cNvGraphicFramePr>
          <p:nvPr/>
        </p:nvGraphicFramePr>
        <p:xfrm>
          <a:off x="1371600" y="3886200"/>
          <a:ext cx="3657600" cy="2633665"/>
        </p:xfrm>
        <a:graphic>
          <a:graphicData uri="http://schemas.openxmlformats.org/drawingml/2006/table">
            <a:tbl>
              <a:tblPr/>
              <a:tblGrid>
                <a:gridCol w="731838">
                  <a:extLst>
                    <a:ext uri="{9D8B030D-6E8A-4147-A177-3AD203B41FA5}">
                      <a16:colId xmlns:a16="http://schemas.microsoft.com/office/drawing/2014/main" val="20000"/>
                    </a:ext>
                  </a:extLst>
                </a:gridCol>
                <a:gridCol w="730250">
                  <a:extLst>
                    <a:ext uri="{9D8B030D-6E8A-4147-A177-3AD203B41FA5}">
                      <a16:colId xmlns:a16="http://schemas.microsoft.com/office/drawing/2014/main" val="20001"/>
                    </a:ext>
                  </a:extLst>
                </a:gridCol>
                <a:gridCol w="733425">
                  <a:extLst>
                    <a:ext uri="{9D8B030D-6E8A-4147-A177-3AD203B41FA5}">
                      <a16:colId xmlns:a16="http://schemas.microsoft.com/office/drawing/2014/main" val="20002"/>
                    </a:ext>
                  </a:extLst>
                </a:gridCol>
                <a:gridCol w="730250">
                  <a:extLst>
                    <a:ext uri="{9D8B030D-6E8A-4147-A177-3AD203B41FA5}">
                      <a16:colId xmlns:a16="http://schemas.microsoft.com/office/drawing/2014/main" val="20003"/>
                    </a:ext>
                  </a:extLst>
                </a:gridCol>
                <a:gridCol w="731837">
                  <a:extLst>
                    <a:ext uri="{9D8B030D-6E8A-4147-A177-3AD203B41FA5}">
                      <a16:colId xmlns:a16="http://schemas.microsoft.com/office/drawing/2014/main" val="20004"/>
                    </a:ext>
                  </a:extLst>
                </a:gridCol>
              </a:tblGrid>
              <a:tr h="56087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1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1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1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93666" name="Oval 130"/>
          <p:cNvSpPr>
            <a:spLocks noChangeArrowheads="1"/>
          </p:cNvSpPr>
          <p:nvPr/>
        </p:nvSpPr>
        <p:spPr bwMode="auto">
          <a:xfrm>
            <a:off x="2819400" y="5029200"/>
            <a:ext cx="1447800" cy="381000"/>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93667" name="Oval 131"/>
          <p:cNvSpPr>
            <a:spLocks noChangeArrowheads="1"/>
          </p:cNvSpPr>
          <p:nvPr/>
        </p:nvSpPr>
        <p:spPr bwMode="auto">
          <a:xfrm>
            <a:off x="3581400" y="5562600"/>
            <a:ext cx="1447800" cy="381000"/>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93668" name="Oval 132"/>
          <p:cNvSpPr>
            <a:spLocks noChangeArrowheads="1"/>
          </p:cNvSpPr>
          <p:nvPr/>
        </p:nvSpPr>
        <p:spPr bwMode="auto">
          <a:xfrm>
            <a:off x="3733800" y="4953000"/>
            <a:ext cx="457200" cy="1143000"/>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93669" name="Oval 133"/>
          <p:cNvSpPr>
            <a:spLocks noChangeArrowheads="1"/>
          </p:cNvSpPr>
          <p:nvPr/>
        </p:nvSpPr>
        <p:spPr bwMode="auto">
          <a:xfrm>
            <a:off x="2971800" y="4419600"/>
            <a:ext cx="457200" cy="1143000"/>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42118" name="Group 134"/>
          <p:cNvGrpSpPr>
            <a:grpSpLocks/>
          </p:cNvGrpSpPr>
          <p:nvPr/>
        </p:nvGrpSpPr>
        <p:grpSpPr bwMode="auto">
          <a:xfrm>
            <a:off x="2133600" y="5486400"/>
            <a:ext cx="2895600" cy="990600"/>
            <a:chOff x="3552" y="3552"/>
            <a:chExt cx="1824" cy="624"/>
          </a:xfrm>
        </p:grpSpPr>
        <p:sp>
          <p:nvSpPr>
            <p:cNvPr id="193671" name="Arc 135"/>
            <p:cNvSpPr>
              <a:spLocks/>
            </p:cNvSpPr>
            <p:nvPr/>
          </p:nvSpPr>
          <p:spPr bwMode="auto">
            <a:xfrm>
              <a:off x="3552" y="3552"/>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93672" name="Arc 136"/>
            <p:cNvSpPr>
              <a:spLocks/>
            </p:cNvSpPr>
            <p:nvPr/>
          </p:nvSpPr>
          <p:spPr bwMode="auto">
            <a:xfrm flipV="1">
              <a:off x="3552" y="3840"/>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93673" name="Arc 137"/>
            <p:cNvSpPr>
              <a:spLocks/>
            </p:cNvSpPr>
            <p:nvPr/>
          </p:nvSpPr>
          <p:spPr bwMode="auto">
            <a:xfrm flipH="1">
              <a:off x="4944" y="3552"/>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93674" name="Arc 138"/>
            <p:cNvSpPr>
              <a:spLocks/>
            </p:cNvSpPr>
            <p:nvPr/>
          </p:nvSpPr>
          <p:spPr bwMode="auto">
            <a:xfrm flipH="1" flipV="1">
              <a:off x="4944" y="3840"/>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193675" name="Line 139"/>
          <p:cNvSpPr>
            <a:spLocks noChangeShapeType="1"/>
          </p:cNvSpPr>
          <p:nvPr/>
        </p:nvSpPr>
        <p:spPr bwMode="auto">
          <a:xfrm>
            <a:off x="1371600" y="38862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93676" name="Line 140"/>
          <p:cNvSpPr>
            <a:spLocks noChangeShapeType="1"/>
          </p:cNvSpPr>
          <p:nvPr/>
        </p:nvSpPr>
        <p:spPr bwMode="auto">
          <a:xfrm>
            <a:off x="838200" y="228600"/>
            <a:ext cx="17526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193680" name="Group 144"/>
          <p:cNvGrpSpPr>
            <a:grpSpLocks/>
          </p:cNvGrpSpPr>
          <p:nvPr/>
        </p:nvGrpSpPr>
        <p:grpSpPr bwMode="auto">
          <a:xfrm>
            <a:off x="2209800" y="2811463"/>
            <a:ext cx="966788" cy="3665537"/>
            <a:chOff x="1392" y="1771"/>
            <a:chExt cx="609" cy="2309"/>
          </a:xfrm>
        </p:grpSpPr>
        <p:sp>
          <p:nvSpPr>
            <p:cNvPr id="193677" name="Rectangle 141"/>
            <p:cNvSpPr>
              <a:spLocks noChangeArrowheads="1"/>
            </p:cNvSpPr>
            <p:nvPr/>
          </p:nvSpPr>
          <p:spPr bwMode="auto">
            <a:xfrm>
              <a:off x="1650" y="1771"/>
              <a:ext cx="35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solidFill>
                    <a:srgbClr val="FFFF00"/>
                  </a:solidFill>
                  <a:latin typeface="Times New Roman" panose="02020603050405020304" pitchFamily="18" charset="0"/>
                </a:rPr>
                <a:t>◎</a:t>
              </a:r>
            </a:p>
          </p:txBody>
        </p:sp>
        <p:sp>
          <p:nvSpPr>
            <p:cNvPr id="193679" name="Oval 143"/>
            <p:cNvSpPr>
              <a:spLocks noChangeArrowheads="1"/>
            </p:cNvSpPr>
            <p:nvPr/>
          </p:nvSpPr>
          <p:spPr bwMode="auto">
            <a:xfrm>
              <a:off x="1392" y="3792"/>
              <a:ext cx="288" cy="288"/>
            </a:xfrm>
            <a:prstGeom prst="ellipse">
              <a:avLst/>
            </a:prstGeom>
            <a:noFill/>
            <a:ln w="38100">
              <a:solidFill>
                <a:srgbClr val="FFFF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193683" name="Group 147"/>
          <p:cNvGrpSpPr>
            <a:grpSpLocks/>
          </p:cNvGrpSpPr>
          <p:nvPr/>
        </p:nvGrpSpPr>
        <p:grpSpPr bwMode="auto">
          <a:xfrm>
            <a:off x="2209800" y="2811463"/>
            <a:ext cx="1524000" cy="3132137"/>
            <a:chOff x="1392" y="1771"/>
            <a:chExt cx="960" cy="1973"/>
          </a:xfrm>
        </p:grpSpPr>
        <p:sp>
          <p:nvSpPr>
            <p:cNvPr id="193684" name="Rectangle 148"/>
            <p:cNvSpPr>
              <a:spLocks noChangeArrowheads="1"/>
            </p:cNvSpPr>
            <p:nvPr/>
          </p:nvSpPr>
          <p:spPr bwMode="auto">
            <a:xfrm>
              <a:off x="2001" y="1771"/>
              <a:ext cx="35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solidFill>
                    <a:srgbClr val="FFFF00"/>
                  </a:solidFill>
                  <a:latin typeface="Times New Roman" panose="02020603050405020304" pitchFamily="18" charset="0"/>
                </a:rPr>
                <a:t>◎</a:t>
              </a:r>
            </a:p>
          </p:txBody>
        </p:sp>
        <p:sp>
          <p:nvSpPr>
            <p:cNvPr id="193685" name="Oval 149"/>
            <p:cNvSpPr>
              <a:spLocks noChangeArrowheads="1"/>
            </p:cNvSpPr>
            <p:nvPr/>
          </p:nvSpPr>
          <p:spPr bwMode="auto">
            <a:xfrm>
              <a:off x="1392" y="3456"/>
              <a:ext cx="288" cy="288"/>
            </a:xfrm>
            <a:prstGeom prst="ellipse">
              <a:avLst/>
            </a:prstGeom>
            <a:noFill/>
            <a:ln w="38100">
              <a:solidFill>
                <a:srgbClr val="FFFF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193686" name="Group 150"/>
          <p:cNvGrpSpPr>
            <a:grpSpLocks/>
          </p:cNvGrpSpPr>
          <p:nvPr/>
        </p:nvGrpSpPr>
        <p:grpSpPr bwMode="auto">
          <a:xfrm>
            <a:off x="2971800" y="989013"/>
            <a:ext cx="1319213" cy="3963987"/>
            <a:chOff x="1872" y="623"/>
            <a:chExt cx="831" cy="2497"/>
          </a:xfrm>
        </p:grpSpPr>
        <p:sp>
          <p:nvSpPr>
            <p:cNvPr id="193687" name="Rectangle 151"/>
            <p:cNvSpPr>
              <a:spLocks noChangeArrowheads="1"/>
            </p:cNvSpPr>
            <p:nvPr/>
          </p:nvSpPr>
          <p:spPr bwMode="auto">
            <a:xfrm>
              <a:off x="2352" y="623"/>
              <a:ext cx="35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solidFill>
                    <a:srgbClr val="FFFF00"/>
                  </a:solidFill>
                  <a:latin typeface="Times New Roman" panose="02020603050405020304" pitchFamily="18" charset="0"/>
                </a:rPr>
                <a:t>◎</a:t>
              </a:r>
            </a:p>
          </p:txBody>
        </p:sp>
        <p:sp>
          <p:nvSpPr>
            <p:cNvPr id="193688" name="Oval 152"/>
            <p:cNvSpPr>
              <a:spLocks noChangeArrowheads="1"/>
            </p:cNvSpPr>
            <p:nvPr/>
          </p:nvSpPr>
          <p:spPr bwMode="auto">
            <a:xfrm>
              <a:off x="1872" y="2832"/>
              <a:ext cx="288" cy="288"/>
            </a:xfrm>
            <a:prstGeom prst="ellipse">
              <a:avLst/>
            </a:prstGeom>
            <a:noFill/>
            <a:ln w="38100">
              <a:solidFill>
                <a:srgbClr val="FFFF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193691" name="Group 155"/>
          <p:cNvGrpSpPr>
            <a:grpSpLocks/>
          </p:cNvGrpSpPr>
          <p:nvPr/>
        </p:nvGrpSpPr>
        <p:grpSpPr bwMode="auto">
          <a:xfrm>
            <a:off x="4419600" y="2811463"/>
            <a:ext cx="971550" cy="3665537"/>
            <a:chOff x="2784" y="1771"/>
            <a:chExt cx="612" cy="2309"/>
          </a:xfrm>
        </p:grpSpPr>
        <p:sp>
          <p:nvSpPr>
            <p:cNvPr id="193689" name="Rectangle 153"/>
            <p:cNvSpPr>
              <a:spLocks noChangeArrowheads="1"/>
            </p:cNvSpPr>
            <p:nvPr/>
          </p:nvSpPr>
          <p:spPr bwMode="auto">
            <a:xfrm>
              <a:off x="3044" y="1771"/>
              <a:ext cx="35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solidFill>
                    <a:srgbClr val="FFFF00"/>
                  </a:solidFill>
                  <a:latin typeface="Times New Roman" panose="02020603050405020304" pitchFamily="18" charset="0"/>
                </a:rPr>
                <a:t>◎</a:t>
              </a:r>
            </a:p>
          </p:txBody>
        </p:sp>
        <p:sp>
          <p:nvSpPr>
            <p:cNvPr id="193690" name="Oval 154"/>
            <p:cNvSpPr>
              <a:spLocks noChangeArrowheads="1"/>
            </p:cNvSpPr>
            <p:nvPr/>
          </p:nvSpPr>
          <p:spPr bwMode="auto">
            <a:xfrm>
              <a:off x="2784" y="3792"/>
              <a:ext cx="288" cy="288"/>
            </a:xfrm>
            <a:prstGeom prst="ellipse">
              <a:avLst/>
            </a:prstGeom>
            <a:noFill/>
            <a:ln w="38100">
              <a:solidFill>
                <a:srgbClr val="FFFF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193692" name="Text Box 156"/>
          <p:cNvSpPr txBox="1">
            <a:spLocks noChangeArrowheads="1"/>
          </p:cNvSpPr>
          <p:nvPr/>
        </p:nvSpPr>
        <p:spPr bwMode="auto">
          <a:xfrm>
            <a:off x="5394325" y="4235450"/>
            <a:ext cx="29781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ja-JP" altLang="en-US">
                <a:effectLst>
                  <a:outerShdw blurRad="38100" dist="38100" dir="2700000" algn="tl">
                    <a:srgbClr val="000000"/>
                  </a:outerShdw>
                </a:effectLst>
                <a:latin typeface="Times New Roman" panose="02020603050405020304" pitchFamily="18" charset="0"/>
              </a:rPr>
              <a:t>特異最小項を決定</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93680"/>
                                        </p:tgtEl>
                                        <p:attrNameLst>
                                          <p:attrName>style.visibility</p:attrName>
                                        </p:attrNameLst>
                                      </p:cBhvr>
                                      <p:to>
                                        <p:strVal val="visible"/>
                                      </p:to>
                                    </p:set>
                                    <p:animEffect transition="in" filter="checkerboard(across)">
                                      <p:cBhvr>
                                        <p:cTn id="7" dur="500"/>
                                        <p:tgtEl>
                                          <p:spTgt spid="1936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93683"/>
                                        </p:tgtEl>
                                        <p:attrNameLst>
                                          <p:attrName>style.visibility</p:attrName>
                                        </p:attrNameLst>
                                      </p:cBhvr>
                                      <p:to>
                                        <p:strVal val="visible"/>
                                      </p:to>
                                    </p:set>
                                    <p:animEffect transition="in" filter="checkerboard(across)">
                                      <p:cBhvr>
                                        <p:cTn id="12" dur="500"/>
                                        <p:tgtEl>
                                          <p:spTgt spid="1936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93686"/>
                                        </p:tgtEl>
                                        <p:attrNameLst>
                                          <p:attrName>style.visibility</p:attrName>
                                        </p:attrNameLst>
                                      </p:cBhvr>
                                      <p:to>
                                        <p:strVal val="visible"/>
                                      </p:to>
                                    </p:set>
                                    <p:animEffect transition="in" filter="checkerboard(across)">
                                      <p:cBhvr>
                                        <p:cTn id="17" dur="500"/>
                                        <p:tgtEl>
                                          <p:spTgt spid="19368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93691"/>
                                        </p:tgtEl>
                                        <p:attrNameLst>
                                          <p:attrName>style.visibility</p:attrName>
                                        </p:attrNameLst>
                                      </p:cBhvr>
                                      <p:to>
                                        <p:strVal val="visible"/>
                                      </p:to>
                                    </p:set>
                                    <p:animEffect transition="in" filter="checkerboard(across)">
                                      <p:cBhvr>
                                        <p:cTn id="22" dur="500"/>
                                        <p:tgtEl>
                                          <p:spTgt spid="1936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5739" name="Group 155"/>
          <p:cNvGraphicFramePr>
            <a:graphicFrameLocks noGrp="1"/>
          </p:cNvGraphicFramePr>
          <p:nvPr/>
        </p:nvGraphicFramePr>
        <p:xfrm>
          <a:off x="838200" y="228600"/>
          <a:ext cx="7162800" cy="3505200"/>
        </p:xfrm>
        <a:graphic>
          <a:graphicData uri="http://schemas.openxmlformats.org/drawingml/2006/table">
            <a:tbl>
              <a:tblPr/>
              <a:tblGrid>
                <a:gridCol w="1781175">
                  <a:extLst>
                    <a:ext uri="{9D8B030D-6E8A-4147-A177-3AD203B41FA5}">
                      <a16:colId xmlns:a16="http://schemas.microsoft.com/office/drawing/2014/main" val="20000"/>
                    </a:ext>
                  </a:extLst>
                </a:gridCol>
                <a:gridCol w="557213">
                  <a:extLst>
                    <a:ext uri="{9D8B030D-6E8A-4147-A177-3AD203B41FA5}">
                      <a16:colId xmlns:a16="http://schemas.microsoft.com/office/drawing/2014/main" val="20001"/>
                    </a:ext>
                  </a:extLst>
                </a:gridCol>
                <a:gridCol w="557212">
                  <a:extLst>
                    <a:ext uri="{9D8B030D-6E8A-4147-A177-3AD203B41FA5}">
                      <a16:colId xmlns:a16="http://schemas.microsoft.com/office/drawing/2014/main" val="20002"/>
                    </a:ext>
                  </a:extLst>
                </a:gridCol>
                <a:gridCol w="557213">
                  <a:extLst>
                    <a:ext uri="{9D8B030D-6E8A-4147-A177-3AD203B41FA5}">
                      <a16:colId xmlns:a16="http://schemas.microsoft.com/office/drawing/2014/main" val="20003"/>
                    </a:ext>
                  </a:extLst>
                </a:gridCol>
                <a:gridCol w="541337">
                  <a:extLst>
                    <a:ext uri="{9D8B030D-6E8A-4147-A177-3AD203B41FA5}">
                      <a16:colId xmlns:a16="http://schemas.microsoft.com/office/drawing/2014/main" val="20004"/>
                    </a:ext>
                  </a:extLst>
                </a:gridCol>
                <a:gridCol w="558800">
                  <a:extLst>
                    <a:ext uri="{9D8B030D-6E8A-4147-A177-3AD203B41FA5}">
                      <a16:colId xmlns:a16="http://schemas.microsoft.com/office/drawing/2014/main" val="20005"/>
                    </a:ext>
                  </a:extLst>
                </a:gridCol>
                <a:gridCol w="557213">
                  <a:extLst>
                    <a:ext uri="{9D8B030D-6E8A-4147-A177-3AD203B41FA5}">
                      <a16:colId xmlns:a16="http://schemas.microsoft.com/office/drawing/2014/main" val="20006"/>
                    </a:ext>
                  </a:extLst>
                </a:gridCol>
                <a:gridCol w="555625">
                  <a:extLst>
                    <a:ext uri="{9D8B030D-6E8A-4147-A177-3AD203B41FA5}">
                      <a16:colId xmlns:a16="http://schemas.microsoft.com/office/drawing/2014/main" val="20007"/>
                    </a:ext>
                  </a:extLst>
                </a:gridCol>
                <a:gridCol w="557212">
                  <a:extLst>
                    <a:ext uri="{9D8B030D-6E8A-4147-A177-3AD203B41FA5}">
                      <a16:colId xmlns:a16="http://schemas.microsoft.com/office/drawing/2014/main" val="20008"/>
                    </a:ext>
                  </a:extLst>
                </a:gridCol>
                <a:gridCol w="939800">
                  <a:extLst>
                    <a:ext uri="{9D8B030D-6E8A-4147-A177-3AD203B41FA5}">
                      <a16:colId xmlns:a16="http://schemas.microsoft.com/office/drawing/2014/main" val="20009"/>
                    </a:ext>
                  </a:extLst>
                </a:gridCol>
              </a:tblGrid>
              <a:tr h="546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必須</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5,13:</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11,15: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13,15: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2,3,10,11: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選択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95676" name="Line 92"/>
          <p:cNvSpPr>
            <a:spLocks noChangeShapeType="1"/>
          </p:cNvSpPr>
          <p:nvPr/>
        </p:nvSpPr>
        <p:spPr bwMode="auto">
          <a:xfrm>
            <a:off x="838200" y="228600"/>
            <a:ext cx="17526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aphicFrame>
        <p:nvGraphicFramePr>
          <p:cNvPr id="195677" name="Group 93"/>
          <p:cNvGraphicFramePr>
            <a:graphicFrameLocks noGrp="1"/>
          </p:cNvGraphicFramePr>
          <p:nvPr/>
        </p:nvGraphicFramePr>
        <p:xfrm>
          <a:off x="1371600" y="3886200"/>
          <a:ext cx="3657600" cy="2633665"/>
        </p:xfrm>
        <a:graphic>
          <a:graphicData uri="http://schemas.openxmlformats.org/drawingml/2006/table">
            <a:tbl>
              <a:tblPr/>
              <a:tblGrid>
                <a:gridCol w="731838">
                  <a:extLst>
                    <a:ext uri="{9D8B030D-6E8A-4147-A177-3AD203B41FA5}">
                      <a16:colId xmlns:a16="http://schemas.microsoft.com/office/drawing/2014/main" val="20000"/>
                    </a:ext>
                  </a:extLst>
                </a:gridCol>
                <a:gridCol w="730250">
                  <a:extLst>
                    <a:ext uri="{9D8B030D-6E8A-4147-A177-3AD203B41FA5}">
                      <a16:colId xmlns:a16="http://schemas.microsoft.com/office/drawing/2014/main" val="20001"/>
                    </a:ext>
                  </a:extLst>
                </a:gridCol>
                <a:gridCol w="733425">
                  <a:extLst>
                    <a:ext uri="{9D8B030D-6E8A-4147-A177-3AD203B41FA5}">
                      <a16:colId xmlns:a16="http://schemas.microsoft.com/office/drawing/2014/main" val="20002"/>
                    </a:ext>
                  </a:extLst>
                </a:gridCol>
                <a:gridCol w="730250">
                  <a:extLst>
                    <a:ext uri="{9D8B030D-6E8A-4147-A177-3AD203B41FA5}">
                      <a16:colId xmlns:a16="http://schemas.microsoft.com/office/drawing/2014/main" val="20003"/>
                    </a:ext>
                  </a:extLst>
                </a:gridCol>
                <a:gridCol w="731837">
                  <a:extLst>
                    <a:ext uri="{9D8B030D-6E8A-4147-A177-3AD203B41FA5}">
                      <a16:colId xmlns:a16="http://schemas.microsoft.com/office/drawing/2014/main" val="20004"/>
                    </a:ext>
                  </a:extLst>
                </a:gridCol>
              </a:tblGrid>
              <a:tr h="56087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1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1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1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95715" name="Oval 131"/>
          <p:cNvSpPr>
            <a:spLocks noChangeArrowheads="1"/>
          </p:cNvSpPr>
          <p:nvPr/>
        </p:nvSpPr>
        <p:spPr bwMode="auto">
          <a:xfrm>
            <a:off x="2819400" y="5029200"/>
            <a:ext cx="1447800" cy="381000"/>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95716" name="Oval 132"/>
          <p:cNvSpPr>
            <a:spLocks noChangeArrowheads="1"/>
          </p:cNvSpPr>
          <p:nvPr/>
        </p:nvSpPr>
        <p:spPr bwMode="auto">
          <a:xfrm>
            <a:off x="3581400" y="5562600"/>
            <a:ext cx="1447800" cy="381000"/>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95717" name="Oval 133"/>
          <p:cNvSpPr>
            <a:spLocks noChangeArrowheads="1"/>
          </p:cNvSpPr>
          <p:nvPr/>
        </p:nvSpPr>
        <p:spPr bwMode="auto">
          <a:xfrm>
            <a:off x="3733800" y="4953000"/>
            <a:ext cx="457200" cy="1143000"/>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95718" name="Oval 134"/>
          <p:cNvSpPr>
            <a:spLocks noChangeArrowheads="1"/>
          </p:cNvSpPr>
          <p:nvPr/>
        </p:nvSpPr>
        <p:spPr bwMode="auto">
          <a:xfrm>
            <a:off x="2971800" y="4419600"/>
            <a:ext cx="457200" cy="1143000"/>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43143" name="Group 135"/>
          <p:cNvGrpSpPr>
            <a:grpSpLocks/>
          </p:cNvGrpSpPr>
          <p:nvPr/>
        </p:nvGrpSpPr>
        <p:grpSpPr bwMode="auto">
          <a:xfrm>
            <a:off x="2133600" y="5486400"/>
            <a:ext cx="2895600" cy="990600"/>
            <a:chOff x="3552" y="3552"/>
            <a:chExt cx="1824" cy="624"/>
          </a:xfrm>
        </p:grpSpPr>
        <p:sp>
          <p:nvSpPr>
            <p:cNvPr id="195720" name="Arc 136"/>
            <p:cNvSpPr>
              <a:spLocks/>
            </p:cNvSpPr>
            <p:nvPr/>
          </p:nvSpPr>
          <p:spPr bwMode="auto">
            <a:xfrm>
              <a:off x="3552" y="3552"/>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95721" name="Arc 137"/>
            <p:cNvSpPr>
              <a:spLocks/>
            </p:cNvSpPr>
            <p:nvPr/>
          </p:nvSpPr>
          <p:spPr bwMode="auto">
            <a:xfrm flipV="1">
              <a:off x="3552" y="3840"/>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95722" name="Arc 138"/>
            <p:cNvSpPr>
              <a:spLocks/>
            </p:cNvSpPr>
            <p:nvPr/>
          </p:nvSpPr>
          <p:spPr bwMode="auto">
            <a:xfrm flipH="1">
              <a:off x="4944" y="3552"/>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95723" name="Arc 139"/>
            <p:cNvSpPr>
              <a:spLocks/>
            </p:cNvSpPr>
            <p:nvPr/>
          </p:nvSpPr>
          <p:spPr bwMode="auto">
            <a:xfrm flipH="1" flipV="1">
              <a:off x="4944" y="3840"/>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195724" name="Line 140"/>
          <p:cNvSpPr>
            <a:spLocks noChangeShapeType="1"/>
          </p:cNvSpPr>
          <p:nvPr/>
        </p:nvSpPr>
        <p:spPr bwMode="auto">
          <a:xfrm>
            <a:off x="1371600" y="38862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95725" name="Text Box 141"/>
          <p:cNvSpPr txBox="1">
            <a:spLocks noChangeArrowheads="1"/>
          </p:cNvSpPr>
          <p:nvPr/>
        </p:nvSpPr>
        <p:spPr bwMode="auto">
          <a:xfrm>
            <a:off x="5394325" y="4235450"/>
            <a:ext cx="26225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ja-JP" altLang="en-US">
                <a:effectLst>
                  <a:outerShdw blurRad="38100" dist="38100" dir="2700000" algn="tl">
                    <a:srgbClr val="000000"/>
                  </a:outerShdw>
                </a:effectLst>
                <a:latin typeface="Times New Roman" panose="02020603050405020304" pitchFamily="18" charset="0"/>
              </a:rPr>
              <a:t>必須主項を決定</a:t>
            </a:r>
          </a:p>
        </p:txBody>
      </p:sp>
      <p:grpSp>
        <p:nvGrpSpPr>
          <p:cNvPr id="195729" name="Group 145"/>
          <p:cNvGrpSpPr>
            <a:grpSpLocks/>
          </p:cNvGrpSpPr>
          <p:nvPr/>
        </p:nvGrpSpPr>
        <p:grpSpPr bwMode="auto">
          <a:xfrm>
            <a:off x="2133600" y="2811463"/>
            <a:ext cx="5867400" cy="3665537"/>
            <a:chOff x="1344" y="1771"/>
            <a:chExt cx="3696" cy="2309"/>
          </a:xfrm>
        </p:grpSpPr>
        <p:sp>
          <p:nvSpPr>
            <p:cNvPr id="195730" name="Rectangle 146"/>
            <p:cNvSpPr>
              <a:spLocks noChangeArrowheads="1"/>
            </p:cNvSpPr>
            <p:nvPr/>
          </p:nvSpPr>
          <p:spPr bwMode="auto">
            <a:xfrm>
              <a:off x="4448" y="1771"/>
              <a:ext cx="59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rgbClr val="FFFF00"/>
                </a:buClr>
                <a:buSzPct val="70000"/>
                <a:buFont typeface="Wingdings" panose="05000000000000000000" pitchFamily="2" charset="2"/>
                <a:buChar char="ü"/>
                <a:defRPr/>
              </a:pPr>
              <a:r>
                <a:rPr lang="en-US" altLang="ja-JP" sz="2400">
                  <a:latin typeface="Times New Roman" panose="02020603050405020304" pitchFamily="18" charset="0"/>
                </a:rPr>
                <a:t> </a:t>
              </a:r>
            </a:p>
          </p:txBody>
        </p:sp>
        <p:grpSp>
          <p:nvGrpSpPr>
            <p:cNvPr id="43151" name="Group 147"/>
            <p:cNvGrpSpPr>
              <a:grpSpLocks/>
            </p:cNvGrpSpPr>
            <p:nvPr/>
          </p:nvGrpSpPr>
          <p:grpSpPr bwMode="auto">
            <a:xfrm>
              <a:off x="1344" y="3456"/>
              <a:ext cx="1824" cy="624"/>
              <a:chOff x="3552" y="3552"/>
              <a:chExt cx="1824" cy="624"/>
            </a:xfrm>
          </p:grpSpPr>
          <p:sp>
            <p:nvSpPr>
              <p:cNvPr id="195732" name="Arc 148"/>
              <p:cNvSpPr>
                <a:spLocks/>
              </p:cNvSpPr>
              <p:nvPr/>
            </p:nvSpPr>
            <p:spPr bwMode="auto">
              <a:xfrm>
                <a:off x="3552" y="3552"/>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95733" name="Arc 149"/>
              <p:cNvSpPr>
                <a:spLocks/>
              </p:cNvSpPr>
              <p:nvPr/>
            </p:nvSpPr>
            <p:spPr bwMode="auto">
              <a:xfrm flipV="1">
                <a:off x="3552" y="3840"/>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95734" name="Arc 150"/>
              <p:cNvSpPr>
                <a:spLocks/>
              </p:cNvSpPr>
              <p:nvPr/>
            </p:nvSpPr>
            <p:spPr bwMode="auto">
              <a:xfrm flipH="1">
                <a:off x="4944" y="3552"/>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95735" name="Arc 151"/>
              <p:cNvSpPr>
                <a:spLocks/>
              </p:cNvSpPr>
              <p:nvPr/>
            </p:nvSpPr>
            <p:spPr bwMode="auto">
              <a:xfrm flipH="1" flipV="1">
                <a:off x="4944" y="3840"/>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grpSp>
        <p:nvGrpSpPr>
          <p:cNvPr id="195736" name="Group 152"/>
          <p:cNvGrpSpPr>
            <a:grpSpLocks/>
          </p:cNvGrpSpPr>
          <p:nvPr/>
        </p:nvGrpSpPr>
        <p:grpSpPr bwMode="auto">
          <a:xfrm>
            <a:off x="2971800" y="989013"/>
            <a:ext cx="5029200" cy="4573587"/>
            <a:chOff x="1872" y="623"/>
            <a:chExt cx="3168" cy="2881"/>
          </a:xfrm>
        </p:grpSpPr>
        <p:sp>
          <p:nvSpPr>
            <p:cNvPr id="195737" name="Rectangle 153"/>
            <p:cNvSpPr>
              <a:spLocks noChangeArrowheads="1"/>
            </p:cNvSpPr>
            <p:nvPr/>
          </p:nvSpPr>
          <p:spPr bwMode="auto">
            <a:xfrm>
              <a:off x="4448" y="623"/>
              <a:ext cx="59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rgbClr val="FFFF00"/>
                </a:buClr>
                <a:buSzPct val="70000"/>
                <a:buFont typeface="Wingdings" panose="05000000000000000000" pitchFamily="2" charset="2"/>
                <a:buChar char="ü"/>
                <a:defRPr/>
              </a:pPr>
              <a:r>
                <a:rPr lang="en-US" altLang="ja-JP" sz="2400">
                  <a:solidFill>
                    <a:srgbClr val="FFFF00"/>
                  </a:solidFill>
                  <a:latin typeface="Times New Roman" panose="02020603050405020304" pitchFamily="18" charset="0"/>
                </a:rPr>
                <a:t> </a:t>
              </a:r>
            </a:p>
          </p:txBody>
        </p:sp>
        <p:sp>
          <p:nvSpPr>
            <p:cNvPr id="195738" name="Oval 154"/>
            <p:cNvSpPr>
              <a:spLocks noChangeArrowheads="1"/>
            </p:cNvSpPr>
            <p:nvPr/>
          </p:nvSpPr>
          <p:spPr bwMode="auto">
            <a:xfrm>
              <a:off x="1872" y="2784"/>
              <a:ext cx="288" cy="720"/>
            </a:xfrm>
            <a:prstGeom prst="ellipse">
              <a:avLst/>
            </a:pr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95736"/>
                                        </p:tgtEl>
                                        <p:attrNameLst>
                                          <p:attrName>style.visibility</p:attrName>
                                        </p:attrNameLst>
                                      </p:cBhvr>
                                      <p:to>
                                        <p:strVal val="visible"/>
                                      </p:to>
                                    </p:set>
                                    <p:animEffect transition="in" filter="checkerboard(across)">
                                      <p:cBhvr>
                                        <p:cTn id="7" dur="500"/>
                                        <p:tgtEl>
                                          <p:spTgt spid="1957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95729"/>
                                        </p:tgtEl>
                                        <p:attrNameLst>
                                          <p:attrName>style.visibility</p:attrName>
                                        </p:attrNameLst>
                                      </p:cBhvr>
                                      <p:to>
                                        <p:strVal val="visible"/>
                                      </p:to>
                                    </p:set>
                                    <p:animEffect transition="in" filter="checkerboard(across)">
                                      <p:cBhvr>
                                        <p:cTn id="12" dur="500"/>
                                        <p:tgtEl>
                                          <p:spTgt spid="1957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6788" name="Group 180"/>
          <p:cNvGraphicFramePr>
            <a:graphicFrameLocks noGrp="1"/>
          </p:cNvGraphicFramePr>
          <p:nvPr/>
        </p:nvGraphicFramePr>
        <p:xfrm>
          <a:off x="838200" y="228600"/>
          <a:ext cx="7162800" cy="3505200"/>
        </p:xfrm>
        <a:graphic>
          <a:graphicData uri="http://schemas.openxmlformats.org/drawingml/2006/table">
            <a:tbl>
              <a:tblPr/>
              <a:tblGrid>
                <a:gridCol w="1781175">
                  <a:extLst>
                    <a:ext uri="{9D8B030D-6E8A-4147-A177-3AD203B41FA5}">
                      <a16:colId xmlns:a16="http://schemas.microsoft.com/office/drawing/2014/main" val="20000"/>
                    </a:ext>
                  </a:extLst>
                </a:gridCol>
                <a:gridCol w="557213">
                  <a:extLst>
                    <a:ext uri="{9D8B030D-6E8A-4147-A177-3AD203B41FA5}">
                      <a16:colId xmlns:a16="http://schemas.microsoft.com/office/drawing/2014/main" val="20001"/>
                    </a:ext>
                  </a:extLst>
                </a:gridCol>
                <a:gridCol w="557212">
                  <a:extLst>
                    <a:ext uri="{9D8B030D-6E8A-4147-A177-3AD203B41FA5}">
                      <a16:colId xmlns:a16="http://schemas.microsoft.com/office/drawing/2014/main" val="20002"/>
                    </a:ext>
                  </a:extLst>
                </a:gridCol>
                <a:gridCol w="557213">
                  <a:extLst>
                    <a:ext uri="{9D8B030D-6E8A-4147-A177-3AD203B41FA5}">
                      <a16:colId xmlns:a16="http://schemas.microsoft.com/office/drawing/2014/main" val="20003"/>
                    </a:ext>
                  </a:extLst>
                </a:gridCol>
                <a:gridCol w="541337">
                  <a:extLst>
                    <a:ext uri="{9D8B030D-6E8A-4147-A177-3AD203B41FA5}">
                      <a16:colId xmlns:a16="http://schemas.microsoft.com/office/drawing/2014/main" val="20004"/>
                    </a:ext>
                  </a:extLst>
                </a:gridCol>
                <a:gridCol w="558800">
                  <a:extLst>
                    <a:ext uri="{9D8B030D-6E8A-4147-A177-3AD203B41FA5}">
                      <a16:colId xmlns:a16="http://schemas.microsoft.com/office/drawing/2014/main" val="20005"/>
                    </a:ext>
                  </a:extLst>
                </a:gridCol>
                <a:gridCol w="557213">
                  <a:extLst>
                    <a:ext uri="{9D8B030D-6E8A-4147-A177-3AD203B41FA5}">
                      <a16:colId xmlns:a16="http://schemas.microsoft.com/office/drawing/2014/main" val="20006"/>
                    </a:ext>
                  </a:extLst>
                </a:gridCol>
                <a:gridCol w="555625">
                  <a:extLst>
                    <a:ext uri="{9D8B030D-6E8A-4147-A177-3AD203B41FA5}">
                      <a16:colId xmlns:a16="http://schemas.microsoft.com/office/drawing/2014/main" val="20007"/>
                    </a:ext>
                  </a:extLst>
                </a:gridCol>
                <a:gridCol w="557212">
                  <a:extLst>
                    <a:ext uri="{9D8B030D-6E8A-4147-A177-3AD203B41FA5}">
                      <a16:colId xmlns:a16="http://schemas.microsoft.com/office/drawing/2014/main" val="20008"/>
                    </a:ext>
                  </a:extLst>
                </a:gridCol>
                <a:gridCol w="939800">
                  <a:extLst>
                    <a:ext uri="{9D8B030D-6E8A-4147-A177-3AD203B41FA5}">
                      <a16:colId xmlns:a16="http://schemas.microsoft.com/office/drawing/2014/main" val="20009"/>
                    </a:ext>
                  </a:extLst>
                </a:gridCol>
              </a:tblGrid>
              <a:tr h="546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必須</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5,13:</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11,15: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13,15: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2,3,10,11: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選択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96700" name="Line 92"/>
          <p:cNvSpPr>
            <a:spLocks noChangeShapeType="1"/>
          </p:cNvSpPr>
          <p:nvPr/>
        </p:nvSpPr>
        <p:spPr bwMode="auto">
          <a:xfrm>
            <a:off x="838200" y="228600"/>
            <a:ext cx="17526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aphicFrame>
        <p:nvGraphicFramePr>
          <p:cNvPr id="196701" name="Group 93"/>
          <p:cNvGraphicFramePr>
            <a:graphicFrameLocks noGrp="1"/>
          </p:cNvGraphicFramePr>
          <p:nvPr/>
        </p:nvGraphicFramePr>
        <p:xfrm>
          <a:off x="1371600" y="3886200"/>
          <a:ext cx="3657600" cy="2633665"/>
        </p:xfrm>
        <a:graphic>
          <a:graphicData uri="http://schemas.openxmlformats.org/drawingml/2006/table">
            <a:tbl>
              <a:tblPr/>
              <a:tblGrid>
                <a:gridCol w="731838">
                  <a:extLst>
                    <a:ext uri="{9D8B030D-6E8A-4147-A177-3AD203B41FA5}">
                      <a16:colId xmlns:a16="http://schemas.microsoft.com/office/drawing/2014/main" val="20000"/>
                    </a:ext>
                  </a:extLst>
                </a:gridCol>
                <a:gridCol w="730250">
                  <a:extLst>
                    <a:ext uri="{9D8B030D-6E8A-4147-A177-3AD203B41FA5}">
                      <a16:colId xmlns:a16="http://schemas.microsoft.com/office/drawing/2014/main" val="20001"/>
                    </a:ext>
                  </a:extLst>
                </a:gridCol>
                <a:gridCol w="733425">
                  <a:extLst>
                    <a:ext uri="{9D8B030D-6E8A-4147-A177-3AD203B41FA5}">
                      <a16:colId xmlns:a16="http://schemas.microsoft.com/office/drawing/2014/main" val="20002"/>
                    </a:ext>
                  </a:extLst>
                </a:gridCol>
                <a:gridCol w="730250">
                  <a:extLst>
                    <a:ext uri="{9D8B030D-6E8A-4147-A177-3AD203B41FA5}">
                      <a16:colId xmlns:a16="http://schemas.microsoft.com/office/drawing/2014/main" val="20003"/>
                    </a:ext>
                  </a:extLst>
                </a:gridCol>
                <a:gridCol w="731837">
                  <a:extLst>
                    <a:ext uri="{9D8B030D-6E8A-4147-A177-3AD203B41FA5}">
                      <a16:colId xmlns:a16="http://schemas.microsoft.com/office/drawing/2014/main" val="20004"/>
                    </a:ext>
                  </a:extLst>
                </a:gridCol>
              </a:tblGrid>
              <a:tr h="56087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1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96739" name="Oval 131"/>
          <p:cNvSpPr>
            <a:spLocks noChangeArrowheads="1"/>
          </p:cNvSpPr>
          <p:nvPr/>
        </p:nvSpPr>
        <p:spPr bwMode="auto">
          <a:xfrm>
            <a:off x="2819400" y="5029200"/>
            <a:ext cx="1447800" cy="381000"/>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96740" name="Oval 132"/>
          <p:cNvSpPr>
            <a:spLocks noChangeArrowheads="1"/>
          </p:cNvSpPr>
          <p:nvPr/>
        </p:nvSpPr>
        <p:spPr bwMode="auto">
          <a:xfrm>
            <a:off x="3581400" y="5562600"/>
            <a:ext cx="1447800" cy="381000"/>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96741" name="Oval 133"/>
          <p:cNvSpPr>
            <a:spLocks noChangeArrowheads="1"/>
          </p:cNvSpPr>
          <p:nvPr/>
        </p:nvSpPr>
        <p:spPr bwMode="auto">
          <a:xfrm>
            <a:off x="3733800" y="4953000"/>
            <a:ext cx="457200" cy="1143000"/>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96742" name="Oval 134"/>
          <p:cNvSpPr>
            <a:spLocks noChangeArrowheads="1"/>
          </p:cNvSpPr>
          <p:nvPr/>
        </p:nvSpPr>
        <p:spPr bwMode="auto">
          <a:xfrm>
            <a:off x="2971800" y="4419600"/>
            <a:ext cx="457200" cy="1143000"/>
          </a:xfrm>
          <a:prstGeom prst="ellipse">
            <a:avLst/>
          </a:pr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44167" name="Group 135"/>
          <p:cNvGrpSpPr>
            <a:grpSpLocks/>
          </p:cNvGrpSpPr>
          <p:nvPr/>
        </p:nvGrpSpPr>
        <p:grpSpPr bwMode="auto">
          <a:xfrm>
            <a:off x="2133600" y="5486400"/>
            <a:ext cx="2895600" cy="990600"/>
            <a:chOff x="3552" y="3552"/>
            <a:chExt cx="1824" cy="624"/>
          </a:xfrm>
        </p:grpSpPr>
        <p:sp>
          <p:nvSpPr>
            <p:cNvPr id="196744" name="Arc 136"/>
            <p:cNvSpPr>
              <a:spLocks/>
            </p:cNvSpPr>
            <p:nvPr/>
          </p:nvSpPr>
          <p:spPr bwMode="auto">
            <a:xfrm>
              <a:off x="3552" y="3552"/>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96745" name="Arc 137"/>
            <p:cNvSpPr>
              <a:spLocks/>
            </p:cNvSpPr>
            <p:nvPr/>
          </p:nvSpPr>
          <p:spPr bwMode="auto">
            <a:xfrm flipV="1">
              <a:off x="3552" y="3840"/>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96746" name="Arc 138"/>
            <p:cNvSpPr>
              <a:spLocks/>
            </p:cNvSpPr>
            <p:nvPr/>
          </p:nvSpPr>
          <p:spPr bwMode="auto">
            <a:xfrm flipH="1">
              <a:off x="4944" y="3552"/>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96747" name="Arc 139"/>
            <p:cNvSpPr>
              <a:spLocks/>
            </p:cNvSpPr>
            <p:nvPr/>
          </p:nvSpPr>
          <p:spPr bwMode="auto">
            <a:xfrm flipH="1" flipV="1">
              <a:off x="4944" y="3840"/>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196748" name="Line 140"/>
          <p:cNvSpPr>
            <a:spLocks noChangeShapeType="1"/>
          </p:cNvSpPr>
          <p:nvPr/>
        </p:nvSpPr>
        <p:spPr bwMode="auto">
          <a:xfrm>
            <a:off x="1371600" y="38862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44169" name="Group 166"/>
          <p:cNvGrpSpPr>
            <a:grpSpLocks/>
          </p:cNvGrpSpPr>
          <p:nvPr/>
        </p:nvGrpSpPr>
        <p:grpSpPr bwMode="auto">
          <a:xfrm>
            <a:off x="2103438" y="3267075"/>
            <a:ext cx="3844925" cy="3248025"/>
            <a:chOff x="1325" y="2058"/>
            <a:chExt cx="2422" cy="2046"/>
          </a:xfrm>
        </p:grpSpPr>
        <p:sp>
          <p:nvSpPr>
            <p:cNvPr id="196775" name="Rectangle 167"/>
            <p:cNvSpPr>
              <a:spLocks noChangeArrowheads="1"/>
            </p:cNvSpPr>
            <p:nvPr/>
          </p:nvSpPr>
          <p:spPr bwMode="auto">
            <a:xfrm>
              <a:off x="1785" y="2800"/>
              <a:ext cx="46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solidFill>
                    <a:srgbClr val="FFFF00"/>
                  </a:solidFill>
                  <a:latin typeface="Times New Roman" panose="02020603050405020304" pitchFamily="18" charset="0"/>
                </a:rPr>
                <a:t>4</a:t>
              </a:r>
            </a:p>
          </p:txBody>
        </p:sp>
        <p:sp>
          <p:nvSpPr>
            <p:cNvPr id="196776" name="Rectangle 168"/>
            <p:cNvSpPr>
              <a:spLocks noChangeArrowheads="1"/>
            </p:cNvSpPr>
            <p:nvPr/>
          </p:nvSpPr>
          <p:spPr bwMode="auto">
            <a:xfrm>
              <a:off x="1785" y="3126"/>
              <a:ext cx="46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solidFill>
                    <a:srgbClr val="FFFF00"/>
                  </a:solidFill>
                  <a:latin typeface="Times New Roman" panose="02020603050405020304" pitchFamily="18" charset="0"/>
                </a:rPr>
                <a:t>5</a:t>
              </a:r>
            </a:p>
          </p:txBody>
        </p:sp>
        <p:sp>
          <p:nvSpPr>
            <p:cNvPr id="196777" name="Rectangle 169"/>
            <p:cNvSpPr>
              <a:spLocks noChangeArrowheads="1"/>
            </p:cNvSpPr>
            <p:nvPr/>
          </p:nvSpPr>
          <p:spPr bwMode="auto">
            <a:xfrm>
              <a:off x="1325" y="3452"/>
              <a:ext cx="46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solidFill>
                    <a:srgbClr val="FFFF00"/>
                  </a:solidFill>
                  <a:latin typeface="Times New Roman" panose="02020603050405020304" pitchFamily="18" charset="0"/>
                </a:rPr>
                <a:t>3</a:t>
              </a:r>
            </a:p>
          </p:txBody>
        </p:sp>
        <p:sp>
          <p:nvSpPr>
            <p:cNvPr id="196778" name="Rectangle 170"/>
            <p:cNvSpPr>
              <a:spLocks noChangeArrowheads="1"/>
            </p:cNvSpPr>
            <p:nvPr/>
          </p:nvSpPr>
          <p:spPr bwMode="auto">
            <a:xfrm>
              <a:off x="1325" y="3778"/>
              <a:ext cx="46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solidFill>
                    <a:srgbClr val="FFFF00"/>
                  </a:solidFill>
                  <a:latin typeface="Times New Roman" panose="02020603050405020304" pitchFamily="18" charset="0"/>
                </a:rPr>
                <a:t>2</a:t>
              </a:r>
            </a:p>
          </p:txBody>
        </p:sp>
        <p:sp>
          <p:nvSpPr>
            <p:cNvPr id="196779" name="Rectangle 171"/>
            <p:cNvSpPr>
              <a:spLocks noChangeArrowheads="1"/>
            </p:cNvSpPr>
            <p:nvPr/>
          </p:nvSpPr>
          <p:spPr bwMode="auto">
            <a:xfrm>
              <a:off x="2707" y="3452"/>
              <a:ext cx="46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solidFill>
                    <a:srgbClr val="FFFF00"/>
                  </a:solidFill>
                  <a:latin typeface="Times New Roman" panose="02020603050405020304" pitchFamily="18" charset="0"/>
                </a:rPr>
                <a:t>11</a:t>
              </a:r>
            </a:p>
          </p:txBody>
        </p:sp>
        <p:sp>
          <p:nvSpPr>
            <p:cNvPr id="196780" name="Rectangle 172"/>
            <p:cNvSpPr>
              <a:spLocks noChangeArrowheads="1"/>
            </p:cNvSpPr>
            <p:nvPr/>
          </p:nvSpPr>
          <p:spPr bwMode="auto">
            <a:xfrm>
              <a:off x="2707" y="3778"/>
              <a:ext cx="46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a:solidFill>
                    <a:srgbClr val="FFFF00"/>
                  </a:solidFill>
                  <a:latin typeface="Times New Roman" panose="02020603050405020304" pitchFamily="18" charset="0"/>
                </a:rPr>
                <a:t>10</a:t>
              </a:r>
            </a:p>
          </p:txBody>
        </p:sp>
        <p:sp>
          <p:nvSpPr>
            <p:cNvPr id="196781" name="Rectangle 173"/>
            <p:cNvSpPr>
              <a:spLocks noChangeArrowheads="1"/>
            </p:cNvSpPr>
            <p:nvPr/>
          </p:nvSpPr>
          <p:spPr bwMode="auto">
            <a:xfrm>
              <a:off x="3396" y="2058"/>
              <a:ext cx="35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rgbClr val="FFFF00"/>
                </a:buClr>
                <a:buSzPct val="70000"/>
                <a:buFont typeface="Wingdings" panose="05000000000000000000" pitchFamily="2" charset="2"/>
                <a:buChar char="ü"/>
                <a:defRPr/>
              </a:pPr>
              <a:r>
                <a:rPr lang="en-US" altLang="ja-JP" sz="2400">
                  <a:latin typeface="Times New Roman" panose="02020603050405020304" pitchFamily="18" charset="0"/>
                </a:rPr>
                <a:t> </a:t>
              </a:r>
            </a:p>
          </p:txBody>
        </p:sp>
        <p:sp>
          <p:nvSpPr>
            <p:cNvPr id="196782" name="Rectangle 174"/>
            <p:cNvSpPr>
              <a:spLocks noChangeArrowheads="1"/>
            </p:cNvSpPr>
            <p:nvPr/>
          </p:nvSpPr>
          <p:spPr bwMode="auto">
            <a:xfrm>
              <a:off x="3044" y="2058"/>
              <a:ext cx="35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rgbClr val="FFFF00"/>
                </a:buClr>
                <a:buSzPct val="70000"/>
                <a:buFont typeface="Wingdings" panose="05000000000000000000" pitchFamily="2" charset="2"/>
                <a:buChar char="ü"/>
                <a:defRPr/>
              </a:pPr>
              <a:r>
                <a:rPr lang="en-US" altLang="ja-JP" sz="2400">
                  <a:latin typeface="Times New Roman" panose="02020603050405020304" pitchFamily="18" charset="0"/>
                </a:rPr>
                <a:t> </a:t>
              </a:r>
            </a:p>
          </p:txBody>
        </p:sp>
        <p:sp>
          <p:nvSpPr>
            <p:cNvPr id="196783" name="Rectangle 175"/>
            <p:cNvSpPr>
              <a:spLocks noChangeArrowheads="1"/>
            </p:cNvSpPr>
            <p:nvPr/>
          </p:nvSpPr>
          <p:spPr bwMode="auto">
            <a:xfrm>
              <a:off x="2703" y="2058"/>
              <a:ext cx="34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rgbClr val="FFFF00"/>
                </a:buClr>
                <a:buSzPct val="70000"/>
                <a:buFont typeface="Wingdings" panose="05000000000000000000" pitchFamily="2" charset="2"/>
                <a:buChar char="ü"/>
                <a:defRPr/>
              </a:pPr>
              <a:r>
                <a:rPr lang="en-US" altLang="ja-JP" sz="2400">
                  <a:latin typeface="Times New Roman" panose="02020603050405020304" pitchFamily="18" charset="0"/>
                </a:rPr>
                <a:t> </a:t>
              </a:r>
            </a:p>
          </p:txBody>
        </p:sp>
        <p:sp>
          <p:nvSpPr>
            <p:cNvPr id="196784" name="Rectangle 176"/>
            <p:cNvSpPr>
              <a:spLocks noChangeArrowheads="1"/>
            </p:cNvSpPr>
            <p:nvPr/>
          </p:nvSpPr>
          <p:spPr bwMode="auto">
            <a:xfrm>
              <a:off x="2352" y="2058"/>
              <a:ext cx="35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rgbClr val="FFFF00"/>
                </a:buClr>
                <a:buSzPct val="70000"/>
                <a:buFont typeface="Wingdings" panose="05000000000000000000" pitchFamily="2" charset="2"/>
                <a:buChar char="ü"/>
                <a:defRPr/>
              </a:pPr>
              <a:r>
                <a:rPr lang="en-US" altLang="ja-JP" sz="2400">
                  <a:latin typeface="Times New Roman" panose="02020603050405020304" pitchFamily="18" charset="0"/>
                </a:rPr>
                <a:t> </a:t>
              </a:r>
            </a:p>
          </p:txBody>
        </p:sp>
        <p:sp>
          <p:nvSpPr>
            <p:cNvPr id="196785" name="Rectangle 177"/>
            <p:cNvSpPr>
              <a:spLocks noChangeArrowheads="1"/>
            </p:cNvSpPr>
            <p:nvPr/>
          </p:nvSpPr>
          <p:spPr bwMode="auto">
            <a:xfrm>
              <a:off x="2001" y="2058"/>
              <a:ext cx="35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rgbClr val="FFFF00"/>
                </a:buClr>
                <a:buSzPct val="70000"/>
                <a:buFont typeface="Wingdings" panose="05000000000000000000" pitchFamily="2" charset="2"/>
                <a:buChar char="ü"/>
                <a:defRPr/>
              </a:pPr>
              <a:r>
                <a:rPr lang="en-US" altLang="ja-JP" sz="2400">
                  <a:latin typeface="Times New Roman" panose="02020603050405020304" pitchFamily="18" charset="0"/>
                </a:rPr>
                <a:t> </a:t>
              </a:r>
            </a:p>
          </p:txBody>
        </p:sp>
        <p:sp>
          <p:nvSpPr>
            <p:cNvPr id="196786" name="Rectangle 178"/>
            <p:cNvSpPr>
              <a:spLocks noChangeArrowheads="1"/>
            </p:cNvSpPr>
            <p:nvPr/>
          </p:nvSpPr>
          <p:spPr bwMode="auto">
            <a:xfrm>
              <a:off x="1650" y="2058"/>
              <a:ext cx="35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rgbClr val="FFFF00"/>
                </a:buClr>
                <a:buSzPct val="70000"/>
                <a:buFont typeface="Wingdings" panose="05000000000000000000" pitchFamily="2" charset="2"/>
                <a:buChar char="ü"/>
                <a:defRPr/>
              </a:pPr>
              <a:r>
                <a:rPr lang="en-US" altLang="ja-JP" sz="2400">
                  <a:latin typeface="Times New Roman" panose="02020603050405020304" pitchFamily="18" charset="0"/>
                </a:rPr>
                <a:t> </a:t>
              </a:r>
            </a:p>
          </p:txBody>
        </p:sp>
      </p:grpSp>
      <p:sp>
        <p:nvSpPr>
          <p:cNvPr id="196787" name="Text Box 179"/>
          <p:cNvSpPr txBox="1">
            <a:spLocks noChangeArrowheads="1"/>
          </p:cNvSpPr>
          <p:nvPr/>
        </p:nvSpPr>
        <p:spPr bwMode="auto">
          <a:xfrm>
            <a:off x="5394325" y="4235450"/>
            <a:ext cx="3321050"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ja-JP" altLang="en-US">
                <a:effectLst>
                  <a:outerShdw blurRad="38100" dist="38100" dir="2700000" algn="tl">
                    <a:srgbClr val="000000"/>
                  </a:outerShdw>
                </a:effectLst>
                <a:latin typeface="Times New Roman" panose="02020603050405020304" pitchFamily="18" charset="0"/>
              </a:rPr>
              <a:t>必須主項が包含する</a:t>
            </a:r>
          </a:p>
          <a:p>
            <a:pPr eaLnBrk="1" hangingPunct="1">
              <a:spcBef>
                <a:spcPct val="20000"/>
              </a:spcBef>
              <a:buClr>
                <a:schemeClr val="hlink"/>
              </a:buClr>
              <a:buSzPct val="70000"/>
              <a:buFont typeface="Wingdings" panose="05000000000000000000" pitchFamily="2" charset="2"/>
              <a:buNone/>
              <a:defRPr/>
            </a:pPr>
            <a:r>
              <a:rPr lang="ja-JP" altLang="en-US">
                <a:effectLst>
                  <a:outerShdw blurRad="38100" dist="38100" dir="2700000" algn="tl">
                    <a:srgbClr val="000000"/>
                  </a:outerShdw>
                </a:effectLst>
                <a:latin typeface="Times New Roman" panose="02020603050405020304" pitchFamily="18" charset="0"/>
              </a:rPr>
              <a:t>最小項を決定</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7789" name="Group 157"/>
          <p:cNvGraphicFramePr>
            <a:graphicFrameLocks noGrp="1"/>
          </p:cNvGraphicFramePr>
          <p:nvPr/>
        </p:nvGraphicFramePr>
        <p:xfrm>
          <a:off x="838200" y="228600"/>
          <a:ext cx="7162800" cy="3505200"/>
        </p:xfrm>
        <a:graphic>
          <a:graphicData uri="http://schemas.openxmlformats.org/drawingml/2006/table">
            <a:tbl>
              <a:tblPr/>
              <a:tblGrid>
                <a:gridCol w="1781175">
                  <a:extLst>
                    <a:ext uri="{9D8B030D-6E8A-4147-A177-3AD203B41FA5}">
                      <a16:colId xmlns:a16="http://schemas.microsoft.com/office/drawing/2014/main" val="20000"/>
                    </a:ext>
                  </a:extLst>
                </a:gridCol>
                <a:gridCol w="557213">
                  <a:extLst>
                    <a:ext uri="{9D8B030D-6E8A-4147-A177-3AD203B41FA5}">
                      <a16:colId xmlns:a16="http://schemas.microsoft.com/office/drawing/2014/main" val="20001"/>
                    </a:ext>
                  </a:extLst>
                </a:gridCol>
                <a:gridCol w="557212">
                  <a:extLst>
                    <a:ext uri="{9D8B030D-6E8A-4147-A177-3AD203B41FA5}">
                      <a16:colId xmlns:a16="http://schemas.microsoft.com/office/drawing/2014/main" val="20002"/>
                    </a:ext>
                  </a:extLst>
                </a:gridCol>
                <a:gridCol w="557213">
                  <a:extLst>
                    <a:ext uri="{9D8B030D-6E8A-4147-A177-3AD203B41FA5}">
                      <a16:colId xmlns:a16="http://schemas.microsoft.com/office/drawing/2014/main" val="20003"/>
                    </a:ext>
                  </a:extLst>
                </a:gridCol>
                <a:gridCol w="541337">
                  <a:extLst>
                    <a:ext uri="{9D8B030D-6E8A-4147-A177-3AD203B41FA5}">
                      <a16:colId xmlns:a16="http://schemas.microsoft.com/office/drawing/2014/main" val="20004"/>
                    </a:ext>
                  </a:extLst>
                </a:gridCol>
                <a:gridCol w="558800">
                  <a:extLst>
                    <a:ext uri="{9D8B030D-6E8A-4147-A177-3AD203B41FA5}">
                      <a16:colId xmlns:a16="http://schemas.microsoft.com/office/drawing/2014/main" val="20005"/>
                    </a:ext>
                  </a:extLst>
                </a:gridCol>
                <a:gridCol w="557213">
                  <a:extLst>
                    <a:ext uri="{9D8B030D-6E8A-4147-A177-3AD203B41FA5}">
                      <a16:colId xmlns:a16="http://schemas.microsoft.com/office/drawing/2014/main" val="20006"/>
                    </a:ext>
                  </a:extLst>
                </a:gridCol>
                <a:gridCol w="555625">
                  <a:extLst>
                    <a:ext uri="{9D8B030D-6E8A-4147-A177-3AD203B41FA5}">
                      <a16:colId xmlns:a16="http://schemas.microsoft.com/office/drawing/2014/main" val="20007"/>
                    </a:ext>
                  </a:extLst>
                </a:gridCol>
                <a:gridCol w="557212">
                  <a:extLst>
                    <a:ext uri="{9D8B030D-6E8A-4147-A177-3AD203B41FA5}">
                      <a16:colId xmlns:a16="http://schemas.microsoft.com/office/drawing/2014/main" val="20008"/>
                    </a:ext>
                  </a:extLst>
                </a:gridCol>
                <a:gridCol w="939800">
                  <a:extLst>
                    <a:ext uri="{9D8B030D-6E8A-4147-A177-3AD203B41FA5}">
                      <a16:colId xmlns:a16="http://schemas.microsoft.com/office/drawing/2014/main" val="20009"/>
                    </a:ext>
                  </a:extLst>
                </a:gridCol>
              </a:tblGrid>
              <a:tr h="546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最小項</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主項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必須</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5,13:</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11,15: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13,15:</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5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2,3,10,11:</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17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選択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ü"/>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97724" name="Line 92"/>
          <p:cNvSpPr>
            <a:spLocks noChangeShapeType="1"/>
          </p:cNvSpPr>
          <p:nvPr/>
        </p:nvSpPr>
        <p:spPr bwMode="auto">
          <a:xfrm>
            <a:off x="838200" y="228600"/>
            <a:ext cx="17526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aphicFrame>
        <p:nvGraphicFramePr>
          <p:cNvPr id="197725" name="Group 93"/>
          <p:cNvGraphicFramePr>
            <a:graphicFrameLocks noGrp="1"/>
          </p:cNvGraphicFramePr>
          <p:nvPr/>
        </p:nvGraphicFramePr>
        <p:xfrm>
          <a:off x="1371600" y="3886200"/>
          <a:ext cx="3657600" cy="2633665"/>
        </p:xfrm>
        <a:graphic>
          <a:graphicData uri="http://schemas.openxmlformats.org/drawingml/2006/table">
            <a:tbl>
              <a:tblPr/>
              <a:tblGrid>
                <a:gridCol w="731838">
                  <a:extLst>
                    <a:ext uri="{9D8B030D-6E8A-4147-A177-3AD203B41FA5}">
                      <a16:colId xmlns:a16="http://schemas.microsoft.com/office/drawing/2014/main" val="20000"/>
                    </a:ext>
                  </a:extLst>
                </a:gridCol>
                <a:gridCol w="730250">
                  <a:extLst>
                    <a:ext uri="{9D8B030D-6E8A-4147-A177-3AD203B41FA5}">
                      <a16:colId xmlns:a16="http://schemas.microsoft.com/office/drawing/2014/main" val="20001"/>
                    </a:ext>
                  </a:extLst>
                </a:gridCol>
                <a:gridCol w="733425">
                  <a:extLst>
                    <a:ext uri="{9D8B030D-6E8A-4147-A177-3AD203B41FA5}">
                      <a16:colId xmlns:a16="http://schemas.microsoft.com/office/drawing/2014/main" val="20002"/>
                    </a:ext>
                  </a:extLst>
                </a:gridCol>
                <a:gridCol w="730250">
                  <a:extLst>
                    <a:ext uri="{9D8B030D-6E8A-4147-A177-3AD203B41FA5}">
                      <a16:colId xmlns:a16="http://schemas.microsoft.com/office/drawing/2014/main" val="20003"/>
                    </a:ext>
                  </a:extLst>
                </a:gridCol>
                <a:gridCol w="731837">
                  <a:extLst>
                    <a:ext uri="{9D8B030D-6E8A-4147-A177-3AD203B41FA5}">
                      <a16:colId xmlns:a16="http://schemas.microsoft.com/office/drawing/2014/main" val="20004"/>
                    </a:ext>
                  </a:extLst>
                </a:gridCol>
              </a:tblGrid>
              <a:tr h="56087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a:t>
                      </a:r>
                      <a:r>
                        <a:rPr kumimoji="1" lang="en-US" altLang="ja-JP" sz="1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B</a:t>
                      </a:r>
                      <a:r>
                        <a:rPr kumimoji="1" lang="en-US" altLang="ja-JP" sz="1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1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5</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13</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15</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19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97763" name="Oval 131"/>
          <p:cNvSpPr>
            <a:spLocks noChangeArrowheads="1"/>
          </p:cNvSpPr>
          <p:nvPr/>
        </p:nvSpPr>
        <p:spPr bwMode="auto">
          <a:xfrm>
            <a:off x="2819400" y="5029200"/>
            <a:ext cx="1447800" cy="381000"/>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97764" name="Oval 132"/>
          <p:cNvSpPr>
            <a:spLocks noChangeArrowheads="1"/>
          </p:cNvSpPr>
          <p:nvPr/>
        </p:nvSpPr>
        <p:spPr bwMode="auto">
          <a:xfrm>
            <a:off x="3581400" y="5562600"/>
            <a:ext cx="1447800" cy="381000"/>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97765" name="Oval 133"/>
          <p:cNvSpPr>
            <a:spLocks noChangeArrowheads="1"/>
          </p:cNvSpPr>
          <p:nvPr/>
        </p:nvSpPr>
        <p:spPr bwMode="auto">
          <a:xfrm>
            <a:off x="3733800" y="4953000"/>
            <a:ext cx="457200" cy="1143000"/>
          </a:xfrm>
          <a:prstGeom prst="ellipse">
            <a:avLst/>
          </a:prstGeom>
          <a:noFill/>
          <a:ln w="28575">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97766" name="Oval 134"/>
          <p:cNvSpPr>
            <a:spLocks noChangeArrowheads="1"/>
          </p:cNvSpPr>
          <p:nvPr/>
        </p:nvSpPr>
        <p:spPr bwMode="auto">
          <a:xfrm>
            <a:off x="2971800" y="4419600"/>
            <a:ext cx="457200" cy="1143000"/>
          </a:xfrm>
          <a:prstGeom prst="ellipse">
            <a:avLst/>
          </a:pr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45191" name="Group 135"/>
          <p:cNvGrpSpPr>
            <a:grpSpLocks/>
          </p:cNvGrpSpPr>
          <p:nvPr/>
        </p:nvGrpSpPr>
        <p:grpSpPr bwMode="auto">
          <a:xfrm>
            <a:off x="2133600" y="5486400"/>
            <a:ext cx="2895600" cy="990600"/>
            <a:chOff x="3552" y="3552"/>
            <a:chExt cx="1824" cy="624"/>
          </a:xfrm>
        </p:grpSpPr>
        <p:sp>
          <p:nvSpPr>
            <p:cNvPr id="197768" name="Arc 136"/>
            <p:cNvSpPr>
              <a:spLocks/>
            </p:cNvSpPr>
            <p:nvPr/>
          </p:nvSpPr>
          <p:spPr bwMode="auto">
            <a:xfrm>
              <a:off x="3552" y="3552"/>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97769" name="Arc 137"/>
            <p:cNvSpPr>
              <a:spLocks/>
            </p:cNvSpPr>
            <p:nvPr/>
          </p:nvSpPr>
          <p:spPr bwMode="auto">
            <a:xfrm flipV="1">
              <a:off x="3552" y="3840"/>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97770" name="Arc 138"/>
            <p:cNvSpPr>
              <a:spLocks/>
            </p:cNvSpPr>
            <p:nvPr/>
          </p:nvSpPr>
          <p:spPr bwMode="auto">
            <a:xfrm flipH="1">
              <a:off x="4944" y="3552"/>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97771" name="Arc 139"/>
            <p:cNvSpPr>
              <a:spLocks/>
            </p:cNvSpPr>
            <p:nvPr/>
          </p:nvSpPr>
          <p:spPr bwMode="auto">
            <a:xfrm flipH="1" flipV="1">
              <a:off x="4944" y="3840"/>
              <a:ext cx="432"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197772" name="Line 140"/>
          <p:cNvSpPr>
            <a:spLocks noChangeShapeType="1"/>
          </p:cNvSpPr>
          <p:nvPr/>
        </p:nvSpPr>
        <p:spPr bwMode="auto">
          <a:xfrm>
            <a:off x="1371600" y="38862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97773" name="Text Box 141"/>
          <p:cNvSpPr txBox="1">
            <a:spLocks noChangeArrowheads="1"/>
          </p:cNvSpPr>
          <p:nvPr/>
        </p:nvSpPr>
        <p:spPr bwMode="auto">
          <a:xfrm>
            <a:off x="5334000" y="3902075"/>
            <a:ext cx="3270250"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ja-JP" altLang="en-US">
                <a:effectLst>
                  <a:outerShdw blurRad="38100" dist="38100" dir="2700000" algn="tl">
                    <a:srgbClr val="000000"/>
                  </a:outerShdw>
                </a:effectLst>
                <a:latin typeface="Times New Roman" panose="02020603050405020304" pitchFamily="18" charset="0"/>
              </a:rPr>
              <a:t>残る最小項</a:t>
            </a:r>
            <a:r>
              <a:rPr lang="en-US" altLang="ja-JP" sz="2400">
                <a:effectLst>
                  <a:outerShdw blurRad="38100" dist="38100" dir="2700000" algn="tl">
                    <a:srgbClr val="000000"/>
                  </a:outerShdw>
                </a:effectLst>
                <a:latin typeface="Times New Roman" panose="02020603050405020304" pitchFamily="18" charset="0"/>
              </a:rPr>
              <a:t>(13,15)</a:t>
            </a:r>
            <a:r>
              <a:rPr lang="ja-JP" altLang="en-US">
                <a:effectLst>
                  <a:outerShdw blurRad="38100" dist="38100" dir="2700000" algn="tl">
                    <a:srgbClr val="000000"/>
                  </a:outerShdw>
                </a:effectLst>
                <a:latin typeface="Times New Roman" panose="02020603050405020304" pitchFamily="18" charset="0"/>
              </a:rPr>
              <a:t>を</a:t>
            </a:r>
          </a:p>
          <a:p>
            <a:pPr eaLnBrk="1" hangingPunct="1">
              <a:spcBef>
                <a:spcPct val="20000"/>
              </a:spcBef>
              <a:buClr>
                <a:schemeClr val="hlink"/>
              </a:buClr>
              <a:buSzPct val="70000"/>
              <a:buFont typeface="Wingdings" panose="05000000000000000000" pitchFamily="2" charset="2"/>
              <a:buNone/>
              <a:defRPr/>
            </a:pPr>
            <a:r>
              <a:rPr lang="ja-JP" altLang="en-US">
                <a:effectLst>
                  <a:outerShdw blurRad="38100" dist="38100" dir="2700000" algn="tl">
                    <a:srgbClr val="000000"/>
                  </a:outerShdw>
                </a:effectLst>
                <a:latin typeface="Times New Roman" panose="02020603050405020304" pitchFamily="18" charset="0"/>
              </a:rPr>
              <a:t>包含する主項を選択</a:t>
            </a:r>
          </a:p>
        </p:txBody>
      </p:sp>
      <p:sp>
        <p:nvSpPr>
          <p:cNvPr id="197774" name="Text Box 142"/>
          <p:cNvSpPr txBox="1">
            <a:spLocks noChangeArrowheads="1"/>
          </p:cNvSpPr>
          <p:nvPr/>
        </p:nvSpPr>
        <p:spPr bwMode="auto">
          <a:xfrm>
            <a:off x="5562600" y="4908550"/>
            <a:ext cx="24558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20000"/>
              </a:spcBef>
              <a:buClr>
                <a:schemeClr val="hlink"/>
              </a:buClr>
              <a:buSzPct val="70000"/>
              <a:buFont typeface="Wingdings" panose="05000000000000000000" pitchFamily="2" charset="2"/>
              <a:buNone/>
              <a:defRPr/>
            </a:pPr>
            <a:r>
              <a:rPr lang="en-US" altLang="ja-JP" sz="3200" i="1">
                <a:effectLst>
                  <a:outerShdw blurRad="38100" dist="38100" dir="2700000" algn="tl">
                    <a:srgbClr val="000000"/>
                  </a:outerShdw>
                </a:effectLst>
                <a:latin typeface="Times New Roman" panose="02020603050405020304" pitchFamily="18" charset="0"/>
              </a:rPr>
              <a:t>q</a:t>
            </a:r>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と </a:t>
            </a:r>
            <a:r>
              <a:rPr lang="en-US" altLang="ja-JP" sz="3200" i="1">
                <a:effectLst>
                  <a:outerShdw blurRad="38100" dist="38100" dir="2700000" algn="tl">
                    <a:srgbClr val="000000"/>
                  </a:outerShdw>
                </a:effectLst>
                <a:latin typeface="Times New Roman" panose="02020603050405020304" pitchFamily="18" charset="0"/>
              </a:rPr>
              <a:t>r</a:t>
            </a:r>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または </a:t>
            </a:r>
            <a:r>
              <a:rPr lang="en-US" altLang="ja-JP" sz="3200" i="1">
                <a:effectLst>
                  <a:outerShdw blurRad="38100" dist="38100" dir="2700000" algn="tl">
                    <a:srgbClr val="000000"/>
                  </a:outerShdw>
                </a:effectLst>
                <a:latin typeface="Times New Roman" panose="02020603050405020304" pitchFamily="18" charset="0"/>
              </a:rPr>
              <a:t>s</a:t>
            </a:r>
          </a:p>
        </p:txBody>
      </p:sp>
      <p:grpSp>
        <p:nvGrpSpPr>
          <p:cNvPr id="197777" name="Group 145"/>
          <p:cNvGrpSpPr>
            <a:grpSpLocks/>
          </p:cNvGrpSpPr>
          <p:nvPr/>
        </p:nvGrpSpPr>
        <p:grpSpPr bwMode="auto">
          <a:xfrm>
            <a:off x="5486400" y="5562600"/>
            <a:ext cx="2870200" cy="922338"/>
            <a:chOff x="3456" y="3504"/>
            <a:chExt cx="1808" cy="581"/>
          </a:xfrm>
        </p:grpSpPr>
        <p:sp>
          <p:nvSpPr>
            <p:cNvPr id="197775" name="AutoShape 143"/>
            <p:cNvSpPr>
              <a:spLocks noChangeArrowheads="1"/>
            </p:cNvSpPr>
            <p:nvPr/>
          </p:nvSpPr>
          <p:spPr bwMode="auto">
            <a:xfrm>
              <a:off x="4176" y="3504"/>
              <a:ext cx="288" cy="24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97776" name="Text Box 144"/>
            <p:cNvSpPr txBox="1">
              <a:spLocks noChangeArrowheads="1"/>
            </p:cNvSpPr>
            <p:nvPr/>
          </p:nvSpPr>
          <p:spPr bwMode="auto">
            <a:xfrm>
              <a:off x="3456" y="3720"/>
              <a:ext cx="180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3200" i="1">
                  <a:solidFill>
                    <a:srgbClr val="FFFF00"/>
                  </a:solidFill>
                  <a:effectLst>
                    <a:outerShdw blurRad="38100" dist="38100" dir="2700000" algn="tl">
                      <a:srgbClr val="000000"/>
                    </a:outerShdw>
                  </a:effectLst>
                  <a:latin typeface="Times New Roman" panose="02020603050405020304" pitchFamily="18" charset="0"/>
                </a:rPr>
                <a:t>s</a:t>
              </a:r>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を選ぶのが最小</a:t>
              </a:r>
            </a:p>
          </p:txBody>
        </p:sp>
      </p:grpSp>
      <p:grpSp>
        <p:nvGrpSpPr>
          <p:cNvPr id="197782" name="Group 150"/>
          <p:cNvGrpSpPr>
            <a:grpSpLocks/>
          </p:cNvGrpSpPr>
          <p:nvPr/>
        </p:nvGrpSpPr>
        <p:grpSpPr bwMode="auto">
          <a:xfrm>
            <a:off x="3733800" y="2355850"/>
            <a:ext cx="3327400" cy="3740150"/>
            <a:chOff x="2352" y="1484"/>
            <a:chExt cx="2096" cy="2356"/>
          </a:xfrm>
        </p:grpSpPr>
        <p:grpSp>
          <p:nvGrpSpPr>
            <p:cNvPr id="45200" name="Group 151"/>
            <p:cNvGrpSpPr>
              <a:grpSpLocks/>
            </p:cNvGrpSpPr>
            <p:nvPr/>
          </p:nvGrpSpPr>
          <p:grpSpPr bwMode="auto">
            <a:xfrm>
              <a:off x="2352" y="2058"/>
              <a:ext cx="2096" cy="1782"/>
              <a:chOff x="2352" y="2058"/>
              <a:chExt cx="2096" cy="1782"/>
            </a:xfrm>
          </p:grpSpPr>
          <p:sp>
            <p:nvSpPr>
              <p:cNvPr id="197784" name="Oval 152"/>
              <p:cNvSpPr>
                <a:spLocks noChangeArrowheads="1"/>
              </p:cNvSpPr>
              <p:nvPr/>
            </p:nvSpPr>
            <p:spPr bwMode="auto">
              <a:xfrm>
                <a:off x="2352" y="3120"/>
                <a:ext cx="288" cy="72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197785" name="Rectangle 153"/>
              <p:cNvSpPr>
                <a:spLocks noChangeArrowheads="1"/>
              </p:cNvSpPr>
              <p:nvPr/>
            </p:nvSpPr>
            <p:spPr bwMode="auto">
              <a:xfrm>
                <a:off x="4097" y="2058"/>
                <a:ext cx="35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rgbClr val="FFFF00"/>
                  </a:buClr>
                  <a:buSzPct val="70000"/>
                  <a:buFont typeface="Wingdings" panose="05000000000000000000" pitchFamily="2" charset="2"/>
                  <a:buChar char="ü"/>
                  <a:defRPr/>
                </a:pPr>
                <a:r>
                  <a:rPr lang="en-US" altLang="ja-JP" sz="2400">
                    <a:latin typeface="Times New Roman" panose="02020603050405020304" pitchFamily="18" charset="0"/>
                  </a:rPr>
                  <a:t> </a:t>
                </a:r>
              </a:p>
            </p:txBody>
          </p:sp>
          <p:sp>
            <p:nvSpPr>
              <p:cNvPr id="197786" name="Rectangle 154"/>
              <p:cNvSpPr>
                <a:spLocks noChangeArrowheads="1"/>
              </p:cNvSpPr>
              <p:nvPr/>
            </p:nvSpPr>
            <p:spPr bwMode="auto">
              <a:xfrm>
                <a:off x="3747" y="2058"/>
                <a:ext cx="35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rgbClr val="FFFF00"/>
                  </a:buClr>
                  <a:buSzPct val="70000"/>
                  <a:buFont typeface="Wingdings" panose="05000000000000000000" pitchFamily="2" charset="2"/>
                  <a:buChar char="ü"/>
                  <a:defRPr/>
                </a:pPr>
                <a:r>
                  <a:rPr lang="en-US" altLang="ja-JP" sz="2400">
                    <a:latin typeface="Times New Roman" panose="02020603050405020304" pitchFamily="18" charset="0"/>
                  </a:rPr>
                  <a:t> </a:t>
                </a:r>
              </a:p>
            </p:txBody>
          </p:sp>
        </p:grpSp>
        <p:sp>
          <p:nvSpPr>
            <p:cNvPr id="197787" name="Rectangle 155"/>
            <p:cNvSpPr>
              <a:spLocks noChangeArrowheads="1"/>
            </p:cNvSpPr>
            <p:nvPr/>
          </p:nvSpPr>
          <p:spPr bwMode="auto">
            <a:xfrm>
              <a:off x="3747" y="1484"/>
              <a:ext cx="35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solidFill>
                    <a:srgbClr val="FFFF00"/>
                  </a:solidFill>
                  <a:latin typeface="Times New Roman" panose="02020603050405020304" pitchFamily="18" charset="0"/>
                </a:rPr>
                <a:t>○</a:t>
              </a:r>
            </a:p>
          </p:txBody>
        </p:sp>
        <p:sp>
          <p:nvSpPr>
            <p:cNvPr id="197788" name="Rectangle 156"/>
            <p:cNvSpPr>
              <a:spLocks noChangeArrowheads="1"/>
            </p:cNvSpPr>
            <p:nvPr/>
          </p:nvSpPr>
          <p:spPr bwMode="auto">
            <a:xfrm>
              <a:off x="4097" y="1484"/>
              <a:ext cx="35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defRPr/>
              </a:pPr>
              <a:r>
                <a:rPr lang="en-US" altLang="ja-JP" sz="2400">
                  <a:solidFill>
                    <a:srgbClr val="FFFF00"/>
                  </a:solidFill>
                  <a:latin typeface="Times New Roman" panose="02020603050405020304" pitchFamily="18" charset="0"/>
                </a:rPr>
                <a:t>○</a:t>
              </a:r>
            </a:p>
          </p:txBody>
        </p:sp>
      </p:grpSp>
      <p:grpSp>
        <p:nvGrpSpPr>
          <p:cNvPr id="197793" name="Group 161"/>
          <p:cNvGrpSpPr>
            <a:grpSpLocks/>
          </p:cNvGrpSpPr>
          <p:nvPr/>
        </p:nvGrpSpPr>
        <p:grpSpPr bwMode="auto">
          <a:xfrm>
            <a:off x="7162800" y="1371600"/>
            <a:ext cx="1143000" cy="1447800"/>
            <a:chOff x="4512" y="864"/>
            <a:chExt cx="720" cy="912"/>
          </a:xfrm>
        </p:grpSpPr>
        <p:sp>
          <p:nvSpPr>
            <p:cNvPr id="197791" name="AutoShape 159"/>
            <p:cNvSpPr>
              <a:spLocks/>
            </p:cNvSpPr>
            <p:nvPr/>
          </p:nvSpPr>
          <p:spPr bwMode="auto">
            <a:xfrm>
              <a:off x="4512" y="912"/>
              <a:ext cx="96" cy="864"/>
            </a:xfrm>
            <a:prstGeom prst="rightBrace">
              <a:avLst>
                <a:gd name="adj1" fmla="val 75000"/>
                <a:gd name="adj2" fmla="val 50000"/>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spcBef>
                  <a:spcPct val="20000"/>
                </a:spcBef>
                <a:buClr>
                  <a:schemeClr val="hlink"/>
                </a:buClr>
                <a:buSzPct val="70000"/>
                <a:buFont typeface="Wingdings" panose="05000000000000000000" pitchFamily="2" charset="2"/>
                <a:buNone/>
                <a:defRPr/>
              </a:pPr>
              <a:endParaRPr lang="ja-JP" altLang="ja-JP" b="1">
                <a:effectLst>
                  <a:outerShdw blurRad="38100" dist="38100" dir="2700000" algn="tl">
                    <a:srgbClr val="000000"/>
                  </a:outerShdw>
                </a:effectLst>
                <a:latin typeface="Times New Roman" panose="02020603050405020304" pitchFamily="18" charset="0"/>
              </a:endParaRPr>
            </a:p>
          </p:txBody>
        </p:sp>
        <p:sp>
          <p:nvSpPr>
            <p:cNvPr id="197792" name="Text Box 160"/>
            <p:cNvSpPr txBox="1">
              <a:spLocks noChangeArrowheads="1"/>
            </p:cNvSpPr>
            <p:nvPr/>
          </p:nvSpPr>
          <p:spPr bwMode="auto">
            <a:xfrm>
              <a:off x="4560" y="864"/>
              <a:ext cx="672" cy="858"/>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q</a:t>
              </a:r>
              <a:r>
                <a:rPr lang="en-US" altLang="ja-JP">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r</a:t>
              </a:r>
            </a:p>
            <a:p>
              <a:pPr algn="ctr" eaLnBrk="1" hangingPunct="1">
                <a:spcBef>
                  <a:spcPct val="20000"/>
                </a:spcBef>
                <a:buClr>
                  <a:schemeClr val="hlink"/>
                </a:buClr>
                <a:buSzPct val="70000"/>
                <a:buFont typeface="Wingdings" panose="05000000000000000000" pitchFamily="2" charset="2"/>
                <a:buNone/>
                <a:defRPr/>
              </a:pPr>
              <a:r>
                <a:rPr lang="ja-JP" altLang="en-US" sz="1800">
                  <a:effectLst>
                    <a:outerShdw blurRad="38100" dist="38100" dir="2700000" algn="tl">
                      <a:srgbClr val="000000"/>
                    </a:outerShdw>
                  </a:effectLst>
                  <a:latin typeface="Times New Roman" panose="02020603050405020304" pitchFamily="18" charset="0"/>
                </a:rPr>
                <a:t>または</a:t>
              </a:r>
            </a:p>
            <a:p>
              <a:pPr algn="ct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s</a:t>
              </a: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7774"/>
                                        </p:tgtEl>
                                        <p:attrNameLst>
                                          <p:attrName>style.visibility</p:attrName>
                                        </p:attrNameLst>
                                      </p:cBhvr>
                                      <p:to>
                                        <p:strVal val="visible"/>
                                      </p:to>
                                    </p:set>
                                    <p:animEffect transition="in" filter="checkerboard(across)">
                                      <p:cBhvr>
                                        <p:cTn id="7" dur="500"/>
                                        <p:tgtEl>
                                          <p:spTgt spid="197774"/>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197793"/>
                                        </p:tgtEl>
                                        <p:attrNameLst>
                                          <p:attrName>style.visibility</p:attrName>
                                        </p:attrNameLst>
                                      </p:cBhvr>
                                      <p:to>
                                        <p:strVal val="visible"/>
                                      </p:to>
                                    </p:set>
                                    <p:animEffect transition="in" filter="checkerboard(across)">
                                      <p:cBhvr>
                                        <p:cTn id="11" dur="500"/>
                                        <p:tgtEl>
                                          <p:spTgt spid="19779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nodeType="clickEffect">
                                  <p:stCondLst>
                                    <p:cond delay="0"/>
                                  </p:stCondLst>
                                  <p:childTnLst>
                                    <p:set>
                                      <p:cBhvr>
                                        <p:cTn id="15" dur="1" fill="hold">
                                          <p:stCondLst>
                                            <p:cond delay="0"/>
                                          </p:stCondLst>
                                        </p:cTn>
                                        <p:tgtEl>
                                          <p:spTgt spid="197777"/>
                                        </p:tgtEl>
                                        <p:attrNameLst>
                                          <p:attrName>style.visibility</p:attrName>
                                        </p:attrNameLst>
                                      </p:cBhvr>
                                      <p:to>
                                        <p:strVal val="visible"/>
                                      </p:to>
                                    </p:set>
                                    <p:animEffect transition="in" filter="wipe(up)">
                                      <p:cBhvr>
                                        <p:cTn id="16" dur="500"/>
                                        <p:tgtEl>
                                          <p:spTgt spid="19777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nodeType="clickEffect">
                                  <p:stCondLst>
                                    <p:cond delay="0"/>
                                  </p:stCondLst>
                                  <p:childTnLst>
                                    <p:set>
                                      <p:cBhvr>
                                        <p:cTn id="20" dur="1" fill="hold">
                                          <p:stCondLst>
                                            <p:cond delay="0"/>
                                          </p:stCondLst>
                                        </p:cTn>
                                        <p:tgtEl>
                                          <p:spTgt spid="197782"/>
                                        </p:tgtEl>
                                        <p:attrNameLst>
                                          <p:attrName>style.visibility</p:attrName>
                                        </p:attrNameLst>
                                      </p:cBhvr>
                                      <p:to>
                                        <p:strVal val="visible"/>
                                      </p:to>
                                    </p:set>
                                    <p:animEffect transition="in" filter="checkerboard(across)">
                                      <p:cBhvr>
                                        <p:cTn id="21" dur="500"/>
                                        <p:tgtEl>
                                          <p:spTgt spid="1977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774"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pPr eaLnBrk="1" hangingPunct="1">
              <a:defRPr/>
            </a:pPr>
            <a:r>
              <a:rPr lang="ja-JP" altLang="en-US" sz="3600">
                <a:latin typeface="Times New Roman" panose="02020603050405020304" pitchFamily="18" charset="0"/>
              </a:rPr>
              <a:t>例題 </a:t>
            </a:r>
            <a:r>
              <a:rPr lang="en-US" altLang="ja-JP" sz="3600">
                <a:latin typeface="Times New Roman" panose="02020603050405020304" pitchFamily="18" charset="0"/>
              </a:rPr>
              <a:t>: QM</a:t>
            </a:r>
            <a:r>
              <a:rPr lang="ja-JP" altLang="en-US" sz="3600">
                <a:latin typeface="Times New Roman" panose="02020603050405020304" pitchFamily="18" charset="0"/>
              </a:rPr>
              <a:t>法による</a:t>
            </a:r>
            <a:r>
              <a:rPr lang="en-US" altLang="ja-JP" sz="3600">
                <a:latin typeface="Times New Roman" panose="02020603050405020304" pitchFamily="18" charset="0"/>
              </a:rPr>
              <a:t>2</a:t>
            </a:r>
            <a:r>
              <a:rPr lang="ja-JP" altLang="en-US" sz="3600">
                <a:latin typeface="Times New Roman" panose="02020603050405020304" pitchFamily="18" charset="0"/>
              </a:rPr>
              <a:t>段論理最小化</a:t>
            </a:r>
          </a:p>
        </p:txBody>
      </p:sp>
      <p:sp>
        <p:nvSpPr>
          <p:cNvPr id="199683" name="Rectangle 3"/>
          <p:cNvSpPr>
            <a:spLocks noGrp="1" noChangeArrowheads="1"/>
          </p:cNvSpPr>
          <p:nvPr>
            <p:ph type="body" idx="1"/>
          </p:nvPr>
        </p:nvSpPr>
        <p:spPr>
          <a:xfrm>
            <a:off x="1066800" y="1600200"/>
            <a:ext cx="7543800" cy="685800"/>
          </a:xfrm>
        </p:spPr>
        <p:txBody>
          <a:bodyPr/>
          <a:lstStyle/>
          <a:p>
            <a:pPr eaLnBrk="1" hangingPunct="1">
              <a:defRPr/>
            </a:pPr>
            <a:r>
              <a:rPr lang="ja-JP" altLang="en-US" dirty="0">
                <a:latin typeface="Times New Roman" panose="02020603050405020304" pitchFamily="18" charset="0"/>
              </a:rPr>
              <a:t>例題</a:t>
            </a:r>
            <a:endParaRPr lang="en-US" altLang="ja-JP" dirty="0">
              <a:latin typeface="Times New Roman" panose="02020603050405020304" pitchFamily="18" charset="0"/>
            </a:endParaRPr>
          </a:p>
        </p:txBody>
      </p:sp>
      <p:graphicFrame>
        <p:nvGraphicFramePr>
          <p:cNvPr id="46084" name="Object 88"/>
          <p:cNvGraphicFramePr>
            <a:graphicFrameLocks noChangeAspect="1"/>
          </p:cNvGraphicFramePr>
          <p:nvPr/>
        </p:nvGraphicFramePr>
        <p:xfrm>
          <a:off x="1295400" y="2286000"/>
          <a:ext cx="6081713" cy="604838"/>
        </p:xfrm>
        <a:graphic>
          <a:graphicData uri="http://schemas.openxmlformats.org/presentationml/2006/ole">
            <mc:AlternateContent xmlns:mc="http://schemas.openxmlformats.org/markup-compatibility/2006">
              <mc:Choice xmlns:v="urn:schemas-microsoft-com:vml" Requires="v">
                <p:oleObj spid="_x0000_s12296" name="数式" r:id="rId4" imgW="3197880" imgH="279720" progId="Equation.3">
                  <p:embed/>
                </p:oleObj>
              </mc:Choice>
              <mc:Fallback>
                <p:oleObj name="数式" r:id="rId4" imgW="3197880" imgH="279720" progId="Equation.3">
                  <p:embed/>
                  <p:pic>
                    <p:nvPicPr>
                      <p:cNvPr id="0" name="Picture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2286000"/>
                        <a:ext cx="6081713" cy="604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6085" name="Group 90"/>
          <p:cNvGrpSpPr>
            <a:grpSpLocks/>
          </p:cNvGrpSpPr>
          <p:nvPr/>
        </p:nvGrpSpPr>
        <p:grpSpPr bwMode="auto">
          <a:xfrm>
            <a:off x="1295400" y="3048000"/>
            <a:ext cx="4570413" cy="1257300"/>
            <a:chOff x="816" y="1872"/>
            <a:chExt cx="2879" cy="792"/>
          </a:xfrm>
        </p:grpSpPr>
        <p:sp>
          <p:nvSpPr>
            <p:cNvPr id="199757" name="Text Box 77"/>
            <p:cNvSpPr txBox="1">
              <a:spLocks noChangeArrowheads="1"/>
            </p:cNvSpPr>
            <p:nvPr/>
          </p:nvSpPr>
          <p:spPr bwMode="auto">
            <a:xfrm>
              <a:off x="816" y="1872"/>
              <a:ext cx="146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ja-JP" altLang="en-US">
                  <a:effectLst>
                    <a:outerShdw blurRad="38100" dist="38100" dir="2700000" algn="tl">
                      <a:srgbClr val="000000"/>
                    </a:outerShdw>
                  </a:effectLst>
                </a:rPr>
                <a:t>最小積和形は</a:t>
              </a:r>
              <a:endParaRPr lang="ja-JP" altLang="en-US" sz="3600" i="1">
                <a:effectLst>
                  <a:outerShdw blurRad="38100" dist="38100" dir="2700000" algn="tl">
                    <a:srgbClr val="000000"/>
                  </a:outerShdw>
                </a:effectLst>
              </a:endParaRPr>
            </a:p>
          </p:txBody>
        </p:sp>
        <p:graphicFrame>
          <p:nvGraphicFramePr>
            <p:cNvPr id="46087" name="Object 89"/>
            <p:cNvGraphicFramePr>
              <a:graphicFrameLocks noChangeAspect="1"/>
            </p:cNvGraphicFramePr>
            <p:nvPr/>
          </p:nvGraphicFramePr>
          <p:xfrm>
            <a:off x="1056" y="2208"/>
            <a:ext cx="2639" cy="456"/>
          </p:xfrm>
          <a:graphic>
            <a:graphicData uri="http://schemas.openxmlformats.org/presentationml/2006/ole">
              <mc:AlternateContent xmlns:mc="http://schemas.openxmlformats.org/markup-compatibility/2006">
                <mc:Choice xmlns:v="urn:schemas-microsoft-com:vml" Requires="v">
                  <p:oleObj spid="_x0000_s12297" name="数式" r:id="rId6" imgW="1827360" imgH="279720" progId="Equation.3">
                    <p:embed/>
                  </p:oleObj>
                </mc:Choice>
                <mc:Fallback>
                  <p:oleObj name="数式" r:id="rId6" imgW="1827360" imgH="279720" progId="Equation.3">
                    <p:embed/>
                    <p:pic>
                      <p:nvPicPr>
                        <p:cNvPr id="0" name="Picture 1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56" y="2208"/>
                          <a:ext cx="2639" cy="4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pPr eaLnBrk="1" hangingPunct="1">
              <a:defRPr/>
            </a:pPr>
            <a:r>
              <a:rPr lang="ja-JP" altLang="en-US">
                <a:latin typeface="Times New Roman" panose="02020603050405020304" pitchFamily="18" charset="0"/>
              </a:rPr>
              <a:t>クワイン・マクラスキ法の特徴</a:t>
            </a:r>
          </a:p>
        </p:txBody>
      </p:sp>
      <p:sp>
        <p:nvSpPr>
          <p:cNvPr id="212995" name="Rectangle 3"/>
          <p:cNvSpPr>
            <a:spLocks noGrp="1" noChangeArrowheads="1"/>
          </p:cNvSpPr>
          <p:nvPr>
            <p:ph type="body" idx="1"/>
          </p:nvPr>
        </p:nvSpPr>
        <p:spPr/>
        <p:txBody>
          <a:bodyPr/>
          <a:lstStyle/>
          <a:p>
            <a:pPr eaLnBrk="1" hangingPunct="1">
              <a:defRPr/>
            </a:pPr>
            <a:r>
              <a:rPr lang="ja-JP" altLang="en-US">
                <a:latin typeface="Times New Roman" panose="02020603050405020304" pitchFamily="18" charset="0"/>
              </a:rPr>
              <a:t>長所</a:t>
            </a:r>
          </a:p>
          <a:p>
            <a:pPr lvl="1" eaLnBrk="1" hangingPunct="1">
              <a:defRPr/>
            </a:pPr>
            <a:r>
              <a:rPr lang="ja-JP" altLang="en-US">
                <a:latin typeface="Times New Roman" panose="02020603050405020304" pitchFamily="18" charset="0"/>
              </a:rPr>
              <a:t>数値化が簡単であり計算機処理に向く</a:t>
            </a:r>
          </a:p>
          <a:p>
            <a:pPr lvl="1" eaLnBrk="1" hangingPunct="1">
              <a:defRPr/>
            </a:pPr>
            <a:r>
              <a:rPr lang="ja-JP" altLang="en-US">
                <a:latin typeface="Times New Roman" panose="02020603050405020304" pitchFamily="18" charset="0"/>
              </a:rPr>
              <a:t>多変数論理関数にも適用可能</a:t>
            </a:r>
          </a:p>
          <a:p>
            <a:pPr eaLnBrk="1" hangingPunct="1">
              <a:defRPr/>
            </a:pPr>
            <a:r>
              <a:rPr lang="ja-JP" altLang="en-US">
                <a:latin typeface="Times New Roman" panose="02020603050405020304" pitchFamily="18" charset="0"/>
              </a:rPr>
              <a:t>短所</a:t>
            </a:r>
          </a:p>
          <a:p>
            <a:pPr lvl="1" eaLnBrk="1" hangingPunct="1">
              <a:defRPr/>
            </a:pPr>
            <a:r>
              <a:rPr lang="ja-JP" altLang="en-US">
                <a:latin typeface="Times New Roman" panose="02020603050405020304" pitchFamily="18" charset="0"/>
              </a:rPr>
              <a:t>手順が面倒 </a:t>
            </a:r>
            <a:r>
              <a:rPr lang="en-US" altLang="ja-JP">
                <a:latin typeface="Times New Roman" panose="02020603050405020304" pitchFamily="18" charset="0"/>
              </a:rPr>
              <a:t>(</a:t>
            </a:r>
            <a:r>
              <a:rPr lang="ja-JP" altLang="en-US">
                <a:latin typeface="Times New Roman" panose="02020603050405020304" pitchFamily="18" charset="0"/>
              </a:rPr>
              <a:t>特に主項の選択操作</a:t>
            </a:r>
            <a:r>
              <a:rPr lang="en-US" altLang="ja-JP">
                <a:latin typeface="Times New Roman" panose="02020603050405020304" pitchFamily="18" charset="0"/>
              </a:rPr>
              <a:t>)</a:t>
            </a:r>
          </a:p>
          <a:p>
            <a:pPr lvl="1" eaLnBrk="1" hangingPunct="1">
              <a:defRPr/>
            </a:pPr>
            <a:r>
              <a:rPr lang="ja-JP" altLang="en-US">
                <a:latin typeface="Times New Roman" panose="02020603050405020304" pitchFamily="18" charset="0"/>
              </a:rPr>
              <a:t>直感性で劣る</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pPr eaLnBrk="1" hangingPunct="1">
              <a:defRPr/>
            </a:pPr>
            <a:r>
              <a:rPr lang="ja-JP" altLang="en-US">
                <a:latin typeface="Times New Roman" panose="02020603050405020304" pitchFamily="18" charset="0"/>
              </a:rPr>
              <a:t>問題</a:t>
            </a:r>
            <a:r>
              <a:rPr lang="en-US" altLang="ja-JP">
                <a:latin typeface="Times New Roman" panose="02020603050405020304" pitchFamily="18" charset="0"/>
              </a:rPr>
              <a:t>: QM</a:t>
            </a:r>
            <a:r>
              <a:rPr lang="ja-JP" altLang="en-US">
                <a:latin typeface="Times New Roman" panose="02020603050405020304" pitchFamily="18" charset="0"/>
              </a:rPr>
              <a:t>法による最小化</a:t>
            </a:r>
          </a:p>
        </p:txBody>
      </p:sp>
      <p:sp>
        <p:nvSpPr>
          <p:cNvPr id="224259" name="Rectangle 3"/>
          <p:cNvSpPr>
            <a:spLocks noGrp="1" noChangeArrowheads="1"/>
          </p:cNvSpPr>
          <p:nvPr>
            <p:ph type="body" idx="1"/>
          </p:nvPr>
        </p:nvSpPr>
        <p:spPr>
          <a:xfrm>
            <a:off x="1066800" y="1447800"/>
            <a:ext cx="7543800" cy="762000"/>
          </a:xfrm>
        </p:spPr>
        <p:txBody>
          <a:bodyPr/>
          <a:lstStyle/>
          <a:p>
            <a:pPr eaLnBrk="1" hangingPunct="1">
              <a:defRPr/>
            </a:pPr>
            <a:r>
              <a:rPr lang="ja-JP" altLang="en-US">
                <a:latin typeface="Times New Roman" panose="02020603050405020304" pitchFamily="18" charset="0"/>
              </a:rPr>
              <a:t>次の真理値表の最小積和形を求めよ</a:t>
            </a:r>
          </a:p>
        </p:txBody>
      </p:sp>
      <p:graphicFrame>
        <p:nvGraphicFramePr>
          <p:cNvPr id="224327" name="Group 71"/>
          <p:cNvGraphicFramePr>
            <a:graphicFrameLocks noGrp="1"/>
          </p:cNvGraphicFramePr>
          <p:nvPr/>
        </p:nvGraphicFramePr>
        <p:xfrm>
          <a:off x="1447800" y="2209800"/>
          <a:ext cx="2895600" cy="4389435"/>
        </p:xfrm>
        <a:graphic>
          <a:graphicData uri="http://schemas.openxmlformats.org/drawingml/2006/table">
            <a:tbl>
              <a:tblPr/>
              <a:tblGrid>
                <a:gridCol w="19812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tblGrid>
              <a:tr h="48771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  B  C  D</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f</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771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0  0  0  0</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771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0  0  0  1</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771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0  0  1  0</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771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0  0  1  1</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771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0  1  0  0</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771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0  1  0  1</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771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0  1  1  0</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771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0  1  1  1</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224326" name="Group 70"/>
          <p:cNvGraphicFramePr>
            <a:graphicFrameLocks noGrp="1"/>
          </p:cNvGraphicFramePr>
          <p:nvPr/>
        </p:nvGraphicFramePr>
        <p:xfrm>
          <a:off x="4572000" y="2209800"/>
          <a:ext cx="2895600" cy="4389435"/>
        </p:xfrm>
        <a:graphic>
          <a:graphicData uri="http://schemas.openxmlformats.org/drawingml/2006/table">
            <a:tbl>
              <a:tblPr/>
              <a:tblGrid>
                <a:gridCol w="19812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tblGrid>
              <a:tr h="48771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  B  C  D</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f</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771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1  0  0  0</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771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1  0  0  1</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771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1  0  1  0</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771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1  0  1  1</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771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1  1  0  0</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771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1  1  0  1</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771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1  1  1  0</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771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1  1  1  1</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10627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1066800" y="304800"/>
            <a:ext cx="3200400" cy="914400"/>
          </a:xfrm>
        </p:spPr>
        <p:txBody>
          <a:bodyPr/>
          <a:lstStyle/>
          <a:p>
            <a:pPr eaLnBrk="1" hangingPunct="1">
              <a:defRPr/>
            </a:pPr>
            <a:r>
              <a:rPr lang="ja-JP" altLang="en-US">
                <a:latin typeface="Times New Roman" panose="02020603050405020304" pitchFamily="18" charset="0"/>
              </a:rPr>
              <a:t>加減算器</a:t>
            </a:r>
          </a:p>
        </p:txBody>
      </p:sp>
      <p:sp>
        <p:nvSpPr>
          <p:cNvPr id="272387" name="Text Box 3"/>
          <p:cNvSpPr txBox="1">
            <a:spLocks noChangeArrowheads="1"/>
          </p:cNvSpPr>
          <p:nvPr/>
        </p:nvSpPr>
        <p:spPr bwMode="auto">
          <a:xfrm>
            <a:off x="2895600" y="3657600"/>
            <a:ext cx="5222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X</a:t>
            </a:r>
            <a:r>
              <a:rPr lang="en-US" altLang="ja-JP" baseline="-25000">
                <a:effectLst>
                  <a:outerShdw blurRad="38100" dist="38100" dir="2700000" algn="tl">
                    <a:srgbClr val="000000"/>
                  </a:outerShdw>
                </a:effectLst>
                <a:latin typeface="Times New Roman" panose="02020603050405020304" pitchFamily="18" charset="0"/>
              </a:rPr>
              <a:t>1</a:t>
            </a:r>
          </a:p>
        </p:txBody>
      </p:sp>
      <p:sp>
        <p:nvSpPr>
          <p:cNvPr id="272388" name="Line 4"/>
          <p:cNvSpPr>
            <a:spLocks noChangeShapeType="1"/>
          </p:cNvSpPr>
          <p:nvPr/>
        </p:nvSpPr>
        <p:spPr bwMode="auto">
          <a:xfrm>
            <a:off x="3352800" y="39528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389" name="Text Box 5"/>
          <p:cNvSpPr txBox="1">
            <a:spLocks noChangeArrowheads="1"/>
          </p:cNvSpPr>
          <p:nvPr/>
        </p:nvSpPr>
        <p:spPr bwMode="auto">
          <a:xfrm>
            <a:off x="2895600" y="4724400"/>
            <a:ext cx="5222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X</a:t>
            </a:r>
            <a:r>
              <a:rPr lang="en-US" altLang="ja-JP" baseline="-25000">
                <a:effectLst>
                  <a:outerShdw blurRad="38100" dist="38100" dir="2700000" algn="tl">
                    <a:srgbClr val="000000"/>
                  </a:outerShdw>
                </a:effectLst>
                <a:latin typeface="Times New Roman" panose="02020603050405020304" pitchFamily="18" charset="0"/>
              </a:rPr>
              <a:t>0</a:t>
            </a:r>
          </a:p>
        </p:txBody>
      </p:sp>
      <p:sp>
        <p:nvSpPr>
          <p:cNvPr id="272390" name="Line 6"/>
          <p:cNvSpPr>
            <a:spLocks noChangeShapeType="1"/>
          </p:cNvSpPr>
          <p:nvPr/>
        </p:nvSpPr>
        <p:spPr bwMode="auto">
          <a:xfrm>
            <a:off x="3352800" y="50196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391" name="Text Box 7"/>
          <p:cNvSpPr txBox="1">
            <a:spLocks noChangeArrowheads="1"/>
          </p:cNvSpPr>
          <p:nvPr/>
        </p:nvSpPr>
        <p:spPr bwMode="auto">
          <a:xfrm>
            <a:off x="8548688" y="2895600"/>
            <a:ext cx="48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S</a:t>
            </a:r>
            <a:r>
              <a:rPr lang="en-US" altLang="ja-JP" baseline="-25000">
                <a:effectLst>
                  <a:outerShdw blurRad="38100" dist="38100" dir="2700000" algn="tl">
                    <a:srgbClr val="000000"/>
                  </a:outerShdw>
                </a:effectLst>
                <a:latin typeface="Times New Roman" panose="02020603050405020304" pitchFamily="18" charset="0"/>
              </a:rPr>
              <a:t>3</a:t>
            </a:r>
          </a:p>
        </p:txBody>
      </p:sp>
      <p:sp>
        <p:nvSpPr>
          <p:cNvPr id="272392" name="Line 8"/>
          <p:cNvSpPr>
            <a:spLocks noChangeShapeType="1"/>
          </p:cNvSpPr>
          <p:nvPr/>
        </p:nvSpPr>
        <p:spPr bwMode="auto">
          <a:xfrm flipV="1">
            <a:off x="8305800" y="3124200"/>
            <a:ext cx="2428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393" name="Text Box 9"/>
          <p:cNvSpPr txBox="1">
            <a:spLocks noChangeArrowheads="1"/>
          </p:cNvSpPr>
          <p:nvPr/>
        </p:nvSpPr>
        <p:spPr bwMode="auto">
          <a:xfrm>
            <a:off x="8548688" y="3733800"/>
            <a:ext cx="48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S</a:t>
            </a:r>
            <a:r>
              <a:rPr lang="en-US" altLang="ja-JP" baseline="-25000">
                <a:effectLst>
                  <a:outerShdw blurRad="38100" dist="38100" dir="2700000" algn="tl">
                    <a:srgbClr val="000000"/>
                  </a:outerShdw>
                </a:effectLst>
                <a:latin typeface="Times New Roman" panose="02020603050405020304" pitchFamily="18" charset="0"/>
              </a:rPr>
              <a:t>2</a:t>
            </a:r>
          </a:p>
        </p:txBody>
      </p:sp>
      <p:sp>
        <p:nvSpPr>
          <p:cNvPr id="272394" name="Line 10"/>
          <p:cNvSpPr>
            <a:spLocks noChangeShapeType="1"/>
          </p:cNvSpPr>
          <p:nvPr/>
        </p:nvSpPr>
        <p:spPr bwMode="auto">
          <a:xfrm>
            <a:off x="8305800" y="3962400"/>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395" name="Text Box 11"/>
          <p:cNvSpPr txBox="1">
            <a:spLocks noChangeArrowheads="1"/>
          </p:cNvSpPr>
          <p:nvPr/>
        </p:nvSpPr>
        <p:spPr bwMode="auto">
          <a:xfrm>
            <a:off x="8548688" y="2057400"/>
            <a:ext cx="5953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C</a:t>
            </a:r>
            <a:r>
              <a:rPr lang="en-US" altLang="ja-JP" baseline="-25000">
                <a:effectLst>
                  <a:outerShdw blurRad="38100" dist="38100" dir="2700000" algn="tl">
                    <a:srgbClr val="000000"/>
                  </a:outerShdw>
                </a:effectLst>
                <a:latin typeface="Times New Roman" panose="02020603050405020304" pitchFamily="18" charset="0"/>
              </a:rPr>
              <a:t>O</a:t>
            </a:r>
          </a:p>
        </p:txBody>
      </p:sp>
      <p:sp>
        <p:nvSpPr>
          <p:cNvPr id="272396" name="Line 12"/>
          <p:cNvSpPr>
            <a:spLocks noChangeShapeType="1"/>
          </p:cNvSpPr>
          <p:nvPr/>
        </p:nvSpPr>
        <p:spPr bwMode="auto">
          <a:xfrm>
            <a:off x="8305800" y="2286000"/>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397" name="Text Box 13"/>
          <p:cNvSpPr txBox="1">
            <a:spLocks noChangeArrowheads="1"/>
          </p:cNvSpPr>
          <p:nvPr/>
        </p:nvSpPr>
        <p:spPr bwMode="auto">
          <a:xfrm>
            <a:off x="2895600" y="1524000"/>
            <a:ext cx="5222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X</a:t>
            </a:r>
            <a:r>
              <a:rPr lang="en-US" altLang="ja-JP" baseline="-25000">
                <a:effectLst>
                  <a:outerShdw blurRad="38100" dist="38100" dir="2700000" algn="tl">
                    <a:srgbClr val="000000"/>
                  </a:outerShdw>
                </a:effectLst>
                <a:latin typeface="Times New Roman" panose="02020603050405020304" pitchFamily="18" charset="0"/>
              </a:rPr>
              <a:t>3</a:t>
            </a:r>
          </a:p>
        </p:txBody>
      </p:sp>
      <p:sp>
        <p:nvSpPr>
          <p:cNvPr id="272398" name="Line 14"/>
          <p:cNvSpPr>
            <a:spLocks noChangeShapeType="1"/>
          </p:cNvSpPr>
          <p:nvPr/>
        </p:nvSpPr>
        <p:spPr bwMode="auto">
          <a:xfrm>
            <a:off x="3352800" y="18192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399" name="Text Box 15"/>
          <p:cNvSpPr txBox="1">
            <a:spLocks noChangeArrowheads="1"/>
          </p:cNvSpPr>
          <p:nvPr/>
        </p:nvSpPr>
        <p:spPr bwMode="auto">
          <a:xfrm>
            <a:off x="2895600" y="2590800"/>
            <a:ext cx="5222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X</a:t>
            </a:r>
            <a:r>
              <a:rPr lang="en-US" altLang="ja-JP" baseline="-25000">
                <a:effectLst>
                  <a:outerShdw blurRad="38100" dist="38100" dir="2700000" algn="tl">
                    <a:srgbClr val="000000"/>
                  </a:outerShdw>
                </a:effectLst>
                <a:latin typeface="Times New Roman" panose="02020603050405020304" pitchFamily="18" charset="0"/>
              </a:rPr>
              <a:t>2</a:t>
            </a:r>
          </a:p>
        </p:txBody>
      </p:sp>
      <p:sp>
        <p:nvSpPr>
          <p:cNvPr id="272400" name="Line 16"/>
          <p:cNvSpPr>
            <a:spLocks noChangeShapeType="1"/>
          </p:cNvSpPr>
          <p:nvPr/>
        </p:nvSpPr>
        <p:spPr bwMode="auto">
          <a:xfrm>
            <a:off x="3352800" y="28860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01" name="Text Box 17"/>
          <p:cNvSpPr txBox="1">
            <a:spLocks noChangeArrowheads="1"/>
          </p:cNvSpPr>
          <p:nvPr/>
        </p:nvSpPr>
        <p:spPr bwMode="auto">
          <a:xfrm>
            <a:off x="2895600" y="4114800"/>
            <a:ext cx="5032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Y</a:t>
            </a:r>
            <a:r>
              <a:rPr lang="en-US" altLang="ja-JP" baseline="-25000">
                <a:effectLst>
                  <a:outerShdw blurRad="38100" dist="38100" dir="2700000" algn="tl">
                    <a:srgbClr val="000000"/>
                  </a:outerShdw>
                </a:effectLst>
                <a:latin typeface="Times New Roman" panose="02020603050405020304" pitchFamily="18" charset="0"/>
              </a:rPr>
              <a:t>1</a:t>
            </a:r>
          </a:p>
        </p:txBody>
      </p:sp>
      <p:sp>
        <p:nvSpPr>
          <p:cNvPr id="272402" name="Line 18"/>
          <p:cNvSpPr>
            <a:spLocks noChangeShapeType="1"/>
          </p:cNvSpPr>
          <p:nvPr/>
        </p:nvSpPr>
        <p:spPr bwMode="auto">
          <a:xfrm>
            <a:off x="3352800" y="4486275"/>
            <a:ext cx="234950" cy="15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03" name="Text Box 19"/>
          <p:cNvSpPr txBox="1">
            <a:spLocks noChangeArrowheads="1"/>
          </p:cNvSpPr>
          <p:nvPr/>
        </p:nvSpPr>
        <p:spPr bwMode="auto">
          <a:xfrm>
            <a:off x="2895600" y="5257800"/>
            <a:ext cx="5032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Y</a:t>
            </a:r>
            <a:r>
              <a:rPr lang="en-US" altLang="ja-JP" baseline="-25000">
                <a:effectLst>
                  <a:outerShdw blurRad="38100" dist="38100" dir="2700000" algn="tl">
                    <a:srgbClr val="000000"/>
                  </a:outerShdw>
                </a:effectLst>
                <a:latin typeface="Times New Roman" panose="02020603050405020304" pitchFamily="18" charset="0"/>
              </a:rPr>
              <a:t>0</a:t>
            </a:r>
          </a:p>
        </p:txBody>
      </p:sp>
      <p:sp>
        <p:nvSpPr>
          <p:cNvPr id="272404" name="Line 20"/>
          <p:cNvSpPr>
            <a:spLocks noChangeShapeType="1"/>
          </p:cNvSpPr>
          <p:nvPr/>
        </p:nvSpPr>
        <p:spPr bwMode="auto">
          <a:xfrm>
            <a:off x="3352800" y="55530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05" name="Text Box 21"/>
          <p:cNvSpPr txBox="1">
            <a:spLocks noChangeArrowheads="1"/>
          </p:cNvSpPr>
          <p:nvPr/>
        </p:nvSpPr>
        <p:spPr bwMode="auto">
          <a:xfrm>
            <a:off x="2895600" y="2057400"/>
            <a:ext cx="5032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Y</a:t>
            </a:r>
            <a:r>
              <a:rPr lang="en-US" altLang="ja-JP" baseline="-25000">
                <a:effectLst>
                  <a:outerShdw blurRad="38100" dist="38100" dir="2700000" algn="tl">
                    <a:srgbClr val="000000"/>
                  </a:outerShdw>
                </a:effectLst>
                <a:latin typeface="Times New Roman" panose="02020603050405020304" pitchFamily="18" charset="0"/>
              </a:rPr>
              <a:t>3</a:t>
            </a:r>
          </a:p>
        </p:txBody>
      </p:sp>
      <p:sp>
        <p:nvSpPr>
          <p:cNvPr id="272406" name="Line 22"/>
          <p:cNvSpPr>
            <a:spLocks noChangeShapeType="1"/>
          </p:cNvSpPr>
          <p:nvPr/>
        </p:nvSpPr>
        <p:spPr bwMode="auto">
          <a:xfrm>
            <a:off x="3352800" y="23526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07" name="Text Box 23"/>
          <p:cNvSpPr txBox="1">
            <a:spLocks noChangeArrowheads="1"/>
          </p:cNvSpPr>
          <p:nvPr/>
        </p:nvSpPr>
        <p:spPr bwMode="auto">
          <a:xfrm>
            <a:off x="2895600" y="3124200"/>
            <a:ext cx="5032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Y</a:t>
            </a:r>
            <a:r>
              <a:rPr lang="en-US" altLang="ja-JP" baseline="-25000">
                <a:effectLst>
                  <a:outerShdw blurRad="38100" dist="38100" dir="2700000" algn="tl">
                    <a:srgbClr val="000000"/>
                  </a:outerShdw>
                </a:effectLst>
                <a:latin typeface="Times New Roman" panose="02020603050405020304" pitchFamily="18" charset="0"/>
              </a:rPr>
              <a:t>2</a:t>
            </a:r>
          </a:p>
        </p:txBody>
      </p:sp>
      <p:sp>
        <p:nvSpPr>
          <p:cNvPr id="272408" name="Line 24"/>
          <p:cNvSpPr>
            <a:spLocks noChangeShapeType="1"/>
          </p:cNvSpPr>
          <p:nvPr/>
        </p:nvSpPr>
        <p:spPr bwMode="auto">
          <a:xfrm>
            <a:off x="3352800" y="34194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09" name="Text Box 25"/>
          <p:cNvSpPr txBox="1">
            <a:spLocks noChangeArrowheads="1"/>
          </p:cNvSpPr>
          <p:nvPr/>
        </p:nvSpPr>
        <p:spPr bwMode="auto">
          <a:xfrm>
            <a:off x="8548688" y="4572000"/>
            <a:ext cx="48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S</a:t>
            </a:r>
            <a:r>
              <a:rPr lang="en-US" altLang="ja-JP" baseline="-25000">
                <a:effectLst>
                  <a:outerShdw blurRad="38100" dist="38100" dir="2700000" algn="tl">
                    <a:srgbClr val="000000"/>
                  </a:outerShdw>
                </a:effectLst>
                <a:latin typeface="Times New Roman" panose="02020603050405020304" pitchFamily="18" charset="0"/>
              </a:rPr>
              <a:t>1</a:t>
            </a:r>
          </a:p>
        </p:txBody>
      </p:sp>
      <p:sp>
        <p:nvSpPr>
          <p:cNvPr id="272410" name="Line 26"/>
          <p:cNvSpPr>
            <a:spLocks noChangeShapeType="1"/>
          </p:cNvSpPr>
          <p:nvPr/>
        </p:nvSpPr>
        <p:spPr bwMode="auto">
          <a:xfrm>
            <a:off x="8305800" y="4800600"/>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11" name="Text Box 27"/>
          <p:cNvSpPr txBox="1">
            <a:spLocks noChangeArrowheads="1"/>
          </p:cNvSpPr>
          <p:nvPr/>
        </p:nvSpPr>
        <p:spPr bwMode="auto">
          <a:xfrm>
            <a:off x="8548688" y="5410200"/>
            <a:ext cx="48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S</a:t>
            </a:r>
            <a:r>
              <a:rPr lang="en-US" altLang="ja-JP" baseline="-25000">
                <a:effectLst>
                  <a:outerShdw blurRad="38100" dist="38100" dir="2700000" algn="tl">
                    <a:srgbClr val="000000"/>
                  </a:outerShdw>
                </a:effectLst>
                <a:latin typeface="Times New Roman" panose="02020603050405020304" pitchFamily="18" charset="0"/>
              </a:rPr>
              <a:t>0</a:t>
            </a:r>
          </a:p>
        </p:txBody>
      </p:sp>
      <p:sp>
        <p:nvSpPr>
          <p:cNvPr id="272412" name="Line 28"/>
          <p:cNvSpPr>
            <a:spLocks noChangeShapeType="1"/>
          </p:cNvSpPr>
          <p:nvPr/>
        </p:nvSpPr>
        <p:spPr bwMode="auto">
          <a:xfrm>
            <a:off x="8305800" y="5638800"/>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13" name="Rectangle 29"/>
          <p:cNvSpPr>
            <a:spLocks noChangeArrowheads="1"/>
          </p:cNvSpPr>
          <p:nvPr/>
        </p:nvSpPr>
        <p:spPr bwMode="auto">
          <a:xfrm>
            <a:off x="3581400" y="912813"/>
            <a:ext cx="4724400" cy="5715000"/>
          </a:xfrm>
          <a:prstGeom prst="rect">
            <a:avLst/>
          </a:prstGeom>
          <a:noFill/>
          <a:ln w="19050">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useBgFill="1">
        <p:nvSpPr>
          <p:cNvPr id="272414" name="Text Box 30"/>
          <p:cNvSpPr txBox="1">
            <a:spLocks noChangeArrowheads="1"/>
          </p:cNvSpPr>
          <p:nvPr/>
        </p:nvSpPr>
        <p:spPr bwMode="auto">
          <a:xfrm>
            <a:off x="3733800" y="609600"/>
            <a:ext cx="3087688" cy="519113"/>
          </a:xfrm>
          <a:prstGeom prst="rect">
            <a:avLst/>
          </a:prstGeom>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FullAdd-Subtractor</a:t>
            </a:r>
            <a:r>
              <a:rPr lang="en-US" altLang="ja-JP" baseline="-25000">
                <a:effectLst>
                  <a:outerShdw blurRad="38100" dist="38100" dir="2700000" algn="tl">
                    <a:srgbClr val="000000"/>
                  </a:outerShdw>
                </a:effectLst>
                <a:latin typeface="Times New Roman" panose="02020603050405020304" pitchFamily="18" charset="0"/>
              </a:rPr>
              <a:t>4</a:t>
            </a:r>
          </a:p>
        </p:txBody>
      </p:sp>
      <p:sp>
        <p:nvSpPr>
          <p:cNvPr id="272415" name="Text Box 31"/>
          <p:cNvSpPr txBox="1">
            <a:spLocks noChangeArrowheads="1"/>
          </p:cNvSpPr>
          <p:nvPr/>
        </p:nvSpPr>
        <p:spPr bwMode="auto">
          <a:xfrm>
            <a:off x="228600" y="1981200"/>
            <a:ext cx="2819400" cy="1163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3200" i="1">
                <a:effectLst>
                  <a:outerShdw blurRad="38100" dist="38100" dir="2700000" algn="tl">
                    <a:srgbClr val="000000"/>
                  </a:outerShdw>
                </a:effectLst>
                <a:latin typeface="Times New Roman" panose="02020603050405020304" pitchFamily="18" charset="0"/>
              </a:rPr>
              <a:t>X </a:t>
            </a:r>
            <a:r>
              <a:rPr lang="en-US" altLang="ja-JP"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Y</a:t>
            </a:r>
            <a:r>
              <a:rPr lang="en-US" altLang="ja-JP" sz="3200">
                <a:effectLst>
                  <a:outerShdw blurRad="38100" dist="38100" dir="2700000" algn="tl">
                    <a:srgbClr val="000000"/>
                  </a:outerShdw>
                </a:effectLst>
                <a:latin typeface="Times New Roman" panose="02020603050405020304" pitchFamily="18" charset="0"/>
              </a:rPr>
              <a:t> (</a:t>
            </a:r>
            <a:r>
              <a:rPr lang="en-US" altLang="ja-JP" sz="3200" i="1">
                <a:effectLst>
                  <a:outerShdw blurRad="38100" dist="38100" dir="2700000" algn="tl">
                    <a:srgbClr val="000000"/>
                  </a:outerShdw>
                </a:effectLst>
                <a:latin typeface="Times New Roman" panose="02020603050405020304" pitchFamily="18" charset="0"/>
              </a:rPr>
              <a:t>C</a:t>
            </a:r>
            <a:r>
              <a:rPr lang="en-US" altLang="ja-JP" sz="3200" baseline="-25000">
                <a:effectLst>
                  <a:outerShdw blurRad="38100" dist="38100" dir="2700000" algn="tl">
                    <a:srgbClr val="000000"/>
                  </a:outerShdw>
                </a:effectLst>
                <a:latin typeface="Times New Roman" panose="02020603050405020304" pitchFamily="18" charset="0"/>
              </a:rPr>
              <a:t>SGN</a:t>
            </a:r>
            <a:r>
              <a:rPr lang="en-US" altLang="ja-JP" sz="3200">
                <a:effectLst>
                  <a:outerShdw blurRad="38100" dist="38100" dir="2700000" algn="tl">
                    <a:srgbClr val="000000"/>
                  </a:outerShdw>
                </a:effectLst>
                <a:latin typeface="Times New Roman" panose="02020603050405020304" pitchFamily="18" charset="0"/>
              </a:rPr>
              <a:t>=0)</a:t>
            </a:r>
          </a:p>
          <a:p>
            <a:pPr eaLnBrk="1" hangingPunct="1">
              <a:spcBef>
                <a:spcPct val="20000"/>
              </a:spcBef>
              <a:buClr>
                <a:schemeClr val="hlink"/>
              </a:buClr>
              <a:buSzPct val="70000"/>
              <a:buFont typeface="Wingdings" panose="05000000000000000000" pitchFamily="2" charset="2"/>
              <a:buNone/>
              <a:defRPr/>
            </a:pPr>
            <a:r>
              <a:rPr lang="en-US" altLang="ja-JP" sz="3200" i="1">
                <a:effectLst>
                  <a:outerShdw blurRad="38100" dist="38100" dir="2700000" algn="tl">
                    <a:srgbClr val="000000"/>
                  </a:outerShdw>
                </a:effectLst>
                <a:latin typeface="Times New Roman" panose="02020603050405020304" pitchFamily="18" charset="0"/>
              </a:rPr>
              <a:t>X</a:t>
            </a:r>
            <a:r>
              <a:rPr lang="en-US" altLang="ja-JP" sz="3200">
                <a:effectLst>
                  <a:outerShdw blurRad="38100" dist="38100" dir="2700000" algn="tl">
                    <a:srgbClr val="000000"/>
                  </a:outerShdw>
                </a:effectLst>
                <a:latin typeface="Times New Roman" panose="02020603050405020304" pitchFamily="18" charset="0"/>
              </a:rPr>
              <a:t> - </a:t>
            </a:r>
            <a:r>
              <a:rPr lang="en-US" altLang="ja-JP" sz="3200" i="1">
                <a:effectLst>
                  <a:outerShdw blurRad="38100" dist="38100" dir="2700000" algn="tl">
                    <a:srgbClr val="000000"/>
                  </a:outerShdw>
                </a:effectLst>
                <a:latin typeface="Times New Roman" panose="02020603050405020304" pitchFamily="18" charset="0"/>
              </a:rPr>
              <a:t>Y</a:t>
            </a:r>
            <a:r>
              <a:rPr lang="en-US" altLang="ja-JP" sz="3200">
                <a:effectLst>
                  <a:outerShdw blurRad="38100" dist="38100" dir="2700000" algn="tl">
                    <a:srgbClr val="000000"/>
                  </a:outerShdw>
                </a:effectLst>
                <a:latin typeface="Times New Roman" panose="02020603050405020304" pitchFamily="18" charset="0"/>
              </a:rPr>
              <a:t> (</a:t>
            </a:r>
            <a:r>
              <a:rPr lang="en-US" altLang="ja-JP" sz="3200" i="1">
                <a:effectLst>
                  <a:outerShdw blurRad="38100" dist="38100" dir="2700000" algn="tl">
                    <a:srgbClr val="000000"/>
                  </a:outerShdw>
                </a:effectLst>
                <a:latin typeface="Times New Roman" panose="02020603050405020304" pitchFamily="18" charset="0"/>
              </a:rPr>
              <a:t>C</a:t>
            </a:r>
            <a:r>
              <a:rPr lang="en-US" altLang="ja-JP" sz="3200" baseline="-25000">
                <a:effectLst>
                  <a:outerShdw blurRad="38100" dist="38100" dir="2700000" algn="tl">
                    <a:srgbClr val="000000"/>
                  </a:outerShdw>
                </a:effectLst>
                <a:latin typeface="Times New Roman" panose="02020603050405020304" pitchFamily="18" charset="0"/>
              </a:rPr>
              <a:t>SGN</a:t>
            </a:r>
            <a:r>
              <a:rPr lang="en-US" altLang="ja-JP" sz="3200">
                <a:effectLst>
                  <a:outerShdw blurRad="38100" dist="38100" dir="2700000" algn="tl">
                    <a:srgbClr val="000000"/>
                  </a:outerShdw>
                </a:effectLst>
                <a:latin typeface="Times New Roman" panose="02020603050405020304" pitchFamily="18" charset="0"/>
              </a:rPr>
              <a:t>=1)</a:t>
            </a:r>
          </a:p>
        </p:txBody>
      </p:sp>
      <p:sp>
        <p:nvSpPr>
          <p:cNvPr id="272416" name="Text Box 32"/>
          <p:cNvSpPr txBox="1">
            <a:spLocks noChangeArrowheads="1"/>
          </p:cNvSpPr>
          <p:nvPr/>
        </p:nvSpPr>
        <p:spPr bwMode="auto">
          <a:xfrm>
            <a:off x="2667000" y="5791200"/>
            <a:ext cx="9048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C</a:t>
            </a:r>
            <a:r>
              <a:rPr lang="en-US" altLang="ja-JP" baseline="-25000">
                <a:effectLst>
                  <a:outerShdw blurRad="38100" dist="38100" dir="2700000" algn="tl">
                    <a:srgbClr val="000000"/>
                  </a:outerShdw>
                </a:effectLst>
                <a:latin typeface="Times New Roman" panose="02020603050405020304" pitchFamily="18" charset="0"/>
              </a:rPr>
              <a:t>SGN</a:t>
            </a:r>
          </a:p>
        </p:txBody>
      </p:sp>
      <p:sp>
        <p:nvSpPr>
          <p:cNvPr id="272417" name="Line 33"/>
          <p:cNvSpPr>
            <a:spLocks noChangeShapeType="1"/>
          </p:cNvSpPr>
          <p:nvPr/>
        </p:nvSpPr>
        <p:spPr bwMode="auto">
          <a:xfrm>
            <a:off x="3352800" y="60864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18" name="Text Box 34"/>
          <p:cNvSpPr txBox="1">
            <a:spLocks noChangeArrowheads="1"/>
          </p:cNvSpPr>
          <p:nvPr/>
        </p:nvSpPr>
        <p:spPr bwMode="auto">
          <a:xfrm>
            <a:off x="152400" y="1277938"/>
            <a:ext cx="2413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ja-JP" altLang="en-US">
                <a:effectLst>
                  <a:outerShdw blurRad="38100" dist="38100" dir="2700000" algn="tl">
                    <a:srgbClr val="000000"/>
                  </a:outerShdw>
                </a:effectLst>
                <a:latin typeface="Times New Roman" panose="02020603050405020304" pitchFamily="18" charset="0"/>
              </a:rPr>
              <a:t>制御信号 </a:t>
            </a:r>
            <a:r>
              <a:rPr lang="en-US" altLang="ja-JP" i="1">
                <a:effectLst>
                  <a:outerShdw blurRad="38100" dist="38100" dir="2700000" algn="tl">
                    <a:srgbClr val="000000"/>
                  </a:outerShdw>
                </a:effectLst>
                <a:latin typeface="Times New Roman" panose="02020603050405020304" pitchFamily="18" charset="0"/>
              </a:rPr>
              <a:t>C</a:t>
            </a:r>
            <a:r>
              <a:rPr lang="en-US" altLang="ja-JP" baseline="-25000">
                <a:effectLst>
                  <a:outerShdw blurRad="38100" dist="38100" dir="2700000" algn="tl">
                    <a:srgbClr val="000000"/>
                  </a:outerShdw>
                </a:effectLst>
                <a:latin typeface="Times New Roman" panose="02020603050405020304" pitchFamily="18" charset="0"/>
              </a:rPr>
              <a:t>SGN</a:t>
            </a:r>
          </a:p>
        </p:txBody>
      </p:sp>
      <p:grpSp>
        <p:nvGrpSpPr>
          <p:cNvPr id="272425" name="Group 41"/>
          <p:cNvGrpSpPr>
            <a:grpSpLocks/>
          </p:cNvGrpSpPr>
          <p:nvPr/>
        </p:nvGrpSpPr>
        <p:grpSpPr bwMode="auto">
          <a:xfrm>
            <a:off x="3581400" y="1819275"/>
            <a:ext cx="1143000" cy="4343400"/>
            <a:chOff x="2544" y="1200"/>
            <a:chExt cx="720" cy="2736"/>
          </a:xfrm>
        </p:grpSpPr>
        <p:grpSp>
          <p:nvGrpSpPr>
            <p:cNvPr id="8350" name="Group 42"/>
            <p:cNvGrpSpPr>
              <a:grpSpLocks/>
            </p:cNvGrpSpPr>
            <p:nvPr/>
          </p:nvGrpSpPr>
          <p:grpSpPr bwMode="auto">
            <a:xfrm>
              <a:off x="2832" y="1392"/>
              <a:ext cx="336" cy="288"/>
              <a:chOff x="3984" y="3648"/>
              <a:chExt cx="336" cy="288"/>
            </a:xfrm>
          </p:grpSpPr>
          <p:sp>
            <p:nvSpPr>
              <p:cNvPr id="272427" name="Arc 43"/>
              <p:cNvSpPr>
                <a:spLocks/>
              </p:cNvSpPr>
              <p:nvPr/>
            </p:nvSpPr>
            <p:spPr bwMode="auto">
              <a:xfrm>
                <a:off x="3984"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28" name="Arc 44"/>
              <p:cNvSpPr>
                <a:spLocks/>
              </p:cNvSpPr>
              <p:nvPr/>
            </p:nvSpPr>
            <p:spPr bwMode="auto">
              <a:xfrm flipV="1">
                <a:off x="3984"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29" name="Arc 45"/>
              <p:cNvSpPr>
                <a:spLocks/>
              </p:cNvSpPr>
              <p:nvPr/>
            </p:nvSpPr>
            <p:spPr bwMode="auto">
              <a:xfrm>
                <a:off x="4032" y="364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30" name="Arc 46"/>
              <p:cNvSpPr>
                <a:spLocks/>
              </p:cNvSpPr>
              <p:nvPr/>
            </p:nvSpPr>
            <p:spPr bwMode="auto">
              <a:xfrm flipV="1">
                <a:off x="4032" y="3792"/>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31" name="Arc 47"/>
              <p:cNvSpPr>
                <a:spLocks/>
              </p:cNvSpPr>
              <p:nvPr/>
            </p:nvSpPr>
            <p:spPr bwMode="auto">
              <a:xfrm>
                <a:off x="4032"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32" name="Arc 48"/>
              <p:cNvSpPr>
                <a:spLocks/>
              </p:cNvSpPr>
              <p:nvPr/>
            </p:nvSpPr>
            <p:spPr bwMode="auto">
              <a:xfrm flipV="1">
                <a:off x="4032"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2433" name="Line 49"/>
            <p:cNvSpPr>
              <a:spLocks noChangeShapeType="1"/>
            </p:cNvSpPr>
            <p:nvPr/>
          </p:nvSpPr>
          <p:spPr bwMode="auto">
            <a:xfrm>
              <a:off x="3168" y="153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34" name="Line 50"/>
            <p:cNvSpPr>
              <a:spLocks noChangeShapeType="1"/>
            </p:cNvSpPr>
            <p:nvPr/>
          </p:nvSpPr>
          <p:spPr bwMode="auto">
            <a:xfrm flipH="1">
              <a:off x="2640" y="1488"/>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35" name="Line 51"/>
            <p:cNvSpPr>
              <a:spLocks noChangeShapeType="1"/>
            </p:cNvSpPr>
            <p:nvPr/>
          </p:nvSpPr>
          <p:spPr bwMode="auto">
            <a:xfrm>
              <a:off x="2544" y="153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36" name="Line 52"/>
            <p:cNvSpPr>
              <a:spLocks noChangeShapeType="1"/>
            </p:cNvSpPr>
            <p:nvPr/>
          </p:nvSpPr>
          <p:spPr bwMode="auto">
            <a:xfrm>
              <a:off x="2640" y="1488"/>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37" name="Line 53"/>
            <p:cNvSpPr>
              <a:spLocks noChangeShapeType="1"/>
            </p:cNvSpPr>
            <p:nvPr/>
          </p:nvSpPr>
          <p:spPr bwMode="auto">
            <a:xfrm flipH="1">
              <a:off x="2544" y="1200"/>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8356" name="Group 54"/>
            <p:cNvGrpSpPr>
              <a:grpSpLocks/>
            </p:cNvGrpSpPr>
            <p:nvPr/>
          </p:nvGrpSpPr>
          <p:grpSpPr bwMode="auto">
            <a:xfrm>
              <a:off x="2832" y="2064"/>
              <a:ext cx="336" cy="288"/>
              <a:chOff x="3984" y="3648"/>
              <a:chExt cx="336" cy="288"/>
            </a:xfrm>
          </p:grpSpPr>
          <p:sp>
            <p:nvSpPr>
              <p:cNvPr id="272439" name="Arc 55"/>
              <p:cNvSpPr>
                <a:spLocks/>
              </p:cNvSpPr>
              <p:nvPr/>
            </p:nvSpPr>
            <p:spPr bwMode="auto">
              <a:xfrm>
                <a:off x="3984"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40" name="Arc 56"/>
              <p:cNvSpPr>
                <a:spLocks/>
              </p:cNvSpPr>
              <p:nvPr/>
            </p:nvSpPr>
            <p:spPr bwMode="auto">
              <a:xfrm flipV="1">
                <a:off x="3984"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41" name="Arc 57"/>
              <p:cNvSpPr>
                <a:spLocks/>
              </p:cNvSpPr>
              <p:nvPr/>
            </p:nvSpPr>
            <p:spPr bwMode="auto">
              <a:xfrm>
                <a:off x="4032" y="364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42" name="Arc 58"/>
              <p:cNvSpPr>
                <a:spLocks/>
              </p:cNvSpPr>
              <p:nvPr/>
            </p:nvSpPr>
            <p:spPr bwMode="auto">
              <a:xfrm flipV="1">
                <a:off x="4032" y="3792"/>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43" name="Arc 59"/>
              <p:cNvSpPr>
                <a:spLocks/>
              </p:cNvSpPr>
              <p:nvPr/>
            </p:nvSpPr>
            <p:spPr bwMode="auto">
              <a:xfrm>
                <a:off x="4032"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44" name="Arc 60"/>
              <p:cNvSpPr>
                <a:spLocks/>
              </p:cNvSpPr>
              <p:nvPr/>
            </p:nvSpPr>
            <p:spPr bwMode="auto">
              <a:xfrm flipV="1">
                <a:off x="4032"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2445" name="Line 61"/>
            <p:cNvSpPr>
              <a:spLocks noChangeShapeType="1"/>
            </p:cNvSpPr>
            <p:nvPr/>
          </p:nvSpPr>
          <p:spPr bwMode="auto">
            <a:xfrm>
              <a:off x="3168" y="220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46" name="Line 62"/>
            <p:cNvSpPr>
              <a:spLocks noChangeShapeType="1"/>
            </p:cNvSpPr>
            <p:nvPr/>
          </p:nvSpPr>
          <p:spPr bwMode="auto">
            <a:xfrm flipH="1">
              <a:off x="2640" y="2160"/>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47" name="Line 63"/>
            <p:cNvSpPr>
              <a:spLocks noChangeShapeType="1"/>
            </p:cNvSpPr>
            <p:nvPr/>
          </p:nvSpPr>
          <p:spPr bwMode="auto">
            <a:xfrm>
              <a:off x="2544" y="220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48" name="Line 64"/>
            <p:cNvSpPr>
              <a:spLocks noChangeShapeType="1"/>
            </p:cNvSpPr>
            <p:nvPr/>
          </p:nvSpPr>
          <p:spPr bwMode="auto">
            <a:xfrm>
              <a:off x="2640" y="2160"/>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49" name="Line 65"/>
            <p:cNvSpPr>
              <a:spLocks noChangeShapeType="1"/>
            </p:cNvSpPr>
            <p:nvPr/>
          </p:nvSpPr>
          <p:spPr bwMode="auto">
            <a:xfrm flipH="1">
              <a:off x="2544" y="1872"/>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8362" name="Group 66"/>
            <p:cNvGrpSpPr>
              <a:grpSpLocks/>
            </p:cNvGrpSpPr>
            <p:nvPr/>
          </p:nvGrpSpPr>
          <p:grpSpPr bwMode="auto">
            <a:xfrm>
              <a:off x="2832" y="2736"/>
              <a:ext cx="336" cy="288"/>
              <a:chOff x="3984" y="3648"/>
              <a:chExt cx="336" cy="288"/>
            </a:xfrm>
          </p:grpSpPr>
          <p:sp>
            <p:nvSpPr>
              <p:cNvPr id="272451" name="Arc 67"/>
              <p:cNvSpPr>
                <a:spLocks/>
              </p:cNvSpPr>
              <p:nvPr/>
            </p:nvSpPr>
            <p:spPr bwMode="auto">
              <a:xfrm>
                <a:off x="3984"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52" name="Arc 68"/>
              <p:cNvSpPr>
                <a:spLocks/>
              </p:cNvSpPr>
              <p:nvPr/>
            </p:nvSpPr>
            <p:spPr bwMode="auto">
              <a:xfrm flipV="1">
                <a:off x="3984"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53" name="Arc 69"/>
              <p:cNvSpPr>
                <a:spLocks/>
              </p:cNvSpPr>
              <p:nvPr/>
            </p:nvSpPr>
            <p:spPr bwMode="auto">
              <a:xfrm>
                <a:off x="4032" y="364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54" name="Arc 70"/>
              <p:cNvSpPr>
                <a:spLocks/>
              </p:cNvSpPr>
              <p:nvPr/>
            </p:nvSpPr>
            <p:spPr bwMode="auto">
              <a:xfrm flipV="1">
                <a:off x="4032" y="3792"/>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55" name="Arc 71"/>
              <p:cNvSpPr>
                <a:spLocks/>
              </p:cNvSpPr>
              <p:nvPr/>
            </p:nvSpPr>
            <p:spPr bwMode="auto">
              <a:xfrm>
                <a:off x="4032"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56" name="Arc 72"/>
              <p:cNvSpPr>
                <a:spLocks/>
              </p:cNvSpPr>
              <p:nvPr/>
            </p:nvSpPr>
            <p:spPr bwMode="auto">
              <a:xfrm flipV="1">
                <a:off x="4032"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2457" name="Line 73"/>
            <p:cNvSpPr>
              <a:spLocks noChangeShapeType="1"/>
            </p:cNvSpPr>
            <p:nvPr/>
          </p:nvSpPr>
          <p:spPr bwMode="auto">
            <a:xfrm>
              <a:off x="3168" y="288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58" name="Line 74"/>
            <p:cNvSpPr>
              <a:spLocks noChangeShapeType="1"/>
            </p:cNvSpPr>
            <p:nvPr/>
          </p:nvSpPr>
          <p:spPr bwMode="auto">
            <a:xfrm flipH="1">
              <a:off x="2640" y="2832"/>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59" name="Line 75"/>
            <p:cNvSpPr>
              <a:spLocks noChangeShapeType="1"/>
            </p:cNvSpPr>
            <p:nvPr/>
          </p:nvSpPr>
          <p:spPr bwMode="auto">
            <a:xfrm>
              <a:off x="2544" y="288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60" name="Line 76"/>
            <p:cNvSpPr>
              <a:spLocks noChangeShapeType="1"/>
            </p:cNvSpPr>
            <p:nvPr/>
          </p:nvSpPr>
          <p:spPr bwMode="auto">
            <a:xfrm>
              <a:off x="2640" y="2832"/>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61" name="Line 77"/>
            <p:cNvSpPr>
              <a:spLocks noChangeShapeType="1"/>
            </p:cNvSpPr>
            <p:nvPr/>
          </p:nvSpPr>
          <p:spPr bwMode="auto">
            <a:xfrm flipH="1">
              <a:off x="2544" y="2544"/>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8368" name="Group 78"/>
            <p:cNvGrpSpPr>
              <a:grpSpLocks/>
            </p:cNvGrpSpPr>
            <p:nvPr/>
          </p:nvGrpSpPr>
          <p:grpSpPr bwMode="auto">
            <a:xfrm>
              <a:off x="2832" y="3408"/>
              <a:ext cx="336" cy="288"/>
              <a:chOff x="3984" y="3648"/>
              <a:chExt cx="336" cy="288"/>
            </a:xfrm>
          </p:grpSpPr>
          <p:sp>
            <p:nvSpPr>
              <p:cNvPr id="272463" name="Arc 79"/>
              <p:cNvSpPr>
                <a:spLocks/>
              </p:cNvSpPr>
              <p:nvPr/>
            </p:nvSpPr>
            <p:spPr bwMode="auto">
              <a:xfrm>
                <a:off x="3984"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64" name="Arc 80"/>
              <p:cNvSpPr>
                <a:spLocks/>
              </p:cNvSpPr>
              <p:nvPr/>
            </p:nvSpPr>
            <p:spPr bwMode="auto">
              <a:xfrm flipV="1">
                <a:off x="3984"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65" name="Arc 81"/>
              <p:cNvSpPr>
                <a:spLocks/>
              </p:cNvSpPr>
              <p:nvPr/>
            </p:nvSpPr>
            <p:spPr bwMode="auto">
              <a:xfrm>
                <a:off x="4032" y="364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66" name="Arc 82"/>
              <p:cNvSpPr>
                <a:spLocks/>
              </p:cNvSpPr>
              <p:nvPr/>
            </p:nvSpPr>
            <p:spPr bwMode="auto">
              <a:xfrm flipV="1">
                <a:off x="4032" y="3792"/>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67" name="Arc 83"/>
              <p:cNvSpPr>
                <a:spLocks/>
              </p:cNvSpPr>
              <p:nvPr/>
            </p:nvSpPr>
            <p:spPr bwMode="auto">
              <a:xfrm>
                <a:off x="4032"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68" name="Arc 84"/>
              <p:cNvSpPr>
                <a:spLocks/>
              </p:cNvSpPr>
              <p:nvPr/>
            </p:nvSpPr>
            <p:spPr bwMode="auto">
              <a:xfrm flipV="1">
                <a:off x="4032"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2469" name="Line 85"/>
            <p:cNvSpPr>
              <a:spLocks noChangeShapeType="1"/>
            </p:cNvSpPr>
            <p:nvPr/>
          </p:nvSpPr>
          <p:spPr bwMode="auto">
            <a:xfrm>
              <a:off x="3168" y="355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70" name="Line 86"/>
            <p:cNvSpPr>
              <a:spLocks noChangeShapeType="1"/>
            </p:cNvSpPr>
            <p:nvPr/>
          </p:nvSpPr>
          <p:spPr bwMode="auto">
            <a:xfrm flipH="1">
              <a:off x="2640" y="3504"/>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71" name="Line 87"/>
            <p:cNvSpPr>
              <a:spLocks noChangeShapeType="1"/>
            </p:cNvSpPr>
            <p:nvPr/>
          </p:nvSpPr>
          <p:spPr bwMode="auto">
            <a:xfrm>
              <a:off x="2544" y="355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72" name="Line 88"/>
            <p:cNvSpPr>
              <a:spLocks noChangeShapeType="1"/>
            </p:cNvSpPr>
            <p:nvPr/>
          </p:nvSpPr>
          <p:spPr bwMode="auto">
            <a:xfrm>
              <a:off x="2640" y="3504"/>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73" name="Line 89"/>
            <p:cNvSpPr>
              <a:spLocks noChangeShapeType="1"/>
            </p:cNvSpPr>
            <p:nvPr/>
          </p:nvSpPr>
          <p:spPr bwMode="auto">
            <a:xfrm flipH="1">
              <a:off x="2544" y="3216"/>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74" name="Line 90"/>
            <p:cNvSpPr>
              <a:spLocks noChangeShapeType="1"/>
            </p:cNvSpPr>
            <p:nvPr/>
          </p:nvSpPr>
          <p:spPr bwMode="auto">
            <a:xfrm>
              <a:off x="2544" y="3888"/>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75" name="Line 91"/>
            <p:cNvSpPr>
              <a:spLocks noChangeShapeType="1"/>
            </p:cNvSpPr>
            <p:nvPr/>
          </p:nvSpPr>
          <p:spPr bwMode="auto">
            <a:xfrm>
              <a:off x="2736" y="1584"/>
              <a:ext cx="0" cy="230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76" name="Line 92"/>
            <p:cNvSpPr>
              <a:spLocks noChangeShapeType="1"/>
            </p:cNvSpPr>
            <p:nvPr/>
          </p:nvSpPr>
          <p:spPr bwMode="auto">
            <a:xfrm>
              <a:off x="2736" y="1584"/>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77" name="Line 93"/>
            <p:cNvSpPr>
              <a:spLocks noChangeShapeType="1"/>
            </p:cNvSpPr>
            <p:nvPr/>
          </p:nvSpPr>
          <p:spPr bwMode="auto">
            <a:xfrm>
              <a:off x="2736" y="2256"/>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78" name="Oval 94"/>
            <p:cNvSpPr>
              <a:spLocks noChangeArrowheads="1"/>
            </p:cNvSpPr>
            <p:nvPr/>
          </p:nvSpPr>
          <p:spPr bwMode="auto">
            <a:xfrm>
              <a:off x="2688" y="220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79" name="Line 95"/>
            <p:cNvSpPr>
              <a:spLocks noChangeShapeType="1"/>
            </p:cNvSpPr>
            <p:nvPr/>
          </p:nvSpPr>
          <p:spPr bwMode="auto">
            <a:xfrm>
              <a:off x="2736" y="2928"/>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80" name="Oval 96"/>
            <p:cNvSpPr>
              <a:spLocks noChangeArrowheads="1"/>
            </p:cNvSpPr>
            <p:nvPr/>
          </p:nvSpPr>
          <p:spPr bwMode="auto">
            <a:xfrm>
              <a:off x="2688" y="2880"/>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81" name="Line 97"/>
            <p:cNvSpPr>
              <a:spLocks noChangeShapeType="1"/>
            </p:cNvSpPr>
            <p:nvPr/>
          </p:nvSpPr>
          <p:spPr bwMode="auto">
            <a:xfrm>
              <a:off x="2736" y="3600"/>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82" name="Oval 98"/>
            <p:cNvSpPr>
              <a:spLocks noChangeArrowheads="1"/>
            </p:cNvSpPr>
            <p:nvPr/>
          </p:nvSpPr>
          <p:spPr bwMode="auto">
            <a:xfrm>
              <a:off x="2688" y="3552"/>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83" name="Oval 99"/>
            <p:cNvSpPr>
              <a:spLocks noChangeArrowheads="1"/>
            </p:cNvSpPr>
            <p:nvPr/>
          </p:nvSpPr>
          <p:spPr bwMode="auto">
            <a:xfrm>
              <a:off x="2688" y="3840"/>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8229" name="Group 240"/>
          <p:cNvGrpSpPr>
            <a:grpSpLocks/>
          </p:cNvGrpSpPr>
          <p:nvPr/>
        </p:nvGrpSpPr>
        <p:grpSpPr bwMode="auto">
          <a:xfrm>
            <a:off x="4724400" y="1066800"/>
            <a:ext cx="2743200" cy="5400675"/>
            <a:chOff x="2976" y="672"/>
            <a:chExt cx="1728" cy="3402"/>
          </a:xfrm>
        </p:grpSpPr>
        <p:sp>
          <p:nvSpPr>
            <p:cNvPr id="272485" name="Rectangle 101"/>
            <p:cNvSpPr>
              <a:spLocks noChangeArrowheads="1"/>
            </p:cNvSpPr>
            <p:nvPr/>
          </p:nvSpPr>
          <p:spPr bwMode="auto">
            <a:xfrm>
              <a:off x="2976" y="858"/>
              <a:ext cx="1728" cy="3216"/>
            </a:xfrm>
            <a:prstGeom prst="rect">
              <a:avLst/>
            </a:prstGeom>
            <a:noFill/>
            <a:ln w="19050">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useBgFill="1">
          <p:nvSpPr>
            <p:cNvPr id="272486" name="Text Box 102"/>
            <p:cNvSpPr txBox="1">
              <a:spLocks noChangeArrowheads="1"/>
            </p:cNvSpPr>
            <p:nvPr/>
          </p:nvSpPr>
          <p:spPr bwMode="auto">
            <a:xfrm>
              <a:off x="3072" y="672"/>
              <a:ext cx="479" cy="327"/>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FA</a:t>
              </a:r>
              <a:r>
                <a:rPr lang="en-US" altLang="ja-JP" baseline="-25000">
                  <a:effectLst>
                    <a:outerShdw blurRad="38100" dist="38100" dir="2700000" algn="tl">
                      <a:srgbClr val="000000"/>
                    </a:outerShdw>
                  </a:effectLst>
                  <a:latin typeface="Times New Roman" panose="02020603050405020304" pitchFamily="18" charset="0"/>
                </a:rPr>
                <a:t>4</a:t>
              </a:r>
            </a:p>
          </p:txBody>
        </p:sp>
        <p:grpSp>
          <p:nvGrpSpPr>
            <p:cNvPr id="8251" name="Group 103"/>
            <p:cNvGrpSpPr>
              <a:grpSpLocks/>
            </p:cNvGrpSpPr>
            <p:nvPr/>
          </p:nvGrpSpPr>
          <p:grpSpPr bwMode="auto">
            <a:xfrm>
              <a:off x="3360" y="1050"/>
              <a:ext cx="1058" cy="576"/>
              <a:chOff x="2352" y="2544"/>
              <a:chExt cx="1058" cy="576"/>
            </a:xfrm>
          </p:grpSpPr>
          <p:sp>
            <p:nvSpPr>
              <p:cNvPr id="272488" name="Rectangle 104"/>
              <p:cNvSpPr>
                <a:spLocks noChangeArrowheads="1"/>
              </p:cNvSpPr>
              <p:nvPr/>
            </p:nvSpPr>
            <p:spPr bwMode="auto">
              <a:xfrm>
                <a:off x="2448" y="2544"/>
                <a:ext cx="864" cy="57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FA</a:t>
                </a:r>
              </a:p>
            </p:txBody>
          </p:sp>
          <p:sp>
            <p:nvSpPr>
              <p:cNvPr id="272489" name="Text Box 105"/>
              <p:cNvSpPr txBox="1">
                <a:spLocks noChangeArrowheads="1"/>
              </p:cNvSpPr>
              <p:nvPr/>
            </p:nvSpPr>
            <p:spPr bwMode="auto">
              <a:xfrm>
                <a:off x="2400" y="2549"/>
                <a:ext cx="25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X</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72490" name="Line 106"/>
              <p:cNvSpPr>
                <a:spLocks noChangeShapeType="1"/>
              </p:cNvSpPr>
              <p:nvPr/>
            </p:nvSpPr>
            <p:spPr bwMode="auto">
              <a:xfrm>
                <a:off x="2352" y="26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91" name="Text Box 107"/>
              <p:cNvSpPr txBox="1">
                <a:spLocks noChangeArrowheads="1"/>
              </p:cNvSpPr>
              <p:nvPr/>
            </p:nvSpPr>
            <p:spPr bwMode="auto">
              <a:xfrm>
                <a:off x="2400" y="2693"/>
                <a:ext cx="24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Y</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72492" name="Line 108"/>
              <p:cNvSpPr>
                <a:spLocks noChangeShapeType="1"/>
              </p:cNvSpPr>
              <p:nvPr/>
            </p:nvSpPr>
            <p:spPr bwMode="auto">
              <a:xfrm>
                <a:off x="2352" y="28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93" name="Text Box 109"/>
              <p:cNvSpPr txBox="1">
                <a:spLocks noChangeArrowheads="1"/>
              </p:cNvSpPr>
              <p:nvPr/>
            </p:nvSpPr>
            <p:spPr bwMode="auto">
              <a:xfrm>
                <a:off x="3072" y="2549"/>
                <a:ext cx="33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C</a:t>
                </a:r>
                <a:r>
                  <a:rPr lang="en-US" altLang="ja-JP" sz="2000" baseline="-25000">
                    <a:effectLst>
                      <a:outerShdw blurRad="38100" dist="38100" dir="2700000" algn="tl">
                        <a:srgbClr val="000000"/>
                      </a:outerShdw>
                    </a:effectLst>
                    <a:latin typeface="Times New Roman" panose="02020603050405020304" pitchFamily="18" charset="0"/>
                  </a:rPr>
                  <a:t>O</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72494" name="Line 110"/>
              <p:cNvSpPr>
                <a:spLocks noChangeShapeType="1"/>
              </p:cNvSpPr>
              <p:nvPr/>
            </p:nvSpPr>
            <p:spPr bwMode="auto">
              <a:xfrm>
                <a:off x="3312" y="26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95" name="Text Box 111"/>
              <p:cNvSpPr txBox="1">
                <a:spLocks noChangeArrowheads="1"/>
              </p:cNvSpPr>
              <p:nvPr/>
            </p:nvSpPr>
            <p:spPr bwMode="auto">
              <a:xfrm>
                <a:off x="3120" y="2837"/>
                <a:ext cx="2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S</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72496" name="Line 112"/>
              <p:cNvSpPr>
                <a:spLocks noChangeShapeType="1"/>
              </p:cNvSpPr>
              <p:nvPr/>
            </p:nvSpPr>
            <p:spPr bwMode="auto">
              <a:xfrm>
                <a:off x="3312"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497" name="Text Box 113"/>
              <p:cNvSpPr txBox="1">
                <a:spLocks noChangeArrowheads="1"/>
              </p:cNvSpPr>
              <p:nvPr/>
            </p:nvSpPr>
            <p:spPr bwMode="auto">
              <a:xfrm>
                <a:off x="2400" y="2806"/>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C</a:t>
                </a:r>
                <a:r>
                  <a:rPr lang="en-US" altLang="ja-JP" sz="2000" baseline="-25000">
                    <a:effectLst>
                      <a:outerShdw blurRad="38100" dist="38100" dir="2700000" algn="tl">
                        <a:srgbClr val="000000"/>
                      </a:outerShdw>
                    </a:effectLst>
                    <a:latin typeface="Times New Roman" panose="02020603050405020304" pitchFamily="18" charset="0"/>
                  </a:rPr>
                  <a:t>I</a:t>
                </a:r>
                <a:r>
                  <a:rPr lang="en-US" altLang="ja-JP" sz="2400">
                    <a:effectLst>
                      <a:outerShdw blurRad="38100" dist="38100" dir="2700000" algn="tl">
                        <a:srgbClr val="000000"/>
                      </a:outerShdw>
                    </a:effectLst>
                    <a:latin typeface="Times New Roman" panose="02020603050405020304" pitchFamily="18" charset="0"/>
                  </a:rPr>
                  <a:t> </a:t>
                </a:r>
                <a:endParaRPr lang="en-US" altLang="ja-JP" sz="2400" i="1">
                  <a:effectLst>
                    <a:outerShdw blurRad="38100" dist="38100" dir="2700000" algn="tl">
                      <a:srgbClr val="000000"/>
                    </a:outerShdw>
                  </a:effectLst>
                  <a:latin typeface="Times New Roman" panose="02020603050405020304" pitchFamily="18" charset="0"/>
                </a:endParaRPr>
              </a:p>
            </p:txBody>
          </p:sp>
          <p:sp>
            <p:nvSpPr>
              <p:cNvPr id="272498" name="Line 114"/>
              <p:cNvSpPr>
                <a:spLocks noChangeShapeType="1"/>
              </p:cNvSpPr>
              <p:nvPr/>
            </p:nvSpPr>
            <p:spPr bwMode="auto">
              <a:xfrm flipV="1">
                <a:off x="2352"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8252" name="Group 115"/>
            <p:cNvGrpSpPr>
              <a:grpSpLocks/>
            </p:cNvGrpSpPr>
            <p:nvPr/>
          </p:nvGrpSpPr>
          <p:grpSpPr bwMode="auto">
            <a:xfrm>
              <a:off x="3360" y="1818"/>
              <a:ext cx="1058" cy="576"/>
              <a:chOff x="2352" y="2544"/>
              <a:chExt cx="1058" cy="576"/>
            </a:xfrm>
          </p:grpSpPr>
          <p:sp>
            <p:nvSpPr>
              <p:cNvPr id="272500" name="Rectangle 116"/>
              <p:cNvSpPr>
                <a:spLocks noChangeArrowheads="1"/>
              </p:cNvSpPr>
              <p:nvPr/>
            </p:nvSpPr>
            <p:spPr bwMode="auto">
              <a:xfrm>
                <a:off x="2448" y="2544"/>
                <a:ext cx="864" cy="57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FA</a:t>
                </a:r>
              </a:p>
            </p:txBody>
          </p:sp>
          <p:sp>
            <p:nvSpPr>
              <p:cNvPr id="272501" name="Text Box 117"/>
              <p:cNvSpPr txBox="1">
                <a:spLocks noChangeArrowheads="1"/>
              </p:cNvSpPr>
              <p:nvPr/>
            </p:nvSpPr>
            <p:spPr bwMode="auto">
              <a:xfrm>
                <a:off x="2400" y="2549"/>
                <a:ext cx="25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X</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72502" name="Line 118"/>
              <p:cNvSpPr>
                <a:spLocks noChangeShapeType="1"/>
              </p:cNvSpPr>
              <p:nvPr/>
            </p:nvSpPr>
            <p:spPr bwMode="auto">
              <a:xfrm>
                <a:off x="2352" y="26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03" name="Text Box 119"/>
              <p:cNvSpPr txBox="1">
                <a:spLocks noChangeArrowheads="1"/>
              </p:cNvSpPr>
              <p:nvPr/>
            </p:nvSpPr>
            <p:spPr bwMode="auto">
              <a:xfrm>
                <a:off x="2400" y="2693"/>
                <a:ext cx="24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Y</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72504" name="Line 120"/>
              <p:cNvSpPr>
                <a:spLocks noChangeShapeType="1"/>
              </p:cNvSpPr>
              <p:nvPr/>
            </p:nvSpPr>
            <p:spPr bwMode="auto">
              <a:xfrm>
                <a:off x="2352" y="28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05" name="Text Box 121"/>
              <p:cNvSpPr txBox="1">
                <a:spLocks noChangeArrowheads="1"/>
              </p:cNvSpPr>
              <p:nvPr/>
            </p:nvSpPr>
            <p:spPr bwMode="auto">
              <a:xfrm>
                <a:off x="3072" y="2549"/>
                <a:ext cx="33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C</a:t>
                </a:r>
                <a:r>
                  <a:rPr lang="en-US" altLang="ja-JP" sz="2000" baseline="-25000">
                    <a:effectLst>
                      <a:outerShdw blurRad="38100" dist="38100" dir="2700000" algn="tl">
                        <a:srgbClr val="000000"/>
                      </a:outerShdw>
                    </a:effectLst>
                    <a:latin typeface="Times New Roman" panose="02020603050405020304" pitchFamily="18" charset="0"/>
                  </a:rPr>
                  <a:t>O</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72506" name="Line 122"/>
              <p:cNvSpPr>
                <a:spLocks noChangeShapeType="1"/>
              </p:cNvSpPr>
              <p:nvPr/>
            </p:nvSpPr>
            <p:spPr bwMode="auto">
              <a:xfrm>
                <a:off x="3312" y="26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07" name="Text Box 123"/>
              <p:cNvSpPr txBox="1">
                <a:spLocks noChangeArrowheads="1"/>
              </p:cNvSpPr>
              <p:nvPr/>
            </p:nvSpPr>
            <p:spPr bwMode="auto">
              <a:xfrm>
                <a:off x="3120" y="2837"/>
                <a:ext cx="2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S</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72508" name="Line 124"/>
              <p:cNvSpPr>
                <a:spLocks noChangeShapeType="1"/>
              </p:cNvSpPr>
              <p:nvPr/>
            </p:nvSpPr>
            <p:spPr bwMode="auto">
              <a:xfrm>
                <a:off x="3312"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09" name="Text Box 125"/>
              <p:cNvSpPr txBox="1">
                <a:spLocks noChangeArrowheads="1"/>
              </p:cNvSpPr>
              <p:nvPr/>
            </p:nvSpPr>
            <p:spPr bwMode="auto">
              <a:xfrm>
                <a:off x="2400" y="2806"/>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C</a:t>
                </a:r>
                <a:r>
                  <a:rPr lang="en-US" altLang="ja-JP" sz="2000" baseline="-25000">
                    <a:effectLst>
                      <a:outerShdw blurRad="38100" dist="38100" dir="2700000" algn="tl">
                        <a:srgbClr val="000000"/>
                      </a:outerShdw>
                    </a:effectLst>
                    <a:latin typeface="Times New Roman" panose="02020603050405020304" pitchFamily="18" charset="0"/>
                  </a:rPr>
                  <a:t>I</a:t>
                </a:r>
                <a:r>
                  <a:rPr lang="en-US" altLang="ja-JP" sz="2400">
                    <a:effectLst>
                      <a:outerShdw blurRad="38100" dist="38100" dir="2700000" algn="tl">
                        <a:srgbClr val="000000"/>
                      </a:outerShdw>
                    </a:effectLst>
                    <a:latin typeface="Times New Roman" panose="02020603050405020304" pitchFamily="18" charset="0"/>
                  </a:rPr>
                  <a:t> </a:t>
                </a:r>
                <a:endParaRPr lang="en-US" altLang="ja-JP" sz="2400" i="1">
                  <a:effectLst>
                    <a:outerShdw blurRad="38100" dist="38100" dir="2700000" algn="tl">
                      <a:srgbClr val="000000"/>
                    </a:outerShdw>
                  </a:effectLst>
                  <a:latin typeface="Times New Roman" panose="02020603050405020304" pitchFamily="18" charset="0"/>
                </a:endParaRPr>
              </a:p>
            </p:txBody>
          </p:sp>
          <p:sp>
            <p:nvSpPr>
              <p:cNvPr id="272510" name="Line 126"/>
              <p:cNvSpPr>
                <a:spLocks noChangeShapeType="1"/>
              </p:cNvSpPr>
              <p:nvPr/>
            </p:nvSpPr>
            <p:spPr bwMode="auto">
              <a:xfrm flipV="1">
                <a:off x="2352"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8253" name="Group 127"/>
            <p:cNvGrpSpPr>
              <a:grpSpLocks/>
            </p:cNvGrpSpPr>
            <p:nvPr/>
          </p:nvGrpSpPr>
          <p:grpSpPr bwMode="auto">
            <a:xfrm>
              <a:off x="3360" y="2586"/>
              <a:ext cx="1058" cy="576"/>
              <a:chOff x="2352" y="2544"/>
              <a:chExt cx="1058" cy="576"/>
            </a:xfrm>
          </p:grpSpPr>
          <p:sp>
            <p:nvSpPr>
              <p:cNvPr id="272512" name="Rectangle 128"/>
              <p:cNvSpPr>
                <a:spLocks noChangeArrowheads="1"/>
              </p:cNvSpPr>
              <p:nvPr/>
            </p:nvSpPr>
            <p:spPr bwMode="auto">
              <a:xfrm>
                <a:off x="2448" y="2544"/>
                <a:ext cx="864" cy="57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FA</a:t>
                </a:r>
              </a:p>
            </p:txBody>
          </p:sp>
          <p:sp>
            <p:nvSpPr>
              <p:cNvPr id="272513" name="Text Box 129"/>
              <p:cNvSpPr txBox="1">
                <a:spLocks noChangeArrowheads="1"/>
              </p:cNvSpPr>
              <p:nvPr/>
            </p:nvSpPr>
            <p:spPr bwMode="auto">
              <a:xfrm>
                <a:off x="2400" y="2549"/>
                <a:ext cx="25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X</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72514" name="Line 130"/>
              <p:cNvSpPr>
                <a:spLocks noChangeShapeType="1"/>
              </p:cNvSpPr>
              <p:nvPr/>
            </p:nvSpPr>
            <p:spPr bwMode="auto">
              <a:xfrm>
                <a:off x="2352" y="26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15" name="Text Box 131"/>
              <p:cNvSpPr txBox="1">
                <a:spLocks noChangeArrowheads="1"/>
              </p:cNvSpPr>
              <p:nvPr/>
            </p:nvSpPr>
            <p:spPr bwMode="auto">
              <a:xfrm>
                <a:off x="2400" y="2693"/>
                <a:ext cx="24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Y</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72516" name="Line 132"/>
              <p:cNvSpPr>
                <a:spLocks noChangeShapeType="1"/>
              </p:cNvSpPr>
              <p:nvPr/>
            </p:nvSpPr>
            <p:spPr bwMode="auto">
              <a:xfrm>
                <a:off x="2352" y="28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17" name="Text Box 133"/>
              <p:cNvSpPr txBox="1">
                <a:spLocks noChangeArrowheads="1"/>
              </p:cNvSpPr>
              <p:nvPr/>
            </p:nvSpPr>
            <p:spPr bwMode="auto">
              <a:xfrm>
                <a:off x="3072" y="2549"/>
                <a:ext cx="33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C</a:t>
                </a:r>
                <a:r>
                  <a:rPr lang="en-US" altLang="ja-JP" sz="2000" baseline="-25000">
                    <a:effectLst>
                      <a:outerShdw blurRad="38100" dist="38100" dir="2700000" algn="tl">
                        <a:srgbClr val="000000"/>
                      </a:outerShdw>
                    </a:effectLst>
                    <a:latin typeface="Times New Roman" panose="02020603050405020304" pitchFamily="18" charset="0"/>
                  </a:rPr>
                  <a:t>O</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72518" name="Line 134"/>
              <p:cNvSpPr>
                <a:spLocks noChangeShapeType="1"/>
              </p:cNvSpPr>
              <p:nvPr/>
            </p:nvSpPr>
            <p:spPr bwMode="auto">
              <a:xfrm>
                <a:off x="3312" y="26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19" name="Text Box 135"/>
              <p:cNvSpPr txBox="1">
                <a:spLocks noChangeArrowheads="1"/>
              </p:cNvSpPr>
              <p:nvPr/>
            </p:nvSpPr>
            <p:spPr bwMode="auto">
              <a:xfrm>
                <a:off x="3120" y="2837"/>
                <a:ext cx="2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S</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72520" name="Line 136"/>
              <p:cNvSpPr>
                <a:spLocks noChangeShapeType="1"/>
              </p:cNvSpPr>
              <p:nvPr/>
            </p:nvSpPr>
            <p:spPr bwMode="auto">
              <a:xfrm>
                <a:off x="3312"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21" name="Text Box 137"/>
              <p:cNvSpPr txBox="1">
                <a:spLocks noChangeArrowheads="1"/>
              </p:cNvSpPr>
              <p:nvPr/>
            </p:nvSpPr>
            <p:spPr bwMode="auto">
              <a:xfrm>
                <a:off x="2400" y="2806"/>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C</a:t>
                </a:r>
                <a:r>
                  <a:rPr lang="en-US" altLang="ja-JP" sz="2000" baseline="-25000">
                    <a:effectLst>
                      <a:outerShdw blurRad="38100" dist="38100" dir="2700000" algn="tl">
                        <a:srgbClr val="000000"/>
                      </a:outerShdw>
                    </a:effectLst>
                    <a:latin typeface="Times New Roman" panose="02020603050405020304" pitchFamily="18" charset="0"/>
                  </a:rPr>
                  <a:t>I</a:t>
                </a:r>
                <a:r>
                  <a:rPr lang="en-US" altLang="ja-JP" sz="2400">
                    <a:effectLst>
                      <a:outerShdw blurRad="38100" dist="38100" dir="2700000" algn="tl">
                        <a:srgbClr val="000000"/>
                      </a:outerShdw>
                    </a:effectLst>
                    <a:latin typeface="Times New Roman" panose="02020603050405020304" pitchFamily="18" charset="0"/>
                  </a:rPr>
                  <a:t> </a:t>
                </a:r>
                <a:endParaRPr lang="en-US" altLang="ja-JP" sz="2400" i="1">
                  <a:effectLst>
                    <a:outerShdw blurRad="38100" dist="38100" dir="2700000" algn="tl">
                      <a:srgbClr val="000000"/>
                    </a:outerShdw>
                  </a:effectLst>
                  <a:latin typeface="Times New Roman" panose="02020603050405020304" pitchFamily="18" charset="0"/>
                </a:endParaRPr>
              </a:p>
            </p:txBody>
          </p:sp>
          <p:sp>
            <p:nvSpPr>
              <p:cNvPr id="272522" name="Line 138"/>
              <p:cNvSpPr>
                <a:spLocks noChangeShapeType="1"/>
              </p:cNvSpPr>
              <p:nvPr/>
            </p:nvSpPr>
            <p:spPr bwMode="auto">
              <a:xfrm flipV="1">
                <a:off x="2352"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8254" name="Group 139"/>
            <p:cNvGrpSpPr>
              <a:grpSpLocks/>
            </p:cNvGrpSpPr>
            <p:nvPr/>
          </p:nvGrpSpPr>
          <p:grpSpPr bwMode="auto">
            <a:xfrm>
              <a:off x="3360" y="3354"/>
              <a:ext cx="1058" cy="576"/>
              <a:chOff x="2352" y="2544"/>
              <a:chExt cx="1058" cy="576"/>
            </a:xfrm>
          </p:grpSpPr>
          <p:sp>
            <p:nvSpPr>
              <p:cNvPr id="272524" name="Rectangle 140"/>
              <p:cNvSpPr>
                <a:spLocks noChangeArrowheads="1"/>
              </p:cNvSpPr>
              <p:nvPr/>
            </p:nvSpPr>
            <p:spPr bwMode="auto">
              <a:xfrm>
                <a:off x="2448" y="2544"/>
                <a:ext cx="864" cy="57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FA</a:t>
                </a:r>
              </a:p>
            </p:txBody>
          </p:sp>
          <p:sp>
            <p:nvSpPr>
              <p:cNvPr id="272525" name="Text Box 141"/>
              <p:cNvSpPr txBox="1">
                <a:spLocks noChangeArrowheads="1"/>
              </p:cNvSpPr>
              <p:nvPr/>
            </p:nvSpPr>
            <p:spPr bwMode="auto">
              <a:xfrm>
                <a:off x="2400" y="2549"/>
                <a:ext cx="25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X</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72526" name="Line 142"/>
              <p:cNvSpPr>
                <a:spLocks noChangeShapeType="1"/>
              </p:cNvSpPr>
              <p:nvPr/>
            </p:nvSpPr>
            <p:spPr bwMode="auto">
              <a:xfrm>
                <a:off x="2352" y="26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27" name="Text Box 143"/>
              <p:cNvSpPr txBox="1">
                <a:spLocks noChangeArrowheads="1"/>
              </p:cNvSpPr>
              <p:nvPr/>
            </p:nvSpPr>
            <p:spPr bwMode="auto">
              <a:xfrm>
                <a:off x="2400" y="2693"/>
                <a:ext cx="24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Y</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72528" name="Line 144"/>
              <p:cNvSpPr>
                <a:spLocks noChangeShapeType="1"/>
              </p:cNvSpPr>
              <p:nvPr/>
            </p:nvSpPr>
            <p:spPr bwMode="auto">
              <a:xfrm>
                <a:off x="2352" y="28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29" name="Text Box 145"/>
              <p:cNvSpPr txBox="1">
                <a:spLocks noChangeArrowheads="1"/>
              </p:cNvSpPr>
              <p:nvPr/>
            </p:nvSpPr>
            <p:spPr bwMode="auto">
              <a:xfrm>
                <a:off x="3072" y="2549"/>
                <a:ext cx="33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C</a:t>
                </a:r>
                <a:r>
                  <a:rPr lang="en-US" altLang="ja-JP" sz="2000" baseline="-25000">
                    <a:effectLst>
                      <a:outerShdw blurRad="38100" dist="38100" dir="2700000" algn="tl">
                        <a:srgbClr val="000000"/>
                      </a:outerShdw>
                    </a:effectLst>
                    <a:latin typeface="Times New Roman" panose="02020603050405020304" pitchFamily="18" charset="0"/>
                  </a:rPr>
                  <a:t>O</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72530" name="Line 146"/>
              <p:cNvSpPr>
                <a:spLocks noChangeShapeType="1"/>
              </p:cNvSpPr>
              <p:nvPr/>
            </p:nvSpPr>
            <p:spPr bwMode="auto">
              <a:xfrm>
                <a:off x="3312" y="26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31" name="Text Box 147"/>
              <p:cNvSpPr txBox="1">
                <a:spLocks noChangeArrowheads="1"/>
              </p:cNvSpPr>
              <p:nvPr/>
            </p:nvSpPr>
            <p:spPr bwMode="auto">
              <a:xfrm>
                <a:off x="3120" y="2837"/>
                <a:ext cx="2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S</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72532" name="Line 148"/>
              <p:cNvSpPr>
                <a:spLocks noChangeShapeType="1"/>
              </p:cNvSpPr>
              <p:nvPr/>
            </p:nvSpPr>
            <p:spPr bwMode="auto">
              <a:xfrm>
                <a:off x="3312"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33" name="Text Box 149"/>
              <p:cNvSpPr txBox="1">
                <a:spLocks noChangeArrowheads="1"/>
              </p:cNvSpPr>
              <p:nvPr/>
            </p:nvSpPr>
            <p:spPr bwMode="auto">
              <a:xfrm>
                <a:off x="2400" y="2806"/>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000" i="1">
                    <a:effectLst>
                      <a:outerShdw blurRad="38100" dist="38100" dir="2700000" algn="tl">
                        <a:srgbClr val="000000"/>
                      </a:outerShdw>
                    </a:effectLst>
                    <a:latin typeface="Times New Roman" panose="02020603050405020304" pitchFamily="18" charset="0"/>
                  </a:rPr>
                  <a:t>C</a:t>
                </a:r>
                <a:r>
                  <a:rPr lang="en-US" altLang="ja-JP" sz="2000" baseline="-25000">
                    <a:effectLst>
                      <a:outerShdw blurRad="38100" dist="38100" dir="2700000" algn="tl">
                        <a:srgbClr val="000000"/>
                      </a:outerShdw>
                    </a:effectLst>
                    <a:latin typeface="Times New Roman" panose="02020603050405020304" pitchFamily="18" charset="0"/>
                  </a:rPr>
                  <a:t>I</a:t>
                </a:r>
                <a:r>
                  <a:rPr lang="en-US" altLang="ja-JP" sz="2400">
                    <a:effectLst>
                      <a:outerShdw blurRad="38100" dist="38100" dir="2700000" algn="tl">
                        <a:srgbClr val="000000"/>
                      </a:outerShdw>
                    </a:effectLst>
                    <a:latin typeface="Times New Roman" panose="02020603050405020304" pitchFamily="18" charset="0"/>
                  </a:rPr>
                  <a:t> </a:t>
                </a:r>
                <a:endParaRPr lang="en-US" altLang="ja-JP" sz="2400" i="1">
                  <a:effectLst>
                    <a:outerShdw blurRad="38100" dist="38100" dir="2700000" algn="tl">
                      <a:srgbClr val="000000"/>
                    </a:outerShdw>
                  </a:effectLst>
                  <a:latin typeface="Times New Roman" panose="02020603050405020304" pitchFamily="18" charset="0"/>
                </a:endParaRPr>
              </a:p>
            </p:txBody>
          </p:sp>
          <p:sp>
            <p:nvSpPr>
              <p:cNvPr id="272534" name="Line 150"/>
              <p:cNvSpPr>
                <a:spLocks noChangeShapeType="1"/>
              </p:cNvSpPr>
              <p:nvPr/>
            </p:nvSpPr>
            <p:spPr bwMode="auto">
              <a:xfrm flipV="1">
                <a:off x="2352"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8255" name="Group 151"/>
            <p:cNvGrpSpPr>
              <a:grpSpLocks/>
            </p:cNvGrpSpPr>
            <p:nvPr/>
          </p:nvGrpSpPr>
          <p:grpSpPr bwMode="auto">
            <a:xfrm>
              <a:off x="3360" y="1482"/>
              <a:ext cx="1056" cy="2016"/>
              <a:chOff x="2256" y="1536"/>
              <a:chExt cx="1056" cy="2016"/>
            </a:xfrm>
          </p:grpSpPr>
          <p:sp>
            <p:nvSpPr>
              <p:cNvPr id="272536" name="Line 152"/>
              <p:cNvSpPr>
                <a:spLocks noChangeShapeType="1"/>
              </p:cNvSpPr>
              <p:nvPr/>
            </p:nvSpPr>
            <p:spPr bwMode="auto">
              <a:xfrm>
                <a:off x="2256" y="3312"/>
                <a:ext cx="105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37" name="Line 153"/>
              <p:cNvSpPr>
                <a:spLocks noChangeShapeType="1"/>
              </p:cNvSpPr>
              <p:nvPr/>
            </p:nvSpPr>
            <p:spPr bwMode="auto">
              <a:xfrm>
                <a:off x="3312" y="3312"/>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38" name="Line 154"/>
              <p:cNvSpPr>
                <a:spLocks noChangeShapeType="1"/>
              </p:cNvSpPr>
              <p:nvPr/>
            </p:nvSpPr>
            <p:spPr bwMode="auto">
              <a:xfrm>
                <a:off x="2256" y="3072"/>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39" name="Line 155"/>
              <p:cNvSpPr>
                <a:spLocks noChangeShapeType="1"/>
              </p:cNvSpPr>
              <p:nvPr/>
            </p:nvSpPr>
            <p:spPr bwMode="auto">
              <a:xfrm>
                <a:off x="2256" y="2304"/>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40" name="Line 156"/>
              <p:cNvSpPr>
                <a:spLocks noChangeShapeType="1"/>
              </p:cNvSpPr>
              <p:nvPr/>
            </p:nvSpPr>
            <p:spPr bwMode="auto">
              <a:xfrm>
                <a:off x="2256" y="2544"/>
                <a:ext cx="105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41" name="Line 157"/>
              <p:cNvSpPr>
                <a:spLocks noChangeShapeType="1"/>
              </p:cNvSpPr>
              <p:nvPr/>
            </p:nvSpPr>
            <p:spPr bwMode="auto">
              <a:xfrm>
                <a:off x="3312" y="2544"/>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42" name="Line 158"/>
              <p:cNvSpPr>
                <a:spLocks noChangeShapeType="1"/>
              </p:cNvSpPr>
              <p:nvPr/>
            </p:nvSpPr>
            <p:spPr bwMode="auto">
              <a:xfrm>
                <a:off x="2256" y="1536"/>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43" name="Line 159"/>
              <p:cNvSpPr>
                <a:spLocks noChangeShapeType="1"/>
              </p:cNvSpPr>
              <p:nvPr/>
            </p:nvSpPr>
            <p:spPr bwMode="auto">
              <a:xfrm>
                <a:off x="2256" y="1776"/>
                <a:ext cx="105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44" name="Line 160"/>
              <p:cNvSpPr>
                <a:spLocks noChangeShapeType="1"/>
              </p:cNvSpPr>
              <p:nvPr/>
            </p:nvSpPr>
            <p:spPr bwMode="auto">
              <a:xfrm>
                <a:off x="3312" y="1776"/>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2545" name="Line 161"/>
            <p:cNvSpPr>
              <a:spLocks noChangeShapeType="1"/>
            </p:cNvSpPr>
            <p:nvPr/>
          </p:nvSpPr>
          <p:spPr bwMode="auto">
            <a:xfrm>
              <a:off x="4416" y="378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46" name="Line 162"/>
            <p:cNvSpPr>
              <a:spLocks noChangeShapeType="1"/>
            </p:cNvSpPr>
            <p:nvPr/>
          </p:nvSpPr>
          <p:spPr bwMode="auto">
            <a:xfrm>
              <a:off x="4512" y="3552"/>
              <a:ext cx="0" cy="23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47" name="Line 163"/>
            <p:cNvSpPr>
              <a:spLocks noChangeShapeType="1"/>
            </p:cNvSpPr>
            <p:nvPr/>
          </p:nvSpPr>
          <p:spPr bwMode="auto">
            <a:xfrm>
              <a:off x="4512" y="3552"/>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48" name="Line 164"/>
            <p:cNvSpPr>
              <a:spLocks noChangeShapeType="1"/>
            </p:cNvSpPr>
            <p:nvPr/>
          </p:nvSpPr>
          <p:spPr bwMode="auto">
            <a:xfrm>
              <a:off x="4416" y="3018"/>
              <a:ext cx="288" cy="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49" name="Line 165"/>
            <p:cNvSpPr>
              <a:spLocks noChangeShapeType="1"/>
            </p:cNvSpPr>
            <p:nvPr/>
          </p:nvSpPr>
          <p:spPr bwMode="auto">
            <a:xfrm>
              <a:off x="4416" y="225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50" name="Line 166"/>
            <p:cNvSpPr>
              <a:spLocks noChangeShapeType="1"/>
            </p:cNvSpPr>
            <p:nvPr/>
          </p:nvSpPr>
          <p:spPr bwMode="auto">
            <a:xfrm>
              <a:off x="4512" y="2250"/>
              <a:ext cx="0" cy="24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51" name="Line 167"/>
            <p:cNvSpPr>
              <a:spLocks noChangeShapeType="1"/>
            </p:cNvSpPr>
            <p:nvPr/>
          </p:nvSpPr>
          <p:spPr bwMode="auto">
            <a:xfrm flipH="1" flipV="1">
              <a:off x="4512" y="2496"/>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52" name="Line 168"/>
            <p:cNvSpPr>
              <a:spLocks noChangeShapeType="1"/>
            </p:cNvSpPr>
            <p:nvPr/>
          </p:nvSpPr>
          <p:spPr bwMode="auto">
            <a:xfrm>
              <a:off x="4416" y="148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53" name="Line 169"/>
            <p:cNvSpPr>
              <a:spLocks noChangeShapeType="1"/>
            </p:cNvSpPr>
            <p:nvPr/>
          </p:nvSpPr>
          <p:spPr bwMode="auto">
            <a:xfrm>
              <a:off x="4512" y="1482"/>
              <a:ext cx="0" cy="48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54" name="Line 170"/>
            <p:cNvSpPr>
              <a:spLocks noChangeShapeType="1"/>
            </p:cNvSpPr>
            <p:nvPr/>
          </p:nvSpPr>
          <p:spPr bwMode="auto">
            <a:xfrm flipH="1" flipV="1">
              <a:off x="4512" y="1968"/>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55" name="Line 171"/>
            <p:cNvSpPr>
              <a:spLocks noChangeShapeType="1"/>
            </p:cNvSpPr>
            <p:nvPr/>
          </p:nvSpPr>
          <p:spPr bwMode="auto">
            <a:xfrm>
              <a:off x="4416" y="1194"/>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56" name="Line 172"/>
            <p:cNvSpPr>
              <a:spLocks noChangeShapeType="1"/>
            </p:cNvSpPr>
            <p:nvPr/>
          </p:nvSpPr>
          <p:spPr bwMode="auto">
            <a:xfrm>
              <a:off x="4608" y="1194"/>
              <a:ext cx="0" cy="29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57" name="Line 173"/>
            <p:cNvSpPr>
              <a:spLocks noChangeShapeType="1"/>
            </p:cNvSpPr>
            <p:nvPr/>
          </p:nvSpPr>
          <p:spPr bwMode="auto">
            <a:xfrm flipH="1">
              <a:off x="4608" y="14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8269" name="Group 174"/>
            <p:cNvGrpSpPr>
              <a:grpSpLocks/>
            </p:cNvGrpSpPr>
            <p:nvPr/>
          </p:nvGrpSpPr>
          <p:grpSpPr bwMode="auto">
            <a:xfrm>
              <a:off x="2976" y="1146"/>
              <a:ext cx="384" cy="2688"/>
              <a:chOff x="2736" y="1200"/>
              <a:chExt cx="384" cy="2688"/>
            </a:xfrm>
          </p:grpSpPr>
          <p:sp>
            <p:nvSpPr>
              <p:cNvPr id="272559" name="Line 175"/>
              <p:cNvSpPr>
                <a:spLocks noChangeShapeType="1"/>
              </p:cNvSpPr>
              <p:nvPr/>
            </p:nvSpPr>
            <p:spPr bwMode="auto">
              <a:xfrm>
                <a:off x="3024" y="124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60" name="Line 176"/>
              <p:cNvSpPr>
                <a:spLocks noChangeShapeType="1"/>
              </p:cNvSpPr>
              <p:nvPr/>
            </p:nvSpPr>
            <p:spPr bwMode="auto">
              <a:xfrm>
                <a:off x="2736" y="1536"/>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61" name="Line 177"/>
              <p:cNvSpPr>
                <a:spLocks noChangeShapeType="1"/>
              </p:cNvSpPr>
              <p:nvPr/>
            </p:nvSpPr>
            <p:spPr bwMode="auto">
              <a:xfrm>
                <a:off x="3024" y="1872"/>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62" name="Line 178"/>
              <p:cNvSpPr>
                <a:spLocks noChangeShapeType="1"/>
              </p:cNvSpPr>
              <p:nvPr/>
            </p:nvSpPr>
            <p:spPr bwMode="auto">
              <a:xfrm flipH="1">
                <a:off x="3024" y="201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63" name="Line 179"/>
              <p:cNvSpPr>
                <a:spLocks noChangeShapeType="1"/>
              </p:cNvSpPr>
              <p:nvPr/>
            </p:nvSpPr>
            <p:spPr bwMode="auto">
              <a:xfrm>
                <a:off x="2736" y="2544"/>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64" name="Line 180"/>
              <p:cNvSpPr>
                <a:spLocks noChangeShapeType="1"/>
              </p:cNvSpPr>
              <p:nvPr/>
            </p:nvSpPr>
            <p:spPr bwMode="auto">
              <a:xfrm>
                <a:off x="3024" y="2544"/>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65" name="Line 181"/>
              <p:cNvSpPr>
                <a:spLocks noChangeShapeType="1"/>
              </p:cNvSpPr>
              <p:nvPr/>
            </p:nvSpPr>
            <p:spPr bwMode="auto">
              <a:xfrm flipH="1">
                <a:off x="3024" y="2784"/>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66" name="Line 182"/>
              <p:cNvSpPr>
                <a:spLocks noChangeShapeType="1"/>
              </p:cNvSpPr>
              <p:nvPr/>
            </p:nvSpPr>
            <p:spPr bwMode="auto">
              <a:xfrm>
                <a:off x="2736" y="2208"/>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67" name="Line 183"/>
              <p:cNvSpPr>
                <a:spLocks noChangeShapeType="1"/>
              </p:cNvSpPr>
              <p:nvPr/>
            </p:nvSpPr>
            <p:spPr bwMode="auto">
              <a:xfrm>
                <a:off x="3024" y="3216"/>
                <a:ext cx="0" cy="33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68" name="Line 184"/>
              <p:cNvSpPr>
                <a:spLocks noChangeShapeType="1"/>
              </p:cNvSpPr>
              <p:nvPr/>
            </p:nvSpPr>
            <p:spPr bwMode="auto">
              <a:xfrm flipH="1">
                <a:off x="3024" y="355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69" name="Line 185"/>
              <p:cNvSpPr>
                <a:spLocks noChangeShapeType="1"/>
              </p:cNvSpPr>
              <p:nvPr/>
            </p:nvSpPr>
            <p:spPr bwMode="auto">
              <a:xfrm>
                <a:off x="2736" y="1872"/>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70" name="Line 186"/>
              <p:cNvSpPr>
                <a:spLocks noChangeShapeType="1"/>
              </p:cNvSpPr>
              <p:nvPr/>
            </p:nvSpPr>
            <p:spPr bwMode="auto">
              <a:xfrm>
                <a:off x="3024" y="1392"/>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71" name="Line 187"/>
              <p:cNvSpPr>
                <a:spLocks noChangeShapeType="1"/>
              </p:cNvSpPr>
              <p:nvPr/>
            </p:nvSpPr>
            <p:spPr bwMode="auto">
              <a:xfrm flipH="1">
                <a:off x="3024" y="139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72" name="Line 188"/>
              <p:cNvSpPr>
                <a:spLocks noChangeShapeType="1"/>
              </p:cNvSpPr>
              <p:nvPr/>
            </p:nvSpPr>
            <p:spPr bwMode="auto">
              <a:xfrm flipH="1">
                <a:off x="2736" y="2880"/>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73" name="Line 189"/>
              <p:cNvSpPr>
                <a:spLocks noChangeShapeType="1"/>
              </p:cNvSpPr>
              <p:nvPr/>
            </p:nvSpPr>
            <p:spPr bwMode="auto">
              <a:xfrm flipH="1">
                <a:off x="3024" y="216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74" name="Line 190"/>
              <p:cNvSpPr>
                <a:spLocks noChangeShapeType="1"/>
              </p:cNvSpPr>
              <p:nvPr/>
            </p:nvSpPr>
            <p:spPr bwMode="auto">
              <a:xfrm>
                <a:off x="3024" y="2160"/>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75" name="Line 191"/>
              <p:cNvSpPr>
                <a:spLocks noChangeShapeType="1"/>
              </p:cNvSpPr>
              <p:nvPr/>
            </p:nvSpPr>
            <p:spPr bwMode="auto">
              <a:xfrm>
                <a:off x="2736" y="3216"/>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76" name="Line 192"/>
              <p:cNvSpPr>
                <a:spLocks noChangeShapeType="1"/>
              </p:cNvSpPr>
              <p:nvPr/>
            </p:nvSpPr>
            <p:spPr bwMode="auto">
              <a:xfrm flipH="1">
                <a:off x="2928" y="2880"/>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77" name="Line 193"/>
              <p:cNvSpPr>
                <a:spLocks noChangeShapeType="1"/>
              </p:cNvSpPr>
              <p:nvPr/>
            </p:nvSpPr>
            <p:spPr bwMode="auto">
              <a:xfrm flipH="1">
                <a:off x="2928" y="2928"/>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78" name="Line 194"/>
              <p:cNvSpPr>
                <a:spLocks noChangeShapeType="1"/>
              </p:cNvSpPr>
              <p:nvPr/>
            </p:nvSpPr>
            <p:spPr bwMode="auto">
              <a:xfrm>
                <a:off x="2736" y="3552"/>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79" name="Line 195"/>
              <p:cNvSpPr>
                <a:spLocks noChangeShapeType="1"/>
              </p:cNvSpPr>
              <p:nvPr/>
            </p:nvSpPr>
            <p:spPr bwMode="auto">
              <a:xfrm>
                <a:off x="2928" y="3552"/>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80" name="Line 196"/>
              <p:cNvSpPr>
                <a:spLocks noChangeShapeType="1"/>
              </p:cNvSpPr>
              <p:nvPr/>
            </p:nvSpPr>
            <p:spPr bwMode="auto">
              <a:xfrm>
                <a:off x="2928" y="3696"/>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81" name="Line 197"/>
              <p:cNvSpPr>
                <a:spLocks noChangeShapeType="1"/>
              </p:cNvSpPr>
              <p:nvPr/>
            </p:nvSpPr>
            <p:spPr bwMode="auto">
              <a:xfrm>
                <a:off x="2736" y="3888"/>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82" name="Line 198"/>
              <p:cNvSpPr>
                <a:spLocks noChangeShapeType="1"/>
              </p:cNvSpPr>
              <p:nvPr/>
            </p:nvSpPr>
            <p:spPr bwMode="auto">
              <a:xfrm>
                <a:off x="3024" y="3840"/>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83" name="Line 199"/>
              <p:cNvSpPr>
                <a:spLocks noChangeShapeType="1"/>
              </p:cNvSpPr>
              <p:nvPr/>
            </p:nvSpPr>
            <p:spPr bwMode="auto">
              <a:xfrm>
                <a:off x="3024" y="384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84" name="Line 200"/>
              <p:cNvSpPr>
                <a:spLocks noChangeShapeType="1"/>
              </p:cNvSpPr>
              <p:nvPr/>
            </p:nvSpPr>
            <p:spPr bwMode="auto">
              <a:xfrm>
                <a:off x="3024" y="1200"/>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585" name="Line 201"/>
              <p:cNvSpPr>
                <a:spLocks noChangeShapeType="1"/>
              </p:cNvSpPr>
              <p:nvPr/>
            </p:nvSpPr>
            <p:spPr bwMode="auto">
              <a:xfrm>
                <a:off x="2736" y="1200"/>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grpSp>
        <p:nvGrpSpPr>
          <p:cNvPr id="272605" name="Group 221"/>
          <p:cNvGrpSpPr>
            <a:grpSpLocks/>
          </p:cNvGrpSpPr>
          <p:nvPr/>
        </p:nvGrpSpPr>
        <p:grpSpPr bwMode="auto">
          <a:xfrm>
            <a:off x="3810000" y="1143000"/>
            <a:ext cx="4495800" cy="4495800"/>
            <a:chOff x="2400" y="720"/>
            <a:chExt cx="2832" cy="2832"/>
          </a:xfrm>
        </p:grpSpPr>
        <p:sp>
          <p:nvSpPr>
            <p:cNvPr id="272606" name="Line 222"/>
            <p:cNvSpPr>
              <a:spLocks noChangeShapeType="1"/>
            </p:cNvSpPr>
            <p:nvPr/>
          </p:nvSpPr>
          <p:spPr bwMode="auto">
            <a:xfrm flipV="1">
              <a:off x="2448" y="720"/>
              <a:ext cx="0" cy="81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607" name="Oval 223"/>
            <p:cNvSpPr>
              <a:spLocks noChangeArrowheads="1"/>
            </p:cNvSpPr>
            <p:nvPr/>
          </p:nvSpPr>
          <p:spPr bwMode="auto">
            <a:xfrm>
              <a:off x="2400" y="148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608" name="Line 224"/>
            <p:cNvSpPr>
              <a:spLocks noChangeShapeType="1"/>
            </p:cNvSpPr>
            <p:nvPr/>
          </p:nvSpPr>
          <p:spPr bwMode="auto">
            <a:xfrm flipH="1">
              <a:off x="2448" y="720"/>
              <a:ext cx="23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8234" name="Group 225"/>
            <p:cNvGrpSpPr>
              <a:grpSpLocks/>
            </p:cNvGrpSpPr>
            <p:nvPr/>
          </p:nvGrpSpPr>
          <p:grpSpPr bwMode="auto">
            <a:xfrm>
              <a:off x="4800" y="1296"/>
              <a:ext cx="336" cy="288"/>
              <a:chOff x="3984" y="3648"/>
              <a:chExt cx="336" cy="288"/>
            </a:xfrm>
          </p:grpSpPr>
          <p:sp>
            <p:nvSpPr>
              <p:cNvPr id="272610" name="Arc 226"/>
              <p:cNvSpPr>
                <a:spLocks/>
              </p:cNvSpPr>
              <p:nvPr/>
            </p:nvSpPr>
            <p:spPr bwMode="auto">
              <a:xfrm>
                <a:off x="3984"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611" name="Arc 227"/>
              <p:cNvSpPr>
                <a:spLocks/>
              </p:cNvSpPr>
              <p:nvPr/>
            </p:nvSpPr>
            <p:spPr bwMode="auto">
              <a:xfrm flipV="1">
                <a:off x="3984"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612" name="Arc 228"/>
              <p:cNvSpPr>
                <a:spLocks/>
              </p:cNvSpPr>
              <p:nvPr/>
            </p:nvSpPr>
            <p:spPr bwMode="auto">
              <a:xfrm>
                <a:off x="4032" y="364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613" name="Arc 229"/>
              <p:cNvSpPr>
                <a:spLocks/>
              </p:cNvSpPr>
              <p:nvPr/>
            </p:nvSpPr>
            <p:spPr bwMode="auto">
              <a:xfrm flipV="1">
                <a:off x="4032" y="3792"/>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614" name="Arc 230"/>
              <p:cNvSpPr>
                <a:spLocks/>
              </p:cNvSpPr>
              <p:nvPr/>
            </p:nvSpPr>
            <p:spPr bwMode="auto">
              <a:xfrm>
                <a:off x="4032"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615" name="Arc 231"/>
              <p:cNvSpPr>
                <a:spLocks/>
              </p:cNvSpPr>
              <p:nvPr/>
            </p:nvSpPr>
            <p:spPr bwMode="auto">
              <a:xfrm flipV="1">
                <a:off x="4032"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2616" name="Line 232"/>
            <p:cNvSpPr>
              <a:spLocks noChangeShapeType="1"/>
            </p:cNvSpPr>
            <p:nvPr/>
          </p:nvSpPr>
          <p:spPr bwMode="auto">
            <a:xfrm flipH="1">
              <a:off x="4656" y="1968"/>
              <a:ext cx="57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617" name="Line 233"/>
            <p:cNvSpPr>
              <a:spLocks noChangeShapeType="1"/>
            </p:cNvSpPr>
            <p:nvPr/>
          </p:nvSpPr>
          <p:spPr bwMode="auto">
            <a:xfrm flipH="1">
              <a:off x="4656" y="1488"/>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618" name="Line 234"/>
            <p:cNvSpPr>
              <a:spLocks noChangeShapeType="1"/>
            </p:cNvSpPr>
            <p:nvPr/>
          </p:nvSpPr>
          <p:spPr bwMode="auto">
            <a:xfrm flipH="1">
              <a:off x="5136" y="144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619" name="Line 235"/>
            <p:cNvSpPr>
              <a:spLocks noChangeShapeType="1"/>
            </p:cNvSpPr>
            <p:nvPr/>
          </p:nvSpPr>
          <p:spPr bwMode="auto">
            <a:xfrm flipH="1">
              <a:off x="4704" y="2496"/>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620" name="Line 236"/>
            <p:cNvSpPr>
              <a:spLocks noChangeShapeType="1"/>
            </p:cNvSpPr>
            <p:nvPr/>
          </p:nvSpPr>
          <p:spPr bwMode="auto">
            <a:xfrm flipH="1">
              <a:off x="4704" y="3024"/>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621" name="Line 237"/>
            <p:cNvSpPr>
              <a:spLocks noChangeShapeType="1"/>
            </p:cNvSpPr>
            <p:nvPr/>
          </p:nvSpPr>
          <p:spPr bwMode="auto">
            <a:xfrm flipH="1">
              <a:off x="4704" y="3552"/>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622" name="Line 238"/>
            <p:cNvSpPr>
              <a:spLocks noChangeShapeType="1"/>
            </p:cNvSpPr>
            <p:nvPr/>
          </p:nvSpPr>
          <p:spPr bwMode="auto">
            <a:xfrm flipV="1">
              <a:off x="4800" y="720"/>
              <a:ext cx="0" cy="67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2623" name="Line 239"/>
            <p:cNvSpPr>
              <a:spLocks noChangeShapeType="1"/>
            </p:cNvSpPr>
            <p:nvPr/>
          </p:nvSpPr>
          <p:spPr bwMode="auto">
            <a:xfrm flipH="1">
              <a:off x="4800" y="139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72425"/>
                                        </p:tgtEl>
                                        <p:attrNameLst>
                                          <p:attrName>style.visibility</p:attrName>
                                        </p:attrNameLst>
                                      </p:cBhvr>
                                      <p:to>
                                        <p:strVal val="visible"/>
                                      </p:to>
                                    </p:set>
                                    <p:animEffect transition="in" filter="wipe(left)">
                                      <p:cBhvr>
                                        <p:cTn id="7" dur="500"/>
                                        <p:tgtEl>
                                          <p:spTgt spid="2724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72605"/>
                                        </p:tgtEl>
                                        <p:attrNameLst>
                                          <p:attrName>style.visibility</p:attrName>
                                        </p:attrNameLst>
                                      </p:cBhvr>
                                      <p:to>
                                        <p:strVal val="visible"/>
                                      </p:to>
                                    </p:set>
                                    <p:animEffect transition="in" filter="wipe(left)">
                                      <p:cBhvr>
                                        <p:cTn id="12" dur="500"/>
                                        <p:tgtEl>
                                          <p:spTgt spid="2726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3886200" y="6172200"/>
            <a:ext cx="162474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a:latin typeface="Times New Roman" panose="02020603050405020304" pitchFamily="18" charset="0"/>
              </a:rPr>
              <a:t>FAS4.circ</a:t>
            </a: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564356"/>
            <a:ext cx="8465344" cy="5607844"/>
          </a:xfrm>
          <a:prstGeom prst="rect">
            <a:avLst/>
          </a:prstGeom>
        </p:spPr>
      </p:pic>
    </p:spTree>
    <p:extLst>
      <p:ext uri="{BB962C8B-B14F-4D97-AF65-F5344CB8AC3E}">
        <p14:creationId xmlns:p14="http://schemas.microsoft.com/office/powerpoint/2010/main" val="2713964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p:txBody>
          <a:bodyPr/>
          <a:lstStyle/>
          <a:p>
            <a:pPr eaLnBrk="1" hangingPunct="1">
              <a:defRPr/>
            </a:pPr>
            <a:r>
              <a:rPr lang="ja-JP" altLang="en-US">
                <a:latin typeface="Times New Roman" panose="02020603050405020304" pitchFamily="18" charset="0"/>
              </a:rPr>
              <a:t>乗算</a:t>
            </a:r>
          </a:p>
        </p:txBody>
      </p:sp>
      <p:grpSp>
        <p:nvGrpSpPr>
          <p:cNvPr id="9219" name="Group 3"/>
          <p:cNvGrpSpPr>
            <a:grpSpLocks/>
          </p:cNvGrpSpPr>
          <p:nvPr/>
        </p:nvGrpSpPr>
        <p:grpSpPr bwMode="auto">
          <a:xfrm>
            <a:off x="762000" y="2143126"/>
            <a:ext cx="1219200" cy="1042988"/>
            <a:chOff x="624" y="1542"/>
            <a:chExt cx="768" cy="657"/>
          </a:xfrm>
        </p:grpSpPr>
        <p:sp>
          <p:nvSpPr>
            <p:cNvPr id="274436" name="Text Box 4"/>
            <p:cNvSpPr txBox="1">
              <a:spLocks noChangeArrowheads="1"/>
            </p:cNvSpPr>
            <p:nvPr/>
          </p:nvSpPr>
          <p:spPr bwMode="auto">
            <a:xfrm>
              <a:off x="724" y="1542"/>
              <a:ext cx="567" cy="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r" eaLnBrk="1" hangingPunct="1">
                <a:spcBef>
                  <a:spcPct val="20000"/>
                </a:spcBef>
                <a:buClr>
                  <a:schemeClr val="hlink"/>
                </a:buClr>
                <a:buSzPct val="70000"/>
                <a:buFont typeface="Wingdings" panose="05000000000000000000" pitchFamily="2" charset="2"/>
                <a:buNone/>
                <a:defRPr/>
              </a:pPr>
              <a:r>
                <a:rPr lang="en-US" altLang="ja-JP" dirty="0">
                  <a:effectLst>
                    <a:outerShdw blurRad="38100" dist="38100" dir="2700000" algn="tl">
                      <a:srgbClr val="000000"/>
                    </a:outerShdw>
                  </a:effectLst>
                  <a:latin typeface="Times New Roman" panose="02020603050405020304" pitchFamily="18" charset="0"/>
                </a:rPr>
                <a:t>   14</a:t>
              </a:r>
            </a:p>
            <a:p>
              <a:pPr algn="r" eaLnBrk="1" hangingPunct="1">
                <a:spcBef>
                  <a:spcPct val="20000"/>
                </a:spcBef>
                <a:buClr>
                  <a:schemeClr val="hlink"/>
                </a:buClr>
                <a:buSzPct val="70000"/>
                <a:buFont typeface="Wingdings" panose="05000000000000000000" pitchFamily="2" charset="2"/>
                <a:buNone/>
                <a:defRPr/>
              </a:pPr>
              <a:r>
                <a:rPr lang="en-US" altLang="ja-JP" dirty="0">
                  <a:effectLst>
                    <a:outerShdw blurRad="38100" dist="38100" dir="2700000" algn="tl">
                      <a:srgbClr val="000000"/>
                    </a:outerShdw>
                  </a:effectLst>
                  <a:latin typeface="Times New Roman" panose="02020603050405020304" pitchFamily="18" charset="0"/>
                </a:rPr>
                <a:t>×13</a:t>
              </a:r>
            </a:p>
          </p:txBody>
        </p:sp>
        <p:sp>
          <p:nvSpPr>
            <p:cNvPr id="274437" name="Line 5"/>
            <p:cNvSpPr>
              <a:spLocks noChangeShapeType="1"/>
            </p:cNvSpPr>
            <p:nvPr/>
          </p:nvSpPr>
          <p:spPr bwMode="auto">
            <a:xfrm>
              <a:off x="624" y="2160"/>
              <a:ext cx="76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274438" name="Group 6"/>
          <p:cNvGrpSpPr>
            <a:grpSpLocks/>
          </p:cNvGrpSpPr>
          <p:nvPr/>
        </p:nvGrpSpPr>
        <p:grpSpPr bwMode="auto">
          <a:xfrm>
            <a:off x="762000" y="3124200"/>
            <a:ext cx="2522538" cy="1544638"/>
            <a:chOff x="624" y="2160"/>
            <a:chExt cx="1589" cy="973"/>
          </a:xfrm>
        </p:grpSpPr>
        <p:sp>
          <p:nvSpPr>
            <p:cNvPr id="274439" name="Text Box 7"/>
            <p:cNvSpPr txBox="1">
              <a:spLocks noChangeArrowheads="1"/>
            </p:cNvSpPr>
            <p:nvPr/>
          </p:nvSpPr>
          <p:spPr bwMode="auto">
            <a:xfrm>
              <a:off x="720" y="2160"/>
              <a:ext cx="1493" cy="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    42 </a:t>
              </a:r>
              <a:r>
                <a:rPr lang="en-US" altLang="ja-JP" sz="2000">
                  <a:effectLst>
                    <a:outerShdw blurRad="38100" dist="38100" dir="2700000" algn="tl">
                      <a:srgbClr val="000000"/>
                    </a:outerShdw>
                  </a:effectLst>
                  <a:latin typeface="Times New Roman" panose="02020603050405020304" pitchFamily="18" charset="0"/>
                </a:rPr>
                <a:t>(14×3)</a:t>
              </a:r>
            </a:p>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+14   </a:t>
              </a:r>
              <a:r>
                <a:rPr lang="en-US" altLang="ja-JP" sz="2000">
                  <a:effectLst>
                    <a:outerShdw blurRad="38100" dist="38100" dir="2700000" algn="tl">
                      <a:srgbClr val="000000"/>
                    </a:outerShdw>
                  </a:effectLst>
                  <a:latin typeface="Times New Roman" panose="02020603050405020304" pitchFamily="18" charset="0"/>
                </a:rPr>
                <a:t>(14×1)</a:t>
              </a:r>
            </a:p>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  182</a:t>
              </a:r>
            </a:p>
          </p:txBody>
        </p:sp>
        <p:sp>
          <p:nvSpPr>
            <p:cNvPr id="274440" name="Line 8"/>
            <p:cNvSpPr>
              <a:spLocks noChangeShapeType="1"/>
            </p:cNvSpPr>
            <p:nvPr/>
          </p:nvSpPr>
          <p:spPr bwMode="auto">
            <a:xfrm>
              <a:off x="624" y="2832"/>
              <a:ext cx="76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274441" name="Group 9"/>
          <p:cNvGrpSpPr>
            <a:grpSpLocks/>
          </p:cNvGrpSpPr>
          <p:nvPr/>
        </p:nvGrpSpPr>
        <p:grpSpPr bwMode="auto">
          <a:xfrm>
            <a:off x="3352800" y="3133725"/>
            <a:ext cx="2771775" cy="2570163"/>
            <a:chOff x="2256" y="2262"/>
            <a:chExt cx="1746" cy="1619"/>
          </a:xfrm>
        </p:grpSpPr>
        <p:sp>
          <p:nvSpPr>
            <p:cNvPr id="274442" name="Text Box 10"/>
            <p:cNvSpPr txBox="1">
              <a:spLocks noChangeArrowheads="1"/>
            </p:cNvSpPr>
            <p:nvPr/>
          </p:nvSpPr>
          <p:spPr bwMode="auto">
            <a:xfrm>
              <a:off x="2256" y="2262"/>
              <a:ext cx="1746" cy="1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        1110 </a:t>
              </a:r>
              <a:r>
                <a:rPr lang="en-US" altLang="ja-JP" sz="2000">
                  <a:effectLst>
                    <a:outerShdw blurRad="38100" dist="38100" dir="2700000" algn="tl">
                      <a:srgbClr val="000000"/>
                    </a:outerShdw>
                  </a:effectLst>
                  <a:latin typeface="Times New Roman" panose="02020603050405020304" pitchFamily="18" charset="0"/>
                </a:rPr>
                <a:t>(1110×1)</a:t>
              </a:r>
            </a:p>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      0000   </a:t>
              </a:r>
              <a:r>
                <a:rPr lang="en-US" altLang="ja-JP" sz="2000">
                  <a:effectLst>
                    <a:outerShdw blurRad="38100" dist="38100" dir="2700000" algn="tl">
                      <a:srgbClr val="000000"/>
                    </a:outerShdw>
                  </a:effectLst>
                  <a:latin typeface="Times New Roman" panose="02020603050405020304" pitchFamily="18" charset="0"/>
                </a:rPr>
                <a:t>(1110×0)</a:t>
              </a:r>
            </a:p>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    1110     </a:t>
              </a:r>
              <a:r>
                <a:rPr lang="en-US" altLang="ja-JP" sz="2000">
                  <a:effectLst>
                    <a:outerShdw blurRad="38100" dist="38100" dir="2700000" algn="tl">
                      <a:srgbClr val="000000"/>
                    </a:outerShdw>
                  </a:effectLst>
                  <a:latin typeface="Times New Roman" panose="02020603050405020304" pitchFamily="18" charset="0"/>
                </a:rPr>
                <a:t>(1110×1)</a:t>
              </a:r>
            </a:p>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+1110       </a:t>
              </a:r>
              <a:r>
                <a:rPr lang="en-US" altLang="ja-JP" sz="2000">
                  <a:effectLst>
                    <a:outerShdw blurRad="38100" dist="38100" dir="2700000" algn="tl">
                      <a:srgbClr val="000000"/>
                    </a:outerShdw>
                  </a:effectLst>
                  <a:latin typeface="Times New Roman" panose="02020603050405020304" pitchFamily="18" charset="0"/>
                </a:rPr>
                <a:t>(1110×1)</a:t>
              </a:r>
            </a:p>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 10110110</a:t>
              </a:r>
              <a:r>
                <a:rPr lang="en-US" altLang="ja-JP" sz="2000">
                  <a:effectLst>
                    <a:outerShdw blurRad="38100" dist="38100" dir="2700000" algn="tl">
                      <a:srgbClr val="000000"/>
                    </a:outerShdw>
                  </a:effectLst>
                  <a:latin typeface="Times New Roman" panose="02020603050405020304" pitchFamily="18" charset="0"/>
                </a:rPr>
                <a:t> (182)</a:t>
              </a:r>
            </a:p>
          </p:txBody>
        </p:sp>
        <p:sp>
          <p:nvSpPr>
            <p:cNvPr id="274443" name="Line 11"/>
            <p:cNvSpPr>
              <a:spLocks noChangeShapeType="1"/>
            </p:cNvSpPr>
            <p:nvPr/>
          </p:nvSpPr>
          <p:spPr bwMode="auto">
            <a:xfrm>
              <a:off x="2304" y="3552"/>
              <a:ext cx="11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4444" name="Text Box 12"/>
          <p:cNvSpPr txBox="1">
            <a:spLocks noChangeArrowheads="1"/>
          </p:cNvSpPr>
          <p:nvPr/>
        </p:nvSpPr>
        <p:spPr bwMode="auto">
          <a:xfrm>
            <a:off x="381000" y="1533525"/>
            <a:ext cx="23145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10</a:t>
            </a:r>
            <a:r>
              <a:rPr lang="ja-JP" altLang="en-US">
                <a:effectLst>
                  <a:outerShdw blurRad="38100" dist="38100" dir="2700000" algn="tl">
                    <a:srgbClr val="000000"/>
                  </a:outerShdw>
                </a:effectLst>
                <a:latin typeface="Times New Roman" panose="02020603050405020304" pitchFamily="18" charset="0"/>
              </a:rPr>
              <a:t>進数の乗算</a:t>
            </a:r>
          </a:p>
        </p:txBody>
      </p:sp>
      <p:grpSp>
        <p:nvGrpSpPr>
          <p:cNvPr id="274445" name="Group 13"/>
          <p:cNvGrpSpPr>
            <a:grpSpLocks/>
          </p:cNvGrpSpPr>
          <p:nvPr/>
        </p:nvGrpSpPr>
        <p:grpSpPr bwMode="auto">
          <a:xfrm>
            <a:off x="3429001" y="1476375"/>
            <a:ext cx="2376488" cy="1647825"/>
            <a:chOff x="2160" y="930"/>
            <a:chExt cx="1497" cy="1038"/>
          </a:xfrm>
        </p:grpSpPr>
        <p:sp>
          <p:nvSpPr>
            <p:cNvPr id="274446" name="Text Box 14"/>
            <p:cNvSpPr txBox="1">
              <a:spLocks noChangeArrowheads="1"/>
            </p:cNvSpPr>
            <p:nvPr/>
          </p:nvSpPr>
          <p:spPr bwMode="auto">
            <a:xfrm>
              <a:off x="2333" y="1305"/>
              <a:ext cx="1094" cy="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r" eaLnBrk="1" hangingPunct="1">
                <a:spcBef>
                  <a:spcPct val="20000"/>
                </a:spcBef>
                <a:buClr>
                  <a:schemeClr val="hlink"/>
                </a:buClr>
                <a:buSzPct val="70000"/>
                <a:buFont typeface="Wingdings" panose="05000000000000000000" pitchFamily="2" charset="2"/>
                <a:buNone/>
                <a:defRPr/>
              </a:pPr>
              <a:r>
                <a:rPr lang="en-US" altLang="ja-JP" dirty="0">
                  <a:effectLst>
                    <a:outerShdw blurRad="38100" dist="38100" dir="2700000" algn="tl">
                      <a:srgbClr val="000000"/>
                    </a:outerShdw>
                  </a:effectLst>
                  <a:latin typeface="Times New Roman" panose="02020603050405020304" pitchFamily="18" charset="0"/>
                </a:rPr>
                <a:t>   1110</a:t>
              </a:r>
              <a:r>
                <a:rPr lang="en-US" altLang="ja-JP" sz="2000" dirty="0">
                  <a:effectLst>
                    <a:outerShdw blurRad="38100" dist="38100" dir="2700000" algn="tl">
                      <a:srgbClr val="000000"/>
                    </a:outerShdw>
                  </a:effectLst>
                  <a:latin typeface="Times New Roman" panose="02020603050405020304" pitchFamily="18" charset="0"/>
                </a:rPr>
                <a:t> (14)</a:t>
              </a:r>
            </a:p>
            <a:p>
              <a:pPr algn="r" eaLnBrk="1" hangingPunct="1">
                <a:spcBef>
                  <a:spcPct val="20000"/>
                </a:spcBef>
                <a:buClr>
                  <a:schemeClr val="hlink"/>
                </a:buClr>
                <a:buSzPct val="70000"/>
                <a:buFont typeface="Wingdings" panose="05000000000000000000" pitchFamily="2" charset="2"/>
                <a:buNone/>
                <a:defRPr/>
              </a:pPr>
              <a:r>
                <a:rPr lang="en-US" altLang="ja-JP" dirty="0">
                  <a:effectLst>
                    <a:outerShdw blurRad="38100" dist="38100" dir="2700000" algn="tl">
                      <a:srgbClr val="000000"/>
                    </a:outerShdw>
                  </a:effectLst>
                  <a:latin typeface="Times New Roman" panose="02020603050405020304" pitchFamily="18" charset="0"/>
                </a:rPr>
                <a:t>×1101</a:t>
              </a:r>
              <a:r>
                <a:rPr lang="en-US" altLang="ja-JP" sz="2000" dirty="0">
                  <a:effectLst>
                    <a:outerShdw blurRad="38100" dist="38100" dir="2700000" algn="tl">
                      <a:srgbClr val="000000"/>
                    </a:outerShdw>
                  </a:effectLst>
                  <a:latin typeface="Times New Roman" panose="02020603050405020304" pitchFamily="18" charset="0"/>
                </a:rPr>
                <a:t> (13)</a:t>
              </a:r>
            </a:p>
          </p:txBody>
        </p:sp>
        <p:sp>
          <p:nvSpPr>
            <p:cNvPr id="274447" name="Line 15"/>
            <p:cNvSpPr>
              <a:spLocks noChangeShapeType="1"/>
            </p:cNvSpPr>
            <p:nvPr/>
          </p:nvSpPr>
          <p:spPr bwMode="auto">
            <a:xfrm>
              <a:off x="2160" y="1968"/>
              <a:ext cx="11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4448" name="Text Box 16"/>
            <p:cNvSpPr txBox="1">
              <a:spLocks noChangeArrowheads="1"/>
            </p:cNvSpPr>
            <p:nvPr/>
          </p:nvSpPr>
          <p:spPr bwMode="auto">
            <a:xfrm>
              <a:off x="2311" y="930"/>
              <a:ext cx="134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2</a:t>
              </a:r>
              <a:r>
                <a:rPr lang="ja-JP" altLang="en-US">
                  <a:effectLst>
                    <a:outerShdw blurRad="38100" dist="38100" dir="2700000" algn="tl">
                      <a:srgbClr val="000000"/>
                    </a:outerShdw>
                  </a:effectLst>
                  <a:latin typeface="Times New Roman" panose="02020603050405020304" pitchFamily="18" charset="0"/>
                </a:rPr>
                <a:t>進数の乗算</a:t>
              </a:r>
            </a:p>
          </p:txBody>
        </p:sp>
      </p:grpSp>
      <p:sp>
        <p:nvSpPr>
          <p:cNvPr id="274449" name="Text Box 17"/>
          <p:cNvSpPr txBox="1">
            <a:spLocks noChangeArrowheads="1"/>
          </p:cNvSpPr>
          <p:nvPr/>
        </p:nvSpPr>
        <p:spPr bwMode="auto">
          <a:xfrm>
            <a:off x="381000" y="5802313"/>
            <a:ext cx="83835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3200">
                <a:effectLst>
                  <a:outerShdw blurRad="38100" dist="38100" dir="2700000" algn="tl">
                    <a:srgbClr val="000000"/>
                  </a:outerShdw>
                </a:effectLst>
                <a:latin typeface="Times New Roman" panose="02020603050405020304" pitchFamily="18" charset="0"/>
              </a:rPr>
              <a:t>2</a:t>
            </a:r>
            <a:r>
              <a:rPr lang="ja-JP" altLang="en-US" sz="3200">
                <a:effectLst>
                  <a:outerShdw blurRad="38100" dist="38100" dir="2700000" algn="tl">
                    <a:srgbClr val="000000"/>
                  </a:outerShdw>
                </a:effectLst>
                <a:latin typeface="Times New Roman" panose="02020603050405020304" pitchFamily="18" charset="0"/>
              </a:rPr>
              <a:t>進数の乗算は、左シフトと加算のみで計算可能</a:t>
            </a:r>
          </a:p>
        </p:txBody>
      </p:sp>
      <p:sp>
        <p:nvSpPr>
          <p:cNvPr id="274450" name="Text Box 18"/>
          <p:cNvSpPr txBox="1">
            <a:spLocks noChangeArrowheads="1"/>
          </p:cNvSpPr>
          <p:nvPr/>
        </p:nvSpPr>
        <p:spPr bwMode="auto">
          <a:xfrm>
            <a:off x="6400800" y="4200525"/>
            <a:ext cx="2435580" cy="10424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ja-JP" altLang="en-US" dirty="0">
                <a:effectLst>
                  <a:outerShdw blurRad="38100" dist="38100" dir="2700000" algn="tl">
                    <a:srgbClr val="000000"/>
                  </a:outerShdw>
                </a:effectLst>
                <a:latin typeface="Times New Roman" panose="02020603050405020304" pitchFamily="18" charset="0"/>
              </a:rPr>
              <a:t>左</a:t>
            </a:r>
            <a:r>
              <a:rPr lang="en-US" altLang="ja-JP" dirty="0">
                <a:effectLst>
                  <a:outerShdw blurRad="38100" dist="38100" dir="2700000" algn="tl">
                    <a:srgbClr val="000000"/>
                  </a:outerShdw>
                </a:effectLst>
                <a:latin typeface="Times New Roman" panose="02020603050405020304" pitchFamily="18" charset="0"/>
              </a:rPr>
              <a:t>2</a:t>
            </a:r>
            <a:r>
              <a:rPr lang="ja-JP" altLang="en-US" dirty="0">
                <a:effectLst>
                  <a:outerShdw blurRad="38100" dist="38100" dir="2700000" algn="tl">
                    <a:srgbClr val="000000"/>
                  </a:outerShdw>
                </a:effectLst>
                <a:latin typeface="Times New Roman" panose="02020603050405020304" pitchFamily="18" charset="0"/>
              </a:rPr>
              <a:t>ビットシフト</a:t>
            </a:r>
          </a:p>
          <a:p>
            <a:pPr eaLnBrk="1" hangingPunct="1">
              <a:spcBef>
                <a:spcPct val="20000"/>
              </a:spcBef>
              <a:buClr>
                <a:schemeClr val="hlink"/>
              </a:buClr>
              <a:buSzPct val="70000"/>
              <a:buFont typeface="Wingdings" panose="05000000000000000000" pitchFamily="2" charset="2"/>
              <a:buNone/>
              <a:defRPr/>
            </a:pPr>
            <a:r>
              <a:rPr lang="ja-JP" altLang="en-US" dirty="0">
                <a:effectLst>
                  <a:outerShdw blurRad="38100" dist="38100" dir="2700000" algn="tl">
                    <a:srgbClr val="000000"/>
                  </a:outerShdw>
                </a:effectLst>
                <a:latin typeface="Times New Roman" panose="02020603050405020304" pitchFamily="18" charset="0"/>
              </a:rPr>
              <a:t>左</a:t>
            </a:r>
            <a:r>
              <a:rPr lang="en-US" altLang="ja-JP">
                <a:effectLst>
                  <a:outerShdw blurRad="38100" dist="38100" dir="2700000" algn="tl">
                    <a:srgbClr val="000000"/>
                  </a:outerShdw>
                </a:effectLst>
                <a:latin typeface="Times New Roman" panose="02020603050405020304" pitchFamily="18" charset="0"/>
              </a:rPr>
              <a:t>3</a:t>
            </a:r>
            <a:r>
              <a:rPr lang="ja-JP" altLang="en-US">
                <a:effectLst>
                  <a:outerShdw blurRad="38100" dist="38100" dir="2700000" algn="tl">
                    <a:srgbClr val="000000"/>
                  </a:outerShdw>
                </a:effectLst>
                <a:latin typeface="Times New Roman" panose="02020603050405020304" pitchFamily="18" charset="0"/>
              </a:rPr>
              <a:t>ビットシフト</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74438"/>
                                        </p:tgtEl>
                                        <p:attrNameLst>
                                          <p:attrName>style.visibility</p:attrName>
                                        </p:attrNameLst>
                                      </p:cBhvr>
                                      <p:to>
                                        <p:strVal val="visible"/>
                                      </p:to>
                                    </p:set>
                                    <p:animEffect transition="in" filter="checkerboard(across)">
                                      <p:cBhvr>
                                        <p:cTn id="7" dur="500"/>
                                        <p:tgtEl>
                                          <p:spTgt spid="2744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74445"/>
                                        </p:tgtEl>
                                        <p:attrNameLst>
                                          <p:attrName>style.visibility</p:attrName>
                                        </p:attrNameLst>
                                      </p:cBhvr>
                                      <p:to>
                                        <p:strVal val="visible"/>
                                      </p:to>
                                    </p:set>
                                    <p:animEffect transition="in" filter="checkerboard(across)">
                                      <p:cBhvr>
                                        <p:cTn id="12" dur="500"/>
                                        <p:tgtEl>
                                          <p:spTgt spid="27444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74441"/>
                                        </p:tgtEl>
                                        <p:attrNameLst>
                                          <p:attrName>style.visibility</p:attrName>
                                        </p:attrNameLst>
                                      </p:cBhvr>
                                      <p:to>
                                        <p:strVal val="visible"/>
                                      </p:to>
                                    </p:set>
                                    <p:animEffect transition="in" filter="checkerboard(across)">
                                      <p:cBhvr>
                                        <p:cTn id="17" dur="500"/>
                                        <p:tgtEl>
                                          <p:spTgt spid="27444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74450"/>
                                        </p:tgtEl>
                                        <p:attrNameLst>
                                          <p:attrName>style.visibility</p:attrName>
                                        </p:attrNameLst>
                                      </p:cBhvr>
                                      <p:to>
                                        <p:strVal val="visible"/>
                                      </p:to>
                                    </p:set>
                                    <p:animEffect transition="in" filter="checkerboard(across)">
                                      <p:cBhvr>
                                        <p:cTn id="22" dur="500"/>
                                        <p:tgtEl>
                                          <p:spTgt spid="27445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74449"/>
                                        </p:tgtEl>
                                        <p:attrNameLst>
                                          <p:attrName>style.visibility</p:attrName>
                                        </p:attrNameLst>
                                      </p:cBhvr>
                                      <p:to>
                                        <p:strVal val="visible"/>
                                      </p:to>
                                    </p:set>
                                    <p:anim calcmode="lin" valueType="num">
                                      <p:cBhvr additive="base">
                                        <p:cTn id="27" dur="500" fill="hold"/>
                                        <p:tgtEl>
                                          <p:spTgt spid="274449"/>
                                        </p:tgtEl>
                                        <p:attrNameLst>
                                          <p:attrName>ppt_x</p:attrName>
                                        </p:attrNameLst>
                                      </p:cBhvr>
                                      <p:tavLst>
                                        <p:tav tm="0">
                                          <p:val>
                                            <p:strVal val="#ppt_x"/>
                                          </p:val>
                                        </p:tav>
                                        <p:tav tm="100000">
                                          <p:val>
                                            <p:strVal val="#ppt_x"/>
                                          </p:val>
                                        </p:tav>
                                      </p:tavLst>
                                    </p:anim>
                                    <p:anim calcmode="lin" valueType="num">
                                      <p:cBhvr additive="base">
                                        <p:cTn id="28" dur="500" fill="hold"/>
                                        <p:tgtEl>
                                          <p:spTgt spid="2744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49" grpId="0" autoUpdateAnimBg="0"/>
      <p:bldP spid="27445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a:xfrm>
            <a:off x="1066800" y="304800"/>
            <a:ext cx="7543800" cy="609600"/>
          </a:xfrm>
        </p:spPr>
        <p:txBody>
          <a:bodyPr/>
          <a:lstStyle/>
          <a:p>
            <a:pPr eaLnBrk="1" hangingPunct="1">
              <a:defRPr/>
            </a:pPr>
            <a:r>
              <a:rPr lang="ja-JP" altLang="en-US">
                <a:latin typeface="Times New Roman" panose="02020603050405020304" pitchFamily="18" charset="0"/>
              </a:rPr>
              <a:t>乗算器</a:t>
            </a:r>
          </a:p>
        </p:txBody>
      </p:sp>
      <p:grpSp>
        <p:nvGrpSpPr>
          <p:cNvPr id="275459" name="Group 3"/>
          <p:cNvGrpSpPr>
            <a:grpSpLocks/>
          </p:cNvGrpSpPr>
          <p:nvPr/>
        </p:nvGrpSpPr>
        <p:grpSpPr bwMode="auto">
          <a:xfrm>
            <a:off x="685800" y="1219200"/>
            <a:ext cx="7772400" cy="5334000"/>
            <a:chOff x="432" y="768"/>
            <a:chExt cx="4896" cy="3360"/>
          </a:xfrm>
        </p:grpSpPr>
        <p:grpSp>
          <p:nvGrpSpPr>
            <p:cNvPr id="10328" name="Group 4"/>
            <p:cNvGrpSpPr>
              <a:grpSpLocks/>
            </p:cNvGrpSpPr>
            <p:nvPr/>
          </p:nvGrpSpPr>
          <p:grpSpPr bwMode="auto">
            <a:xfrm>
              <a:off x="1680" y="1440"/>
              <a:ext cx="384" cy="192"/>
              <a:chOff x="1632" y="2784"/>
              <a:chExt cx="384" cy="192"/>
            </a:xfrm>
          </p:grpSpPr>
          <p:grpSp>
            <p:nvGrpSpPr>
              <p:cNvPr id="10570" name="Group 5"/>
              <p:cNvGrpSpPr>
                <a:grpSpLocks/>
              </p:cNvGrpSpPr>
              <p:nvPr/>
            </p:nvGrpSpPr>
            <p:grpSpPr bwMode="auto">
              <a:xfrm>
                <a:off x="1728" y="2784"/>
                <a:ext cx="192" cy="192"/>
                <a:chOff x="3264" y="2544"/>
                <a:chExt cx="288" cy="288"/>
              </a:xfrm>
            </p:grpSpPr>
            <p:sp>
              <p:nvSpPr>
                <p:cNvPr id="275462" name="Arc 6"/>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463" name="Arc 7"/>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464" name="Line 8"/>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5465" name="Line 9"/>
              <p:cNvSpPr>
                <a:spLocks noChangeShapeType="1"/>
              </p:cNvSpPr>
              <p:nvPr/>
            </p:nvSpPr>
            <p:spPr bwMode="auto">
              <a:xfrm flipH="1">
                <a:off x="1920" y="288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466" name="Line 10"/>
              <p:cNvSpPr>
                <a:spLocks noChangeShapeType="1"/>
              </p:cNvSpPr>
              <p:nvPr/>
            </p:nvSpPr>
            <p:spPr bwMode="auto">
              <a:xfrm>
                <a:off x="1632" y="28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467" name="Line 11"/>
              <p:cNvSpPr>
                <a:spLocks noChangeShapeType="1"/>
              </p:cNvSpPr>
              <p:nvPr/>
            </p:nvSpPr>
            <p:spPr bwMode="auto">
              <a:xfrm>
                <a:off x="1632" y="292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10329" name="Group 12"/>
            <p:cNvGrpSpPr>
              <a:grpSpLocks/>
            </p:cNvGrpSpPr>
            <p:nvPr/>
          </p:nvGrpSpPr>
          <p:grpSpPr bwMode="auto">
            <a:xfrm>
              <a:off x="1680" y="1632"/>
              <a:ext cx="384" cy="192"/>
              <a:chOff x="1632" y="2784"/>
              <a:chExt cx="384" cy="192"/>
            </a:xfrm>
          </p:grpSpPr>
          <p:grpSp>
            <p:nvGrpSpPr>
              <p:cNvPr id="10563" name="Group 13"/>
              <p:cNvGrpSpPr>
                <a:grpSpLocks/>
              </p:cNvGrpSpPr>
              <p:nvPr/>
            </p:nvGrpSpPr>
            <p:grpSpPr bwMode="auto">
              <a:xfrm>
                <a:off x="1728" y="2784"/>
                <a:ext cx="192" cy="192"/>
                <a:chOff x="3264" y="2544"/>
                <a:chExt cx="288" cy="288"/>
              </a:xfrm>
            </p:grpSpPr>
            <p:sp>
              <p:nvSpPr>
                <p:cNvPr id="275470" name="Arc 14"/>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471" name="Arc 15"/>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472" name="Line 16"/>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5473" name="Line 17"/>
              <p:cNvSpPr>
                <a:spLocks noChangeShapeType="1"/>
              </p:cNvSpPr>
              <p:nvPr/>
            </p:nvSpPr>
            <p:spPr bwMode="auto">
              <a:xfrm flipH="1">
                <a:off x="1920" y="288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474" name="Line 18"/>
              <p:cNvSpPr>
                <a:spLocks noChangeShapeType="1"/>
              </p:cNvSpPr>
              <p:nvPr/>
            </p:nvSpPr>
            <p:spPr bwMode="auto">
              <a:xfrm>
                <a:off x="1632" y="28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475" name="Line 19"/>
              <p:cNvSpPr>
                <a:spLocks noChangeShapeType="1"/>
              </p:cNvSpPr>
              <p:nvPr/>
            </p:nvSpPr>
            <p:spPr bwMode="auto">
              <a:xfrm>
                <a:off x="1632" y="292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10330" name="Group 20"/>
            <p:cNvGrpSpPr>
              <a:grpSpLocks/>
            </p:cNvGrpSpPr>
            <p:nvPr/>
          </p:nvGrpSpPr>
          <p:grpSpPr bwMode="auto">
            <a:xfrm>
              <a:off x="1680" y="1824"/>
              <a:ext cx="384" cy="192"/>
              <a:chOff x="1632" y="2784"/>
              <a:chExt cx="384" cy="192"/>
            </a:xfrm>
          </p:grpSpPr>
          <p:grpSp>
            <p:nvGrpSpPr>
              <p:cNvPr id="10556" name="Group 21"/>
              <p:cNvGrpSpPr>
                <a:grpSpLocks/>
              </p:cNvGrpSpPr>
              <p:nvPr/>
            </p:nvGrpSpPr>
            <p:grpSpPr bwMode="auto">
              <a:xfrm>
                <a:off x="1728" y="2784"/>
                <a:ext cx="192" cy="192"/>
                <a:chOff x="3264" y="2544"/>
                <a:chExt cx="288" cy="288"/>
              </a:xfrm>
            </p:grpSpPr>
            <p:sp>
              <p:nvSpPr>
                <p:cNvPr id="275478" name="Arc 22"/>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479" name="Arc 23"/>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480" name="Line 24"/>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5481" name="Line 25"/>
              <p:cNvSpPr>
                <a:spLocks noChangeShapeType="1"/>
              </p:cNvSpPr>
              <p:nvPr/>
            </p:nvSpPr>
            <p:spPr bwMode="auto">
              <a:xfrm flipH="1">
                <a:off x="1920" y="288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482" name="Line 26"/>
              <p:cNvSpPr>
                <a:spLocks noChangeShapeType="1"/>
              </p:cNvSpPr>
              <p:nvPr/>
            </p:nvSpPr>
            <p:spPr bwMode="auto">
              <a:xfrm>
                <a:off x="1632" y="28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483" name="Line 27"/>
              <p:cNvSpPr>
                <a:spLocks noChangeShapeType="1"/>
              </p:cNvSpPr>
              <p:nvPr/>
            </p:nvSpPr>
            <p:spPr bwMode="auto">
              <a:xfrm>
                <a:off x="1632" y="292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10331" name="Group 28"/>
            <p:cNvGrpSpPr>
              <a:grpSpLocks/>
            </p:cNvGrpSpPr>
            <p:nvPr/>
          </p:nvGrpSpPr>
          <p:grpSpPr bwMode="auto">
            <a:xfrm>
              <a:off x="1680" y="2016"/>
              <a:ext cx="384" cy="192"/>
              <a:chOff x="1632" y="2784"/>
              <a:chExt cx="384" cy="192"/>
            </a:xfrm>
          </p:grpSpPr>
          <p:grpSp>
            <p:nvGrpSpPr>
              <p:cNvPr id="10549" name="Group 29"/>
              <p:cNvGrpSpPr>
                <a:grpSpLocks/>
              </p:cNvGrpSpPr>
              <p:nvPr/>
            </p:nvGrpSpPr>
            <p:grpSpPr bwMode="auto">
              <a:xfrm>
                <a:off x="1728" y="2784"/>
                <a:ext cx="192" cy="192"/>
                <a:chOff x="3264" y="2544"/>
                <a:chExt cx="288" cy="288"/>
              </a:xfrm>
            </p:grpSpPr>
            <p:sp>
              <p:nvSpPr>
                <p:cNvPr id="275486" name="Arc 30"/>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487" name="Arc 31"/>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488" name="Line 32"/>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5489" name="Line 33"/>
              <p:cNvSpPr>
                <a:spLocks noChangeShapeType="1"/>
              </p:cNvSpPr>
              <p:nvPr/>
            </p:nvSpPr>
            <p:spPr bwMode="auto">
              <a:xfrm flipH="1">
                <a:off x="1920" y="288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490" name="Line 34"/>
              <p:cNvSpPr>
                <a:spLocks noChangeShapeType="1"/>
              </p:cNvSpPr>
              <p:nvPr/>
            </p:nvSpPr>
            <p:spPr bwMode="auto">
              <a:xfrm>
                <a:off x="1632" y="28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491" name="Line 35"/>
              <p:cNvSpPr>
                <a:spLocks noChangeShapeType="1"/>
              </p:cNvSpPr>
              <p:nvPr/>
            </p:nvSpPr>
            <p:spPr bwMode="auto">
              <a:xfrm>
                <a:off x="1632" y="292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5492" name="Line 36"/>
            <p:cNvSpPr>
              <a:spLocks noChangeShapeType="1"/>
            </p:cNvSpPr>
            <p:nvPr/>
          </p:nvSpPr>
          <p:spPr bwMode="auto">
            <a:xfrm flipV="1">
              <a:off x="1680" y="816"/>
              <a:ext cx="0" cy="67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493" name="Line 37"/>
            <p:cNvSpPr>
              <a:spLocks noChangeShapeType="1"/>
            </p:cNvSpPr>
            <p:nvPr/>
          </p:nvSpPr>
          <p:spPr bwMode="auto">
            <a:xfrm>
              <a:off x="1584" y="912"/>
              <a:ext cx="0" cy="76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494" name="Line 38"/>
            <p:cNvSpPr>
              <a:spLocks noChangeShapeType="1"/>
            </p:cNvSpPr>
            <p:nvPr/>
          </p:nvSpPr>
          <p:spPr bwMode="auto">
            <a:xfrm flipH="1">
              <a:off x="1584" y="168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495" name="Line 39"/>
            <p:cNvSpPr>
              <a:spLocks noChangeShapeType="1"/>
            </p:cNvSpPr>
            <p:nvPr/>
          </p:nvSpPr>
          <p:spPr bwMode="auto">
            <a:xfrm>
              <a:off x="1680" y="1584"/>
              <a:ext cx="0" cy="24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496" name="Line 40"/>
            <p:cNvSpPr>
              <a:spLocks noChangeShapeType="1"/>
            </p:cNvSpPr>
            <p:nvPr/>
          </p:nvSpPr>
          <p:spPr bwMode="auto">
            <a:xfrm>
              <a:off x="1488" y="1008"/>
              <a:ext cx="0" cy="86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497" name="Line 41"/>
            <p:cNvSpPr>
              <a:spLocks noChangeShapeType="1"/>
            </p:cNvSpPr>
            <p:nvPr/>
          </p:nvSpPr>
          <p:spPr bwMode="auto">
            <a:xfrm flipH="1">
              <a:off x="1488" y="1872"/>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498" name="Line 42"/>
            <p:cNvSpPr>
              <a:spLocks noChangeShapeType="1"/>
            </p:cNvSpPr>
            <p:nvPr/>
          </p:nvSpPr>
          <p:spPr bwMode="auto">
            <a:xfrm>
              <a:off x="1392" y="1104"/>
              <a:ext cx="0" cy="96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499" name="Line 43"/>
            <p:cNvSpPr>
              <a:spLocks noChangeShapeType="1"/>
            </p:cNvSpPr>
            <p:nvPr/>
          </p:nvSpPr>
          <p:spPr bwMode="auto">
            <a:xfrm flipH="1">
              <a:off x="1392" y="2064"/>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00" name="Oval 44"/>
            <p:cNvSpPr>
              <a:spLocks noChangeArrowheads="1"/>
            </p:cNvSpPr>
            <p:nvPr/>
          </p:nvSpPr>
          <p:spPr bwMode="auto">
            <a:xfrm>
              <a:off x="1632" y="172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01" name="Oval 45"/>
            <p:cNvSpPr>
              <a:spLocks noChangeArrowheads="1"/>
            </p:cNvSpPr>
            <p:nvPr/>
          </p:nvSpPr>
          <p:spPr bwMode="auto">
            <a:xfrm>
              <a:off x="1632" y="1920"/>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02" name="Oval 46"/>
            <p:cNvSpPr>
              <a:spLocks noChangeArrowheads="1"/>
            </p:cNvSpPr>
            <p:nvPr/>
          </p:nvSpPr>
          <p:spPr bwMode="auto">
            <a:xfrm>
              <a:off x="1632" y="2112"/>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10343" name="Group 47"/>
            <p:cNvGrpSpPr>
              <a:grpSpLocks/>
            </p:cNvGrpSpPr>
            <p:nvPr/>
          </p:nvGrpSpPr>
          <p:grpSpPr bwMode="auto">
            <a:xfrm>
              <a:off x="1296" y="2976"/>
              <a:ext cx="384" cy="192"/>
              <a:chOff x="1632" y="2784"/>
              <a:chExt cx="384" cy="192"/>
            </a:xfrm>
          </p:grpSpPr>
          <p:grpSp>
            <p:nvGrpSpPr>
              <p:cNvPr id="10542" name="Group 48"/>
              <p:cNvGrpSpPr>
                <a:grpSpLocks/>
              </p:cNvGrpSpPr>
              <p:nvPr/>
            </p:nvGrpSpPr>
            <p:grpSpPr bwMode="auto">
              <a:xfrm>
                <a:off x="1728" y="2784"/>
                <a:ext cx="192" cy="192"/>
                <a:chOff x="3264" y="2544"/>
                <a:chExt cx="288" cy="288"/>
              </a:xfrm>
            </p:grpSpPr>
            <p:sp>
              <p:nvSpPr>
                <p:cNvPr id="275505" name="Arc 49"/>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06" name="Arc 50"/>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07" name="Line 51"/>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5508" name="Line 52"/>
              <p:cNvSpPr>
                <a:spLocks noChangeShapeType="1"/>
              </p:cNvSpPr>
              <p:nvPr/>
            </p:nvSpPr>
            <p:spPr bwMode="auto">
              <a:xfrm flipH="1">
                <a:off x="1920" y="288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09" name="Line 53"/>
              <p:cNvSpPr>
                <a:spLocks noChangeShapeType="1"/>
              </p:cNvSpPr>
              <p:nvPr/>
            </p:nvSpPr>
            <p:spPr bwMode="auto">
              <a:xfrm>
                <a:off x="1632" y="28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10" name="Line 54"/>
              <p:cNvSpPr>
                <a:spLocks noChangeShapeType="1"/>
              </p:cNvSpPr>
              <p:nvPr/>
            </p:nvSpPr>
            <p:spPr bwMode="auto">
              <a:xfrm>
                <a:off x="1632" y="292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10344" name="Group 55"/>
            <p:cNvGrpSpPr>
              <a:grpSpLocks/>
            </p:cNvGrpSpPr>
            <p:nvPr/>
          </p:nvGrpSpPr>
          <p:grpSpPr bwMode="auto">
            <a:xfrm>
              <a:off x="1296" y="3168"/>
              <a:ext cx="384" cy="192"/>
              <a:chOff x="1632" y="2784"/>
              <a:chExt cx="384" cy="192"/>
            </a:xfrm>
          </p:grpSpPr>
          <p:grpSp>
            <p:nvGrpSpPr>
              <p:cNvPr id="10535" name="Group 56"/>
              <p:cNvGrpSpPr>
                <a:grpSpLocks/>
              </p:cNvGrpSpPr>
              <p:nvPr/>
            </p:nvGrpSpPr>
            <p:grpSpPr bwMode="auto">
              <a:xfrm>
                <a:off x="1728" y="2784"/>
                <a:ext cx="192" cy="192"/>
                <a:chOff x="3264" y="2544"/>
                <a:chExt cx="288" cy="288"/>
              </a:xfrm>
            </p:grpSpPr>
            <p:sp>
              <p:nvSpPr>
                <p:cNvPr id="275513" name="Arc 57"/>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14" name="Arc 58"/>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15" name="Line 59"/>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5516" name="Line 60"/>
              <p:cNvSpPr>
                <a:spLocks noChangeShapeType="1"/>
              </p:cNvSpPr>
              <p:nvPr/>
            </p:nvSpPr>
            <p:spPr bwMode="auto">
              <a:xfrm flipH="1">
                <a:off x="1920" y="288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17" name="Line 61"/>
              <p:cNvSpPr>
                <a:spLocks noChangeShapeType="1"/>
              </p:cNvSpPr>
              <p:nvPr/>
            </p:nvSpPr>
            <p:spPr bwMode="auto">
              <a:xfrm>
                <a:off x="1632" y="28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18" name="Line 62"/>
              <p:cNvSpPr>
                <a:spLocks noChangeShapeType="1"/>
              </p:cNvSpPr>
              <p:nvPr/>
            </p:nvSpPr>
            <p:spPr bwMode="auto">
              <a:xfrm>
                <a:off x="1632" y="292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10345" name="Group 63"/>
            <p:cNvGrpSpPr>
              <a:grpSpLocks/>
            </p:cNvGrpSpPr>
            <p:nvPr/>
          </p:nvGrpSpPr>
          <p:grpSpPr bwMode="auto">
            <a:xfrm>
              <a:off x="1296" y="3360"/>
              <a:ext cx="384" cy="192"/>
              <a:chOff x="1632" y="2784"/>
              <a:chExt cx="384" cy="192"/>
            </a:xfrm>
          </p:grpSpPr>
          <p:grpSp>
            <p:nvGrpSpPr>
              <p:cNvPr id="10528" name="Group 64"/>
              <p:cNvGrpSpPr>
                <a:grpSpLocks/>
              </p:cNvGrpSpPr>
              <p:nvPr/>
            </p:nvGrpSpPr>
            <p:grpSpPr bwMode="auto">
              <a:xfrm>
                <a:off x="1728" y="2784"/>
                <a:ext cx="192" cy="192"/>
                <a:chOff x="3264" y="2544"/>
                <a:chExt cx="288" cy="288"/>
              </a:xfrm>
            </p:grpSpPr>
            <p:sp>
              <p:nvSpPr>
                <p:cNvPr id="275521" name="Arc 65"/>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22" name="Arc 66"/>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23" name="Line 67"/>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5524" name="Line 68"/>
              <p:cNvSpPr>
                <a:spLocks noChangeShapeType="1"/>
              </p:cNvSpPr>
              <p:nvPr/>
            </p:nvSpPr>
            <p:spPr bwMode="auto">
              <a:xfrm flipH="1">
                <a:off x="1920" y="288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25" name="Line 69"/>
              <p:cNvSpPr>
                <a:spLocks noChangeShapeType="1"/>
              </p:cNvSpPr>
              <p:nvPr/>
            </p:nvSpPr>
            <p:spPr bwMode="auto">
              <a:xfrm>
                <a:off x="1632" y="28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26" name="Line 70"/>
              <p:cNvSpPr>
                <a:spLocks noChangeShapeType="1"/>
              </p:cNvSpPr>
              <p:nvPr/>
            </p:nvSpPr>
            <p:spPr bwMode="auto">
              <a:xfrm>
                <a:off x="1632" y="292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10346" name="Group 71"/>
            <p:cNvGrpSpPr>
              <a:grpSpLocks/>
            </p:cNvGrpSpPr>
            <p:nvPr/>
          </p:nvGrpSpPr>
          <p:grpSpPr bwMode="auto">
            <a:xfrm>
              <a:off x="1296" y="3552"/>
              <a:ext cx="384" cy="192"/>
              <a:chOff x="1632" y="2784"/>
              <a:chExt cx="384" cy="192"/>
            </a:xfrm>
          </p:grpSpPr>
          <p:grpSp>
            <p:nvGrpSpPr>
              <p:cNvPr id="10521" name="Group 72"/>
              <p:cNvGrpSpPr>
                <a:grpSpLocks/>
              </p:cNvGrpSpPr>
              <p:nvPr/>
            </p:nvGrpSpPr>
            <p:grpSpPr bwMode="auto">
              <a:xfrm>
                <a:off x="1728" y="2784"/>
                <a:ext cx="192" cy="192"/>
                <a:chOff x="3264" y="2544"/>
                <a:chExt cx="288" cy="288"/>
              </a:xfrm>
            </p:grpSpPr>
            <p:sp>
              <p:nvSpPr>
                <p:cNvPr id="275529" name="Arc 73"/>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30" name="Arc 74"/>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31" name="Line 75"/>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5532" name="Line 76"/>
              <p:cNvSpPr>
                <a:spLocks noChangeShapeType="1"/>
              </p:cNvSpPr>
              <p:nvPr/>
            </p:nvSpPr>
            <p:spPr bwMode="auto">
              <a:xfrm flipH="1">
                <a:off x="1920" y="288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33" name="Line 77"/>
              <p:cNvSpPr>
                <a:spLocks noChangeShapeType="1"/>
              </p:cNvSpPr>
              <p:nvPr/>
            </p:nvSpPr>
            <p:spPr bwMode="auto">
              <a:xfrm>
                <a:off x="1632" y="28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34" name="Line 78"/>
              <p:cNvSpPr>
                <a:spLocks noChangeShapeType="1"/>
              </p:cNvSpPr>
              <p:nvPr/>
            </p:nvSpPr>
            <p:spPr bwMode="auto">
              <a:xfrm>
                <a:off x="1632" y="292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5535" name="Line 79"/>
            <p:cNvSpPr>
              <a:spLocks noChangeShapeType="1"/>
            </p:cNvSpPr>
            <p:nvPr/>
          </p:nvSpPr>
          <p:spPr bwMode="auto">
            <a:xfrm flipV="1">
              <a:off x="1296" y="816"/>
              <a:ext cx="0" cy="220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36" name="Line 80"/>
            <p:cNvSpPr>
              <a:spLocks noChangeShapeType="1"/>
            </p:cNvSpPr>
            <p:nvPr/>
          </p:nvSpPr>
          <p:spPr bwMode="auto">
            <a:xfrm>
              <a:off x="1200" y="912"/>
              <a:ext cx="0" cy="230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37" name="Line 81"/>
            <p:cNvSpPr>
              <a:spLocks noChangeShapeType="1"/>
            </p:cNvSpPr>
            <p:nvPr/>
          </p:nvSpPr>
          <p:spPr bwMode="auto">
            <a:xfrm flipH="1">
              <a:off x="1200" y="321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38" name="Line 82"/>
            <p:cNvSpPr>
              <a:spLocks noChangeShapeType="1"/>
            </p:cNvSpPr>
            <p:nvPr/>
          </p:nvSpPr>
          <p:spPr bwMode="auto">
            <a:xfrm>
              <a:off x="1104" y="1008"/>
              <a:ext cx="0" cy="24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39" name="Line 83"/>
            <p:cNvSpPr>
              <a:spLocks noChangeShapeType="1"/>
            </p:cNvSpPr>
            <p:nvPr/>
          </p:nvSpPr>
          <p:spPr bwMode="auto">
            <a:xfrm flipH="1">
              <a:off x="1104" y="3408"/>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40" name="Line 84"/>
            <p:cNvSpPr>
              <a:spLocks noChangeShapeType="1"/>
            </p:cNvSpPr>
            <p:nvPr/>
          </p:nvSpPr>
          <p:spPr bwMode="auto">
            <a:xfrm>
              <a:off x="1008" y="1104"/>
              <a:ext cx="0" cy="24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41" name="Line 85"/>
            <p:cNvSpPr>
              <a:spLocks noChangeShapeType="1"/>
            </p:cNvSpPr>
            <p:nvPr/>
          </p:nvSpPr>
          <p:spPr bwMode="auto">
            <a:xfrm flipH="1">
              <a:off x="1008" y="3600"/>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42" name="Oval 86"/>
            <p:cNvSpPr>
              <a:spLocks noChangeArrowheads="1"/>
            </p:cNvSpPr>
            <p:nvPr/>
          </p:nvSpPr>
          <p:spPr bwMode="auto">
            <a:xfrm>
              <a:off x="1248" y="326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43" name="Oval 87"/>
            <p:cNvSpPr>
              <a:spLocks noChangeArrowheads="1"/>
            </p:cNvSpPr>
            <p:nvPr/>
          </p:nvSpPr>
          <p:spPr bwMode="auto">
            <a:xfrm>
              <a:off x="1248" y="3456"/>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44" name="Oval 88"/>
            <p:cNvSpPr>
              <a:spLocks noChangeArrowheads="1"/>
            </p:cNvSpPr>
            <p:nvPr/>
          </p:nvSpPr>
          <p:spPr bwMode="auto">
            <a:xfrm>
              <a:off x="1248" y="364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45" name="Line 89"/>
            <p:cNvSpPr>
              <a:spLocks noChangeShapeType="1"/>
            </p:cNvSpPr>
            <p:nvPr/>
          </p:nvSpPr>
          <p:spPr bwMode="auto">
            <a:xfrm>
              <a:off x="1680" y="3072"/>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46" name="Line 90"/>
            <p:cNvSpPr>
              <a:spLocks noChangeShapeType="1"/>
            </p:cNvSpPr>
            <p:nvPr/>
          </p:nvSpPr>
          <p:spPr bwMode="auto">
            <a:xfrm>
              <a:off x="1680" y="3264"/>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47" name="Line 91"/>
            <p:cNvSpPr>
              <a:spLocks noChangeShapeType="1"/>
            </p:cNvSpPr>
            <p:nvPr/>
          </p:nvSpPr>
          <p:spPr bwMode="auto">
            <a:xfrm>
              <a:off x="1680" y="3456"/>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48" name="Line 92"/>
            <p:cNvSpPr>
              <a:spLocks noChangeShapeType="1"/>
            </p:cNvSpPr>
            <p:nvPr/>
          </p:nvSpPr>
          <p:spPr bwMode="auto">
            <a:xfrm>
              <a:off x="1680" y="3648"/>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49" name="Line 93"/>
            <p:cNvSpPr>
              <a:spLocks noChangeShapeType="1"/>
            </p:cNvSpPr>
            <p:nvPr/>
          </p:nvSpPr>
          <p:spPr bwMode="auto">
            <a:xfrm>
              <a:off x="1296" y="3120"/>
              <a:ext cx="0" cy="100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50" name="Line 94"/>
            <p:cNvSpPr>
              <a:spLocks noChangeShapeType="1"/>
            </p:cNvSpPr>
            <p:nvPr/>
          </p:nvSpPr>
          <p:spPr bwMode="auto">
            <a:xfrm>
              <a:off x="2496" y="345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10363" name="Group 95"/>
            <p:cNvGrpSpPr>
              <a:grpSpLocks/>
            </p:cNvGrpSpPr>
            <p:nvPr/>
          </p:nvGrpSpPr>
          <p:grpSpPr bwMode="auto">
            <a:xfrm>
              <a:off x="2880" y="1248"/>
              <a:ext cx="384" cy="192"/>
              <a:chOff x="1632" y="2784"/>
              <a:chExt cx="384" cy="192"/>
            </a:xfrm>
          </p:grpSpPr>
          <p:grpSp>
            <p:nvGrpSpPr>
              <p:cNvPr id="10514" name="Group 96"/>
              <p:cNvGrpSpPr>
                <a:grpSpLocks/>
              </p:cNvGrpSpPr>
              <p:nvPr/>
            </p:nvGrpSpPr>
            <p:grpSpPr bwMode="auto">
              <a:xfrm>
                <a:off x="1728" y="2784"/>
                <a:ext cx="192" cy="192"/>
                <a:chOff x="3264" y="2544"/>
                <a:chExt cx="288" cy="288"/>
              </a:xfrm>
            </p:grpSpPr>
            <p:sp>
              <p:nvSpPr>
                <p:cNvPr id="275553" name="Arc 97"/>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54" name="Arc 98"/>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55" name="Line 99"/>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5556" name="Line 100"/>
              <p:cNvSpPr>
                <a:spLocks noChangeShapeType="1"/>
              </p:cNvSpPr>
              <p:nvPr/>
            </p:nvSpPr>
            <p:spPr bwMode="auto">
              <a:xfrm flipH="1">
                <a:off x="1920" y="288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57" name="Line 101"/>
              <p:cNvSpPr>
                <a:spLocks noChangeShapeType="1"/>
              </p:cNvSpPr>
              <p:nvPr/>
            </p:nvSpPr>
            <p:spPr bwMode="auto">
              <a:xfrm>
                <a:off x="1632" y="28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58" name="Line 102"/>
              <p:cNvSpPr>
                <a:spLocks noChangeShapeType="1"/>
              </p:cNvSpPr>
              <p:nvPr/>
            </p:nvSpPr>
            <p:spPr bwMode="auto">
              <a:xfrm>
                <a:off x="1632" y="292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10364" name="Group 103"/>
            <p:cNvGrpSpPr>
              <a:grpSpLocks/>
            </p:cNvGrpSpPr>
            <p:nvPr/>
          </p:nvGrpSpPr>
          <p:grpSpPr bwMode="auto">
            <a:xfrm>
              <a:off x="2880" y="1440"/>
              <a:ext cx="384" cy="192"/>
              <a:chOff x="1632" y="2784"/>
              <a:chExt cx="384" cy="192"/>
            </a:xfrm>
          </p:grpSpPr>
          <p:grpSp>
            <p:nvGrpSpPr>
              <p:cNvPr id="10507" name="Group 104"/>
              <p:cNvGrpSpPr>
                <a:grpSpLocks/>
              </p:cNvGrpSpPr>
              <p:nvPr/>
            </p:nvGrpSpPr>
            <p:grpSpPr bwMode="auto">
              <a:xfrm>
                <a:off x="1728" y="2784"/>
                <a:ext cx="192" cy="192"/>
                <a:chOff x="3264" y="2544"/>
                <a:chExt cx="288" cy="288"/>
              </a:xfrm>
            </p:grpSpPr>
            <p:sp>
              <p:nvSpPr>
                <p:cNvPr id="275561" name="Arc 105"/>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62" name="Arc 106"/>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63" name="Line 107"/>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5564" name="Line 108"/>
              <p:cNvSpPr>
                <a:spLocks noChangeShapeType="1"/>
              </p:cNvSpPr>
              <p:nvPr/>
            </p:nvSpPr>
            <p:spPr bwMode="auto">
              <a:xfrm flipH="1">
                <a:off x="1920" y="288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65" name="Line 109"/>
              <p:cNvSpPr>
                <a:spLocks noChangeShapeType="1"/>
              </p:cNvSpPr>
              <p:nvPr/>
            </p:nvSpPr>
            <p:spPr bwMode="auto">
              <a:xfrm>
                <a:off x="1632" y="28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66" name="Line 110"/>
              <p:cNvSpPr>
                <a:spLocks noChangeShapeType="1"/>
              </p:cNvSpPr>
              <p:nvPr/>
            </p:nvSpPr>
            <p:spPr bwMode="auto">
              <a:xfrm>
                <a:off x="1632" y="292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10365" name="Group 111"/>
            <p:cNvGrpSpPr>
              <a:grpSpLocks/>
            </p:cNvGrpSpPr>
            <p:nvPr/>
          </p:nvGrpSpPr>
          <p:grpSpPr bwMode="auto">
            <a:xfrm>
              <a:off x="2880" y="1632"/>
              <a:ext cx="384" cy="192"/>
              <a:chOff x="1632" y="2784"/>
              <a:chExt cx="384" cy="192"/>
            </a:xfrm>
          </p:grpSpPr>
          <p:grpSp>
            <p:nvGrpSpPr>
              <p:cNvPr id="10500" name="Group 112"/>
              <p:cNvGrpSpPr>
                <a:grpSpLocks/>
              </p:cNvGrpSpPr>
              <p:nvPr/>
            </p:nvGrpSpPr>
            <p:grpSpPr bwMode="auto">
              <a:xfrm>
                <a:off x="1728" y="2784"/>
                <a:ext cx="192" cy="192"/>
                <a:chOff x="3264" y="2544"/>
                <a:chExt cx="288" cy="288"/>
              </a:xfrm>
            </p:grpSpPr>
            <p:sp>
              <p:nvSpPr>
                <p:cNvPr id="275569" name="Arc 113"/>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70" name="Arc 114"/>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71" name="Line 115"/>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5572" name="Line 116"/>
              <p:cNvSpPr>
                <a:spLocks noChangeShapeType="1"/>
              </p:cNvSpPr>
              <p:nvPr/>
            </p:nvSpPr>
            <p:spPr bwMode="auto">
              <a:xfrm flipH="1">
                <a:off x="1920" y="288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73" name="Line 117"/>
              <p:cNvSpPr>
                <a:spLocks noChangeShapeType="1"/>
              </p:cNvSpPr>
              <p:nvPr/>
            </p:nvSpPr>
            <p:spPr bwMode="auto">
              <a:xfrm>
                <a:off x="1632" y="28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74" name="Line 118"/>
              <p:cNvSpPr>
                <a:spLocks noChangeShapeType="1"/>
              </p:cNvSpPr>
              <p:nvPr/>
            </p:nvSpPr>
            <p:spPr bwMode="auto">
              <a:xfrm>
                <a:off x="1632" y="292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10366" name="Group 119"/>
            <p:cNvGrpSpPr>
              <a:grpSpLocks/>
            </p:cNvGrpSpPr>
            <p:nvPr/>
          </p:nvGrpSpPr>
          <p:grpSpPr bwMode="auto">
            <a:xfrm>
              <a:off x="2880" y="1824"/>
              <a:ext cx="384" cy="192"/>
              <a:chOff x="1632" y="2784"/>
              <a:chExt cx="384" cy="192"/>
            </a:xfrm>
          </p:grpSpPr>
          <p:grpSp>
            <p:nvGrpSpPr>
              <p:cNvPr id="10493" name="Group 120"/>
              <p:cNvGrpSpPr>
                <a:grpSpLocks/>
              </p:cNvGrpSpPr>
              <p:nvPr/>
            </p:nvGrpSpPr>
            <p:grpSpPr bwMode="auto">
              <a:xfrm>
                <a:off x="1728" y="2784"/>
                <a:ext cx="192" cy="192"/>
                <a:chOff x="3264" y="2544"/>
                <a:chExt cx="288" cy="288"/>
              </a:xfrm>
            </p:grpSpPr>
            <p:sp>
              <p:nvSpPr>
                <p:cNvPr id="275577" name="Arc 121"/>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78" name="Arc 122"/>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79" name="Line 123"/>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5580" name="Line 124"/>
              <p:cNvSpPr>
                <a:spLocks noChangeShapeType="1"/>
              </p:cNvSpPr>
              <p:nvPr/>
            </p:nvSpPr>
            <p:spPr bwMode="auto">
              <a:xfrm flipH="1">
                <a:off x="1920" y="288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81" name="Line 125"/>
              <p:cNvSpPr>
                <a:spLocks noChangeShapeType="1"/>
              </p:cNvSpPr>
              <p:nvPr/>
            </p:nvSpPr>
            <p:spPr bwMode="auto">
              <a:xfrm>
                <a:off x="1632" y="28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82" name="Line 126"/>
              <p:cNvSpPr>
                <a:spLocks noChangeShapeType="1"/>
              </p:cNvSpPr>
              <p:nvPr/>
            </p:nvSpPr>
            <p:spPr bwMode="auto">
              <a:xfrm>
                <a:off x="1632" y="292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5583" name="Line 127"/>
            <p:cNvSpPr>
              <a:spLocks noChangeShapeType="1"/>
            </p:cNvSpPr>
            <p:nvPr/>
          </p:nvSpPr>
          <p:spPr bwMode="auto">
            <a:xfrm flipV="1">
              <a:off x="2880" y="816"/>
              <a:ext cx="0" cy="48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84" name="Line 128"/>
            <p:cNvSpPr>
              <a:spLocks noChangeShapeType="1"/>
            </p:cNvSpPr>
            <p:nvPr/>
          </p:nvSpPr>
          <p:spPr bwMode="auto">
            <a:xfrm>
              <a:off x="2784" y="912"/>
              <a:ext cx="0" cy="57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85" name="Line 129"/>
            <p:cNvSpPr>
              <a:spLocks noChangeShapeType="1"/>
            </p:cNvSpPr>
            <p:nvPr/>
          </p:nvSpPr>
          <p:spPr bwMode="auto">
            <a:xfrm flipH="1">
              <a:off x="2784" y="14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86" name="Line 130"/>
            <p:cNvSpPr>
              <a:spLocks noChangeShapeType="1"/>
            </p:cNvSpPr>
            <p:nvPr/>
          </p:nvSpPr>
          <p:spPr bwMode="auto">
            <a:xfrm>
              <a:off x="2880" y="1392"/>
              <a:ext cx="0" cy="25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87" name="Line 131"/>
            <p:cNvSpPr>
              <a:spLocks noChangeShapeType="1"/>
            </p:cNvSpPr>
            <p:nvPr/>
          </p:nvSpPr>
          <p:spPr bwMode="auto">
            <a:xfrm>
              <a:off x="2688" y="1008"/>
              <a:ext cx="0" cy="67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88" name="Line 132"/>
            <p:cNvSpPr>
              <a:spLocks noChangeShapeType="1"/>
            </p:cNvSpPr>
            <p:nvPr/>
          </p:nvSpPr>
          <p:spPr bwMode="auto">
            <a:xfrm flipH="1">
              <a:off x="2688" y="1680"/>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89" name="Line 133"/>
            <p:cNvSpPr>
              <a:spLocks noChangeShapeType="1"/>
            </p:cNvSpPr>
            <p:nvPr/>
          </p:nvSpPr>
          <p:spPr bwMode="auto">
            <a:xfrm>
              <a:off x="2592" y="1104"/>
              <a:ext cx="0" cy="76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90" name="Line 134"/>
            <p:cNvSpPr>
              <a:spLocks noChangeShapeType="1"/>
            </p:cNvSpPr>
            <p:nvPr/>
          </p:nvSpPr>
          <p:spPr bwMode="auto">
            <a:xfrm flipH="1">
              <a:off x="2592" y="1872"/>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91" name="Oval 135"/>
            <p:cNvSpPr>
              <a:spLocks noChangeArrowheads="1"/>
            </p:cNvSpPr>
            <p:nvPr/>
          </p:nvSpPr>
          <p:spPr bwMode="auto">
            <a:xfrm>
              <a:off x="2832" y="1536"/>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92" name="Oval 136"/>
            <p:cNvSpPr>
              <a:spLocks noChangeArrowheads="1"/>
            </p:cNvSpPr>
            <p:nvPr/>
          </p:nvSpPr>
          <p:spPr bwMode="auto">
            <a:xfrm>
              <a:off x="2832" y="172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93" name="Oval 137"/>
            <p:cNvSpPr>
              <a:spLocks noChangeArrowheads="1"/>
            </p:cNvSpPr>
            <p:nvPr/>
          </p:nvSpPr>
          <p:spPr bwMode="auto">
            <a:xfrm>
              <a:off x="2832" y="1920"/>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94" name="Line 138"/>
            <p:cNvSpPr>
              <a:spLocks noChangeShapeType="1"/>
            </p:cNvSpPr>
            <p:nvPr/>
          </p:nvSpPr>
          <p:spPr bwMode="auto">
            <a:xfrm>
              <a:off x="2496" y="2688"/>
              <a:ext cx="76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95" name="Line 139"/>
            <p:cNvSpPr>
              <a:spLocks noChangeShapeType="1"/>
            </p:cNvSpPr>
            <p:nvPr/>
          </p:nvSpPr>
          <p:spPr bwMode="auto">
            <a:xfrm>
              <a:off x="2496" y="2880"/>
              <a:ext cx="76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96" name="Line 140"/>
            <p:cNvSpPr>
              <a:spLocks noChangeShapeType="1"/>
            </p:cNvSpPr>
            <p:nvPr/>
          </p:nvSpPr>
          <p:spPr bwMode="auto">
            <a:xfrm>
              <a:off x="2496" y="3072"/>
              <a:ext cx="76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97" name="Line 141"/>
            <p:cNvSpPr>
              <a:spLocks noChangeShapeType="1"/>
            </p:cNvSpPr>
            <p:nvPr/>
          </p:nvSpPr>
          <p:spPr bwMode="auto">
            <a:xfrm>
              <a:off x="2496" y="3264"/>
              <a:ext cx="76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98" name="Line 142"/>
            <p:cNvSpPr>
              <a:spLocks noChangeShapeType="1"/>
            </p:cNvSpPr>
            <p:nvPr/>
          </p:nvSpPr>
          <p:spPr bwMode="auto">
            <a:xfrm>
              <a:off x="4896" y="3072"/>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599" name="Line 143"/>
            <p:cNvSpPr>
              <a:spLocks noChangeShapeType="1"/>
            </p:cNvSpPr>
            <p:nvPr/>
          </p:nvSpPr>
          <p:spPr bwMode="auto">
            <a:xfrm>
              <a:off x="2592" y="3456"/>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00" name="Line 144"/>
            <p:cNvSpPr>
              <a:spLocks noChangeShapeType="1"/>
            </p:cNvSpPr>
            <p:nvPr/>
          </p:nvSpPr>
          <p:spPr bwMode="auto">
            <a:xfrm>
              <a:off x="2592" y="3552"/>
              <a:ext cx="244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01" name="Line 145"/>
            <p:cNvSpPr>
              <a:spLocks noChangeShapeType="1"/>
            </p:cNvSpPr>
            <p:nvPr/>
          </p:nvSpPr>
          <p:spPr bwMode="auto">
            <a:xfrm>
              <a:off x="3696" y="3264"/>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nvGrpSpPr>
            <p:cNvPr id="10386" name="Group 146"/>
            <p:cNvGrpSpPr>
              <a:grpSpLocks/>
            </p:cNvGrpSpPr>
            <p:nvPr/>
          </p:nvGrpSpPr>
          <p:grpSpPr bwMode="auto">
            <a:xfrm>
              <a:off x="4080" y="1056"/>
              <a:ext cx="384" cy="192"/>
              <a:chOff x="1632" y="2784"/>
              <a:chExt cx="384" cy="192"/>
            </a:xfrm>
          </p:grpSpPr>
          <p:grpSp>
            <p:nvGrpSpPr>
              <p:cNvPr id="10486" name="Group 147"/>
              <p:cNvGrpSpPr>
                <a:grpSpLocks/>
              </p:cNvGrpSpPr>
              <p:nvPr/>
            </p:nvGrpSpPr>
            <p:grpSpPr bwMode="auto">
              <a:xfrm>
                <a:off x="1728" y="2784"/>
                <a:ext cx="192" cy="192"/>
                <a:chOff x="3264" y="2544"/>
                <a:chExt cx="288" cy="288"/>
              </a:xfrm>
            </p:grpSpPr>
            <p:sp>
              <p:nvSpPr>
                <p:cNvPr id="275604" name="Arc 148"/>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05" name="Arc 149"/>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06" name="Line 150"/>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5607" name="Line 151"/>
              <p:cNvSpPr>
                <a:spLocks noChangeShapeType="1"/>
              </p:cNvSpPr>
              <p:nvPr/>
            </p:nvSpPr>
            <p:spPr bwMode="auto">
              <a:xfrm flipH="1">
                <a:off x="1920" y="288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08" name="Line 152"/>
              <p:cNvSpPr>
                <a:spLocks noChangeShapeType="1"/>
              </p:cNvSpPr>
              <p:nvPr/>
            </p:nvSpPr>
            <p:spPr bwMode="auto">
              <a:xfrm>
                <a:off x="1632" y="28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09" name="Line 153"/>
              <p:cNvSpPr>
                <a:spLocks noChangeShapeType="1"/>
              </p:cNvSpPr>
              <p:nvPr/>
            </p:nvSpPr>
            <p:spPr bwMode="auto">
              <a:xfrm>
                <a:off x="1632" y="292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10387" name="Group 154"/>
            <p:cNvGrpSpPr>
              <a:grpSpLocks/>
            </p:cNvGrpSpPr>
            <p:nvPr/>
          </p:nvGrpSpPr>
          <p:grpSpPr bwMode="auto">
            <a:xfrm>
              <a:off x="4080" y="1248"/>
              <a:ext cx="384" cy="192"/>
              <a:chOff x="1632" y="2784"/>
              <a:chExt cx="384" cy="192"/>
            </a:xfrm>
          </p:grpSpPr>
          <p:grpSp>
            <p:nvGrpSpPr>
              <p:cNvPr id="10479" name="Group 155"/>
              <p:cNvGrpSpPr>
                <a:grpSpLocks/>
              </p:cNvGrpSpPr>
              <p:nvPr/>
            </p:nvGrpSpPr>
            <p:grpSpPr bwMode="auto">
              <a:xfrm>
                <a:off x="1728" y="2784"/>
                <a:ext cx="192" cy="192"/>
                <a:chOff x="3264" y="2544"/>
                <a:chExt cx="288" cy="288"/>
              </a:xfrm>
            </p:grpSpPr>
            <p:sp>
              <p:nvSpPr>
                <p:cNvPr id="275612" name="Arc 156"/>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13" name="Arc 157"/>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14" name="Line 158"/>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5615" name="Line 159"/>
              <p:cNvSpPr>
                <a:spLocks noChangeShapeType="1"/>
              </p:cNvSpPr>
              <p:nvPr/>
            </p:nvSpPr>
            <p:spPr bwMode="auto">
              <a:xfrm flipH="1">
                <a:off x="1920" y="288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16" name="Line 160"/>
              <p:cNvSpPr>
                <a:spLocks noChangeShapeType="1"/>
              </p:cNvSpPr>
              <p:nvPr/>
            </p:nvSpPr>
            <p:spPr bwMode="auto">
              <a:xfrm>
                <a:off x="1632" y="28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17" name="Line 161"/>
              <p:cNvSpPr>
                <a:spLocks noChangeShapeType="1"/>
              </p:cNvSpPr>
              <p:nvPr/>
            </p:nvSpPr>
            <p:spPr bwMode="auto">
              <a:xfrm>
                <a:off x="1632" y="292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10388" name="Group 162"/>
            <p:cNvGrpSpPr>
              <a:grpSpLocks/>
            </p:cNvGrpSpPr>
            <p:nvPr/>
          </p:nvGrpSpPr>
          <p:grpSpPr bwMode="auto">
            <a:xfrm>
              <a:off x="4080" y="1440"/>
              <a:ext cx="384" cy="192"/>
              <a:chOff x="1632" y="2784"/>
              <a:chExt cx="384" cy="192"/>
            </a:xfrm>
          </p:grpSpPr>
          <p:grpSp>
            <p:nvGrpSpPr>
              <p:cNvPr id="10472" name="Group 163"/>
              <p:cNvGrpSpPr>
                <a:grpSpLocks/>
              </p:cNvGrpSpPr>
              <p:nvPr/>
            </p:nvGrpSpPr>
            <p:grpSpPr bwMode="auto">
              <a:xfrm>
                <a:off x="1728" y="2784"/>
                <a:ext cx="192" cy="192"/>
                <a:chOff x="3264" y="2544"/>
                <a:chExt cx="288" cy="288"/>
              </a:xfrm>
            </p:grpSpPr>
            <p:sp>
              <p:nvSpPr>
                <p:cNvPr id="275620" name="Arc 164"/>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21" name="Arc 165"/>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22" name="Line 166"/>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5623" name="Line 167"/>
              <p:cNvSpPr>
                <a:spLocks noChangeShapeType="1"/>
              </p:cNvSpPr>
              <p:nvPr/>
            </p:nvSpPr>
            <p:spPr bwMode="auto">
              <a:xfrm flipH="1">
                <a:off x="1920" y="288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24" name="Line 168"/>
              <p:cNvSpPr>
                <a:spLocks noChangeShapeType="1"/>
              </p:cNvSpPr>
              <p:nvPr/>
            </p:nvSpPr>
            <p:spPr bwMode="auto">
              <a:xfrm>
                <a:off x="1632" y="28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25" name="Line 169"/>
              <p:cNvSpPr>
                <a:spLocks noChangeShapeType="1"/>
              </p:cNvSpPr>
              <p:nvPr/>
            </p:nvSpPr>
            <p:spPr bwMode="auto">
              <a:xfrm>
                <a:off x="1632" y="292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grpSp>
          <p:nvGrpSpPr>
            <p:cNvPr id="10389" name="Group 170"/>
            <p:cNvGrpSpPr>
              <a:grpSpLocks/>
            </p:cNvGrpSpPr>
            <p:nvPr/>
          </p:nvGrpSpPr>
          <p:grpSpPr bwMode="auto">
            <a:xfrm>
              <a:off x="4080" y="1632"/>
              <a:ext cx="384" cy="192"/>
              <a:chOff x="1632" y="2784"/>
              <a:chExt cx="384" cy="192"/>
            </a:xfrm>
          </p:grpSpPr>
          <p:grpSp>
            <p:nvGrpSpPr>
              <p:cNvPr id="10465" name="Group 171"/>
              <p:cNvGrpSpPr>
                <a:grpSpLocks/>
              </p:cNvGrpSpPr>
              <p:nvPr/>
            </p:nvGrpSpPr>
            <p:grpSpPr bwMode="auto">
              <a:xfrm>
                <a:off x="1728" y="2784"/>
                <a:ext cx="192" cy="192"/>
                <a:chOff x="3264" y="2544"/>
                <a:chExt cx="288" cy="288"/>
              </a:xfrm>
            </p:grpSpPr>
            <p:sp>
              <p:nvSpPr>
                <p:cNvPr id="275628" name="Arc 172"/>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29" name="Arc 173"/>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30" name="Line 174"/>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5631" name="Line 175"/>
              <p:cNvSpPr>
                <a:spLocks noChangeShapeType="1"/>
              </p:cNvSpPr>
              <p:nvPr/>
            </p:nvSpPr>
            <p:spPr bwMode="auto">
              <a:xfrm flipH="1">
                <a:off x="1920" y="288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32" name="Line 176"/>
              <p:cNvSpPr>
                <a:spLocks noChangeShapeType="1"/>
              </p:cNvSpPr>
              <p:nvPr/>
            </p:nvSpPr>
            <p:spPr bwMode="auto">
              <a:xfrm>
                <a:off x="1632" y="28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33" name="Line 177"/>
              <p:cNvSpPr>
                <a:spLocks noChangeShapeType="1"/>
              </p:cNvSpPr>
              <p:nvPr/>
            </p:nvSpPr>
            <p:spPr bwMode="auto">
              <a:xfrm>
                <a:off x="1632" y="292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5634" name="Line 178"/>
            <p:cNvSpPr>
              <a:spLocks noChangeShapeType="1"/>
            </p:cNvSpPr>
            <p:nvPr/>
          </p:nvSpPr>
          <p:spPr bwMode="auto">
            <a:xfrm flipV="1">
              <a:off x="4080" y="816"/>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35" name="Line 179"/>
            <p:cNvSpPr>
              <a:spLocks noChangeShapeType="1"/>
            </p:cNvSpPr>
            <p:nvPr/>
          </p:nvSpPr>
          <p:spPr bwMode="auto">
            <a:xfrm>
              <a:off x="3984" y="912"/>
              <a:ext cx="0" cy="38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36" name="Line 180"/>
            <p:cNvSpPr>
              <a:spLocks noChangeShapeType="1"/>
            </p:cNvSpPr>
            <p:nvPr/>
          </p:nvSpPr>
          <p:spPr bwMode="auto">
            <a:xfrm flipH="1">
              <a:off x="3984" y="129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37" name="Line 181"/>
            <p:cNvSpPr>
              <a:spLocks noChangeShapeType="1"/>
            </p:cNvSpPr>
            <p:nvPr/>
          </p:nvSpPr>
          <p:spPr bwMode="auto">
            <a:xfrm>
              <a:off x="4080" y="1200"/>
              <a:ext cx="0" cy="26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38" name="Line 182"/>
            <p:cNvSpPr>
              <a:spLocks noChangeShapeType="1"/>
            </p:cNvSpPr>
            <p:nvPr/>
          </p:nvSpPr>
          <p:spPr bwMode="auto">
            <a:xfrm>
              <a:off x="3888" y="1008"/>
              <a:ext cx="0" cy="48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39" name="Line 183"/>
            <p:cNvSpPr>
              <a:spLocks noChangeShapeType="1"/>
            </p:cNvSpPr>
            <p:nvPr/>
          </p:nvSpPr>
          <p:spPr bwMode="auto">
            <a:xfrm flipH="1">
              <a:off x="3888" y="1488"/>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40" name="Line 184"/>
            <p:cNvSpPr>
              <a:spLocks noChangeShapeType="1"/>
            </p:cNvSpPr>
            <p:nvPr/>
          </p:nvSpPr>
          <p:spPr bwMode="auto">
            <a:xfrm>
              <a:off x="3792" y="1104"/>
              <a:ext cx="0" cy="57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41" name="Line 185"/>
            <p:cNvSpPr>
              <a:spLocks noChangeShapeType="1"/>
            </p:cNvSpPr>
            <p:nvPr/>
          </p:nvSpPr>
          <p:spPr bwMode="auto">
            <a:xfrm flipH="1">
              <a:off x="3792" y="1680"/>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42" name="Oval 186"/>
            <p:cNvSpPr>
              <a:spLocks noChangeArrowheads="1"/>
            </p:cNvSpPr>
            <p:nvPr/>
          </p:nvSpPr>
          <p:spPr bwMode="auto">
            <a:xfrm>
              <a:off x="4032" y="134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43" name="Oval 187"/>
            <p:cNvSpPr>
              <a:spLocks noChangeArrowheads="1"/>
            </p:cNvSpPr>
            <p:nvPr/>
          </p:nvSpPr>
          <p:spPr bwMode="auto">
            <a:xfrm>
              <a:off x="4032" y="1536"/>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44" name="Oval 188"/>
            <p:cNvSpPr>
              <a:spLocks noChangeArrowheads="1"/>
            </p:cNvSpPr>
            <p:nvPr/>
          </p:nvSpPr>
          <p:spPr bwMode="auto">
            <a:xfrm>
              <a:off x="4032" y="172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45" name="Line 189"/>
            <p:cNvSpPr>
              <a:spLocks noChangeShapeType="1"/>
            </p:cNvSpPr>
            <p:nvPr/>
          </p:nvSpPr>
          <p:spPr bwMode="auto">
            <a:xfrm>
              <a:off x="3696" y="2496"/>
              <a:ext cx="76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46" name="Line 190"/>
            <p:cNvSpPr>
              <a:spLocks noChangeShapeType="1"/>
            </p:cNvSpPr>
            <p:nvPr/>
          </p:nvSpPr>
          <p:spPr bwMode="auto">
            <a:xfrm>
              <a:off x="3696" y="2688"/>
              <a:ext cx="76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47" name="Line 191"/>
            <p:cNvSpPr>
              <a:spLocks noChangeShapeType="1"/>
            </p:cNvSpPr>
            <p:nvPr/>
          </p:nvSpPr>
          <p:spPr bwMode="auto">
            <a:xfrm>
              <a:off x="3696" y="2880"/>
              <a:ext cx="76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48" name="Line 192"/>
            <p:cNvSpPr>
              <a:spLocks noChangeShapeType="1"/>
            </p:cNvSpPr>
            <p:nvPr/>
          </p:nvSpPr>
          <p:spPr bwMode="auto">
            <a:xfrm>
              <a:off x="3696" y="3072"/>
              <a:ext cx="76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49" name="Line 193"/>
            <p:cNvSpPr>
              <a:spLocks noChangeShapeType="1"/>
            </p:cNvSpPr>
            <p:nvPr/>
          </p:nvSpPr>
          <p:spPr bwMode="auto">
            <a:xfrm>
              <a:off x="3792" y="3264"/>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50" name="Line 194"/>
            <p:cNvSpPr>
              <a:spLocks noChangeShapeType="1"/>
            </p:cNvSpPr>
            <p:nvPr/>
          </p:nvSpPr>
          <p:spPr bwMode="auto">
            <a:xfrm>
              <a:off x="3792" y="3360"/>
              <a:ext cx="15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51" name="Line 195"/>
            <p:cNvSpPr>
              <a:spLocks noChangeShapeType="1"/>
            </p:cNvSpPr>
            <p:nvPr/>
          </p:nvSpPr>
          <p:spPr bwMode="auto">
            <a:xfrm>
              <a:off x="4896" y="2880"/>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52" name="Line 196"/>
            <p:cNvSpPr>
              <a:spLocks noChangeShapeType="1"/>
            </p:cNvSpPr>
            <p:nvPr/>
          </p:nvSpPr>
          <p:spPr bwMode="auto">
            <a:xfrm>
              <a:off x="4896" y="2688"/>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53" name="Line 197"/>
            <p:cNvSpPr>
              <a:spLocks noChangeShapeType="1"/>
            </p:cNvSpPr>
            <p:nvPr/>
          </p:nvSpPr>
          <p:spPr bwMode="auto">
            <a:xfrm>
              <a:off x="4896" y="2496"/>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54" name="Line 198"/>
            <p:cNvSpPr>
              <a:spLocks noChangeShapeType="1"/>
            </p:cNvSpPr>
            <p:nvPr/>
          </p:nvSpPr>
          <p:spPr bwMode="auto">
            <a:xfrm>
              <a:off x="4896" y="2304"/>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55" name="Line 199"/>
            <p:cNvSpPr>
              <a:spLocks noChangeShapeType="1"/>
            </p:cNvSpPr>
            <p:nvPr/>
          </p:nvSpPr>
          <p:spPr bwMode="auto">
            <a:xfrm>
              <a:off x="5040" y="3648"/>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56" name="Line 200"/>
            <p:cNvSpPr>
              <a:spLocks noChangeShapeType="1"/>
            </p:cNvSpPr>
            <p:nvPr/>
          </p:nvSpPr>
          <p:spPr bwMode="auto">
            <a:xfrm>
              <a:off x="5040" y="3552"/>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57" name="Line 201"/>
            <p:cNvSpPr>
              <a:spLocks noChangeShapeType="1"/>
            </p:cNvSpPr>
            <p:nvPr/>
          </p:nvSpPr>
          <p:spPr bwMode="auto">
            <a:xfrm>
              <a:off x="912" y="3840"/>
              <a:ext cx="316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58" name="Line 202"/>
            <p:cNvSpPr>
              <a:spLocks noChangeShapeType="1"/>
            </p:cNvSpPr>
            <p:nvPr/>
          </p:nvSpPr>
          <p:spPr bwMode="auto">
            <a:xfrm>
              <a:off x="816" y="3936"/>
              <a:ext cx="20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59" name="Line 203"/>
            <p:cNvSpPr>
              <a:spLocks noChangeShapeType="1"/>
            </p:cNvSpPr>
            <p:nvPr/>
          </p:nvSpPr>
          <p:spPr bwMode="auto">
            <a:xfrm>
              <a:off x="720" y="4032"/>
              <a:ext cx="96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60" name="Line 204"/>
            <p:cNvSpPr>
              <a:spLocks noChangeShapeType="1"/>
            </p:cNvSpPr>
            <p:nvPr/>
          </p:nvSpPr>
          <p:spPr bwMode="auto">
            <a:xfrm>
              <a:off x="624" y="4128"/>
              <a:ext cx="67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61" name="Line 205"/>
            <p:cNvSpPr>
              <a:spLocks noChangeShapeType="1"/>
            </p:cNvSpPr>
            <p:nvPr/>
          </p:nvSpPr>
          <p:spPr bwMode="auto">
            <a:xfrm>
              <a:off x="1968" y="3648"/>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62" name="Line 206"/>
            <p:cNvSpPr>
              <a:spLocks noChangeShapeType="1"/>
            </p:cNvSpPr>
            <p:nvPr/>
          </p:nvSpPr>
          <p:spPr bwMode="auto">
            <a:xfrm>
              <a:off x="1968" y="3744"/>
              <a:ext cx="302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63" name="Line 207"/>
            <p:cNvSpPr>
              <a:spLocks noChangeShapeType="1"/>
            </p:cNvSpPr>
            <p:nvPr/>
          </p:nvSpPr>
          <p:spPr bwMode="auto">
            <a:xfrm>
              <a:off x="4992" y="3936"/>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64" name="Line 208"/>
            <p:cNvSpPr>
              <a:spLocks noChangeShapeType="1"/>
            </p:cNvSpPr>
            <p:nvPr/>
          </p:nvSpPr>
          <p:spPr bwMode="auto">
            <a:xfrm>
              <a:off x="4992" y="3744"/>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65" name="Line 209"/>
            <p:cNvSpPr>
              <a:spLocks noChangeShapeType="1"/>
            </p:cNvSpPr>
            <p:nvPr/>
          </p:nvSpPr>
          <p:spPr bwMode="auto">
            <a:xfrm>
              <a:off x="1968" y="288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66" name="Text Box 210"/>
            <p:cNvSpPr txBox="1">
              <a:spLocks noChangeArrowheads="1"/>
            </p:cNvSpPr>
            <p:nvPr/>
          </p:nvSpPr>
          <p:spPr bwMode="auto">
            <a:xfrm>
              <a:off x="1776" y="2694"/>
              <a:ext cx="226" cy="327"/>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0</a:t>
              </a:r>
            </a:p>
          </p:txBody>
        </p:sp>
        <p:sp>
          <p:nvSpPr>
            <p:cNvPr id="275667" name="Line 211"/>
            <p:cNvSpPr>
              <a:spLocks noChangeShapeType="1"/>
            </p:cNvSpPr>
            <p:nvPr/>
          </p:nvSpPr>
          <p:spPr bwMode="auto">
            <a:xfrm>
              <a:off x="912" y="1104"/>
              <a:ext cx="288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68" name="Line 212"/>
            <p:cNvSpPr>
              <a:spLocks noChangeShapeType="1"/>
            </p:cNvSpPr>
            <p:nvPr/>
          </p:nvSpPr>
          <p:spPr bwMode="auto">
            <a:xfrm>
              <a:off x="816" y="1008"/>
              <a:ext cx="307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69" name="Line 213"/>
            <p:cNvSpPr>
              <a:spLocks noChangeShapeType="1"/>
            </p:cNvSpPr>
            <p:nvPr/>
          </p:nvSpPr>
          <p:spPr bwMode="auto">
            <a:xfrm>
              <a:off x="720" y="912"/>
              <a:ext cx="32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70" name="Line 214"/>
            <p:cNvSpPr>
              <a:spLocks noChangeShapeType="1"/>
            </p:cNvSpPr>
            <p:nvPr/>
          </p:nvSpPr>
          <p:spPr bwMode="auto">
            <a:xfrm>
              <a:off x="624" y="816"/>
              <a:ext cx="345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71" name="Oval 215"/>
            <p:cNvSpPr>
              <a:spLocks noChangeArrowheads="1"/>
            </p:cNvSpPr>
            <p:nvPr/>
          </p:nvSpPr>
          <p:spPr bwMode="auto">
            <a:xfrm>
              <a:off x="2832" y="76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72" name="Oval 216"/>
            <p:cNvSpPr>
              <a:spLocks noChangeArrowheads="1"/>
            </p:cNvSpPr>
            <p:nvPr/>
          </p:nvSpPr>
          <p:spPr bwMode="auto">
            <a:xfrm>
              <a:off x="2736" y="86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73" name="Oval 217"/>
            <p:cNvSpPr>
              <a:spLocks noChangeArrowheads="1"/>
            </p:cNvSpPr>
            <p:nvPr/>
          </p:nvSpPr>
          <p:spPr bwMode="auto">
            <a:xfrm>
              <a:off x="2640" y="960"/>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74" name="Oval 218"/>
            <p:cNvSpPr>
              <a:spLocks noChangeArrowheads="1"/>
            </p:cNvSpPr>
            <p:nvPr/>
          </p:nvSpPr>
          <p:spPr bwMode="auto">
            <a:xfrm>
              <a:off x="2544" y="1056"/>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75" name="Oval 219"/>
            <p:cNvSpPr>
              <a:spLocks noChangeArrowheads="1"/>
            </p:cNvSpPr>
            <p:nvPr/>
          </p:nvSpPr>
          <p:spPr bwMode="auto">
            <a:xfrm>
              <a:off x="1632" y="76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76" name="Oval 220"/>
            <p:cNvSpPr>
              <a:spLocks noChangeArrowheads="1"/>
            </p:cNvSpPr>
            <p:nvPr/>
          </p:nvSpPr>
          <p:spPr bwMode="auto">
            <a:xfrm>
              <a:off x="1536" y="86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77" name="Oval 221"/>
            <p:cNvSpPr>
              <a:spLocks noChangeArrowheads="1"/>
            </p:cNvSpPr>
            <p:nvPr/>
          </p:nvSpPr>
          <p:spPr bwMode="auto">
            <a:xfrm>
              <a:off x="1440" y="960"/>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78" name="Oval 222"/>
            <p:cNvSpPr>
              <a:spLocks noChangeArrowheads="1"/>
            </p:cNvSpPr>
            <p:nvPr/>
          </p:nvSpPr>
          <p:spPr bwMode="auto">
            <a:xfrm>
              <a:off x="1344" y="1056"/>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79" name="Oval 223"/>
            <p:cNvSpPr>
              <a:spLocks noChangeArrowheads="1"/>
            </p:cNvSpPr>
            <p:nvPr/>
          </p:nvSpPr>
          <p:spPr bwMode="auto">
            <a:xfrm>
              <a:off x="1248" y="76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80" name="Oval 224"/>
            <p:cNvSpPr>
              <a:spLocks noChangeArrowheads="1"/>
            </p:cNvSpPr>
            <p:nvPr/>
          </p:nvSpPr>
          <p:spPr bwMode="auto">
            <a:xfrm>
              <a:off x="1152" y="86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81" name="Oval 225"/>
            <p:cNvSpPr>
              <a:spLocks noChangeArrowheads="1"/>
            </p:cNvSpPr>
            <p:nvPr/>
          </p:nvSpPr>
          <p:spPr bwMode="auto">
            <a:xfrm>
              <a:off x="1056" y="960"/>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82" name="Oval 226"/>
            <p:cNvSpPr>
              <a:spLocks noChangeArrowheads="1"/>
            </p:cNvSpPr>
            <p:nvPr/>
          </p:nvSpPr>
          <p:spPr bwMode="auto">
            <a:xfrm>
              <a:off x="960" y="1056"/>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83" name="Line 227"/>
            <p:cNvSpPr>
              <a:spLocks noChangeShapeType="1"/>
            </p:cNvSpPr>
            <p:nvPr/>
          </p:nvSpPr>
          <p:spPr bwMode="auto">
            <a:xfrm>
              <a:off x="912" y="2688"/>
              <a:ext cx="0" cy="115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84" name="Line 228"/>
            <p:cNvSpPr>
              <a:spLocks noChangeShapeType="1"/>
            </p:cNvSpPr>
            <p:nvPr/>
          </p:nvSpPr>
          <p:spPr bwMode="auto">
            <a:xfrm>
              <a:off x="432" y="2688"/>
              <a:ext cx="48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85" name="Line 229"/>
            <p:cNvSpPr>
              <a:spLocks noChangeShapeType="1"/>
            </p:cNvSpPr>
            <p:nvPr/>
          </p:nvSpPr>
          <p:spPr bwMode="auto">
            <a:xfrm>
              <a:off x="816" y="2976"/>
              <a:ext cx="0" cy="96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86" name="Line 230"/>
            <p:cNvSpPr>
              <a:spLocks noChangeShapeType="1"/>
            </p:cNvSpPr>
            <p:nvPr/>
          </p:nvSpPr>
          <p:spPr bwMode="auto">
            <a:xfrm>
              <a:off x="432" y="2976"/>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87" name="Line 231"/>
            <p:cNvSpPr>
              <a:spLocks noChangeShapeType="1"/>
            </p:cNvSpPr>
            <p:nvPr/>
          </p:nvSpPr>
          <p:spPr bwMode="auto">
            <a:xfrm>
              <a:off x="720" y="3264"/>
              <a:ext cx="0" cy="76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88" name="Line 232"/>
            <p:cNvSpPr>
              <a:spLocks noChangeShapeType="1"/>
            </p:cNvSpPr>
            <p:nvPr/>
          </p:nvSpPr>
          <p:spPr bwMode="auto">
            <a:xfrm>
              <a:off x="432" y="3264"/>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89" name="Line 233"/>
            <p:cNvSpPr>
              <a:spLocks noChangeShapeType="1"/>
            </p:cNvSpPr>
            <p:nvPr/>
          </p:nvSpPr>
          <p:spPr bwMode="auto">
            <a:xfrm>
              <a:off x="624" y="3552"/>
              <a:ext cx="0" cy="57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90" name="Line 234"/>
            <p:cNvSpPr>
              <a:spLocks noChangeShapeType="1"/>
            </p:cNvSpPr>
            <p:nvPr/>
          </p:nvSpPr>
          <p:spPr bwMode="auto">
            <a:xfrm>
              <a:off x="432" y="3552"/>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91" name="Line 235"/>
            <p:cNvSpPr>
              <a:spLocks noChangeShapeType="1"/>
            </p:cNvSpPr>
            <p:nvPr/>
          </p:nvSpPr>
          <p:spPr bwMode="auto">
            <a:xfrm>
              <a:off x="912" y="1104"/>
              <a:ext cx="0" cy="115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92" name="Line 236"/>
            <p:cNvSpPr>
              <a:spLocks noChangeShapeType="1"/>
            </p:cNvSpPr>
            <p:nvPr/>
          </p:nvSpPr>
          <p:spPr bwMode="auto">
            <a:xfrm>
              <a:off x="816" y="1008"/>
              <a:ext cx="0" cy="96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93" name="Line 237"/>
            <p:cNvSpPr>
              <a:spLocks noChangeShapeType="1"/>
            </p:cNvSpPr>
            <p:nvPr/>
          </p:nvSpPr>
          <p:spPr bwMode="auto">
            <a:xfrm>
              <a:off x="720" y="912"/>
              <a:ext cx="0" cy="76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94" name="Line 238"/>
            <p:cNvSpPr>
              <a:spLocks noChangeShapeType="1"/>
            </p:cNvSpPr>
            <p:nvPr/>
          </p:nvSpPr>
          <p:spPr bwMode="auto">
            <a:xfrm>
              <a:off x="624" y="816"/>
              <a:ext cx="0" cy="57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95" name="Line 239"/>
            <p:cNvSpPr>
              <a:spLocks noChangeShapeType="1"/>
            </p:cNvSpPr>
            <p:nvPr/>
          </p:nvSpPr>
          <p:spPr bwMode="auto">
            <a:xfrm>
              <a:off x="432" y="2256"/>
              <a:ext cx="48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96" name="Line 240"/>
            <p:cNvSpPr>
              <a:spLocks noChangeShapeType="1"/>
            </p:cNvSpPr>
            <p:nvPr/>
          </p:nvSpPr>
          <p:spPr bwMode="auto">
            <a:xfrm>
              <a:off x="432" y="1968"/>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97" name="Line 241"/>
            <p:cNvSpPr>
              <a:spLocks noChangeShapeType="1"/>
            </p:cNvSpPr>
            <p:nvPr/>
          </p:nvSpPr>
          <p:spPr bwMode="auto">
            <a:xfrm>
              <a:off x="432" y="1680"/>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98" name="Line 242"/>
            <p:cNvSpPr>
              <a:spLocks noChangeShapeType="1"/>
            </p:cNvSpPr>
            <p:nvPr/>
          </p:nvSpPr>
          <p:spPr bwMode="auto">
            <a:xfrm>
              <a:off x="432" y="1392"/>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699" name="Line 243"/>
            <p:cNvSpPr>
              <a:spLocks noChangeShapeType="1"/>
            </p:cNvSpPr>
            <p:nvPr/>
          </p:nvSpPr>
          <p:spPr bwMode="auto">
            <a:xfrm>
              <a:off x="4992" y="1920"/>
              <a:ext cx="0" cy="38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700" name="Line 244"/>
            <p:cNvSpPr>
              <a:spLocks noChangeShapeType="1"/>
            </p:cNvSpPr>
            <p:nvPr/>
          </p:nvSpPr>
          <p:spPr bwMode="auto">
            <a:xfrm>
              <a:off x="4992" y="1920"/>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701" name="Line 245"/>
            <p:cNvSpPr>
              <a:spLocks noChangeShapeType="1"/>
            </p:cNvSpPr>
            <p:nvPr/>
          </p:nvSpPr>
          <p:spPr bwMode="auto">
            <a:xfrm>
              <a:off x="5088" y="2208"/>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702" name="Line 246"/>
            <p:cNvSpPr>
              <a:spLocks noChangeShapeType="1"/>
            </p:cNvSpPr>
            <p:nvPr/>
          </p:nvSpPr>
          <p:spPr bwMode="auto">
            <a:xfrm>
              <a:off x="5088" y="2208"/>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703" name="Line 247"/>
            <p:cNvSpPr>
              <a:spLocks noChangeShapeType="1"/>
            </p:cNvSpPr>
            <p:nvPr/>
          </p:nvSpPr>
          <p:spPr bwMode="auto">
            <a:xfrm>
              <a:off x="5184" y="2496"/>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704" name="Line 248"/>
            <p:cNvSpPr>
              <a:spLocks noChangeShapeType="1"/>
            </p:cNvSpPr>
            <p:nvPr/>
          </p:nvSpPr>
          <p:spPr bwMode="auto">
            <a:xfrm>
              <a:off x="5184" y="2496"/>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705" name="Line 249"/>
            <p:cNvSpPr>
              <a:spLocks noChangeShapeType="1"/>
            </p:cNvSpPr>
            <p:nvPr/>
          </p:nvSpPr>
          <p:spPr bwMode="auto">
            <a:xfrm>
              <a:off x="5040" y="3072"/>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706" name="Line 250"/>
            <p:cNvSpPr>
              <a:spLocks noChangeShapeType="1"/>
            </p:cNvSpPr>
            <p:nvPr/>
          </p:nvSpPr>
          <p:spPr bwMode="auto">
            <a:xfrm>
              <a:off x="5184" y="2784"/>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707" name="Line 251"/>
            <p:cNvSpPr>
              <a:spLocks noChangeShapeType="1"/>
            </p:cNvSpPr>
            <p:nvPr/>
          </p:nvSpPr>
          <p:spPr bwMode="auto">
            <a:xfrm>
              <a:off x="5040" y="2880"/>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708" name="Line 252"/>
            <p:cNvSpPr>
              <a:spLocks noChangeShapeType="1"/>
            </p:cNvSpPr>
            <p:nvPr/>
          </p:nvSpPr>
          <p:spPr bwMode="auto">
            <a:xfrm>
              <a:off x="5184" y="2784"/>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grpSp>
      <p:sp>
        <p:nvSpPr>
          <p:cNvPr id="275709" name="Rectangle 253"/>
          <p:cNvSpPr>
            <a:spLocks noChangeArrowheads="1"/>
          </p:cNvSpPr>
          <p:nvPr/>
        </p:nvSpPr>
        <p:spPr bwMode="auto">
          <a:xfrm>
            <a:off x="685800" y="1066800"/>
            <a:ext cx="7772400" cy="5638800"/>
          </a:xfrm>
          <a:prstGeom prst="rect">
            <a:avLst/>
          </a:prstGeom>
          <a:noFill/>
          <a:ln w="19050">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710" name="Line 254"/>
          <p:cNvSpPr>
            <a:spLocks noChangeShapeType="1"/>
          </p:cNvSpPr>
          <p:nvPr/>
        </p:nvSpPr>
        <p:spPr bwMode="auto">
          <a:xfrm>
            <a:off x="533400" y="2209800"/>
            <a:ext cx="15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711" name="Text Box 255"/>
          <p:cNvSpPr txBox="1">
            <a:spLocks noChangeArrowheads="1"/>
          </p:cNvSpPr>
          <p:nvPr/>
        </p:nvSpPr>
        <p:spPr bwMode="auto">
          <a:xfrm>
            <a:off x="152400" y="1914525"/>
            <a:ext cx="519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X</a:t>
            </a:r>
            <a:r>
              <a:rPr lang="en-US" altLang="ja-JP" baseline="-25000">
                <a:effectLst>
                  <a:outerShdw blurRad="38100" dist="38100" dir="2700000" algn="tl">
                    <a:srgbClr val="000000"/>
                  </a:outerShdw>
                </a:effectLst>
                <a:latin typeface="Times New Roman" panose="02020603050405020304" pitchFamily="18" charset="0"/>
              </a:rPr>
              <a:t>3</a:t>
            </a:r>
          </a:p>
        </p:txBody>
      </p:sp>
      <p:sp>
        <p:nvSpPr>
          <p:cNvPr id="275712" name="Line 256"/>
          <p:cNvSpPr>
            <a:spLocks noChangeShapeType="1"/>
          </p:cNvSpPr>
          <p:nvPr/>
        </p:nvSpPr>
        <p:spPr bwMode="auto">
          <a:xfrm>
            <a:off x="533400" y="2667000"/>
            <a:ext cx="15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713" name="Text Box 257"/>
          <p:cNvSpPr txBox="1">
            <a:spLocks noChangeArrowheads="1"/>
          </p:cNvSpPr>
          <p:nvPr/>
        </p:nvSpPr>
        <p:spPr bwMode="auto">
          <a:xfrm>
            <a:off x="152400" y="2371725"/>
            <a:ext cx="519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X</a:t>
            </a:r>
            <a:r>
              <a:rPr lang="en-US" altLang="ja-JP" baseline="-25000">
                <a:effectLst>
                  <a:outerShdw blurRad="38100" dist="38100" dir="2700000" algn="tl">
                    <a:srgbClr val="000000"/>
                  </a:outerShdw>
                </a:effectLst>
                <a:latin typeface="Times New Roman" panose="02020603050405020304" pitchFamily="18" charset="0"/>
              </a:rPr>
              <a:t>2</a:t>
            </a:r>
          </a:p>
        </p:txBody>
      </p:sp>
      <p:sp>
        <p:nvSpPr>
          <p:cNvPr id="275714" name="Line 258"/>
          <p:cNvSpPr>
            <a:spLocks noChangeShapeType="1"/>
          </p:cNvSpPr>
          <p:nvPr/>
        </p:nvSpPr>
        <p:spPr bwMode="auto">
          <a:xfrm>
            <a:off x="533400" y="3124200"/>
            <a:ext cx="15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715" name="Text Box 259"/>
          <p:cNvSpPr txBox="1">
            <a:spLocks noChangeArrowheads="1"/>
          </p:cNvSpPr>
          <p:nvPr/>
        </p:nvSpPr>
        <p:spPr bwMode="auto">
          <a:xfrm>
            <a:off x="152400" y="2828925"/>
            <a:ext cx="519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X</a:t>
            </a:r>
            <a:r>
              <a:rPr lang="en-US" altLang="ja-JP" baseline="-25000">
                <a:effectLst>
                  <a:outerShdw blurRad="38100" dist="38100" dir="2700000" algn="tl">
                    <a:srgbClr val="000000"/>
                  </a:outerShdw>
                </a:effectLst>
                <a:latin typeface="Times New Roman" panose="02020603050405020304" pitchFamily="18" charset="0"/>
              </a:rPr>
              <a:t>1</a:t>
            </a:r>
          </a:p>
        </p:txBody>
      </p:sp>
      <p:sp>
        <p:nvSpPr>
          <p:cNvPr id="275716" name="Line 260"/>
          <p:cNvSpPr>
            <a:spLocks noChangeShapeType="1"/>
          </p:cNvSpPr>
          <p:nvPr/>
        </p:nvSpPr>
        <p:spPr bwMode="auto">
          <a:xfrm>
            <a:off x="533400" y="3581400"/>
            <a:ext cx="15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717" name="Text Box 261"/>
          <p:cNvSpPr txBox="1">
            <a:spLocks noChangeArrowheads="1"/>
          </p:cNvSpPr>
          <p:nvPr/>
        </p:nvSpPr>
        <p:spPr bwMode="auto">
          <a:xfrm>
            <a:off x="152400" y="3286125"/>
            <a:ext cx="519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X</a:t>
            </a:r>
            <a:r>
              <a:rPr lang="en-US" altLang="ja-JP" baseline="-25000">
                <a:effectLst>
                  <a:outerShdw blurRad="38100" dist="38100" dir="2700000" algn="tl">
                    <a:srgbClr val="000000"/>
                  </a:outerShdw>
                </a:effectLst>
                <a:latin typeface="Times New Roman" panose="02020603050405020304" pitchFamily="18" charset="0"/>
              </a:rPr>
              <a:t>0</a:t>
            </a:r>
          </a:p>
        </p:txBody>
      </p:sp>
      <p:sp>
        <p:nvSpPr>
          <p:cNvPr id="275718" name="Line 262"/>
          <p:cNvSpPr>
            <a:spLocks noChangeShapeType="1"/>
          </p:cNvSpPr>
          <p:nvPr/>
        </p:nvSpPr>
        <p:spPr bwMode="auto">
          <a:xfrm>
            <a:off x="533400" y="4267200"/>
            <a:ext cx="15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719" name="Text Box 263"/>
          <p:cNvSpPr txBox="1">
            <a:spLocks noChangeArrowheads="1"/>
          </p:cNvSpPr>
          <p:nvPr/>
        </p:nvSpPr>
        <p:spPr bwMode="auto">
          <a:xfrm>
            <a:off x="152400" y="3971925"/>
            <a:ext cx="5000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Y</a:t>
            </a:r>
            <a:r>
              <a:rPr lang="en-US" altLang="ja-JP" baseline="-25000">
                <a:effectLst>
                  <a:outerShdw blurRad="38100" dist="38100" dir="2700000" algn="tl">
                    <a:srgbClr val="000000"/>
                  </a:outerShdw>
                </a:effectLst>
                <a:latin typeface="Times New Roman" panose="02020603050405020304" pitchFamily="18" charset="0"/>
              </a:rPr>
              <a:t>3</a:t>
            </a:r>
          </a:p>
        </p:txBody>
      </p:sp>
      <p:sp>
        <p:nvSpPr>
          <p:cNvPr id="275720" name="Line 264"/>
          <p:cNvSpPr>
            <a:spLocks noChangeShapeType="1"/>
          </p:cNvSpPr>
          <p:nvPr/>
        </p:nvSpPr>
        <p:spPr bwMode="auto">
          <a:xfrm>
            <a:off x="533400" y="4724400"/>
            <a:ext cx="15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721" name="Text Box 265"/>
          <p:cNvSpPr txBox="1">
            <a:spLocks noChangeArrowheads="1"/>
          </p:cNvSpPr>
          <p:nvPr/>
        </p:nvSpPr>
        <p:spPr bwMode="auto">
          <a:xfrm>
            <a:off x="152400" y="4429125"/>
            <a:ext cx="5000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Y</a:t>
            </a:r>
            <a:r>
              <a:rPr lang="en-US" altLang="ja-JP" baseline="-25000">
                <a:effectLst>
                  <a:outerShdw blurRad="38100" dist="38100" dir="2700000" algn="tl">
                    <a:srgbClr val="000000"/>
                  </a:outerShdw>
                </a:effectLst>
                <a:latin typeface="Times New Roman" panose="02020603050405020304" pitchFamily="18" charset="0"/>
              </a:rPr>
              <a:t>2</a:t>
            </a:r>
          </a:p>
        </p:txBody>
      </p:sp>
      <p:sp>
        <p:nvSpPr>
          <p:cNvPr id="275722" name="Line 266"/>
          <p:cNvSpPr>
            <a:spLocks noChangeShapeType="1"/>
          </p:cNvSpPr>
          <p:nvPr/>
        </p:nvSpPr>
        <p:spPr bwMode="auto">
          <a:xfrm>
            <a:off x="533400" y="5181600"/>
            <a:ext cx="15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723" name="Text Box 267"/>
          <p:cNvSpPr txBox="1">
            <a:spLocks noChangeArrowheads="1"/>
          </p:cNvSpPr>
          <p:nvPr/>
        </p:nvSpPr>
        <p:spPr bwMode="auto">
          <a:xfrm>
            <a:off x="152400" y="4886325"/>
            <a:ext cx="5000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Y</a:t>
            </a:r>
            <a:r>
              <a:rPr lang="en-US" altLang="ja-JP" baseline="-25000">
                <a:effectLst>
                  <a:outerShdw blurRad="38100" dist="38100" dir="2700000" algn="tl">
                    <a:srgbClr val="000000"/>
                  </a:outerShdw>
                </a:effectLst>
                <a:latin typeface="Times New Roman" panose="02020603050405020304" pitchFamily="18" charset="0"/>
              </a:rPr>
              <a:t>1</a:t>
            </a:r>
          </a:p>
        </p:txBody>
      </p:sp>
      <p:sp>
        <p:nvSpPr>
          <p:cNvPr id="275724" name="Line 268"/>
          <p:cNvSpPr>
            <a:spLocks noChangeShapeType="1"/>
          </p:cNvSpPr>
          <p:nvPr/>
        </p:nvSpPr>
        <p:spPr bwMode="auto">
          <a:xfrm>
            <a:off x="533400" y="5638800"/>
            <a:ext cx="15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725" name="Text Box 269"/>
          <p:cNvSpPr txBox="1">
            <a:spLocks noChangeArrowheads="1"/>
          </p:cNvSpPr>
          <p:nvPr/>
        </p:nvSpPr>
        <p:spPr bwMode="auto">
          <a:xfrm>
            <a:off x="152400" y="5343525"/>
            <a:ext cx="5000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Y</a:t>
            </a:r>
            <a:r>
              <a:rPr lang="en-US" altLang="ja-JP" baseline="-25000">
                <a:effectLst>
                  <a:outerShdw blurRad="38100" dist="38100" dir="2700000" algn="tl">
                    <a:srgbClr val="000000"/>
                  </a:outerShdw>
                </a:effectLst>
                <a:latin typeface="Times New Roman" panose="02020603050405020304" pitchFamily="18" charset="0"/>
              </a:rPr>
              <a:t>0</a:t>
            </a:r>
          </a:p>
        </p:txBody>
      </p:sp>
      <p:sp>
        <p:nvSpPr>
          <p:cNvPr id="275726" name="Line 270"/>
          <p:cNvSpPr>
            <a:spLocks noChangeShapeType="1"/>
          </p:cNvSpPr>
          <p:nvPr/>
        </p:nvSpPr>
        <p:spPr bwMode="auto">
          <a:xfrm>
            <a:off x="8458200" y="4876800"/>
            <a:ext cx="15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727" name="Text Box 271"/>
          <p:cNvSpPr txBox="1">
            <a:spLocks noChangeArrowheads="1"/>
          </p:cNvSpPr>
          <p:nvPr/>
        </p:nvSpPr>
        <p:spPr bwMode="auto">
          <a:xfrm>
            <a:off x="8458200" y="4581525"/>
            <a:ext cx="519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P</a:t>
            </a:r>
            <a:r>
              <a:rPr lang="en-US" altLang="ja-JP" baseline="-25000">
                <a:effectLst>
                  <a:outerShdw blurRad="38100" dist="38100" dir="2700000" algn="tl">
                    <a:srgbClr val="000000"/>
                  </a:outerShdw>
                </a:effectLst>
                <a:latin typeface="Times New Roman" panose="02020603050405020304" pitchFamily="18" charset="0"/>
              </a:rPr>
              <a:t>3</a:t>
            </a:r>
          </a:p>
        </p:txBody>
      </p:sp>
      <p:sp>
        <p:nvSpPr>
          <p:cNvPr id="275728" name="Line 272"/>
          <p:cNvSpPr>
            <a:spLocks noChangeShapeType="1"/>
          </p:cNvSpPr>
          <p:nvPr/>
        </p:nvSpPr>
        <p:spPr bwMode="auto">
          <a:xfrm>
            <a:off x="8458200" y="5334000"/>
            <a:ext cx="15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729" name="Text Box 273"/>
          <p:cNvSpPr txBox="1">
            <a:spLocks noChangeArrowheads="1"/>
          </p:cNvSpPr>
          <p:nvPr/>
        </p:nvSpPr>
        <p:spPr bwMode="auto">
          <a:xfrm>
            <a:off x="8458200" y="5038725"/>
            <a:ext cx="519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P</a:t>
            </a:r>
            <a:r>
              <a:rPr lang="en-US" altLang="ja-JP" baseline="-25000">
                <a:effectLst>
                  <a:outerShdw blurRad="38100" dist="38100" dir="2700000" algn="tl">
                    <a:srgbClr val="000000"/>
                  </a:outerShdw>
                </a:effectLst>
                <a:latin typeface="Times New Roman" panose="02020603050405020304" pitchFamily="18" charset="0"/>
              </a:rPr>
              <a:t>2</a:t>
            </a:r>
          </a:p>
        </p:txBody>
      </p:sp>
      <p:sp>
        <p:nvSpPr>
          <p:cNvPr id="275730" name="Line 274"/>
          <p:cNvSpPr>
            <a:spLocks noChangeShapeType="1"/>
          </p:cNvSpPr>
          <p:nvPr/>
        </p:nvSpPr>
        <p:spPr bwMode="auto">
          <a:xfrm>
            <a:off x="8458200" y="5791200"/>
            <a:ext cx="15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731" name="Text Box 275"/>
          <p:cNvSpPr txBox="1">
            <a:spLocks noChangeArrowheads="1"/>
          </p:cNvSpPr>
          <p:nvPr/>
        </p:nvSpPr>
        <p:spPr bwMode="auto">
          <a:xfrm>
            <a:off x="8458200" y="5495925"/>
            <a:ext cx="519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P</a:t>
            </a:r>
            <a:r>
              <a:rPr lang="en-US" altLang="ja-JP" baseline="-25000">
                <a:effectLst>
                  <a:outerShdw blurRad="38100" dist="38100" dir="2700000" algn="tl">
                    <a:srgbClr val="000000"/>
                  </a:outerShdw>
                </a:effectLst>
                <a:latin typeface="Times New Roman" panose="02020603050405020304" pitchFamily="18" charset="0"/>
              </a:rPr>
              <a:t>1</a:t>
            </a:r>
          </a:p>
        </p:txBody>
      </p:sp>
      <p:sp>
        <p:nvSpPr>
          <p:cNvPr id="275732" name="Line 276"/>
          <p:cNvSpPr>
            <a:spLocks noChangeShapeType="1"/>
          </p:cNvSpPr>
          <p:nvPr/>
        </p:nvSpPr>
        <p:spPr bwMode="auto">
          <a:xfrm>
            <a:off x="8458200" y="6248400"/>
            <a:ext cx="15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733" name="Text Box 277"/>
          <p:cNvSpPr txBox="1">
            <a:spLocks noChangeArrowheads="1"/>
          </p:cNvSpPr>
          <p:nvPr/>
        </p:nvSpPr>
        <p:spPr bwMode="auto">
          <a:xfrm>
            <a:off x="8458200" y="5953125"/>
            <a:ext cx="519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P</a:t>
            </a:r>
            <a:r>
              <a:rPr lang="en-US" altLang="ja-JP" baseline="-25000">
                <a:effectLst>
                  <a:outerShdw blurRad="38100" dist="38100" dir="2700000" algn="tl">
                    <a:srgbClr val="000000"/>
                  </a:outerShdw>
                </a:effectLst>
                <a:latin typeface="Times New Roman" panose="02020603050405020304" pitchFamily="18" charset="0"/>
              </a:rPr>
              <a:t>0</a:t>
            </a:r>
          </a:p>
        </p:txBody>
      </p:sp>
      <p:sp>
        <p:nvSpPr>
          <p:cNvPr id="275734" name="Line 278"/>
          <p:cNvSpPr>
            <a:spLocks noChangeShapeType="1"/>
          </p:cNvSpPr>
          <p:nvPr/>
        </p:nvSpPr>
        <p:spPr bwMode="auto">
          <a:xfrm>
            <a:off x="8458200" y="3048000"/>
            <a:ext cx="15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735" name="Text Box 279"/>
          <p:cNvSpPr txBox="1">
            <a:spLocks noChangeArrowheads="1"/>
          </p:cNvSpPr>
          <p:nvPr/>
        </p:nvSpPr>
        <p:spPr bwMode="auto">
          <a:xfrm>
            <a:off x="8458200" y="2752725"/>
            <a:ext cx="519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P</a:t>
            </a:r>
            <a:r>
              <a:rPr lang="en-US" altLang="ja-JP" baseline="-25000">
                <a:effectLst>
                  <a:outerShdw blurRad="38100" dist="38100" dir="2700000" algn="tl">
                    <a:srgbClr val="000000"/>
                  </a:outerShdw>
                </a:effectLst>
                <a:latin typeface="Times New Roman" panose="02020603050405020304" pitchFamily="18" charset="0"/>
              </a:rPr>
              <a:t>7</a:t>
            </a:r>
          </a:p>
        </p:txBody>
      </p:sp>
      <p:sp>
        <p:nvSpPr>
          <p:cNvPr id="275736" name="Line 280"/>
          <p:cNvSpPr>
            <a:spLocks noChangeShapeType="1"/>
          </p:cNvSpPr>
          <p:nvPr/>
        </p:nvSpPr>
        <p:spPr bwMode="auto">
          <a:xfrm>
            <a:off x="8458200" y="3505200"/>
            <a:ext cx="15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737" name="Text Box 281"/>
          <p:cNvSpPr txBox="1">
            <a:spLocks noChangeArrowheads="1"/>
          </p:cNvSpPr>
          <p:nvPr/>
        </p:nvSpPr>
        <p:spPr bwMode="auto">
          <a:xfrm>
            <a:off x="8458200" y="3209925"/>
            <a:ext cx="519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P</a:t>
            </a:r>
            <a:r>
              <a:rPr lang="en-US" altLang="ja-JP" baseline="-25000">
                <a:effectLst>
                  <a:outerShdw blurRad="38100" dist="38100" dir="2700000" algn="tl">
                    <a:srgbClr val="000000"/>
                  </a:outerShdw>
                </a:effectLst>
                <a:latin typeface="Times New Roman" panose="02020603050405020304" pitchFamily="18" charset="0"/>
              </a:rPr>
              <a:t>6</a:t>
            </a:r>
          </a:p>
        </p:txBody>
      </p:sp>
      <p:sp>
        <p:nvSpPr>
          <p:cNvPr id="275738" name="Line 282"/>
          <p:cNvSpPr>
            <a:spLocks noChangeShapeType="1"/>
          </p:cNvSpPr>
          <p:nvPr/>
        </p:nvSpPr>
        <p:spPr bwMode="auto">
          <a:xfrm>
            <a:off x="8458200" y="3962400"/>
            <a:ext cx="15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739" name="Text Box 283"/>
          <p:cNvSpPr txBox="1">
            <a:spLocks noChangeArrowheads="1"/>
          </p:cNvSpPr>
          <p:nvPr/>
        </p:nvSpPr>
        <p:spPr bwMode="auto">
          <a:xfrm>
            <a:off x="8458200" y="3667125"/>
            <a:ext cx="519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P</a:t>
            </a:r>
            <a:r>
              <a:rPr lang="en-US" altLang="ja-JP" baseline="-25000">
                <a:effectLst>
                  <a:outerShdw blurRad="38100" dist="38100" dir="2700000" algn="tl">
                    <a:srgbClr val="000000"/>
                  </a:outerShdw>
                </a:effectLst>
                <a:latin typeface="Times New Roman" panose="02020603050405020304" pitchFamily="18" charset="0"/>
              </a:rPr>
              <a:t>5</a:t>
            </a:r>
          </a:p>
        </p:txBody>
      </p:sp>
      <p:sp>
        <p:nvSpPr>
          <p:cNvPr id="275740" name="Line 284"/>
          <p:cNvSpPr>
            <a:spLocks noChangeShapeType="1"/>
          </p:cNvSpPr>
          <p:nvPr/>
        </p:nvSpPr>
        <p:spPr bwMode="auto">
          <a:xfrm>
            <a:off x="8458200" y="4419600"/>
            <a:ext cx="15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spcBef>
                <a:spcPct val="20000"/>
              </a:spcBef>
              <a:buClr>
                <a:schemeClr val="hlink"/>
              </a:buClr>
              <a:buSzPct val="70000"/>
              <a:buFont typeface="Wingdings" panose="05000000000000000000" pitchFamily="2" charset="2"/>
              <a:buNone/>
              <a:defRPr/>
            </a:pPr>
            <a:endParaRPr lang="ja-JP" altLang="en-US">
              <a:effectLst>
                <a:outerShdw blurRad="38100" dist="38100" dir="2700000" algn="tl">
                  <a:srgbClr val="000000">
                    <a:alpha val="43137"/>
                  </a:srgbClr>
                </a:outerShdw>
              </a:effectLst>
            </a:endParaRPr>
          </a:p>
        </p:txBody>
      </p:sp>
      <p:sp>
        <p:nvSpPr>
          <p:cNvPr id="275741" name="Text Box 285"/>
          <p:cNvSpPr txBox="1">
            <a:spLocks noChangeArrowheads="1"/>
          </p:cNvSpPr>
          <p:nvPr/>
        </p:nvSpPr>
        <p:spPr bwMode="auto">
          <a:xfrm>
            <a:off x="8458200" y="4124325"/>
            <a:ext cx="519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i="1">
                <a:effectLst>
                  <a:outerShdw blurRad="38100" dist="38100" dir="2700000" algn="tl">
                    <a:srgbClr val="000000"/>
                  </a:outerShdw>
                </a:effectLst>
                <a:latin typeface="Times New Roman" panose="02020603050405020304" pitchFamily="18" charset="0"/>
              </a:rPr>
              <a:t>P</a:t>
            </a:r>
            <a:r>
              <a:rPr lang="en-US" altLang="ja-JP" baseline="-25000">
                <a:effectLst>
                  <a:outerShdw blurRad="38100" dist="38100" dir="2700000" algn="tl">
                    <a:srgbClr val="000000"/>
                  </a:outerShdw>
                </a:effectLst>
                <a:latin typeface="Times New Roman" panose="02020603050405020304" pitchFamily="18" charset="0"/>
              </a:rPr>
              <a:t>4</a:t>
            </a:r>
          </a:p>
        </p:txBody>
      </p:sp>
      <p:sp useBgFill="1">
        <p:nvSpPr>
          <p:cNvPr id="275742" name="Text Box 286"/>
          <p:cNvSpPr txBox="1">
            <a:spLocks noChangeArrowheads="1"/>
          </p:cNvSpPr>
          <p:nvPr/>
        </p:nvSpPr>
        <p:spPr bwMode="auto">
          <a:xfrm>
            <a:off x="6919913" y="752475"/>
            <a:ext cx="893762" cy="519113"/>
          </a:xfrm>
          <a:prstGeom prst="rect">
            <a:avLst/>
          </a:prstGeom>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Mul</a:t>
            </a:r>
            <a:r>
              <a:rPr lang="en-US" altLang="ja-JP" baseline="-25000">
                <a:effectLst>
                  <a:outerShdw blurRad="38100" dist="38100" dir="2700000" algn="tl">
                    <a:srgbClr val="000000"/>
                  </a:outerShdw>
                </a:effectLst>
                <a:latin typeface="Times New Roman" panose="02020603050405020304" pitchFamily="18" charset="0"/>
              </a:rPr>
              <a:t>4</a:t>
            </a:r>
          </a:p>
        </p:txBody>
      </p:sp>
      <p:grpSp>
        <p:nvGrpSpPr>
          <p:cNvPr id="275743" name="Group 287"/>
          <p:cNvGrpSpPr>
            <a:grpSpLocks/>
          </p:cNvGrpSpPr>
          <p:nvPr/>
        </p:nvGrpSpPr>
        <p:grpSpPr bwMode="auto">
          <a:xfrm>
            <a:off x="3200400" y="1600200"/>
            <a:ext cx="4721225" cy="4191000"/>
            <a:chOff x="2016" y="1008"/>
            <a:chExt cx="2974" cy="2640"/>
          </a:xfrm>
        </p:grpSpPr>
        <p:grpSp>
          <p:nvGrpSpPr>
            <p:cNvPr id="10280" name="Group 288"/>
            <p:cNvGrpSpPr>
              <a:grpSpLocks/>
            </p:cNvGrpSpPr>
            <p:nvPr/>
          </p:nvGrpSpPr>
          <p:grpSpPr bwMode="auto">
            <a:xfrm>
              <a:off x="4416" y="1008"/>
              <a:ext cx="574" cy="2256"/>
              <a:chOff x="4416" y="1008"/>
              <a:chExt cx="574" cy="2256"/>
            </a:xfrm>
          </p:grpSpPr>
          <p:sp>
            <p:nvSpPr>
              <p:cNvPr id="275745" name="Rectangle 289"/>
              <p:cNvSpPr>
                <a:spLocks noChangeArrowheads="1"/>
              </p:cNvSpPr>
              <p:nvPr/>
            </p:nvSpPr>
            <p:spPr bwMode="auto">
              <a:xfrm>
                <a:off x="4464" y="1008"/>
                <a:ext cx="432" cy="225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eaLnBrk="1" hangingPunct="1">
                  <a:spcBef>
                    <a:spcPct val="20000"/>
                  </a:spcBef>
                  <a:buClr>
                    <a:schemeClr val="hlink"/>
                  </a:buClr>
                  <a:buSzPct val="70000"/>
                  <a:buFont typeface="Wingdings" panose="05000000000000000000" pitchFamily="2" charset="2"/>
                  <a:buNone/>
                  <a:defRPr/>
                </a:pPr>
                <a:endParaRPr lang="ja-JP" altLang="ja-JP" baseline="-25000">
                  <a:effectLst>
                    <a:outerShdw blurRad="38100" dist="38100" dir="2700000" algn="tl">
                      <a:srgbClr val="000000"/>
                    </a:outerShdw>
                  </a:effectLst>
                  <a:latin typeface="Times New Roman" panose="02020603050405020304" pitchFamily="18" charset="0"/>
                </a:endParaRPr>
              </a:p>
            </p:txBody>
          </p:sp>
          <p:sp>
            <p:nvSpPr>
              <p:cNvPr id="275746" name="Text Box 290"/>
              <p:cNvSpPr txBox="1">
                <a:spLocks noChangeArrowheads="1"/>
              </p:cNvSpPr>
              <p:nvPr/>
            </p:nvSpPr>
            <p:spPr bwMode="auto">
              <a:xfrm>
                <a:off x="4416" y="1013"/>
                <a:ext cx="29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X</a:t>
                </a:r>
                <a:r>
                  <a:rPr lang="en-US" altLang="ja-JP" sz="2400" baseline="-25000">
                    <a:effectLst>
                      <a:outerShdw blurRad="38100" dist="38100" dir="2700000" algn="tl">
                        <a:srgbClr val="000000"/>
                      </a:outerShdw>
                    </a:effectLst>
                    <a:latin typeface="Times New Roman" panose="02020603050405020304" pitchFamily="18" charset="0"/>
                  </a:rPr>
                  <a:t>3</a:t>
                </a:r>
              </a:p>
            </p:txBody>
          </p:sp>
          <p:sp>
            <p:nvSpPr>
              <p:cNvPr id="275747" name="Text Box 291"/>
              <p:cNvSpPr txBox="1">
                <a:spLocks noChangeArrowheads="1"/>
              </p:cNvSpPr>
              <p:nvPr/>
            </p:nvSpPr>
            <p:spPr bwMode="auto">
              <a:xfrm>
                <a:off x="4416" y="1205"/>
                <a:ext cx="29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X</a:t>
                </a:r>
                <a:r>
                  <a:rPr lang="en-US" altLang="ja-JP" sz="2400" baseline="-25000">
                    <a:effectLst>
                      <a:outerShdw blurRad="38100" dist="38100" dir="2700000" algn="tl">
                        <a:srgbClr val="000000"/>
                      </a:outerShdw>
                    </a:effectLst>
                    <a:latin typeface="Times New Roman" panose="02020603050405020304" pitchFamily="18" charset="0"/>
                  </a:rPr>
                  <a:t>2</a:t>
                </a:r>
              </a:p>
            </p:txBody>
          </p:sp>
          <p:sp>
            <p:nvSpPr>
              <p:cNvPr id="275748" name="Text Box 292"/>
              <p:cNvSpPr txBox="1">
                <a:spLocks noChangeArrowheads="1"/>
              </p:cNvSpPr>
              <p:nvPr/>
            </p:nvSpPr>
            <p:spPr bwMode="auto">
              <a:xfrm>
                <a:off x="4416" y="1397"/>
                <a:ext cx="29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X</a:t>
                </a:r>
                <a:r>
                  <a:rPr lang="en-US" altLang="ja-JP" sz="2400" baseline="-25000">
                    <a:effectLst>
                      <a:outerShdw blurRad="38100" dist="38100" dir="2700000" algn="tl">
                        <a:srgbClr val="000000"/>
                      </a:outerShdw>
                    </a:effectLst>
                    <a:latin typeface="Times New Roman" panose="02020603050405020304" pitchFamily="18" charset="0"/>
                  </a:rPr>
                  <a:t>1</a:t>
                </a:r>
              </a:p>
            </p:txBody>
          </p:sp>
          <p:sp>
            <p:nvSpPr>
              <p:cNvPr id="275749" name="Text Box 293"/>
              <p:cNvSpPr txBox="1">
                <a:spLocks noChangeArrowheads="1"/>
              </p:cNvSpPr>
              <p:nvPr/>
            </p:nvSpPr>
            <p:spPr bwMode="auto">
              <a:xfrm>
                <a:off x="4416" y="1589"/>
                <a:ext cx="29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X</a:t>
                </a:r>
                <a:r>
                  <a:rPr lang="en-US" altLang="ja-JP" sz="2400" baseline="-25000">
                    <a:effectLst>
                      <a:outerShdw blurRad="38100" dist="38100" dir="2700000" algn="tl">
                        <a:srgbClr val="000000"/>
                      </a:outerShdw>
                    </a:effectLst>
                    <a:latin typeface="Times New Roman" panose="02020603050405020304" pitchFamily="18" charset="0"/>
                  </a:rPr>
                  <a:t>0</a:t>
                </a:r>
              </a:p>
            </p:txBody>
          </p:sp>
          <p:sp>
            <p:nvSpPr>
              <p:cNvPr id="275750" name="Text Box 294"/>
              <p:cNvSpPr txBox="1">
                <a:spLocks noChangeArrowheads="1"/>
              </p:cNvSpPr>
              <p:nvPr/>
            </p:nvSpPr>
            <p:spPr bwMode="auto">
              <a:xfrm>
                <a:off x="4416" y="2357"/>
                <a:ext cx="2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Y</a:t>
                </a:r>
                <a:r>
                  <a:rPr lang="en-US" altLang="ja-JP" sz="2400" baseline="-25000">
                    <a:effectLst>
                      <a:outerShdw blurRad="38100" dist="38100" dir="2700000" algn="tl">
                        <a:srgbClr val="000000"/>
                      </a:outerShdw>
                    </a:effectLst>
                    <a:latin typeface="Times New Roman" panose="02020603050405020304" pitchFamily="18" charset="0"/>
                  </a:rPr>
                  <a:t>3</a:t>
                </a:r>
              </a:p>
            </p:txBody>
          </p:sp>
          <p:sp>
            <p:nvSpPr>
              <p:cNvPr id="275751" name="Text Box 295"/>
              <p:cNvSpPr txBox="1">
                <a:spLocks noChangeArrowheads="1"/>
              </p:cNvSpPr>
              <p:nvPr/>
            </p:nvSpPr>
            <p:spPr bwMode="auto">
              <a:xfrm>
                <a:off x="4416" y="2549"/>
                <a:ext cx="2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Y</a:t>
                </a:r>
                <a:r>
                  <a:rPr lang="en-US" altLang="ja-JP" sz="2400" baseline="-25000">
                    <a:effectLst>
                      <a:outerShdw blurRad="38100" dist="38100" dir="2700000" algn="tl">
                        <a:srgbClr val="000000"/>
                      </a:outerShdw>
                    </a:effectLst>
                    <a:latin typeface="Times New Roman" panose="02020603050405020304" pitchFamily="18" charset="0"/>
                  </a:rPr>
                  <a:t>2</a:t>
                </a:r>
              </a:p>
            </p:txBody>
          </p:sp>
          <p:sp>
            <p:nvSpPr>
              <p:cNvPr id="275752" name="Text Box 296"/>
              <p:cNvSpPr txBox="1">
                <a:spLocks noChangeArrowheads="1"/>
              </p:cNvSpPr>
              <p:nvPr/>
            </p:nvSpPr>
            <p:spPr bwMode="auto">
              <a:xfrm>
                <a:off x="4416" y="2741"/>
                <a:ext cx="2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Y</a:t>
                </a:r>
                <a:r>
                  <a:rPr lang="en-US" altLang="ja-JP" sz="2400" baseline="-25000">
                    <a:effectLst>
                      <a:outerShdw blurRad="38100" dist="38100" dir="2700000" algn="tl">
                        <a:srgbClr val="000000"/>
                      </a:outerShdw>
                    </a:effectLst>
                    <a:latin typeface="Times New Roman" panose="02020603050405020304" pitchFamily="18" charset="0"/>
                  </a:rPr>
                  <a:t>1</a:t>
                </a:r>
              </a:p>
            </p:txBody>
          </p:sp>
          <p:sp>
            <p:nvSpPr>
              <p:cNvPr id="275753" name="Text Box 297"/>
              <p:cNvSpPr txBox="1">
                <a:spLocks noChangeArrowheads="1"/>
              </p:cNvSpPr>
              <p:nvPr/>
            </p:nvSpPr>
            <p:spPr bwMode="auto">
              <a:xfrm>
                <a:off x="4416" y="2933"/>
                <a:ext cx="2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Y</a:t>
                </a:r>
                <a:r>
                  <a:rPr lang="en-US" altLang="ja-JP" sz="2400" baseline="-25000">
                    <a:effectLst>
                      <a:outerShdw blurRad="38100" dist="38100" dir="2700000" algn="tl">
                        <a:srgbClr val="000000"/>
                      </a:outerShdw>
                    </a:effectLst>
                    <a:latin typeface="Times New Roman" panose="02020603050405020304" pitchFamily="18" charset="0"/>
                  </a:rPr>
                  <a:t>0</a:t>
                </a:r>
              </a:p>
            </p:txBody>
          </p:sp>
          <p:sp>
            <p:nvSpPr>
              <p:cNvPr id="275754" name="Text Box 298"/>
              <p:cNvSpPr txBox="1">
                <a:spLocks noChangeArrowheads="1"/>
              </p:cNvSpPr>
              <p:nvPr/>
            </p:nvSpPr>
            <p:spPr bwMode="auto">
              <a:xfrm>
                <a:off x="4656" y="2357"/>
                <a:ext cx="2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S</a:t>
                </a:r>
                <a:r>
                  <a:rPr lang="en-US" altLang="ja-JP" sz="2400" baseline="-25000">
                    <a:effectLst>
                      <a:outerShdw blurRad="38100" dist="38100" dir="2700000" algn="tl">
                        <a:srgbClr val="000000"/>
                      </a:outerShdw>
                    </a:effectLst>
                    <a:latin typeface="Times New Roman" panose="02020603050405020304" pitchFamily="18" charset="0"/>
                  </a:rPr>
                  <a:t>3</a:t>
                </a:r>
              </a:p>
            </p:txBody>
          </p:sp>
          <p:sp>
            <p:nvSpPr>
              <p:cNvPr id="275755" name="Text Box 299"/>
              <p:cNvSpPr txBox="1">
                <a:spLocks noChangeArrowheads="1"/>
              </p:cNvSpPr>
              <p:nvPr/>
            </p:nvSpPr>
            <p:spPr bwMode="auto">
              <a:xfrm>
                <a:off x="4656" y="2549"/>
                <a:ext cx="2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S</a:t>
                </a:r>
                <a:r>
                  <a:rPr lang="en-US" altLang="ja-JP" sz="2400" baseline="-25000">
                    <a:effectLst>
                      <a:outerShdw blurRad="38100" dist="38100" dir="2700000" algn="tl">
                        <a:srgbClr val="000000"/>
                      </a:outerShdw>
                    </a:effectLst>
                    <a:latin typeface="Times New Roman" panose="02020603050405020304" pitchFamily="18" charset="0"/>
                  </a:rPr>
                  <a:t>2</a:t>
                </a:r>
              </a:p>
            </p:txBody>
          </p:sp>
          <p:sp>
            <p:nvSpPr>
              <p:cNvPr id="275756" name="Text Box 300"/>
              <p:cNvSpPr txBox="1">
                <a:spLocks noChangeArrowheads="1"/>
              </p:cNvSpPr>
              <p:nvPr/>
            </p:nvSpPr>
            <p:spPr bwMode="auto">
              <a:xfrm>
                <a:off x="4656" y="2741"/>
                <a:ext cx="2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S</a:t>
                </a:r>
                <a:r>
                  <a:rPr lang="en-US" altLang="ja-JP" sz="2400" baseline="-25000">
                    <a:effectLst>
                      <a:outerShdw blurRad="38100" dist="38100" dir="2700000" algn="tl">
                        <a:srgbClr val="000000"/>
                      </a:outerShdw>
                    </a:effectLst>
                    <a:latin typeface="Times New Roman" panose="02020603050405020304" pitchFamily="18" charset="0"/>
                  </a:rPr>
                  <a:t>1</a:t>
                </a:r>
              </a:p>
            </p:txBody>
          </p:sp>
          <p:sp>
            <p:nvSpPr>
              <p:cNvPr id="275757" name="Text Box 301"/>
              <p:cNvSpPr txBox="1">
                <a:spLocks noChangeArrowheads="1"/>
              </p:cNvSpPr>
              <p:nvPr/>
            </p:nvSpPr>
            <p:spPr bwMode="auto">
              <a:xfrm>
                <a:off x="4656" y="2933"/>
                <a:ext cx="2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S</a:t>
                </a:r>
                <a:r>
                  <a:rPr lang="en-US" altLang="ja-JP" sz="2400" baseline="-25000">
                    <a:effectLst>
                      <a:outerShdw blurRad="38100" dist="38100" dir="2700000" algn="tl">
                        <a:srgbClr val="000000"/>
                      </a:outerShdw>
                    </a:effectLst>
                    <a:latin typeface="Times New Roman" panose="02020603050405020304" pitchFamily="18" charset="0"/>
                  </a:rPr>
                  <a:t>0</a:t>
                </a:r>
              </a:p>
            </p:txBody>
          </p:sp>
          <p:sp>
            <p:nvSpPr>
              <p:cNvPr id="275758" name="Text Box 302"/>
              <p:cNvSpPr txBox="1">
                <a:spLocks noChangeArrowheads="1"/>
              </p:cNvSpPr>
              <p:nvPr/>
            </p:nvSpPr>
            <p:spPr bwMode="auto">
              <a:xfrm>
                <a:off x="4656" y="2165"/>
                <a:ext cx="33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C</a:t>
                </a:r>
                <a:r>
                  <a:rPr lang="en-US" altLang="ja-JP" sz="2400" baseline="-25000">
                    <a:effectLst>
                      <a:outerShdw blurRad="38100" dist="38100" dir="2700000" algn="tl">
                        <a:srgbClr val="000000"/>
                      </a:outerShdw>
                    </a:effectLst>
                    <a:latin typeface="Times New Roman" panose="02020603050405020304" pitchFamily="18" charset="0"/>
                  </a:rPr>
                  <a:t>O</a:t>
                </a:r>
              </a:p>
            </p:txBody>
          </p:sp>
          <p:sp>
            <p:nvSpPr>
              <p:cNvPr id="275759" name="Text Box 303"/>
              <p:cNvSpPr txBox="1">
                <a:spLocks noChangeArrowheads="1"/>
              </p:cNvSpPr>
              <p:nvPr/>
            </p:nvSpPr>
            <p:spPr bwMode="auto">
              <a:xfrm>
                <a:off x="4416" y="1830"/>
                <a:ext cx="55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FA</a:t>
                </a:r>
                <a:r>
                  <a:rPr lang="en-US" altLang="ja-JP" baseline="-25000">
                    <a:effectLst>
                      <a:outerShdw blurRad="38100" dist="38100" dir="2700000" algn="tl">
                        <a:srgbClr val="000000"/>
                      </a:outerShdw>
                    </a:effectLst>
                    <a:latin typeface="Times New Roman" panose="02020603050405020304" pitchFamily="18" charset="0"/>
                  </a:rPr>
                  <a:t>4</a:t>
                </a:r>
                <a:r>
                  <a:rPr lang="en-US" altLang="ja-JP" baseline="30000">
                    <a:effectLst>
                      <a:outerShdw blurRad="38100" dist="38100" dir="2700000" algn="tl">
                        <a:srgbClr val="000000"/>
                      </a:outerShdw>
                    </a:effectLst>
                    <a:latin typeface="Times New Roman" panose="02020603050405020304" pitchFamily="18" charset="0"/>
                  </a:rPr>
                  <a:t>4</a:t>
                </a:r>
              </a:p>
            </p:txBody>
          </p:sp>
        </p:grpSp>
        <p:grpSp>
          <p:nvGrpSpPr>
            <p:cNvPr id="10281" name="Group 304"/>
            <p:cNvGrpSpPr>
              <a:grpSpLocks/>
            </p:cNvGrpSpPr>
            <p:nvPr/>
          </p:nvGrpSpPr>
          <p:grpSpPr bwMode="auto">
            <a:xfrm>
              <a:off x="3216" y="1200"/>
              <a:ext cx="574" cy="2256"/>
              <a:chOff x="3216" y="1200"/>
              <a:chExt cx="574" cy="2256"/>
            </a:xfrm>
          </p:grpSpPr>
          <p:sp>
            <p:nvSpPr>
              <p:cNvPr id="275761" name="Rectangle 305"/>
              <p:cNvSpPr>
                <a:spLocks noChangeArrowheads="1"/>
              </p:cNvSpPr>
              <p:nvPr/>
            </p:nvSpPr>
            <p:spPr bwMode="auto">
              <a:xfrm>
                <a:off x="3264" y="1200"/>
                <a:ext cx="432" cy="225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eaLnBrk="1" hangingPunct="1">
                  <a:spcBef>
                    <a:spcPct val="20000"/>
                  </a:spcBef>
                  <a:buClr>
                    <a:schemeClr val="hlink"/>
                  </a:buClr>
                  <a:buSzPct val="70000"/>
                  <a:buFont typeface="Wingdings" panose="05000000000000000000" pitchFamily="2" charset="2"/>
                  <a:buNone/>
                  <a:defRPr/>
                </a:pPr>
                <a:endParaRPr lang="ja-JP" altLang="ja-JP" baseline="-25000">
                  <a:effectLst>
                    <a:outerShdw blurRad="38100" dist="38100" dir="2700000" algn="tl">
                      <a:srgbClr val="000000"/>
                    </a:outerShdw>
                  </a:effectLst>
                  <a:latin typeface="Times New Roman" panose="02020603050405020304" pitchFamily="18" charset="0"/>
                </a:endParaRPr>
              </a:p>
            </p:txBody>
          </p:sp>
          <p:sp>
            <p:nvSpPr>
              <p:cNvPr id="275762" name="Text Box 306"/>
              <p:cNvSpPr txBox="1">
                <a:spLocks noChangeArrowheads="1"/>
              </p:cNvSpPr>
              <p:nvPr/>
            </p:nvSpPr>
            <p:spPr bwMode="auto">
              <a:xfrm>
                <a:off x="3216" y="1205"/>
                <a:ext cx="29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X</a:t>
                </a:r>
                <a:r>
                  <a:rPr lang="en-US" altLang="ja-JP" sz="2400" baseline="-25000">
                    <a:effectLst>
                      <a:outerShdw blurRad="38100" dist="38100" dir="2700000" algn="tl">
                        <a:srgbClr val="000000"/>
                      </a:outerShdw>
                    </a:effectLst>
                    <a:latin typeface="Times New Roman" panose="02020603050405020304" pitchFamily="18" charset="0"/>
                  </a:rPr>
                  <a:t>3</a:t>
                </a:r>
              </a:p>
            </p:txBody>
          </p:sp>
          <p:sp>
            <p:nvSpPr>
              <p:cNvPr id="275763" name="Text Box 307"/>
              <p:cNvSpPr txBox="1">
                <a:spLocks noChangeArrowheads="1"/>
              </p:cNvSpPr>
              <p:nvPr/>
            </p:nvSpPr>
            <p:spPr bwMode="auto">
              <a:xfrm>
                <a:off x="3216" y="1397"/>
                <a:ext cx="29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X</a:t>
                </a:r>
                <a:r>
                  <a:rPr lang="en-US" altLang="ja-JP" sz="2400" baseline="-25000">
                    <a:effectLst>
                      <a:outerShdw blurRad="38100" dist="38100" dir="2700000" algn="tl">
                        <a:srgbClr val="000000"/>
                      </a:outerShdw>
                    </a:effectLst>
                    <a:latin typeface="Times New Roman" panose="02020603050405020304" pitchFamily="18" charset="0"/>
                  </a:rPr>
                  <a:t>2</a:t>
                </a:r>
              </a:p>
            </p:txBody>
          </p:sp>
          <p:sp>
            <p:nvSpPr>
              <p:cNvPr id="275764" name="Text Box 308"/>
              <p:cNvSpPr txBox="1">
                <a:spLocks noChangeArrowheads="1"/>
              </p:cNvSpPr>
              <p:nvPr/>
            </p:nvSpPr>
            <p:spPr bwMode="auto">
              <a:xfrm>
                <a:off x="3216" y="1589"/>
                <a:ext cx="29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X</a:t>
                </a:r>
                <a:r>
                  <a:rPr lang="en-US" altLang="ja-JP" sz="2400" baseline="-25000">
                    <a:effectLst>
                      <a:outerShdw blurRad="38100" dist="38100" dir="2700000" algn="tl">
                        <a:srgbClr val="000000"/>
                      </a:outerShdw>
                    </a:effectLst>
                    <a:latin typeface="Times New Roman" panose="02020603050405020304" pitchFamily="18" charset="0"/>
                  </a:rPr>
                  <a:t>1</a:t>
                </a:r>
              </a:p>
            </p:txBody>
          </p:sp>
          <p:sp>
            <p:nvSpPr>
              <p:cNvPr id="275765" name="Text Box 309"/>
              <p:cNvSpPr txBox="1">
                <a:spLocks noChangeArrowheads="1"/>
              </p:cNvSpPr>
              <p:nvPr/>
            </p:nvSpPr>
            <p:spPr bwMode="auto">
              <a:xfrm>
                <a:off x="3216" y="1781"/>
                <a:ext cx="29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X</a:t>
                </a:r>
                <a:r>
                  <a:rPr lang="en-US" altLang="ja-JP" sz="2400" baseline="-25000">
                    <a:effectLst>
                      <a:outerShdw blurRad="38100" dist="38100" dir="2700000" algn="tl">
                        <a:srgbClr val="000000"/>
                      </a:outerShdw>
                    </a:effectLst>
                    <a:latin typeface="Times New Roman" panose="02020603050405020304" pitchFamily="18" charset="0"/>
                  </a:rPr>
                  <a:t>0</a:t>
                </a:r>
              </a:p>
            </p:txBody>
          </p:sp>
          <p:sp>
            <p:nvSpPr>
              <p:cNvPr id="275766" name="Text Box 310"/>
              <p:cNvSpPr txBox="1">
                <a:spLocks noChangeArrowheads="1"/>
              </p:cNvSpPr>
              <p:nvPr/>
            </p:nvSpPr>
            <p:spPr bwMode="auto">
              <a:xfrm>
                <a:off x="3216" y="2549"/>
                <a:ext cx="2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Y</a:t>
                </a:r>
                <a:r>
                  <a:rPr lang="en-US" altLang="ja-JP" sz="2400" baseline="-25000">
                    <a:effectLst>
                      <a:outerShdw blurRad="38100" dist="38100" dir="2700000" algn="tl">
                        <a:srgbClr val="000000"/>
                      </a:outerShdw>
                    </a:effectLst>
                    <a:latin typeface="Times New Roman" panose="02020603050405020304" pitchFamily="18" charset="0"/>
                  </a:rPr>
                  <a:t>3</a:t>
                </a:r>
              </a:p>
            </p:txBody>
          </p:sp>
          <p:sp>
            <p:nvSpPr>
              <p:cNvPr id="275767" name="Text Box 311"/>
              <p:cNvSpPr txBox="1">
                <a:spLocks noChangeArrowheads="1"/>
              </p:cNvSpPr>
              <p:nvPr/>
            </p:nvSpPr>
            <p:spPr bwMode="auto">
              <a:xfrm>
                <a:off x="3216" y="2741"/>
                <a:ext cx="2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Y</a:t>
                </a:r>
                <a:r>
                  <a:rPr lang="en-US" altLang="ja-JP" sz="2400" baseline="-25000">
                    <a:effectLst>
                      <a:outerShdw blurRad="38100" dist="38100" dir="2700000" algn="tl">
                        <a:srgbClr val="000000"/>
                      </a:outerShdw>
                    </a:effectLst>
                    <a:latin typeface="Times New Roman" panose="02020603050405020304" pitchFamily="18" charset="0"/>
                  </a:rPr>
                  <a:t>2</a:t>
                </a:r>
              </a:p>
            </p:txBody>
          </p:sp>
          <p:sp>
            <p:nvSpPr>
              <p:cNvPr id="275768" name="Text Box 312"/>
              <p:cNvSpPr txBox="1">
                <a:spLocks noChangeArrowheads="1"/>
              </p:cNvSpPr>
              <p:nvPr/>
            </p:nvSpPr>
            <p:spPr bwMode="auto">
              <a:xfrm>
                <a:off x="3216" y="2933"/>
                <a:ext cx="2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Y</a:t>
                </a:r>
                <a:r>
                  <a:rPr lang="en-US" altLang="ja-JP" sz="2400" baseline="-25000">
                    <a:effectLst>
                      <a:outerShdw blurRad="38100" dist="38100" dir="2700000" algn="tl">
                        <a:srgbClr val="000000"/>
                      </a:outerShdw>
                    </a:effectLst>
                    <a:latin typeface="Times New Roman" panose="02020603050405020304" pitchFamily="18" charset="0"/>
                  </a:rPr>
                  <a:t>1</a:t>
                </a:r>
              </a:p>
            </p:txBody>
          </p:sp>
          <p:sp>
            <p:nvSpPr>
              <p:cNvPr id="275769" name="Text Box 313"/>
              <p:cNvSpPr txBox="1">
                <a:spLocks noChangeArrowheads="1"/>
              </p:cNvSpPr>
              <p:nvPr/>
            </p:nvSpPr>
            <p:spPr bwMode="auto">
              <a:xfrm>
                <a:off x="3216" y="3125"/>
                <a:ext cx="2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Y</a:t>
                </a:r>
                <a:r>
                  <a:rPr lang="en-US" altLang="ja-JP" sz="2400" baseline="-25000">
                    <a:effectLst>
                      <a:outerShdw blurRad="38100" dist="38100" dir="2700000" algn="tl">
                        <a:srgbClr val="000000"/>
                      </a:outerShdw>
                    </a:effectLst>
                    <a:latin typeface="Times New Roman" panose="02020603050405020304" pitchFamily="18" charset="0"/>
                  </a:rPr>
                  <a:t>0</a:t>
                </a:r>
              </a:p>
            </p:txBody>
          </p:sp>
          <p:sp>
            <p:nvSpPr>
              <p:cNvPr id="275770" name="Text Box 314"/>
              <p:cNvSpPr txBox="1">
                <a:spLocks noChangeArrowheads="1"/>
              </p:cNvSpPr>
              <p:nvPr/>
            </p:nvSpPr>
            <p:spPr bwMode="auto">
              <a:xfrm>
                <a:off x="3456" y="2549"/>
                <a:ext cx="2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S</a:t>
                </a:r>
                <a:r>
                  <a:rPr lang="en-US" altLang="ja-JP" sz="2400" baseline="-25000">
                    <a:effectLst>
                      <a:outerShdw blurRad="38100" dist="38100" dir="2700000" algn="tl">
                        <a:srgbClr val="000000"/>
                      </a:outerShdw>
                    </a:effectLst>
                    <a:latin typeface="Times New Roman" panose="02020603050405020304" pitchFamily="18" charset="0"/>
                  </a:rPr>
                  <a:t>3</a:t>
                </a:r>
              </a:p>
            </p:txBody>
          </p:sp>
          <p:sp>
            <p:nvSpPr>
              <p:cNvPr id="275771" name="Text Box 315"/>
              <p:cNvSpPr txBox="1">
                <a:spLocks noChangeArrowheads="1"/>
              </p:cNvSpPr>
              <p:nvPr/>
            </p:nvSpPr>
            <p:spPr bwMode="auto">
              <a:xfrm>
                <a:off x="3456" y="2741"/>
                <a:ext cx="2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S</a:t>
                </a:r>
                <a:r>
                  <a:rPr lang="en-US" altLang="ja-JP" sz="2400" baseline="-25000">
                    <a:effectLst>
                      <a:outerShdw blurRad="38100" dist="38100" dir="2700000" algn="tl">
                        <a:srgbClr val="000000"/>
                      </a:outerShdw>
                    </a:effectLst>
                    <a:latin typeface="Times New Roman" panose="02020603050405020304" pitchFamily="18" charset="0"/>
                  </a:rPr>
                  <a:t>2</a:t>
                </a:r>
              </a:p>
            </p:txBody>
          </p:sp>
          <p:sp>
            <p:nvSpPr>
              <p:cNvPr id="275772" name="Text Box 316"/>
              <p:cNvSpPr txBox="1">
                <a:spLocks noChangeArrowheads="1"/>
              </p:cNvSpPr>
              <p:nvPr/>
            </p:nvSpPr>
            <p:spPr bwMode="auto">
              <a:xfrm>
                <a:off x="3456" y="2933"/>
                <a:ext cx="2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S</a:t>
                </a:r>
                <a:r>
                  <a:rPr lang="en-US" altLang="ja-JP" sz="2400" baseline="-25000">
                    <a:effectLst>
                      <a:outerShdw blurRad="38100" dist="38100" dir="2700000" algn="tl">
                        <a:srgbClr val="000000"/>
                      </a:outerShdw>
                    </a:effectLst>
                    <a:latin typeface="Times New Roman" panose="02020603050405020304" pitchFamily="18" charset="0"/>
                  </a:rPr>
                  <a:t>1</a:t>
                </a:r>
              </a:p>
            </p:txBody>
          </p:sp>
          <p:sp>
            <p:nvSpPr>
              <p:cNvPr id="275773" name="Text Box 317"/>
              <p:cNvSpPr txBox="1">
                <a:spLocks noChangeArrowheads="1"/>
              </p:cNvSpPr>
              <p:nvPr/>
            </p:nvSpPr>
            <p:spPr bwMode="auto">
              <a:xfrm>
                <a:off x="3456" y="3125"/>
                <a:ext cx="2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S</a:t>
                </a:r>
                <a:r>
                  <a:rPr lang="en-US" altLang="ja-JP" sz="2400" baseline="-25000">
                    <a:effectLst>
                      <a:outerShdw blurRad="38100" dist="38100" dir="2700000" algn="tl">
                        <a:srgbClr val="000000"/>
                      </a:outerShdw>
                    </a:effectLst>
                    <a:latin typeface="Times New Roman" panose="02020603050405020304" pitchFamily="18" charset="0"/>
                  </a:rPr>
                  <a:t>0</a:t>
                </a:r>
              </a:p>
            </p:txBody>
          </p:sp>
          <p:sp>
            <p:nvSpPr>
              <p:cNvPr id="275774" name="Text Box 318"/>
              <p:cNvSpPr txBox="1">
                <a:spLocks noChangeArrowheads="1"/>
              </p:cNvSpPr>
              <p:nvPr/>
            </p:nvSpPr>
            <p:spPr bwMode="auto">
              <a:xfrm>
                <a:off x="3456" y="2357"/>
                <a:ext cx="33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C</a:t>
                </a:r>
                <a:r>
                  <a:rPr lang="en-US" altLang="ja-JP" sz="2400" baseline="-25000">
                    <a:effectLst>
                      <a:outerShdw blurRad="38100" dist="38100" dir="2700000" algn="tl">
                        <a:srgbClr val="000000"/>
                      </a:outerShdw>
                    </a:effectLst>
                    <a:latin typeface="Times New Roman" panose="02020603050405020304" pitchFamily="18" charset="0"/>
                  </a:rPr>
                  <a:t>O</a:t>
                </a:r>
              </a:p>
            </p:txBody>
          </p:sp>
          <p:sp>
            <p:nvSpPr>
              <p:cNvPr id="275775" name="Text Box 319"/>
              <p:cNvSpPr txBox="1">
                <a:spLocks noChangeArrowheads="1"/>
              </p:cNvSpPr>
              <p:nvPr/>
            </p:nvSpPr>
            <p:spPr bwMode="auto">
              <a:xfrm>
                <a:off x="3216" y="2022"/>
                <a:ext cx="55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FA</a:t>
                </a:r>
                <a:r>
                  <a:rPr lang="en-US" altLang="ja-JP" baseline="-25000">
                    <a:effectLst>
                      <a:outerShdw blurRad="38100" dist="38100" dir="2700000" algn="tl">
                        <a:srgbClr val="000000"/>
                      </a:outerShdw>
                    </a:effectLst>
                    <a:latin typeface="Times New Roman" panose="02020603050405020304" pitchFamily="18" charset="0"/>
                  </a:rPr>
                  <a:t>4</a:t>
                </a:r>
                <a:r>
                  <a:rPr lang="en-US" altLang="ja-JP" baseline="30000">
                    <a:effectLst>
                      <a:outerShdw blurRad="38100" dist="38100" dir="2700000" algn="tl">
                        <a:srgbClr val="000000"/>
                      </a:outerShdw>
                    </a:effectLst>
                    <a:latin typeface="Times New Roman" panose="02020603050405020304" pitchFamily="18" charset="0"/>
                  </a:rPr>
                  <a:t>3</a:t>
                </a:r>
              </a:p>
            </p:txBody>
          </p:sp>
        </p:grpSp>
        <p:grpSp>
          <p:nvGrpSpPr>
            <p:cNvPr id="10282" name="Group 320"/>
            <p:cNvGrpSpPr>
              <a:grpSpLocks/>
            </p:cNvGrpSpPr>
            <p:nvPr/>
          </p:nvGrpSpPr>
          <p:grpSpPr bwMode="auto">
            <a:xfrm>
              <a:off x="2016" y="1392"/>
              <a:ext cx="574" cy="2256"/>
              <a:chOff x="2016" y="1392"/>
              <a:chExt cx="574" cy="2256"/>
            </a:xfrm>
          </p:grpSpPr>
          <p:sp>
            <p:nvSpPr>
              <p:cNvPr id="275777" name="Rectangle 321"/>
              <p:cNvSpPr>
                <a:spLocks noChangeArrowheads="1"/>
              </p:cNvSpPr>
              <p:nvPr/>
            </p:nvSpPr>
            <p:spPr bwMode="auto">
              <a:xfrm>
                <a:off x="2064" y="1392"/>
                <a:ext cx="432" cy="225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eaLnBrk="1" hangingPunct="1">
                  <a:spcBef>
                    <a:spcPct val="20000"/>
                  </a:spcBef>
                  <a:buClr>
                    <a:schemeClr val="hlink"/>
                  </a:buClr>
                  <a:buSzPct val="70000"/>
                  <a:buFont typeface="Wingdings" panose="05000000000000000000" pitchFamily="2" charset="2"/>
                  <a:buNone/>
                  <a:defRPr/>
                </a:pPr>
                <a:endParaRPr lang="ja-JP" altLang="ja-JP" baseline="-25000">
                  <a:effectLst>
                    <a:outerShdw blurRad="38100" dist="38100" dir="2700000" algn="tl">
                      <a:srgbClr val="000000"/>
                    </a:outerShdw>
                  </a:effectLst>
                  <a:latin typeface="Times New Roman" panose="02020603050405020304" pitchFamily="18" charset="0"/>
                </a:endParaRPr>
              </a:p>
            </p:txBody>
          </p:sp>
          <p:sp>
            <p:nvSpPr>
              <p:cNvPr id="275778" name="Text Box 322"/>
              <p:cNvSpPr txBox="1">
                <a:spLocks noChangeArrowheads="1"/>
              </p:cNvSpPr>
              <p:nvPr/>
            </p:nvSpPr>
            <p:spPr bwMode="auto">
              <a:xfrm>
                <a:off x="2016" y="1397"/>
                <a:ext cx="29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X</a:t>
                </a:r>
                <a:r>
                  <a:rPr lang="en-US" altLang="ja-JP" sz="2400" baseline="-25000">
                    <a:effectLst>
                      <a:outerShdw blurRad="38100" dist="38100" dir="2700000" algn="tl">
                        <a:srgbClr val="000000"/>
                      </a:outerShdw>
                    </a:effectLst>
                    <a:latin typeface="Times New Roman" panose="02020603050405020304" pitchFamily="18" charset="0"/>
                  </a:rPr>
                  <a:t>3</a:t>
                </a:r>
              </a:p>
            </p:txBody>
          </p:sp>
          <p:sp>
            <p:nvSpPr>
              <p:cNvPr id="275779" name="Text Box 323"/>
              <p:cNvSpPr txBox="1">
                <a:spLocks noChangeArrowheads="1"/>
              </p:cNvSpPr>
              <p:nvPr/>
            </p:nvSpPr>
            <p:spPr bwMode="auto">
              <a:xfrm>
                <a:off x="2016" y="1589"/>
                <a:ext cx="29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X</a:t>
                </a:r>
                <a:r>
                  <a:rPr lang="en-US" altLang="ja-JP" sz="2400" baseline="-25000">
                    <a:effectLst>
                      <a:outerShdw blurRad="38100" dist="38100" dir="2700000" algn="tl">
                        <a:srgbClr val="000000"/>
                      </a:outerShdw>
                    </a:effectLst>
                    <a:latin typeface="Times New Roman" panose="02020603050405020304" pitchFamily="18" charset="0"/>
                  </a:rPr>
                  <a:t>2</a:t>
                </a:r>
              </a:p>
            </p:txBody>
          </p:sp>
          <p:sp>
            <p:nvSpPr>
              <p:cNvPr id="275780" name="Text Box 324"/>
              <p:cNvSpPr txBox="1">
                <a:spLocks noChangeArrowheads="1"/>
              </p:cNvSpPr>
              <p:nvPr/>
            </p:nvSpPr>
            <p:spPr bwMode="auto">
              <a:xfrm>
                <a:off x="2016" y="1781"/>
                <a:ext cx="29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X</a:t>
                </a:r>
                <a:r>
                  <a:rPr lang="en-US" altLang="ja-JP" sz="2400" baseline="-25000">
                    <a:effectLst>
                      <a:outerShdw blurRad="38100" dist="38100" dir="2700000" algn="tl">
                        <a:srgbClr val="000000"/>
                      </a:outerShdw>
                    </a:effectLst>
                    <a:latin typeface="Times New Roman" panose="02020603050405020304" pitchFamily="18" charset="0"/>
                  </a:rPr>
                  <a:t>1</a:t>
                </a:r>
              </a:p>
            </p:txBody>
          </p:sp>
          <p:sp>
            <p:nvSpPr>
              <p:cNvPr id="275781" name="Text Box 325"/>
              <p:cNvSpPr txBox="1">
                <a:spLocks noChangeArrowheads="1"/>
              </p:cNvSpPr>
              <p:nvPr/>
            </p:nvSpPr>
            <p:spPr bwMode="auto">
              <a:xfrm>
                <a:off x="2016" y="1973"/>
                <a:ext cx="29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X</a:t>
                </a:r>
                <a:r>
                  <a:rPr lang="en-US" altLang="ja-JP" sz="2400" baseline="-25000">
                    <a:effectLst>
                      <a:outerShdw blurRad="38100" dist="38100" dir="2700000" algn="tl">
                        <a:srgbClr val="000000"/>
                      </a:outerShdw>
                    </a:effectLst>
                    <a:latin typeface="Times New Roman" panose="02020603050405020304" pitchFamily="18" charset="0"/>
                  </a:rPr>
                  <a:t>0</a:t>
                </a:r>
              </a:p>
            </p:txBody>
          </p:sp>
          <p:sp>
            <p:nvSpPr>
              <p:cNvPr id="275782" name="Text Box 326"/>
              <p:cNvSpPr txBox="1">
                <a:spLocks noChangeArrowheads="1"/>
              </p:cNvSpPr>
              <p:nvPr/>
            </p:nvSpPr>
            <p:spPr bwMode="auto">
              <a:xfrm>
                <a:off x="2016" y="2741"/>
                <a:ext cx="2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Y</a:t>
                </a:r>
                <a:r>
                  <a:rPr lang="en-US" altLang="ja-JP" sz="2400" baseline="-25000">
                    <a:effectLst>
                      <a:outerShdw blurRad="38100" dist="38100" dir="2700000" algn="tl">
                        <a:srgbClr val="000000"/>
                      </a:outerShdw>
                    </a:effectLst>
                    <a:latin typeface="Times New Roman" panose="02020603050405020304" pitchFamily="18" charset="0"/>
                  </a:rPr>
                  <a:t>3</a:t>
                </a:r>
              </a:p>
            </p:txBody>
          </p:sp>
          <p:sp>
            <p:nvSpPr>
              <p:cNvPr id="275783" name="Text Box 327"/>
              <p:cNvSpPr txBox="1">
                <a:spLocks noChangeArrowheads="1"/>
              </p:cNvSpPr>
              <p:nvPr/>
            </p:nvSpPr>
            <p:spPr bwMode="auto">
              <a:xfrm>
                <a:off x="2016" y="2933"/>
                <a:ext cx="2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Y</a:t>
                </a:r>
                <a:r>
                  <a:rPr lang="en-US" altLang="ja-JP" sz="2400" baseline="-25000">
                    <a:effectLst>
                      <a:outerShdw blurRad="38100" dist="38100" dir="2700000" algn="tl">
                        <a:srgbClr val="000000"/>
                      </a:outerShdw>
                    </a:effectLst>
                    <a:latin typeface="Times New Roman" panose="02020603050405020304" pitchFamily="18" charset="0"/>
                  </a:rPr>
                  <a:t>2</a:t>
                </a:r>
              </a:p>
            </p:txBody>
          </p:sp>
          <p:sp>
            <p:nvSpPr>
              <p:cNvPr id="275784" name="Text Box 328"/>
              <p:cNvSpPr txBox="1">
                <a:spLocks noChangeArrowheads="1"/>
              </p:cNvSpPr>
              <p:nvPr/>
            </p:nvSpPr>
            <p:spPr bwMode="auto">
              <a:xfrm>
                <a:off x="2016" y="3125"/>
                <a:ext cx="2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Y</a:t>
                </a:r>
                <a:r>
                  <a:rPr lang="en-US" altLang="ja-JP" sz="2400" baseline="-25000">
                    <a:effectLst>
                      <a:outerShdw blurRad="38100" dist="38100" dir="2700000" algn="tl">
                        <a:srgbClr val="000000"/>
                      </a:outerShdw>
                    </a:effectLst>
                    <a:latin typeface="Times New Roman" panose="02020603050405020304" pitchFamily="18" charset="0"/>
                  </a:rPr>
                  <a:t>1</a:t>
                </a:r>
              </a:p>
            </p:txBody>
          </p:sp>
          <p:sp>
            <p:nvSpPr>
              <p:cNvPr id="275785" name="Text Box 329"/>
              <p:cNvSpPr txBox="1">
                <a:spLocks noChangeArrowheads="1"/>
              </p:cNvSpPr>
              <p:nvPr/>
            </p:nvSpPr>
            <p:spPr bwMode="auto">
              <a:xfrm>
                <a:off x="2016" y="3317"/>
                <a:ext cx="2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Y</a:t>
                </a:r>
                <a:r>
                  <a:rPr lang="en-US" altLang="ja-JP" sz="2400" baseline="-25000">
                    <a:effectLst>
                      <a:outerShdw blurRad="38100" dist="38100" dir="2700000" algn="tl">
                        <a:srgbClr val="000000"/>
                      </a:outerShdw>
                    </a:effectLst>
                    <a:latin typeface="Times New Roman" panose="02020603050405020304" pitchFamily="18" charset="0"/>
                  </a:rPr>
                  <a:t>0</a:t>
                </a:r>
              </a:p>
            </p:txBody>
          </p:sp>
          <p:sp>
            <p:nvSpPr>
              <p:cNvPr id="275786" name="Text Box 330"/>
              <p:cNvSpPr txBox="1">
                <a:spLocks noChangeArrowheads="1"/>
              </p:cNvSpPr>
              <p:nvPr/>
            </p:nvSpPr>
            <p:spPr bwMode="auto">
              <a:xfrm>
                <a:off x="2256" y="2741"/>
                <a:ext cx="2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S</a:t>
                </a:r>
                <a:r>
                  <a:rPr lang="en-US" altLang="ja-JP" sz="2400" baseline="-25000">
                    <a:effectLst>
                      <a:outerShdw blurRad="38100" dist="38100" dir="2700000" algn="tl">
                        <a:srgbClr val="000000"/>
                      </a:outerShdw>
                    </a:effectLst>
                    <a:latin typeface="Times New Roman" panose="02020603050405020304" pitchFamily="18" charset="0"/>
                  </a:rPr>
                  <a:t>3</a:t>
                </a:r>
              </a:p>
            </p:txBody>
          </p:sp>
          <p:sp>
            <p:nvSpPr>
              <p:cNvPr id="275787" name="Text Box 331"/>
              <p:cNvSpPr txBox="1">
                <a:spLocks noChangeArrowheads="1"/>
              </p:cNvSpPr>
              <p:nvPr/>
            </p:nvSpPr>
            <p:spPr bwMode="auto">
              <a:xfrm>
                <a:off x="2256" y="2933"/>
                <a:ext cx="2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S</a:t>
                </a:r>
                <a:r>
                  <a:rPr lang="en-US" altLang="ja-JP" sz="2400" baseline="-25000">
                    <a:effectLst>
                      <a:outerShdw blurRad="38100" dist="38100" dir="2700000" algn="tl">
                        <a:srgbClr val="000000"/>
                      </a:outerShdw>
                    </a:effectLst>
                    <a:latin typeface="Times New Roman" panose="02020603050405020304" pitchFamily="18" charset="0"/>
                  </a:rPr>
                  <a:t>2</a:t>
                </a:r>
              </a:p>
            </p:txBody>
          </p:sp>
          <p:sp>
            <p:nvSpPr>
              <p:cNvPr id="275788" name="Text Box 332"/>
              <p:cNvSpPr txBox="1">
                <a:spLocks noChangeArrowheads="1"/>
              </p:cNvSpPr>
              <p:nvPr/>
            </p:nvSpPr>
            <p:spPr bwMode="auto">
              <a:xfrm>
                <a:off x="2256" y="3125"/>
                <a:ext cx="2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S</a:t>
                </a:r>
                <a:r>
                  <a:rPr lang="en-US" altLang="ja-JP" sz="2400" baseline="-25000">
                    <a:effectLst>
                      <a:outerShdw blurRad="38100" dist="38100" dir="2700000" algn="tl">
                        <a:srgbClr val="000000"/>
                      </a:outerShdw>
                    </a:effectLst>
                    <a:latin typeface="Times New Roman" panose="02020603050405020304" pitchFamily="18" charset="0"/>
                  </a:rPr>
                  <a:t>1</a:t>
                </a:r>
              </a:p>
            </p:txBody>
          </p:sp>
          <p:sp>
            <p:nvSpPr>
              <p:cNvPr id="275789" name="Text Box 333"/>
              <p:cNvSpPr txBox="1">
                <a:spLocks noChangeArrowheads="1"/>
              </p:cNvSpPr>
              <p:nvPr/>
            </p:nvSpPr>
            <p:spPr bwMode="auto">
              <a:xfrm>
                <a:off x="2256" y="3317"/>
                <a:ext cx="2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S</a:t>
                </a:r>
                <a:r>
                  <a:rPr lang="en-US" altLang="ja-JP" sz="2400" baseline="-25000">
                    <a:effectLst>
                      <a:outerShdw blurRad="38100" dist="38100" dir="2700000" algn="tl">
                        <a:srgbClr val="000000"/>
                      </a:outerShdw>
                    </a:effectLst>
                    <a:latin typeface="Times New Roman" panose="02020603050405020304" pitchFamily="18" charset="0"/>
                  </a:rPr>
                  <a:t>0</a:t>
                </a:r>
              </a:p>
            </p:txBody>
          </p:sp>
          <p:sp>
            <p:nvSpPr>
              <p:cNvPr id="275790" name="Text Box 334"/>
              <p:cNvSpPr txBox="1">
                <a:spLocks noChangeArrowheads="1"/>
              </p:cNvSpPr>
              <p:nvPr/>
            </p:nvSpPr>
            <p:spPr bwMode="auto">
              <a:xfrm>
                <a:off x="2256" y="2549"/>
                <a:ext cx="33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000000"/>
                      </a:outerShdw>
                    </a:effectLst>
                    <a:latin typeface="Times New Roman" panose="02020603050405020304" pitchFamily="18" charset="0"/>
                  </a:rPr>
                  <a:t>C</a:t>
                </a:r>
                <a:r>
                  <a:rPr lang="en-US" altLang="ja-JP" sz="2400" baseline="-25000">
                    <a:effectLst>
                      <a:outerShdw blurRad="38100" dist="38100" dir="2700000" algn="tl">
                        <a:srgbClr val="000000"/>
                      </a:outerShdw>
                    </a:effectLst>
                    <a:latin typeface="Times New Roman" panose="02020603050405020304" pitchFamily="18" charset="0"/>
                  </a:rPr>
                  <a:t>O</a:t>
                </a:r>
              </a:p>
            </p:txBody>
          </p:sp>
          <p:sp>
            <p:nvSpPr>
              <p:cNvPr id="275791" name="Text Box 335"/>
              <p:cNvSpPr txBox="1">
                <a:spLocks noChangeArrowheads="1"/>
              </p:cNvSpPr>
              <p:nvPr/>
            </p:nvSpPr>
            <p:spPr bwMode="auto">
              <a:xfrm>
                <a:off x="2016" y="2214"/>
                <a:ext cx="55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1" hangingPunct="1">
                  <a:spcBef>
                    <a:spcPct val="20000"/>
                  </a:spcBef>
                  <a:buClr>
                    <a:schemeClr val="hlink"/>
                  </a:buClr>
                  <a:buSzPct val="70000"/>
                  <a:buFont typeface="Wingdings" panose="05000000000000000000" pitchFamily="2" charset="2"/>
                  <a:buNone/>
                  <a:defRPr/>
                </a:pPr>
                <a:r>
                  <a:rPr lang="en-US" altLang="ja-JP">
                    <a:effectLst>
                      <a:outerShdw blurRad="38100" dist="38100" dir="2700000" algn="tl">
                        <a:srgbClr val="000000"/>
                      </a:outerShdw>
                    </a:effectLst>
                    <a:latin typeface="Times New Roman" panose="02020603050405020304" pitchFamily="18" charset="0"/>
                  </a:rPr>
                  <a:t>FA</a:t>
                </a:r>
                <a:r>
                  <a:rPr lang="en-US" altLang="ja-JP" baseline="-25000">
                    <a:effectLst>
                      <a:outerShdw blurRad="38100" dist="38100" dir="2700000" algn="tl">
                        <a:srgbClr val="000000"/>
                      </a:outerShdw>
                    </a:effectLst>
                    <a:latin typeface="Times New Roman" panose="02020603050405020304" pitchFamily="18" charset="0"/>
                  </a:rPr>
                  <a:t>4</a:t>
                </a:r>
                <a:r>
                  <a:rPr lang="en-US" altLang="ja-JP" baseline="30000">
                    <a:effectLst>
                      <a:outerShdw blurRad="38100" dist="38100" dir="2700000" algn="tl">
                        <a:srgbClr val="000000"/>
                      </a:outerShdw>
                    </a:effectLst>
                    <a:latin typeface="Times New Roman" panose="02020603050405020304" pitchFamily="18" charset="0"/>
                  </a:rPr>
                  <a:t>2</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75743"/>
                                        </p:tgtEl>
                                        <p:attrNameLst>
                                          <p:attrName>style.visibility</p:attrName>
                                        </p:attrNameLst>
                                      </p:cBhvr>
                                      <p:to>
                                        <p:strVal val="visible"/>
                                      </p:to>
                                    </p:set>
                                    <p:animEffect transition="in" filter="checkerboard(across)">
                                      <p:cBhvr>
                                        <p:cTn id="7" dur="500"/>
                                        <p:tgtEl>
                                          <p:spTgt spid="2757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75459"/>
                                        </p:tgtEl>
                                        <p:attrNameLst>
                                          <p:attrName>style.visibility</p:attrName>
                                        </p:attrNameLst>
                                      </p:cBhvr>
                                      <p:to>
                                        <p:strVal val="visible"/>
                                      </p:to>
                                    </p:set>
                                    <p:animEffect transition="in" filter="wipe(left)">
                                      <p:cBhvr>
                                        <p:cTn id="12" dur="500"/>
                                        <p:tgtEl>
                                          <p:spTgt spid="275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ja-JP" altLang="en-US" dirty="0">
                <a:latin typeface="Times New Roman" panose="02020603050405020304" pitchFamily="18" charset="0"/>
              </a:rPr>
              <a:t>カルノー図</a:t>
            </a:r>
          </a:p>
        </p:txBody>
      </p:sp>
      <p:sp>
        <p:nvSpPr>
          <p:cNvPr id="143363" name="Rectangle 3"/>
          <p:cNvSpPr>
            <a:spLocks noGrp="1" noChangeArrowheads="1"/>
          </p:cNvSpPr>
          <p:nvPr>
            <p:ph type="body" idx="1"/>
          </p:nvPr>
        </p:nvSpPr>
        <p:spPr>
          <a:xfrm>
            <a:off x="1066800" y="1600200"/>
            <a:ext cx="7543800" cy="1828800"/>
          </a:xfrm>
        </p:spPr>
        <p:txBody>
          <a:bodyPr/>
          <a:lstStyle/>
          <a:p>
            <a:r>
              <a:rPr lang="ja-JP" altLang="en-US" dirty="0">
                <a:latin typeface="Times New Roman" panose="02020603050405020304" pitchFamily="18" charset="0"/>
              </a:rPr>
              <a:t>カルノー図</a:t>
            </a:r>
            <a:r>
              <a:rPr lang="en-US" altLang="ja-JP" dirty="0">
                <a:latin typeface="Times New Roman" panose="02020603050405020304" pitchFamily="18" charset="0"/>
              </a:rPr>
              <a:t>:</a:t>
            </a:r>
            <a:r>
              <a:rPr lang="ja-JP" altLang="en-US" dirty="0">
                <a:latin typeface="Times New Roman" panose="02020603050405020304" pitchFamily="18" charset="0"/>
              </a:rPr>
              <a:t>関数値を</a:t>
            </a:r>
            <a:r>
              <a:rPr lang="en-US" altLang="ja-JP" dirty="0">
                <a:latin typeface="Times New Roman" panose="02020603050405020304" pitchFamily="18" charset="0"/>
              </a:rPr>
              <a:t>2</a:t>
            </a:r>
            <a:r>
              <a:rPr lang="ja-JP" altLang="en-US" dirty="0">
                <a:latin typeface="Times New Roman" panose="02020603050405020304" pitchFamily="18" charset="0"/>
              </a:rPr>
              <a:t>次元格子図で表現</a:t>
            </a:r>
          </a:p>
          <a:p>
            <a:pPr lvl="1"/>
            <a:r>
              <a:rPr lang="ja-JP" altLang="en-US" dirty="0">
                <a:latin typeface="Times New Roman" panose="02020603050405020304" pitchFamily="18" charset="0"/>
              </a:rPr>
              <a:t>論理関数を直感的に把握する表現法</a:t>
            </a:r>
          </a:p>
          <a:p>
            <a:pPr lvl="1"/>
            <a:r>
              <a:rPr lang="ja-JP" altLang="en-US" dirty="0">
                <a:latin typeface="Times New Roman" panose="02020603050405020304" pitchFamily="18" charset="0"/>
              </a:rPr>
              <a:t>論理回路の最適化設計を直感的に行える</a:t>
            </a:r>
          </a:p>
        </p:txBody>
      </p:sp>
      <p:graphicFrame>
        <p:nvGraphicFramePr>
          <p:cNvPr id="26" name="表 2">
            <a:extLst>
              <a:ext uri="{FF2B5EF4-FFF2-40B4-BE49-F238E27FC236}">
                <a16:creationId xmlns:a16="http://schemas.microsoft.com/office/drawing/2014/main" id="{4281E3D0-9F48-42B4-82D6-F37B9D92FA06}"/>
              </a:ext>
            </a:extLst>
          </p:cNvPr>
          <p:cNvGraphicFramePr>
            <a:graphicFrameLocks noGrp="1"/>
          </p:cNvGraphicFramePr>
          <p:nvPr>
            <p:extLst>
              <p:ext uri="{D42A27DB-BD31-4B8C-83A1-F6EECF244321}">
                <p14:modId xmlns:p14="http://schemas.microsoft.com/office/powerpoint/2010/main" val="2732313252"/>
              </p:ext>
            </p:extLst>
          </p:nvPr>
        </p:nvGraphicFramePr>
        <p:xfrm>
          <a:off x="1333500" y="3390900"/>
          <a:ext cx="6477000" cy="2057401"/>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3123541428"/>
                    </a:ext>
                  </a:extLst>
                </a:gridCol>
                <a:gridCol w="1295400">
                  <a:extLst>
                    <a:ext uri="{9D8B030D-6E8A-4147-A177-3AD203B41FA5}">
                      <a16:colId xmlns:a16="http://schemas.microsoft.com/office/drawing/2014/main" val="3176304669"/>
                    </a:ext>
                  </a:extLst>
                </a:gridCol>
                <a:gridCol w="1295400">
                  <a:extLst>
                    <a:ext uri="{9D8B030D-6E8A-4147-A177-3AD203B41FA5}">
                      <a16:colId xmlns:a16="http://schemas.microsoft.com/office/drawing/2014/main" val="2705689791"/>
                    </a:ext>
                  </a:extLst>
                </a:gridCol>
                <a:gridCol w="1295400">
                  <a:extLst>
                    <a:ext uri="{9D8B030D-6E8A-4147-A177-3AD203B41FA5}">
                      <a16:colId xmlns:a16="http://schemas.microsoft.com/office/drawing/2014/main" val="3884884322"/>
                    </a:ext>
                  </a:extLst>
                </a:gridCol>
                <a:gridCol w="1295400">
                  <a:extLst>
                    <a:ext uri="{9D8B030D-6E8A-4147-A177-3AD203B41FA5}">
                      <a16:colId xmlns:a16="http://schemas.microsoft.com/office/drawing/2014/main" val="1570822286"/>
                    </a:ext>
                  </a:extLst>
                </a:gridCol>
              </a:tblGrid>
              <a:tr h="775741">
                <a:tc>
                  <a:txBody>
                    <a:bodyPr/>
                    <a:lstStyle/>
                    <a:p>
                      <a:pPr algn="r"/>
                      <a:r>
                        <a:rPr kumimoji="1" lang="en-US" altLang="ja-JP" sz="2000" i="1" baseline="0" dirty="0">
                          <a:latin typeface="Times New Roman" panose="02020603050405020304" pitchFamily="18" charset="0"/>
                        </a:rPr>
                        <a:t>X  Y</a:t>
                      </a:r>
                    </a:p>
                    <a:p>
                      <a:r>
                        <a:rPr kumimoji="1" lang="en-US" altLang="ja-JP" sz="2000" i="1" baseline="0" dirty="0">
                          <a:latin typeface="Times New Roman" panose="02020603050405020304" pitchFamily="18" charset="0"/>
                        </a:rPr>
                        <a:t>Z </a:t>
                      </a:r>
                      <a:endParaRPr kumimoji="1" lang="ja-JP" altLang="en-US" sz="2000" i="1" baseline="0" dirty="0">
                        <a:latin typeface="Times New Roman" panose="02020603050405020304" pitchFamily="18" charset="0"/>
                      </a:endParaRPr>
                    </a:p>
                  </a:txBody>
                  <a:tcPr>
                    <a:lnR w="28575" cap="flat" cmpd="sng" algn="ctr">
                      <a:solidFill>
                        <a:schemeClr val="tx1"/>
                      </a:solidFill>
                      <a:prstDash val="solid"/>
                      <a:round/>
                      <a:headEnd type="none" w="med" len="med"/>
                      <a:tailEnd type="none" w="med" len="med"/>
                    </a:lnR>
                    <a:solidFill>
                      <a:srgbClr val="003300"/>
                    </a:solidFill>
                  </a:tcPr>
                </a:tc>
                <a:tc>
                  <a:txBody>
                    <a:bodyPr/>
                    <a:lstStyle/>
                    <a:p>
                      <a:pPr algn="ctr"/>
                      <a:r>
                        <a:rPr kumimoji="1" lang="en-US" altLang="ja-JP" sz="3600" baseline="0" dirty="0">
                          <a:solidFill>
                            <a:schemeClr val="tx1"/>
                          </a:solidFill>
                          <a:latin typeface="Times New Roman" panose="02020603050405020304" pitchFamily="18" charset="0"/>
                        </a:rPr>
                        <a:t>0 0</a:t>
                      </a:r>
                      <a:endParaRPr kumimoji="1" lang="ja-JP" altLang="en-US" sz="3600" baseline="0" dirty="0">
                        <a:solidFill>
                          <a:schemeClr val="tx1"/>
                        </a:solidFill>
                        <a:latin typeface="Times New Roman" panose="02020603050405020304" pitchFamily="18" charset="0"/>
                      </a:endParaRPr>
                    </a:p>
                  </a:txBody>
                  <a:tcPr anchor="ctr">
                    <a:lnL w="28575" cap="flat" cmpd="sng" algn="ctr">
                      <a:solidFill>
                        <a:schemeClr val="tx1"/>
                      </a:solidFill>
                      <a:prstDash val="solid"/>
                      <a:round/>
                      <a:headEnd type="none" w="med" len="med"/>
                      <a:tailEnd type="none" w="med" len="med"/>
                    </a:lnL>
                    <a:solidFill>
                      <a:srgbClr val="003300"/>
                    </a:solidFill>
                  </a:tcPr>
                </a:tc>
                <a:tc>
                  <a:txBody>
                    <a:bodyPr/>
                    <a:lstStyle/>
                    <a:p>
                      <a:pPr algn="ctr"/>
                      <a:r>
                        <a:rPr kumimoji="1" lang="en-US" altLang="ja-JP" sz="3600" baseline="0" dirty="0">
                          <a:latin typeface="Times New Roman" panose="02020603050405020304" pitchFamily="18" charset="0"/>
                        </a:rPr>
                        <a:t>0 1</a:t>
                      </a:r>
                      <a:endParaRPr kumimoji="1" lang="ja-JP" altLang="en-US" sz="3600" baseline="0" dirty="0">
                        <a:latin typeface="Times New Roman" panose="02020603050405020304" pitchFamily="18" charset="0"/>
                      </a:endParaRPr>
                    </a:p>
                  </a:txBody>
                  <a:tcPr anchor="ctr">
                    <a:solidFill>
                      <a:srgbClr val="003300"/>
                    </a:solidFill>
                  </a:tcPr>
                </a:tc>
                <a:tc>
                  <a:txBody>
                    <a:bodyPr/>
                    <a:lstStyle/>
                    <a:p>
                      <a:pPr algn="ctr"/>
                      <a:r>
                        <a:rPr kumimoji="1" lang="en-US" altLang="ja-JP" sz="3600" baseline="0" dirty="0">
                          <a:latin typeface="Times New Roman" panose="02020603050405020304" pitchFamily="18" charset="0"/>
                        </a:rPr>
                        <a:t>1 1 </a:t>
                      </a:r>
                      <a:endParaRPr kumimoji="1" lang="ja-JP" altLang="en-US" sz="3600" baseline="0" dirty="0">
                        <a:latin typeface="Times New Roman" panose="02020603050405020304" pitchFamily="18" charset="0"/>
                      </a:endParaRPr>
                    </a:p>
                  </a:txBody>
                  <a:tcPr anchor="ctr">
                    <a:solidFill>
                      <a:srgbClr val="003300"/>
                    </a:solidFill>
                  </a:tcPr>
                </a:tc>
                <a:tc>
                  <a:txBody>
                    <a:bodyPr/>
                    <a:lstStyle/>
                    <a:p>
                      <a:pPr algn="ctr"/>
                      <a:r>
                        <a:rPr kumimoji="1" lang="en-US" altLang="ja-JP" sz="3600" baseline="0" dirty="0">
                          <a:latin typeface="Times New Roman" panose="02020603050405020304" pitchFamily="18" charset="0"/>
                        </a:rPr>
                        <a:t>1 0</a:t>
                      </a:r>
                      <a:endParaRPr kumimoji="1" lang="ja-JP" altLang="en-US" sz="3600" baseline="0" dirty="0">
                        <a:latin typeface="Times New Roman" panose="02020603050405020304" pitchFamily="18" charset="0"/>
                      </a:endParaRPr>
                    </a:p>
                  </a:txBody>
                  <a:tcPr anchor="ctr">
                    <a:solidFill>
                      <a:srgbClr val="003300"/>
                    </a:solidFill>
                  </a:tcPr>
                </a:tc>
                <a:extLst>
                  <a:ext uri="{0D108BD9-81ED-4DB2-BD59-A6C34878D82A}">
                    <a16:rowId xmlns:a16="http://schemas.microsoft.com/office/drawing/2014/main" val="951482978"/>
                  </a:ext>
                </a:extLst>
              </a:tr>
              <a:tr h="640830">
                <a:tc>
                  <a:txBody>
                    <a:bodyPr/>
                    <a:lstStyle/>
                    <a:p>
                      <a:pPr algn="ctr"/>
                      <a:r>
                        <a:rPr kumimoji="1" lang="en-US" altLang="ja-JP" sz="3600" b="1" baseline="0" dirty="0">
                          <a:solidFill>
                            <a:schemeClr val="tx1"/>
                          </a:solidFill>
                          <a:latin typeface="Times New Roman" panose="02020603050405020304" pitchFamily="18" charset="0"/>
                        </a:rPr>
                        <a:t>0</a:t>
                      </a:r>
                      <a:endParaRPr kumimoji="1" lang="ja-JP" altLang="en-US" sz="3600" b="1" baseline="0" dirty="0">
                        <a:solidFill>
                          <a:schemeClr val="tx1"/>
                        </a:solidFill>
                        <a:latin typeface="Times New Roman" panose="02020603050405020304" pitchFamily="18" charset="0"/>
                      </a:endParaRPr>
                    </a:p>
                  </a:txBody>
                  <a:tcPr anchor="ctr">
                    <a:lnR w="28575" cap="flat" cmpd="sng" algn="ctr">
                      <a:solidFill>
                        <a:schemeClr val="tx1"/>
                      </a:solidFill>
                      <a:prstDash val="solid"/>
                      <a:round/>
                      <a:headEnd type="none" w="med" len="med"/>
                      <a:tailEnd type="none" w="med" len="med"/>
                    </a:lnR>
                    <a:solidFill>
                      <a:srgbClr val="003300"/>
                    </a:solidFill>
                  </a:tcPr>
                </a:tc>
                <a:tc>
                  <a:txBody>
                    <a:bodyPr/>
                    <a:lstStyle/>
                    <a:p>
                      <a:pPr algn="ctr"/>
                      <a:r>
                        <a:rPr kumimoji="1" lang="en-US" altLang="ja-JP" sz="3600" baseline="0" dirty="0">
                          <a:solidFill>
                            <a:schemeClr val="bg1"/>
                          </a:solidFill>
                          <a:latin typeface="Times New Roman" panose="02020603050405020304" pitchFamily="18" charset="0"/>
                        </a:rPr>
                        <a:t>0</a:t>
                      </a:r>
                      <a:endParaRPr kumimoji="1" lang="ja-JP" altLang="en-US" sz="3600" baseline="0" dirty="0">
                        <a:solidFill>
                          <a:schemeClr val="bg1"/>
                        </a:solidFill>
                        <a:latin typeface="Times New Roman" panose="02020603050405020304" pitchFamily="18" charset="0"/>
                      </a:endParaRPr>
                    </a:p>
                  </a:txBody>
                  <a:tcPr anchor="ctr">
                    <a:lnL w="28575" cap="flat" cmpd="sng" algn="ctr">
                      <a:solidFill>
                        <a:schemeClr val="tx1"/>
                      </a:solidFill>
                      <a:prstDash val="solid"/>
                      <a:round/>
                      <a:headEnd type="none" w="med" len="med"/>
                      <a:tailEnd type="none" w="med" len="med"/>
                    </a:lnL>
                  </a:tcPr>
                </a:tc>
                <a:tc>
                  <a:txBody>
                    <a:bodyPr/>
                    <a:lstStyle/>
                    <a:p>
                      <a:pPr algn="ctr"/>
                      <a:r>
                        <a:rPr kumimoji="1" lang="en-US" altLang="ja-JP" sz="3600" baseline="0" dirty="0">
                          <a:solidFill>
                            <a:schemeClr val="bg1"/>
                          </a:solidFill>
                          <a:latin typeface="Times New Roman" panose="02020603050405020304" pitchFamily="18" charset="0"/>
                        </a:rPr>
                        <a:t>0</a:t>
                      </a:r>
                      <a:endParaRPr kumimoji="1" lang="ja-JP" altLang="en-US" sz="3600" baseline="0" dirty="0">
                        <a:solidFill>
                          <a:schemeClr val="bg1"/>
                        </a:solidFill>
                        <a:latin typeface="Times New Roman" panose="02020603050405020304" pitchFamily="18" charset="0"/>
                      </a:endParaRPr>
                    </a:p>
                  </a:txBody>
                  <a:tcPr anchor="ctr"/>
                </a:tc>
                <a:tc>
                  <a:txBody>
                    <a:bodyPr/>
                    <a:lstStyle/>
                    <a:p>
                      <a:pPr algn="ctr"/>
                      <a:r>
                        <a:rPr kumimoji="1" lang="en-US" altLang="ja-JP" sz="3600" baseline="0" dirty="0">
                          <a:solidFill>
                            <a:schemeClr val="bg1"/>
                          </a:solidFill>
                          <a:latin typeface="Times New Roman" panose="02020603050405020304" pitchFamily="18" charset="0"/>
                        </a:rPr>
                        <a:t>1</a:t>
                      </a:r>
                      <a:endParaRPr kumimoji="1" lang="ja-JP" altLang="en-US" sz="3600" baseline="0" dirty="0">
                        <a:solidFill>
                          <a:schemeClr val="bg1"/>
                        </a:solidFill>
                        <a:latin typeface="Times New Roman" panose="02020603050405020304" pitchFamily="18" charset="0"/>
                      </a:endParaRPr>
                    </a:p>
                  </a:txBody>
                  <a:tcPr anchor="ctr"/>
                </a:tc>
                <a:tc>
                  <a:txBody>
                    <a:bodyPr/>
                    <a:lstStyle/>
                    <a:p>
                      <a:pPr algn="ctr"/>
                      <a:r>
                        <a:rPr kumimoji="1" lang="en-US" altLang="ja-JP" sz="3600" baseline="0" dirty="0">
                          <a:solidFill>
                            <a:schemeClr val="bg1"/>
                          </a:solidFill>
                          <a:latin typeface="Times New Roman" panose="02020603050405020304" pitchFamily="18" charset="0"/>
                        </a:rPr>
                        <a:t>0</a:t>
                      </a:r>
                      <a:endParaRPr kumimoji="1" lang="ja-JP" altLang="en-US" sz="3600" baseline="0" dirty="0">
                        <a:solidFill>
                          <a:schemeClr val="bg1"/>
                        </a:solidFill>
                        <a:latin typeface="Times New Roman" panose="02020603050405020304" pitchFamily="18" charset="0"/>
                      </a:endParaRPr>
                    </a:p>
                  </a:txBody>
                  <a:tcPr anchor="ctr"/>
                </a:tc>
                <a:extLst>
                  <a:ext uri="{0D108BD9-81ED-4DB2-BD59-A6C34878D82A}">
                    <a16:rowId xmlns:a16="http://schemas.microsoft.com/office/drawing/2014/main" val="598768425"/>
                  </a:ext>
                </a:extLst>
              </a:tr>
              <a:tr h="640830">
                <a:tc>
                  <a:txBody>
                    <a:bodyPr/>
                    <a:lstStyle/>
                    <a:p>
                      <a:pPr algn="ctr"/>
                      <a:r>
                        <a:rPr kumimoji="1" lang="en-US" altLang="ja-JP" sz="3600" b="1" baseline="0" dirty="0">
                          <a:solidFill>
                            <a:schemeClr val="tx1"/>
                          </a:solidFill>
                          <a:latin typeface="Times New Roman" panose="02020603050405020304" pitchFamily="18" charset="0"/>
                        </a:rPr>
                        <a:t>1</a:t>
                      </a:r>
                      <a:endParaRPr kumimoji="1" lang="ja-JP" altLang="en-US" sz="3600" b="1" baseline="0" dirty="0">
                        <a:solidFill>
                          <a:schemeClr val="tx1"/>
                        </a:solidFill>
                        <a:latin typeface="Times New Roman" panose="02020603050405020304" pitchFamily="18" charset="0"/>
                      </a:endParaRPr>
                    </a:p>
                  </a:txBody>
                  <a:tcPr anchor="ctr">
                    <a:lnR w="28575" cap="flat" cmpd="sng" algn="ctr">
                      <a:solidFill>
                        <a:schemeClr val="tx1"/>
                      </a:solidFill>
                      <a:prstDash val="solid"/>
                      <a:round/>
                      <a:headEnd type="none" w="med" len="med"/>
                      <a:tailEnd type="none" w="med" len="med"/>
                    </a:lnR>
                    <a:solidFill>
                      <a:srgbClr val="003300"/>
                    </a:solidFill>
                  </a:tcPr>
                </a:tc>
                <a:tc>
                  <a:txBody>
                    <a:bodyPr/>
                    <a:lstStyle/>
                    <a:p>
                      <a:pPr algn="ctr"/>
                      <a:r>
                        <a:rPr kumimoji="1" lang="en-US" altLang="ja-JP" sz="3600" baseline="0" dirty="0">
                          <a:solidFill>
                            <a:schemeClr val="bg1"/>
                          </a:solidFill>
                          <a:latin typeface="Times New Roman" panose="02020603050405020304" pitchFamily="18" charset="0"/>
                        </a:rPr>
                        <a:t>1</a:t>
                      </a:r>
                      <a:endParaRPr kumimoji="1" lang="ja-JP" altLang="en-US" sz="3600" baseline="0" dirty="0">
                        <a:solidFill>
                          <a:schemeClr val="bg1"/>
                        </a:solidFill>
                        <a:latin typeface="Times New Roman" panose="02020603050405020304" pitchFamily="18" charset="0"/>
                      </a:endParaRPr>
                    </a:p>
                  </a:txBody>
                  <a:tcPr anchor="ctr">
                    <a:lnL w="28575" cap="flat" cmpd="sng" algn="ctr">
                      <a:solidFill>
                        <a:schemeClr val="tx1"/>
                      </a:solidFill>
                      <a:prstDash val="solid"/>
                      <a:round/>
                      <a:headEnd type="none" w="med" len="med"/>
                      <a:tailEnd type="none" w="med" len="med"/>
                    </a:lnL>
                  </a:tcPr>
                </a:tc>
                <a:tc>
                  <a:txBody>
                    <a:bodyPr/>
                    <a:lstStyle/>
                    <a:p>
                      <a:pPr algn="ctr"/>
                      <a:r>
                        <a:rPr kumimoji="1" lang="en-US" altLang="ja-JP" sz="3600" baseline="0" dirty="0">
                          <a:solidFill>
                            <a:schemeClr val="bg1"/>
                          </a:solidFill>
                          <a:latin typeface="Times New Roman" panose="02020603050405020304" pitchFamily="18" charset="0"/>
                        </a:rPr>
                        <a:t>1</a:t>
                      </a:r>
                      <a:endParaRPr kumimoji="1" lang="ja-JP" altLang="en-US" sz="3600" baseline="0" dirty="0">
                        <a:solidFill>
                          <a:schemeClr val="bg1"/>
                        </a:solidFill>
                        <a:latin typeface="Times New Roman" panose="02020603050405020304" pitchFamily="18" charset="0"/>
                      </a:endParaRPr>
                    </a:p>
                  </a:txBody>
                  <a:tcPr anchor="ctr"/>
                </a:tc>
                <a:tc>
                  <a:txBody>
                    <a:bodyPr/>
                    <a:lstStyle/>
                    <a:p>
                      <a:pPr algn="ctr"/>
                      <a:r>
                        <a:rPr kumimoji="1" lang="en-US" altLang="ja-JP" sz="3600" baseline="0" dirty="0">
                          <a:solidFill>
                            <a:schemeClr val="bg1"/>
                          </a:solidFill>
                          <a:latin typeface="Times New Roman" panose="02020603050405020304" pitchFamily="18" charset="0"/>
                        </a:rPr>
                        <a:t>1</a:t>
                      </a:r>
                      <a:endParaRPr kumimoji="1" lang="ja-JP" altLang="en-US" sz="3600" baseline="0" dirty="0">
                        <a:solidFill>
                          <a:schemeClr val="bg1"/>
                        </a:solidFill>
                        <a:latin typeface="Times New Roman" panose="02020603050405020304" pitchFamily="18" charset="0"/>
                      </a:endParaRPr>
                    </a:p>
                  </a:txBody>
                  <a:tcPr anchor="ctr"/>
                </a:tc>
                <a:tc>
                  <a:txBody>
                    <a:bodyPr/>
                    <a:lstStyle/>
                    <a:p>
                      <a:pPr algn="ctr"/>
                      <a:r>
                        <a:rPr kumimoji="1" lang="en-US" altLang="ja-JP" sz="3600" baseline="0" dirty="0">
                          <a:solidFill>
                            <a:schemeClr val="bg1"/>
                          </a:solidFill>
                          <a:latin typeface="Times New Roman" panose="02020603050405020304" pitchFamily="18" charset="0"/>
                        </a:rPr>
                        <a:t>0</a:t>
                      </a:r>
                      <a:endParaRPr kumimoji="1" lang="ja-JP" altLang="en-US" sz="3600" baseline="0" dirty="0">
                        <a:solidFill>
                          <a:schemeClr val="bg1"/>
                        </a:solidFill>
                        <a:latin typeface="Times New Roman" panose="02020603050405020304" pitchFamily="18" charset="0"/>
                      </a:endParaRPr>
                    </a:p>
                  </a:txBody>
                  <a:tcPr anchor="ctr"/>
                </a:tc>
                <a:extLst>
                  <a:ext uri="{0D108BD9-81ED-4DB2-BD59-A6C34878D82A}">
                    <a16:rowId xmlns:a16="http://schemas.microsoft.com/office/drawing/2014/main" val="1871116923"/>
                  </a:ext>
                </a:extLst>
              </a:tr>
            </a:tbl>
          </a:graphicData>
        </a:graphic>
      </p:graphicFrame>
      <p:cxnSp>
        <p:nvCxnSpPr>
          <p:cNvPr id="27" name="直線コネクタ 26">
            <a:extLst>
              <a:ext uri="{FF2B5EF4-FFF2-40B4-BE49-F238E27FC236}">
                <a16:creationId xmlns:a16="http://schemas.microsoft.com/office/drawing/2014/main" id="{59CEA952-B2EC-4F42-AE8A-79A7B6483721}"/>
              </a:ext>
            </a:extLst>
          </p:cNvPr>
          <p:cNvCxnSpPr/>
          <p:nvPr/>
        </p:nvCxnSpPr>
        <p:spPr bwMode="auto">
          <a:xfrm>
            <a:off x="1333500" y="3390900"/>
            <a:ext cx="1296000" cy="7560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楕円 1">
            <a:extLst>
              <a:ext uri="{FF2B5EF4-FFF2-40B4-BE49-F238E27FC236}">
                <a16:creationId xmlns:a16="http://schemas.microsoft.com/office/drawing/2014/main" id="{D8919527-2B6B-498A-985D-5334A2C017D7}"/>
              </a:ext>
            </a:extLst>
          </p:cNvPr>
          <p:cNvSpPr/>
          <p:nvPr/>
        </p:nvSpPr>
        <p:spPr bwMode="auto">
          <a:xfrm>
            <a:off x="2629500" y="4785505"/>
            <a:ext cx="2652742" cy="685800"/>
          </a:xfrm>
          <a:prstGeom prst="ellipse">
            <a:avLst/>
          </a:prstGeom>
          <a:noFill/>
          <a:ln w="41275" cap="flat" cmpd="sng" algn="ctr">
            <a:solidFill>
              <a:srgbClr val="FF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endParaRPr>
          </a:p>
        </p:txBody>
      </p:sp>
      <p:sp>
        <p:nvSpPr>
          <p:cNvPr id="7" name="楕円 6">
            <a:extLst>
              <a:ext uri="{FF2B5EF4-FFF2-40B4-BE49-F238E27FC236}">
                <a16:creationId xmlns:a16="http://schemas.microsoft.com/office/drawing/2014/main" id="{059A9E7F-C615-44B5-B1FB-7C1683C593FA}"/>
              </a:ext>
            </a:extLst>
          </p:cNvPr>
          <p:cNvSpPr/>
          <p:nvPr/>
        </p:nvSpPr>
        <p:spPr bwMode="auto">
          <a:xfrm>
            <a:off x="5308121" y="4146900"/>
            <a:ext cx="1092679" cy="1321062"/>
          </a:xfrm>
          <a:prstGeom prst="ellipse">
            <a:avLst/>
          </a:prstGeom>
          <a:noFill/>
          <a:ln w="41275" cap="flat" cmpd="sng" algn="ctr">
            <a:solidFill>
              <a:srgbClr val="FF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endParaRPr>
          </a:p>
        </p:txBody>
      </p:sp>
      <mc:AlternateContent xmlns:mc="http://schemas.openxmlformats.org/markup-compatibility/2006" xmlns:a14="http://schemas.microsoft.com/office/drawing/2010/main">
        <mc:Choice Requires="a14">
          <p:sp>
            <p:nvSpPr>
              <p:cNvPr id="3" name="テキスト ボックス 2">
                <a:extLst>
                  <a:ext uri="{FF2B5EF4-FFF2-40B4-BE49-F238E27FC236}">
                    <a16:creationId xmlns:a16="http://schemas.microsoft.com/office/drawing/2014/main" id="{DCCFB50D-1416-4440-B773-18673B84FACE}"/>
                  </a:ext>
                </a:extLst>
              </p:cNvPr>
              <p:cNvSpPr txBox="1"/>
              <p:nvPr/>
            </p:nvSpPr>
            <p:spPr>
              <a:xfrm>
                <a:off x="3099353" y="5763740"/>
                <a:ext cx="2945293"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sz="3600" i="1" smtClean="0">
                              <a:latin typeface="Cambria Math" panose="02040503050406030204" pitchFamily="18" charset="0"/>
                            </a:rPr>
                          </m:ctrlPr>
                        </m:accPr>
                        <m:e>
                          <m:r>
                            <a:rPr kumimoji="1" lang="en-US" altLang="ja-JP" sz="3600" b="0" i="1" smtClean="0">
                              <a:latin typeface="Cambria Math" panose="02040503050406030204" pitchFamily="18" charset="0"/>
                            </a:rPr>
                            <m:t> </m:t>
                          </m:r>
                          <m:r>
                            <a:rPr kumimoji="1" lang="en-US" altLang="ja-JP" sz="3600" b="0" i="1" smtClean="0">
                              <a:latin typeface="Cambria Math" panose="02040503050406030204" pitchFamily="18" charset="0"/>
                            </a:rPr>
                            <m:t>𝑋</m:t>
                          </m:r>
                          <m:r>
                            <a:rPr lang="ja-JP" altLang="en-US" sz="3600" i="1" smtClean="0">
                              <a:latin typeface="Cambria Math" panose="02040503050406030204" pitchFamily="18" charset="0"/>
                            </a:rPr>
                            <m:t> </m:t>
                          </m:r>
                        </m:e>
                      </m:acc>
                      <m:r>
                        <a:rPr kumimoji="1" lang="ja-JP" altLang="en-US" sz="3600" i="1" smtClean="0">
                          <a:latin typeface="Cambria Math" panose="02040503050406030204" pitchFamily="18" charset="0"/>
                        </a:rPr>
                        <m:t>⋅</m:t>
                      </m:r>
                      <m:r>
                        <a:rPr kumimoji="1" lang="en-US" altLang="ja-JP" sz="3600" b="0" i="1" smtClean="0">
                          <a:latin typeface="Cambria Math" panose="02040503050406030204" pitchFamily="18" charset="0"/>
                        </a:rPr>
                        <m:t>𝑍</m:t>
                      </m:r>
                      <m:r>
                        <a:rPr kumimoji="1" lang="en-US" altLang="ja-JP" sz="3600" b="0" i="1" smtClean="0">
                          <a:latin typeface="Cambria Math" panose="02040503050406030204" pitchFamily="18" charset="0"/>
                        </a:rPr>
                        <m:t>+</m:t>
                      </m:r>
                      <m:r>
                        <a:rPr kumimoji="1" lang="en-US" altLang="ja-JP" sz="3600" b="0" i="1" smtClean="0">
                          <a:latin typeface="Cambria Math" panose="02040503050406030204" pitchFamily="18" charset="0"/>
                        </a:rPr>
                        <m:t>𝑋</m:t>
                      </m:r>
                      <m:r>
                        <a:rPr kumimoji="1" lang="en-US" altLang="ja-JP" sz="3600" b="0" i="1" smtClean="0">
                          <a:latin typeface="Cambria Math" panose="02040503050406030204" pitchFamily="18" charset="0"/>
                          <a:ea typeface="Cambria Math" panose="02040503050406030204" pitchFamily="18" charset="0"/>
                        </a:rPr>
                        <m:t>⋅</m:t>
                      </m:r>
                      <m:r>
                        <a:rPr kumimoji="1" lang="en-US" altLang="ja-JP" sz="3600" b="0" i="1" smtClean="0">
                          <a:latin typeface="Cambria Math" panose="02040503050406030204" pitchFamily="18" charset="0"/>
                          <a:ea typeface="Cambria Math" panose="02040503050406030204" pitchFamily="18" charset="0"/>
                        </a:rPr>
                        <m:t>𝑌</m:t>
                      </m:r>
                    </m:oMath>
                  </m:oMathPara>
                </a14:m>
                <a:endParaRPr kumimoji="1" lang="ja-JP" altLang="en-US" sz="3600" dirty="0"/>
              </a:p>
            </p:txBody>
          </p:sp>
        </mc:Choice>
        <mc:Fallback xmlns="">
          <p:sp>
            <p:nvSpPr>
              <p:cNvPr id="3" name="テキスト ボックス 2">
                <a:extLst>
                  <a:ext uri="{FF2B5EF4-FFF2-40B4-BE49-F238E27FC236}">
                    <a16:creationId xmlns:a16="http://schemas.microsoft.com/office/drawing/2014/main" id="{DCCFB50D-1416-4440-B773-18673B84FACE}"/>
                  </a:ext>
                </a:extLst>
              </p:cNvPr>
              <p:cNvSpPr txBox="1">
                <a:spLocks noRot="1" noChangeAspect="1" noMove="1" noResize="1" noEditPoints="1" noAdjustHandles="1" noChangeArrowheads="1" noChangeShapeType="1" noTextEdit="1"/>
              </p:cNvSpPr>
              <p:nvPr/>
            </p:nvSpPr>
            <p:spPr>
              <a:xfrm>
                <a:off x="3099353" y="5763740"/>
                <a:ext cx="2945293" cy="646331"/>
              </a:xfrm>
              <a:prstGeom prst="rect">
                <a:avLst/>
              </a:prstGeom>
              <a:blipFill>
                <a:blip r:embed="rId3"/>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3.5|18.8|24.4"/>
</p:tagLst>
</file>

<file path=ppt/tags/tag2.xml><?xml version="1.0" encoding="utf-8"?>
<p:tagLst xmlns:a="http://schemas.openxmlformats.org/drawingml/2006/main" xmlns:r="http://schemas.openxmlformats.org/officeDocument/2006/relationships" xmlns:p="http://schemas.openxmlformats.org/presentationml/2006/main">
  <p:tag name="TIMING" val="|5.2"/>
</p:tagLst>
</file>

<file path=ppt/tags/tag3.xml><?xml version="1.0" encoding="utf-8"?>
<p:tagLst xmlns:a="http://schemas.openxmlformats.org/drawingml/2006/main" xmlns:r="http://schemas.openxmlformats.org/officeDocument/2006/relationships" xmlns:p="http://schemas.openxmlformats.org/presentationml/2006/main">
  <p:tag name="TIMING" val="|51.1|12.8|11.9|2.8|1.8"/>
</p:tagLst>
</file>

<file path=ppt/tags/tag4.xml><?xml version="1.0" encoding="utf-8"?>
<p:tagLst xmlns:a="http://schemas.openxmlformats.org/drawingml/2006/main" xmlns:r="http://schemas.openxmlformats.org/officeDocument/2006/relationships" xmlns:p="http://schemas.openxmlformats.org/presentationml/2006/main">
  <p:tag name="TIMING" val="|21.2|8.4|6.7|2.1"/>
</p:tagLst>
</file>

<file path=ppt/tags/tag5.xml><?xml version="1.0" encoding="utf-8"?>
<p:tagLst xmlns:a="http://schemas.openxmlformats.org/drawingml/2006/main" xmlns:r="http://schemas.openxmlformats.org/officeDocument/2006/relationships" xmlns:p="http://schemas.openxmlformats.org/presentationml/2006/main">
  <p:tag name="TIMING" val="|18.2|5.9"/>
</p:tagLst>
</file>

<file path=ppt/tags/tag6.xml><?xml version="1.0" encoding="utf-8"?>
<p:tagLst xmlns:a="http://schemas.openxmlformats.org/drawingml/2006/main" xmlns:r="http://schemas.openxmlformats.org/officeDocument/2006/relationships" xmlns:p="http://schemas.openxmlformats.org/presentationml/2006/main">
  <p:tag name="TIMING" val="|18.3|17.1|5"/>
</p:tagLst>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defRPr kumimoji="1" lang="ja-JP" alt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defRPr kumimoji="1" lang="ja-JP" alt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6421</TotalTime>
  <Words>8932</Words>
  <Application>Microsoft Office PowerPoint</Application>
  <PresentationFormat>画面に合わせる (4:3)</PresentationFormat>
  <Paragraphs>2058</Paragraphs>
  <Slides>46</Slides>
  <Notes>46</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46</vt:i4>
      </vt:variant>
    </vt:vector>
  </HeadingPairs>
  <TitlesOfParts>
    <vt:vector size="54" baseType="lpstr">
      <vt:lpstr>游ゴシック</vt:lpstr>
      <vt:lpstr>Arial</vt:lpstr>
      <vt:lpstr>Cambria Math</vt:lpstr>
      <vt:lpstr>Tahoma</vt:lpstr>
      <vt:lpstr>Times New Roman</vt:lpstr>
      <vt:lpstr>Wingdings</vt:lpstr>
      <vt:lpstr>Shimmer</vt:lpstr>
      <vt:lpstr>数式</vt:lpstr>
      <vt:lpstr>論理回路</vt:lpstr>
      <vt:lpstr>加算器</vt:lpstr>
      <vt:lpstr>減算</vt:lpstr>
      <vt:lpstr>減算器</vt:lpstr>
      <vt:lpstr>加減算器</vt:lpstr>
      <vt:lpstr>PowerPoint プレゼンテーション</vt:lpstr>
      <vt:lpstr>乗算</vt:lpstr>
      <vt:lpstr>乗算器</vt:lpstr>
      <vt:lpstr>カルノー図</vt:lpstr>
      <vt:lpstr>5変数関数のカルノー図</vt:lpstr>
      <vt:lpstr>6変数関数のカルノー図</vt:lpstr>
      <vt:lpstr>カルノー図の特徴</vt:lpstr>
      <vt:lpstr>カルノー図による論理式の簡略化</vt:lpstr>
      <vt:lpstr>クワイン・マクラスキ法</vt:lpstr>
      <vt:lpstr>QM法による行の併合例</vt:lpstr>
      <vt:lpstr>QM法による2段論理最小化</vt:lpstr>
      <vt:lpstr>主項の決定(1) 最小項のグループ分け</vt:lpstr>
      <vt:lpstr>主項の決定(1) 最小項のグループ分け</vt:lpstr>
      <vt:lpstr>主項の決定(1) 最小項のグループ分け</vt:lpstr>
      <vt:lpstr>主項の決定(2) 項の併合</vt:lpstr>
      <vt:lpstr>主項の決定(2) 項の併合</vt:lpstr>
      <vt:lpstr>主項の決定(2) 項の併合</vt:lpstr>
      <vt:lpstr>主項の決定(2) 項の併合</vt:lpstr>
      <vt:lpstr>主項の決定(2) 項の併合</vt:lpstr>
      <vt:lpstr>主項の決定(2) 項の併合</vt:lpstr>
      <vt:lpstr>主項の決定(2) 主項の決定</vt:lpstr>
      <vt:lpstr>主項の決定(2) 主項の決定</vt:lpstr>
      <vt:lpstr>主項の選択(1) 主項と最小項の対応表</vt:lpstr>
      <vt:lpstr>主項の選択(1) 特異最小項</vt:lpstr>
      <vt:lpstr>主項の選択(1) 必須主項</vt:lpstr>
      <vt:lpstr>主項の選択(1) 必須主項が包含する最小項</vt:lpstr>
      <vt:lpstr>主項の選択(1) 残る最小項を包含する主項</vt:lpstr>
      <vt:lpstr>QM法による2段論理最小化</vt:lpstr>
      <vt:lpstr>演習問題 : QM法による2段論理最小化</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例題 : QM法による2段論理最小化</vt:lpstr>
      <vt:lpstr>クワイン・マクラスキ法の特徴</vt:lpstr>
      <vt:lpstr>問題: QM法による最小化</vt:lpstr>
    </vt:vector>
  </TitlesOfParts>
  <Manager>T.Ishimizu</Manager>
  <Company>KINKI Unversity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 Circuits</dc:title>
  <dc:subject>Logic Circuits 06</dc:subject>
  <dc:creator>T.Ishimizu</dc:creator>
  <cp:lastModifiedBy>石水隆</cp:lastModifiedBy>
  <cp:revision>330</cp:revision>
  <cp:lastPrinted>2020-06-01T08:23:24Z</cp:lastPrinted>
  <dcterms:created xsi:type="dcterms:W3CDTF">1601-01-01T00:00:00Z</dcterms:created>
  <dcterms:modified xsi:type="dcterms:W3CDTF">2022-04-21T02:07:45Z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