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63" r:id="rId9"/>
    <p:sldId id="264" r:id="rId10"/>
    <p:sldId id="265" r:id="rId11"/>
    <p:sldId id="271" r:id="rId12"/>
    <p:sldId id="272" r:id="rId13"/>
    <p:sldId id="266" r:id="rId14"/>
    <p:sldId id="267" r:id="rId15"/>
    <p:sldId id="270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3402-2849-42BB-BBA3-0F8A366E9696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924D-51F2-4566-B886-96E54EAF66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93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3402-2849-42BB-BBA3-0F8A366E9696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924D-51F2-4566-B886-96E54EAF66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017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3402-2849-42BB-BBA3-0F8A366E9696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924D-51F2-4566-B886-96E54EAF66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97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3402-2849-42BB-BBA3-0F8A366E9696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924D-51F2-4566-B886-96E54EAF66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89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3402-2849-42BB-BBA3-0F8A366E9696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924D-51F2-4566-B886-96E54EAF66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80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3402-2849-42BB-BBA3-0F8A366E9696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924D-51F2-4566-B886-96E54EAF66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936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3402-2849-42BB-BBA3-0F8A366E9696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924D-51F2-4566-B886-96E54EAF66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68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3402-2849-42BB-BBA3-0F8A366E9696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924D-51F2-4566-B886-96E54EAF66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475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3402-2849-42BB-BBA3-0F8A366E9696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924D-51F2-4566-B886-96E54EAF66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150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3402-2849-42BB-BBA3-0F8A366E9696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924D-51F2-4566-B886-96E54EAF66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47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93402-2849-42BB-BBA3-0F8A366E9696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924D-51F2-4566-B886-96E54EAF66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99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93402-2849-42BB-BBA3-0F8A366E9696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6924D-51F2-4566-B886-96E54EAF66E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63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illions-of-games.com/cgi-bin/zilligames/submissions.cgi?do=show;id=708" TargetMode="External"/><Relationship Id="rId2" Type="http://schemas.openxmlformats.org/officeDocument/2006/relationships/hyperlink" Target="https://fr.jocly.com/raumschac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3600" dirty="0" smtClean="0"/>
              <a:t>三次元チェスアプリケーションの開発</a:t>
            </a:r>
            <a:r>
              <a:rPr kumimoji="1" lang="en-US" altLang="ja-JP" sz="3600" dirty="0" smtClean="0"/>
              <a:t/>
            </a:r>
            <a:br>
              <a:rPr kumimoji="1" lang="en-US" altLang="ja-JP" sz="3600" dirty="0" smtClean="0"/>
            </a:br>
            <a:r>
              <a:rPr lang="ja-JP" altLang="en-US" sz="3600" dirty="0" smtClean="0"/>
              <a:t>および</a:t>
            </a:r>
            <a:r>
              <a:rPr lang="en-US" altLang="ja-JP" sz="3600" dirty="0" smtClean="0"/>
              <a:t>UI</a:t>
            </a:r>
            <a:r>
              <a:rPr lang="ja-JP" altLang="en-US" sz="3600" dirty="0" smtClean="0"/>
              <a:t>の機能向上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tx1"/>
                </a:solidFill>
              </a:rPr>
              <a:t>情報論理工学 研究室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10-1-037-0029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土井悠人</a:t>
            </a:r>
          </a:p>
        </p:txBody>
      </p:sp>
    </p:spTree>
    <p:extLst>
      <p:ext uri="{BB962C8B-B14F-4D97-AF65-F5344CB8AC3E}">
        <p14:creationId xmlns:p14="http://schemas.microsoft.com/office/powerpoint/2010/main" val="279627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800" dirty="0" smtClean="0"/>
              <a:t>作成したアプリケーションの自己評価</a:t>
            </a:r>
            <a:endParaRPr lang="en-US" altLang="ja-JP" sz="2800" dirty="0"/>
          </a:p>
          <a:p>
            <a:pPr lvl="1"/>
            <a:r>
              <a:rPr lang="ja-JP" altLang="en-US" sz="2000" dirty="0" smtClean="0"/>
              <a:t>既存のアプリケーションより操作性が高いと評価</a:t>
            </a:r>
            <a:endParaRPr lang="en-US" altLang="ja-JP" sz="2000" dirty="0" smtClean="0"/>
          </a:p>
          <a:p>
            <a:pPr lvl="1"/>
            <a:r>
              <a:rPr lang="ja-JP" altLang="en-US" sz="2000" dirty="0"/>
              <a:t>シンプルだ</a:t>
            </a:r>
            <a:r>
              <a:rPr lang="ja-JP" altLang="en-US" sz="2000" dirty="0" smtClean="0"/>
              <a:t>が視認性は同等だと評価</a:t>
            </a:r>
            <a:endParaRPr lang="en-US" altLang="ja-JP" sz="2000" dirty="0"/>
          </a:p>
          <a:p>
            <a:endParaRPr kumimoji="1" lang="en-US" altLang="ja-JP" sz="2800" dirty="0" smtClean="0"/>
          </a:p>
          <a:p>
            <a:r>
              <a:rPr kumimoji="1" lang="en-US" altLang="ja-JP" sz="2800" b="1" dirty="0" smtClean="0">
                <a:solidFill>
                  <a:srgbClr val="FF0000"/>
                </a:solidFill>
              </a:rPr>
              <a:t>3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Ｄグラフィックを用いて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FF0000"/>
                </a:solidFill>
              </a:rPr>
              <a:t>　</a:t>
            </a:r>
            <a:r>
              <a:rPr kumimoji="1" lang="ja-JP" altLang="en-US" sz="2800" b="1" dirty="0" smtClean="0">
                <a:solidFill>
                  <a:srgbClr val="FF0000"/>
                </a:solidFill>
              </a:rPr>
              <a:t>既存のアプリケーションよりも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2800" b="1" dirty="0" smtClean="0">
                <a:solidFill>
                  <a:srgbClr val="FF0000"/>
                </a:solidFill>
              </a:rPr>
              <a:t>　使いやすい対戦型ラオムシャッハ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kumimoji="1" lang="ja-JP" altLang="en-US" sz="2800" b="1" dirty="0" smtClean="0">
                <a:solidFill>
                  <a:srgbClr val="FF0000"/>
                </a:solidFill>
              </a:rPr>
              <a:t>　アプリケーションを開発したと言える。</a:t>
            </a:r>
            <a:endParaRPr kumimoji="1" lang="en-US" altLang="ja-JP" sz="2800" b="1" dirty="0" smtClean="0">
              <a:solidFill>
                <a:srgbClr val="FF0000"/>
              </a:solidFill>
            </a:endParaRPr>
          </a:p>
          <a:p>
            <a:endParaRPr lang="en-US" altLang="ja-JP" sz="2800" dirty="0" smtClean="0"/>
          </a:p>
          <a:p>
            <a:endParaRPr lang="en-US" altLang="ja-JP" sz="2800" dirty="0"/>
          </a:p>
        </p:txBody>
      </p:sp>
      <p:pic>
        <p:nvPicPr>
          <p:cNvPr id="1026" name="Picture 2" descr="F:\Lab\raumschachtri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492896"/>
            <a:ext cx="1997669" cy="363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8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sz="2800" dirty="0"/>
              <a:t>問題点</a:t>
            </a:r>
            <a:endParaRPr lang="en-US" altLang="ja-JP" sz="2800" dirty="0"/>
          </a:p>
          <a:p>
            <a:pPr lvl="1"/>
            <a:r>
              <a:rPr lang="ja-JP" altLang="en-US" sz="2400" dirty="0"/>
              <a:t>搭載されていない機能</a:t>
            </a:r>
            <a:endParaRPr lang="en-US" altLang="ja-JP" sz="2400" dirty="0"/>
          </a:p>
          <a:p>
            <a:pPr marL="1371600" lvl="2" indent="-457200">
              <a:buFont typeface="+mj-lt"/>
              <a:buAutoNum type="arabicPeriod"/>
            </a:pPr>
            <a:r>
              <a:rPr lang="ja-JP" altLang="en-US" sz="2000" dirty="0" smtClean="0"/>
              <a:t>各駒の</a:t>
            </a:r>
            <a:r>
              <a:rPr lang="ja-JP" altLang="en-US" sz="2000" dirty="0"/>
              <a:t>動き</a:t>
            </a:r>
            <a:endParaRPr lang="en-US" altLang="ja-JP" sz="2000" dirty="0"/>
          </a:p>
          <a:p>
            <a:pPr marL="1371600" lvl="2" indent="-457200">
              <a:buFont typeface="+mj-lt"/>
              <a:buAutoNum type="arabicPeriod"/>
            </a:pPr>
            <a:r>
              <a:rPr lang="ja-JP" altLang="en-US" sz="2000" dirty="0"/>
              <a:t>対</a:t>
            </a:r>
            <a:r>
              <a:rPr lang="en-US" altLang="ja-JP" sz="2000" dirty="0"/>
              <a:t>CPU</a:t>
            </a:r>
            <a:r>
              <a:rPr lang="ja-JP" altLang="en-US" sz="2000" dirty="0"/>
              <a:t>戦実装</a:t>
            </a:r>
            <a:endParaRPr lang="en-US" altLang="ja-JP" sz="2000" dirty="0"/>
          </a:p>
          <a:p>
            <a:pPr marL="1371600" lvl="2" indent="-457200">
              <a:buFont typeface="+mj-lt"/>
              <a:buAutoNum type="arabicPeriod"/>
            </a:pPr>
            <a:r>
              <a:rPr lang="en-US" altLang="ja-JP" sz="2000" dirty="0"/>
              <a:t>Windows</a:t>
            </a:r>
            <a:r>
              <a:rPr lang="ja-JP" altLang="en-US" sz="2000" dirty="0"/>
              <a:t>アプリケーションとしての</a:t>
            </a:r>
            <a:r>
              <a:rPr lang="ja-JP" altLang="en-US" sz="2000" dirty="0" smtClean="0"/>
              <a:t>動作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262237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各駒の未搭載の動き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ポーン</a:t>
            </a:r>
            <a:r>
              <a:rPr lang="ja-JP" altLang="en-US" dirty="0" smtClean="0"/>
              <a:t>の移動後の攻撃判定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ポーン</a:t>
            </a:r>
            <a:r>
              <a:rPr kumimoji="1" lang="ja-JP" altLang="en-US" dirty="0" smtClean="0"/>
              <a:t>のプロモーション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キング</a:t>
            </a:r>
            <a:r>
              <a:rPr lang="ja-JP" altLang="en-US" dirty="0" smtClean="0"/>
              <a:t>の自殺手の禁止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兵力不足でのドロー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千日手でのドロー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4278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ポーンの動き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本来</a:t>
            </a:r>
            <a:r>
              <a:rPr lang="ja-JP" altLang="en-US" dirty="0" smtClean="0"/>
              <a:t>の動作との違い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05" y="4581128"/>
            <a:ext cx="3116295" cy="133555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78811"/>
            <a:ext cx="3059832" cy="137307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" y="4455117"/>
            <a:ext cx="3162905" cy="1355531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86144"/>
            <a:ext cx="2987824" cy="128049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323528" y="5810648"/>
            <a:ext cx="3175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/>
              <a:t>本来</a:t>
            </a:r>
            <a:r>
              <a:rPr kumimoji="1" lang="ja-JP" altLang="en-US" b="1" dirty="0" smtClean="0"/>
              <a:t>の黒、</a:t>
            </a:r>
            <a:r>
              <a:rPr lang="ja-JP" altLang="en-US" b="1" dirty="0"/>
              <a:t>白</a:t>
            </a:r>
            <a:r>
              <a:rPr kumimoji="1" lang="ja-JP" altLang="en-US" b="1" dirty="0" smtClean="0"/>
              <a:t>ポーン</a:t>
            </a:r>
            <a:r>
              <a:rPr kumimoji="1" lang="ja-JP" altLang="en-US" b="1" dirty="0" smtClean="0"/>
              <a:t>の動き</a:t>
            </a:r>
            <a:endParaRPr kumimoji="1" lang="en-US" altLang="ja-JP" b="1" dirty="0" smtClean="0"/>
          </a:p>
          <a:p>
            <a:r>
              <a:rPr lang="ja-JP" altLang="en-US" b="1" dirty="0" smtClean="0"/>
              <a:t>赤</a:t>
            </a:r>
            <a:r>
              <a:rPr lang="en-US" altLang="ja-JP" b="1" dirty="0" smtClean="0"/>
              <a:t>:</a:t>
            </a:r>
            <a:r>
              <a:rPr lang="ja-JP" altLang="en-US" b="1" dirty="0" smtClean="0"/>
              <a:t>元のマス 青</a:t>
            </a:r>
            <a:r>
              <a:rPr lang="en-US" altLang="ja-JP" b="1" dirty="0" smtClean="0"/>
              <a:t>:</a:t>
            </a:r>
            <a:r>
              <a:rPr lang="ja-JP" altLang="en-US" b="1" dirty="0" smtClean="0"/>
              <a:t>移動可能マス</a:t>
            </a:r>
            <a:endParaRPr lang="en-US" altLang="ja-JP" b="1" dirty="0" smtClean="0"/>
          </a:p>
          <a:p>
            <a:r>
              <a:rPr lang="ja-JP" altLang="en-US" b="1" dirty="0" smtClean="0"/>
              <a:t>緑</a:t>
            </a:r>
            <a:r>
              <a:rPr lang="en-US" altLang="ja-JP" b="1" dirty="0" smtClean="0"/>
              <a:t>:</a:t>
            </a:r>
            <a:r>
              <a:rPr lang="ja-JP" altLang="en-US" b="1" dirty="0" smtClean="0"/>
              <a:t>攻撃マス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277412" y="599565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本研究</a:t>
            </a:r>
            <a:r>
              <a:rPr kumimoji="1" lang="ja-JP" altLang="en-US" b="1" dirty="0" smtClean="0"/>
              <a:t>の黒、</a:t>
            </a:r>
            <a:r>
              <a:rPr lang="ja-JP" altLang="en-US" b="1" dirty="0"/>
              <a:t>白</a:t>
            </a:r>
            <a:r>
              <a:rPr kumimoji="1" lang="ja-JP" altLang="en-US" b="1" dirty="0" smtClean="0"/>
              <a:t>ポーン</a:t>
            </a:r>
            <a:r>
              <a:rPr kumimoji="1" lang="ja-JP" altLang="en-US" b="1" dirty="0" smtClean="0"/>
              <a:t>の動き</a:t>
            </a:r>
            <a:endParaRPr kumimoji="1" lang="en-US" altLang="ja-JP" b="1" dirty="0" smtClean="0"/>
          </a:p>
          <a:p>
            <a:r>
              <a:rPr lang="ja-JP" altLang="en-US" b="1" dirty="0" smtClean="0"/>
              <a:t>赤</a:t>
            </a:r>
            <a:r>
              <a:rPr lang="en-US" altLang="ja-JP" b="1" dirty="0" smtClean="0"/>
              <a:t>:</a:t>
            </a:r>
            <a:r>
              <a:rPr lang="ja-JP" altLang="en-US" b="1" dirty="0" smtClean="0"/>
              <a:t>元のマス 青</a:t>
            </a:r>
            <a:r>
              <a:rPr lang="en-US" altLang="ja-JP" b="1" dirty="0" smtClean="0"/>
              <a:t>:</a:t>
            </a:r>
            <a:r>
              <a:rPr lang="ja-JP" altLang="en-US" b="1" dirty="0" smtClean="0"/>
              <a:t>移動可能＆攻撃マス</a:t>
            </a:r>
            <a:endParaRPr lang="en-US" altLang="ja-JP" b="1" dirty="0" smtClean="0"/>
          </a:p>
        </p:txBody>
      </p:sp>
      <p:sp>
        <p:nvSpPr>
          <p:cNvPr id="11" name="正方形/長方形 10"/>
          <p:cNvSpPr/>
          <p:nvPr/>
        </p:nvSpPr>
        <p:spPr>
          <a:xfrm>
            <a:off x="0" y="2841970"/>
            <a:ext cx="3090898" cy="1324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0" y="4455116"/>
            <a:ext cx="3090898" cy="13555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084168" y="2878811"/>
            <a:ext cx="3059831" cy="1373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084168" y="4581128"/>
            <a:ext cx="3059832" cy="13355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>
            <a:off x="3090897" y="3675765"/>
            <a:ext cx="3096344" cy="115212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06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9000"/>
          </a:xfrm>
        </p:spPr>
        <p:txBody>
          <a:bodyPr>
            <a:normAutofit/>
          </a:bodyPr>
          <a:lstStyle/>
          <a:p>
            <a:r>
              <a:rPr lang="ja-JP" altLang="en-US" dirty="0"/>
              <a:t>対</a:t>
            </a:r>
            <a:r>
              <a:rPr lang="en-US" altLang="ja-JP" dirty="0"/>
              <a:t>CPU</a:t>
            </a:r>
            <a:r>
              <a:rPr lang="ja-JP" altLang="en-US" dirty="0"/>
              <a:t>戦の実装</a:t>
            </a:r>
            <a:endParaRPr lang="en-US" altLang="ja-JP" dirty="0"/>
          </a:p>
          <a:p>
            <a:pPr lvl="1"/>
            <a:r>
              <a:rPr lang="ja-JP" altLang="en-US" sz="2400" dirty="0"/>
              <a:t>評価値計算、</a:t>
            </a:r>
            <a:r>
              <a:rPr lang="ja-JP" altLang="en-US" sz="2400" dirty="0" smtClean="0"/>
              <a:t>探索</a:t>
            </a:r>
            <a:endParaRPr lang="en-US" altLang="ja-JP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ja-JP" altLang="en-US" sz="3200" dirty="0" smtClean="0"/>
              <a:t>ゲーム</a:t>
            </a:r>
            <a:r>
              <a:rPr lang="ja-JP" altLang="en-US" sz="3200" dirty="0"/>
              <a:t>作成エンジン内での動作のみ</a:t>
            </a:r>
            <a:endParaRPr lang="en-US" altLang="ja-JP" sz="3200" dirty="0"/>
          </a:p>
          <a:p>
            <a:pPr lvl="1">
              <a:buFont typeface="Wingdings" panose="05000000000000000000" pitchFamily="2" charset="2"/>
              <a:buChar char="p"/>
            </a:pPr>
            <a:r>
              <a:rPr kumimoji="1" lang="ja-JP" altLang="en-US" sz="2400" dirty="0" smtClean="0"/>
              <a:t>ユーザが限られてしまう。</a:t>
            </a:r>
            <a:endParaRPr kumimoji="1" lang="en-US" altLang="ja-JP" sz="2400" dirty="0" smtClean="0"/>
          </a:p>
          <a:p>
            <a:pPr lvl="1"/>
            <a:endParaRPr kumimoji="1" lang="en-US" altLang="ja-JP" dirty="0" smtClean="0"/>
          </a:p>
          <a:p>
            <a:pPr lvl="1"/>
            <a:r>
              <a:rPr kumimoji="1" lang="en-US" altLang="ja-JP" sz="2400" dirty="0" smtClean="0"/>
              <a:t>Windows</a:t>
            </a:r>
            <a:r>
              <a:rPr kumimoji="1" lang="ja-JP" altLang="en-US" sz="2400" dirty="0" smtClean="0"/>
              <a:t>アプリケーションとして動作するよう変更</a:t>
            </a:r>
            <a:endParaRPr kumimoji="1" lang="en-US" altLang="ja-JP" sz="2400" dirty="0" smtClean="0"/>
          </a:p>
        </p:txBody>
      </p:sp>
    </p:spTree>
    <p:extLst>
      <p:ext uri="{BB962C8B-B14F-4D97-AF65-F5344CB8AC3E}">
        <p14:creationId xmlns:p14="http://schemas.microsoft.com/office/powerpoint/2010/main" val="104137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参考文献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sz="2400" dirty="0" err="1">
                <a:latin typeface="+mj-ea"/>
                <a:ea typeface="+mj-ea"/>
              </a:rPr>
              <a:t>Jcfrog</a:t>
            </a:r>
            <a:r>
              <a:rPr lang="en-US" altLang="ja-JP" sz="2400" dirty="0">
                <a:latin typeface="+mj-ea"/>
                <a:ea typeface="+mj-ea"/>
              </a:rPr>
              <a:t>, Three-dimensional Chess: </a:t>
            </a:r>
            <a:r>
              <a:rPr lang="en-US" altLang="ja-JP" sz="2400" dirty="0" err="1">
                <a:latin typeface="+mj-ea"/>
                <a:ea typeface="+mj-ea"/>
              </a:rPr>
              <a:t>Raumschach</a:t>
            </a:r>
            <a:r>
              <a:rPr lang="en-US" altLang="ja-JP" sz="2400" dirty="0">
                <a:latin typeface="+mj-ea"/>
                <a:ea typeface="+mj-ea"/>
              </a:rPr>
              <a:t> , (2014</a:t>
            </a:r>
            <a:r>
              <a:rPr lang="en-US" altLang="ja-JP" sz="2400" dirty="0" smtClean="0">
                <a:latin typeface="+mj-ea"/>
                <a:ea typeface="+mj-ea"/>
              </a:rPr>
              <a:t>), </a:t>
            </a:r>
            <a:r>
              <a:rPr lang="en-US" altLang="ja-JP" sz="2400" dirty="0" smtClean="0">
                <a:latin typeface="+mj-ea"/>
                <a:ea typeface="+mj-ea"/>
                <a:hlinkClick r:id="rId2"/>
              </a:rPr>
              <a:t>https</a:t>
            </a:r>
            <a:r>
              <a:rPr lang="en-US" altLang="ja-JP" sz="2400" dirty="0">
                <a:latin typeface="+mj-ea"/>
                <a:ea typeface="+mj-ea"/>
                <a:hlinkClick r:id="rId2"/>
              </a:rPr>
              <a:t>://</a:t>
            </a:r>
            <a:r>
              <a:rPr lang="en-US" altLang="ja-JP" sz="2400" dirty="0" smtClean="0">
                <a:latin typeface="+mj-ea"/>
                <a:ea typeface="+mj-ea"/>
                <a:hlinkClick r:id="rId2"/>
              </a:rPr>
              <a:t>fr.jocly.com/raumschach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en-US" altLang="ja-JP" sz="2400" dirty="0" smtClean="0">
                <a:latin typeface="+mj-ea"/>
                <a:ea typeface="+mj-ea"/>
              </a:rPr>
              <a:t>Robert </a:t>
            </a:r>
            <a:r>
              <a:rPr lang="en-US" altLang="ja-JP" sz="2400" dirty="0">
                <a:latin typeface="+mj-ea"/>
                <a:ea typeface="+mj-ea"/>
              </a:rPr>
              <a:t>Price, Game: </a:t>
            </a:r>
            <a:r>
              <a:rPr lang="en-US" altLang="ja-JP" sz="2400" dirty="0" err="1">
                <a:latin typeface="+mj-ea"/>
                <a:ea typeface="+mj-ea"/>
              </a:rPr>
              <a:t>Raumschach</a:t>
            </a:r>
            <a:r>
              <a:rPr lang="en-US" altLang="ja-JP" sz="2400" dirty="0">
                <a:latin typeface="+mj-ea"/>
                <a:ea typeface="+mj-ea"/>
              </a:rPr>
              <a:t> , (2000), </a:t>
            </a:r>
            <a:br>
              <a:rPr lang="en-US" altLang="ja-JP" sz="2400" dirty="0">
                <a:latin typeface="+mj-ea"/>
                <a:ea typeface="+mj-ea"/>
              </a:rPr>
            </a:br>
            <a:r>
              <a:rPr lang="en-US" altLang="ja-JP" sz="2400" dirty="0">
                <a:latin typeface="+mj-ea"/>
                <a:ea typeface="+mj-ea"/>
                <a:hlinkClick r:id="rId3"/>
              </a:rPr>
              <a:t>http://</a:t>
            </a:r>
            <a:r>
              <a:rPr lang="en-US" altLang="ja-JP" sz="2400" dirty="0" smtClean="0">
                <a:latin typeface="+mj-ea"/>
                <a:ea typeface="+mj-ea"/>
                <a:hlinkClick r:id="rId3"/>
              </a:rPr>
              <a:t>www.zillions-of-games.com/cgi-bin/zilligames/submissions.cgi?do=show;id=708</a:t>
            </a:r>
            <a:endParaRPr lang="en-US" altLang="ja-JP" sz="2400" dirty="0" smtClean="0">
              <a:latin typeface="+mj-ea"/>
              <a:ea typeface="+mj-ea"/>
            </a:endParaRPr>
          </a:p>
          <a:p>
            <a:r>
              <a:rPr lang="ja-JP" altLang="en-US" sz="2400" dirty="0" smtClean="0">
                <a:latin typeface="+mj-ea"/>
                <a:ea typeface="+mj-ea"/>
              </a:rPr>
              <a:t>近山隆</a:t>
            </a:r>
            <a:r>
              <a:rPr lang="en-US" altLang="ja-JP" sz="2400" dirty="0" smtClean="0">
                <a:latin typeface="+mj-ea"/>
                <a:ea typeface="+mj-ea"/>
              </a:rPr>
              <a:t>: </a:t>
            </a:r>
            <a:r>
              <a:rPr lang="ja-JP" altLang="en-US" sz="2400" dirty="0" smtClean="0">
                <a:latin typeface="+mj-ea"/>
                <a:ea typeface="+mj-ea"/>
              </a:rPr>
              <a:t>機械学習とコンピュータゲームプレイ</a:t>
            </a:r>
            <a:r>
              <a:rPr lang="ja-JP" altLang="en-US" sz="2400" dirty="0">
                <a:latin typeface="+mj-ea"/>
                <a:ea typeface="+mj-ea"/>
              </a:rPr>
              <a:t>ヤ</a:t>
            </a:r>
            <a:r>
              <a:rPr lang="ja-JP" altLang="en-US" sz="2400" dirty="0" smtClean="0">
                <a:latin typeface="+mj-ea"/>
                <a:ea typeface="+mj-ea"/>
              </a:rPr>
              <a:t>への応用 </a:t>
            </a:r>
            <a:r>
              <a:rPr lang="en-US" altLang="ja-JP" sz="2400" smtClean="0">
                <a:latin typeface="+mj-ea"/>
                <a:ea typeface="+mj-ea"/>
              </a:rPr>
              <a:t>,  </a:t>
            </a:r>
            <a:r>
              <a:rPr lang="en-US" altLang="ja-JP" sz="2400" dirty="0">
                <a:latin typeface="+mj-ea"/>
                <a:ea typeface="+mj-ea"/>
              </a:rPr>
              <a:t>(</a:t>
            </a:r>
            <a:r>
              <a:rPr lang="en-US" altLang="ja-JP" sz="2400" smtClean="0">
                <a:latin typeface="+mj-ea"/>
                <a:ea typeface="+mj-ea"/>
              </a:rPr>
              <a:t>2011), http</a:t>
            </a:r>
            <a:r>
              <a:rPr lang="en-US" altLang="ja-JP" sz="2400" dirty="0">
                <a:latin typeface="+mj-ea"/>
                <a:ea typeface="+mj-ea"/>
              </a:rPr>
              <a:t>://www.logos.ic.i.u-tokyo.ac.jp/~chik/InfoTech11/13%20Chikayama2.pdf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3091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序論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3D</a:t>
            </a:r>
            <a:r>
              <a:rPr lang="ja-JP" altLang="en-US" dirty="0" smtClean="0"/>
              <a:t>アプリケーションの登場</a:t>
            </a:r>
            <a:r>
              <a:rPr lang="ja-JP" altLang="en-US" dirty="0"/>
              <a:t>、</a:t>
            </a:r>
            <a:r>
              <a:rPr lang="ja-JP" altLang="en-US" dirty="0" smtClean="0"/>
              <a:t>操作性、評価</a:t>
            </a:r>
            <a:endParaRPr lang="en-US" altLang="ja-JP" dirty="0"/>
          </a:p>
          <a:p>
            <a:r>
              <a:rPr kumimoji="1" lang="ja-JP" altLang="en-US" dirty="0" smtClean="0"/>
              <a:t>研究内容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3D</a:t>
            </a:r>
            <a:r>
              <a:rPr lang="ja-JP" altLang="en-US" dirty="0" smtClean="0"/>
              <a:t>チェスアプリケーション作成について</a:t>
            </a:r>
            <a:endParaRPr lang="en-US" altLang="ja-JP" dirty="0"/>
          </a:p>
          <a:p>
            <a:r>
              <a:rPr kumimoji="1" lang="ja-JP" altLang="en-US" dirty="0" smtClean="0"/>
              <a:t>結果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アプリケーションの詳細</a:t>
            </a:r>
            <a:endParaRPr lang="en-US" altLang="ja-JP" dirty="0"/>
          </a:p>
          <a:p>
            <a:r>
              <a:rPr kumimoji="1" lang="ja-JP" altLang="en-US" dirty="0" smtClean="0"/>
              <a:t>結論</a:t>
            </a:r>
            <a:endParaRPr kumimoji="1" lang="en-US" altLang="ja-JP" dirty="0" smtClean="0"/>
          </a:p>
          <a:p>
            <a:pPr lvl="1"/>
            <a:r>
              <a:rPr lang="ja-JP" altLang="en-US" dirty="0"/>
              <a:t>本研究</a:t>
            </a:r>
            <a:r>
              <a:rPr lang="ja-JP" altLang="en-US" dirty="0" smtClean="0"/>
              <a:t>の問題点と今後の課題</a:t>
            </a:r>
            <a:endParaRPr lang="en-US" altLang="ja-JP" dirty="0"/>
          </a:p>
          <a:p>
            <a:r>
              <a:rPr kumimoji="1" lang="ja-JP" altLang="en-US" dirty="0" smtClean="0"/>
              <a:t>参考文献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1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序論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 smtClean="0"/>
              <a:t>3D</a:t>
            </a:r>
            <a:r>
              <a:rPr kumimoji="1" lang="ja-JP" altLang="en-US" sz="2800" dirty="0" smtClean="0"/>
              <a:t>アプリケーションの登場</a:t>
            </a:r>
            <a:endParaRPr kumimoji="1" lang="en-US" altLang="ja-JP" sz="2800" dirty="0" smtClean="0"/>
          </a:p>
          <a:p>
            <a:endParaRPr lang="en-US" altLang="ja-JP" sz="2800" dirty="0"/>
          </a:p>
          <a:p>
            <a:endParaRPr kumimoji="1" lang="en-US" altLang="ja-JP" sz="2800" dirty="0" smtClean="0"/>
          </a:p>
          <a:p>
            <a:endParaRPr kumimoji="1" lang="en-US" altLang="ja-JP" sz="2800" dirty="0" smtClean="0"/>
          </a:p>
          <a:p>
            <a:endParaRPr kumimoji="1" lang="en-US" altLang="ja-JP" sz="2800" dirty="0" smtClean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r>
              <a:rPr lang="ja-JP" altLang="en-US" sz="1400" dirty="0" smtClean="0"/>
              <a:t>   　       </a:t>
            </a:r>
            <a:r>
              <a:rPr lang="en-US" altLang="ja-JP" sz="1400" dirty="0" smtClean="0"/>
              <a:t>chess.watype.net</a:t>
            </a:r>
            <a:r>
              <a:rPr lang="ja-JP" altLang="en-US" sz="1400" dirty="0" smtClean="0"/>
              <a:t>の</a:t>
            </a:r>
            <a:r>
              <a:rPr lang="en-US" altLang="ja-JP" sz="1400" dirty="0" smtClean="0"/>
              <a:t>flash</a:t>
            </a:r>
            <a:r>
              <a:rPr lang="ja-JP" altLang="en-US" sz="1400" dirty="0" smtClean="0"/>
              <a:t>チェス　　　　　　　　　　　　　　　　　　　</a:t>
            </a:r>
            <a:endParaRPr lang="en-US" altLang="ja-JP" sz="1400" dirty="0" smtClean="0"/>
          </a:p>
        </p:txBody>
      </p:sp>
      <p:pic>
        <p:nvPicPr>
          <p:cNvPr id="1026" name="Picture 2" descr="Z:\chess_watype_netのflashチェスゲー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1" y="2060848"/>
            <a:ext cx="345983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右矢印 3"/>
          <p:cNvSpPr/>
          <p:nvPr/>
        </p:nvSpPr>
        <p:spPr>
          <a:xfrm>
            <a:off x="4059174" y="3634310"/>
            <a:ext cx="872865" cy="64807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7" name="Picture 3" descr="Z:\wowgameのチェス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65682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644329" y="4581128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err="1"/>
              <a:t>wowgame</a:t>
            </a:r>
            <a:r>
              <a:rPr lang="ja-JP" altLang="en-US" sz="1400" dirty="0"/>
              <a:t>のチェス</a:t>
            </a:r>
            <a:r>
              <a:rPr lang="en-US" altLang="ja-JP" sz="1400" dirty="0"/>
              <a:t>3D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4012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序論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2D</a:t>
            </a:r>
            <a:r>
              <a:rPr lang="ja-JP" altLang="en-US" dirty="0" smtClean="0"/>
              <a:t>の画面上で</a:t>
            </a:r>
            <a:r>
              <a:rPr lang="en-US" altLang="ja-JP" dirty="0" smtClean="0"/>
              <a:t>3D</a:t>
            </a:r>
            <a:r>
              <a:rPr lang="ja-JP" altLang="en-US" dirty="0"/>
              <a:t>アプリケーション</a:t>
            </a:r>
            <a:r>
              <a:rPr lang="ja-JP" altLang="en-US" dirty="0" smtClean="0"/>
              <a:t>の操作性</a:t>
            </a:r>
            <a:endParaRPr lang="en-US" altLang="ja-JP" dirty="0" smtClean="0"/>
          </a:p>
        </p:txBody>
      </p:sp>
      <p:pic>
        <p:nvPicPr>
          <p:cNvPr id="2050" name="Picture 2" descr="Z:\chess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2" y="2276872"/>
            <a:ext cx="4366245" cy="360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円/楕円 3"/>
          <p:cNvSpPr/>
          <p:nvPr/>
        </p:nvSpPr>
        <p:spPr>
          <a:xfrm>
            <a:off x="2195736" y="2636912"/>
            <a:ext cx="2592288" cy="2592288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accent2"/>
              </a:solidFill>
            </a:endParaRPr>
          </a:p>
        </p:txBody>
      </p:sp>
      <p:sp>
        <p:nvSpPr>
          <p:cNvPr id="7" name="左矢印 6"/>
          <p:cNvSpPr/>
          <p:nvPr/>
        </p:nvSpPr>
        <p:spPr>
          <a:xfrm>
            <a:off x="4427984" y="3429000"/>
            <a:ext cx="1368152" cy="792088"/>
          </a:xfrm>
          <a:prstGeom prst="lef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2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084168" y="2265850"/>
            <a:ext cx="1661993" cy="40324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4800" dirty="0" smtClean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重なっていて</a:t>
            </a:r>
            <a:endParaRPr kumimoji="1" lang="en-US" altLang="ja-JP" sz="4800" dirty="0" smtClean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4800" dirty="0">
                <a:solidFill>
                  <a:schemeClr val="accent2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選択しづらい</a:t>
            </a:r>
            <a:endParaRPr kumimoji="1" lang="ja-JP" altLang="en-US" sz="4800" dirty="0">
              <a:solidFill>
                <a:schemeClr val="accent2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624" y="5885486"/>
            <a:ext cx="42148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/>
              <a:t>Three-dimensional </a:t>
            </a:r>
            <a:r>
              <a:rPr lang="en-US" altLang="ja-JP" sz="1400" dirty="0" smtClean="0"/>
              <a:t>Chess</a:t>
            </a:r>
            <a:r>
              <a:rPr lang="ja-JP" altLang="en-US" sz="1400" dirty="0" smtClean="0"/>
              <a:t>の</a:t>
            </a:r>
            <a:r>
              <a:rPr lang="en-US" altLang="ja-JP" sz="1400" dirty="0" err="1"/>
              <a:t>Raumschach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45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序論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kumimoji="1" lang="ja-JP" altLang="en-US" dirty="0" smtClean="0"/>
              <a:t>既存のアプリケーションに対しての評価</a:t>
            </a:r>
            <a:endParaRPr lang="en-US" altLang="ja-JP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dirty="0"/>
              <a:t>操作性</a:t>
            </a:r>
            <a:r>
              <a:rPr lang="ja-JP" altLang="en-US" dirty="0" smtClean="0"/>
              <a:t>に不満を感じる。</a:t>
            </a:r>
            <a:endParaRPr kumimoji="1" lang="en-US" altLang="ja-JP" dirty="0" smtClean="0"/>
          </a:p>
          <a:p>
            <a:endParaRPr lang="en-US" altLang="ja-JP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5536" y="3356992"/>
            <a:ext cx="835292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ja-JP" altLang="en-US" sz="3200" dirty="0"/>
              <a:t>ユーザにとって使いやすい</a:t>
            </a:r>
            <a:r>
              <a:rPr lang="en-US" altLang="ja-JP" sz="3200" dirty="0"/>
              <a:t>3D</a:t>
            </a:r>
            <a:r>
              <a:rPr lang="ja-JP" altLang="en-US" sz="3200" dirty="0"/>
              <a:t>グラフィックアプリケーションとはどういうものか？</a:t>
            </a:r>
            <a:endParaRPr lang="en-US" altLang="ja-JP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ja-JP" altLang="en-US" sz="2800" dirty="0" smtClean="0"/>
              <a:t>開発を</a:t>
            </a:r>
            <a:r>
              <a:rPr lang="ja-JP" altLang="en-US" sz="2800" dirty="0"/>
              <a:t>通して</a:t>
            </a:r>
            <a:r>
              <a:rPr lang="ja-JP" altLang="en-US" sz="2800" dirty="0" smtClean="0"/>
              <a:t>研究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964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研究内容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 smtClean="0">
                <a:latin typeface="+mn-ea"/>
              </a:rPr>
              <a:t>3D</a:t>
            </a:r>
            <a:r>
              <a:rPr kumimoji="1" lang="ja-JP" altLang="en-US" sz="2800" dirty="0" smtClean="0">
                <a:latin typeface="+mn-ea"/>
              </a:rPr>
              <a:t>チェス・ラオムシャッハ</a:t>
            </a:r>
            <a:endParaRPr kumimoji="1" lang="en-US" altLang="ja-JP" sz="28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800" dirty="0">
                <a:latin typeface="+mn-ea"/>
              </a:rPr>
              <a:t>　</a:t>
            </a:r>
            <a:r>
              <a:rPr kumimoji="1" lang="ja-JP" altLang="en-US" sz="2800" dirty="0" smtClean="0">
                <a:latin typeface="+mn-ea"/>
              </a:rPr>
              <a:t>のアプリケーションを</a:t>
            </a:r>
            <a:endParaRPr kumimoji="1" lang="en-US" altLang="ja-JP" sz="2800" dirty="0" smtClean="0">
              <a:latin typeface="+mn-ea"/>
            </a:endParaRPr>
          </a:p>
          <a:p>
            <a:pPr marL="0" indent="0">
              <a:buNone/>
            </a:pPr>
            <a:r>
              <a:rPr lang="ja-JP" altLang="en-US" sz="2800" dirty="0">
                <a:latin typeface="+mn-ea"/>
              </a:rPr>
              <a:t>　</a:t>
            </a:r>
            <a:r>
              <a:rPr kumimoji="1" lang="ja-JP" altLang="en-US" sz="2800" dirty="0" smtClean="0">
                <a:latin typeface="+mn-ea"/>
              </a:rPr>
              <a:t>制作する。</a:t>
            </a:r>
            <a:endParaRPr lang="en-US" altLang="ja-JP" sz="2800" dirty="0">
              <a:latin typeface="+mn-ea"/>
            </a:endParaRPr>
          </a:p>
        </p:txBody>
      </p:sp>
      <p:pic>
        <p:nvPicPr>
          <p:cNvPr id="3074" name="Picture 2" descr="Z:\raumschachtri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24744"/>
            <a:ext cx="25146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newstartp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0968"/>
            <a:ext cx="2289076" cy="336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635896" y="3210986"/>
            <a:ext cx="27643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b="1" dirty="0" smtClean="0">
                <a:solidFill>
                  <a:schemeClr val="accent2"/>
                </a:solidFill>
              </a:rPr>
              <a:t>2D</a:t>
            </a:r>
            <a:r>
              <a:rPr kumimoji="1" lang="ja-JP" altLang="en-US" sz="3600" b="1" dirty="0" smtClean="0">
                <a:solidFill>
                  <a:schemeClr val="accent2"/>
                </a:solidFill>
              </a:rPr>
              <a:t>で</a:t>
            </a:r>
            <a:r>
              <a:rPr kumimoji="1" lang="en-US" altLang="ja-JP" sz="3600" b="1" dirty="0" smtClean="0">
                <a:solidFill>
                  <a:schemeClr val="accent2"/>
                </a:solidFill>
              </a:rPr>
              <a:t>3D</a:t>
            </a:r>
            <a:r>
              <a:rPr kumimoji="1" lang="ja-JP" altLang="en-US" sz="3600" b="1" dirty="0" smtClean="0">
                <a:solidFill>
                  <a:schemeClr val="accent2"/>
                </a:solidFill>
              </a:rPr>
              <a:t>を</a:t>
            </a:r>
            <a:endParaRPr kumimoji="1" lang="en-US" altLang="ja-JP" sz="3600" b="1" dirty="0" smtClean="0">
              <a:solidFill>
                <a:schemeClr val="accent2"/>
              </a:solidFill>
            </a:endParaRPr>
          </a:p>
          <a:p>
            <a:r>
              <a:rPr kumimoji="1" lang="ja-JP" altLang="en-US" sz="3600" b="1" dirty="0" smtClean="0">
                <a:solidFill>
                  <a:schemeClr val="accent2"/>
                </a:solidFill>
              </a:rPr>
              <a:t>描画する</a:t>
            </a:r>
            <a:endParaRPr kumimoji="1" lang="en-US" altLang="ja-JP" sz="3600" b="1" dirty="0" smtClean="0">
              <a:solidFill>
                <a:schemeClr val="accent2"/>
              </a:solidFill>
            </a:endParaRPr>
          </a:p>
          <a:p>
            <a:r>
              <a:rPr kumimoji="1" lang="ja-JP" altLang="en-US" sz="3600" b="1" dirty="0" err="1" smtClean="0">
                <a:solidFill>
                  <a:schemeClr val="accent2"/>
                </a:solidFill>
              </a:rPr>
              <a:t>のは</a:t>
            </a:r>
            <a:r>
              <a:rPr lang="ja-JP" altLang="en-US" sz="3600" b="1" dirty="0" smtClean="0">
                <a:solidFill>
                  <a:schemeClr val="accent2"/>
                </a:solidFill>
              </a:rPr>
              <a:t>難しい！</a:t>
            </a:r>
            <a:endParaRPr kumimoji="1" lang="ja-JP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 rot="10587332">
            <a:off x="2239105" y="4015597"/>
            <a:ext cx="1385363" cy="8835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807175" y="5694531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Nazarene Space</a:t>
            </a:r>
            <a:r>
              <a:rPr kumimoji="1" lang="ja-JP" altLang="en-US" sz="1400" dirty="0" smtClean="0"/>
              <a:t>より引用</a:t>
            </a:r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68462" y="6508805"/>
            <a:ext cx="3051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Zillions-of-games.com</a:t>
            </a:r>
            <a:r>
              <a:rPr kumimoji="1" lang="ja-JP" altLang="en-US" sz="1400" dirty="0" smtClean="0"/>
              <a:t>より引用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8522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作成したアプリケーション</a:t>
            </a:r>
            <a:endParaRPr kumimoji="1" lang="ja-JP" altLang="en-US" sz="3600" dirty="0"/>
          </a:p>
        </p:txBody>
      </p:sp>
      <p:pic>
        <p:nvPicPr>
          <p:cNvPr id="8" name="チェス動画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5656" y="1268760"/>
            <a:ext cx="6216650" cy="4525963"/>
          </a:xfrm>
        </p:spPr>
      </p:pic>
    </p:spTree>
    <p:extLst>
      <p:ext uri="{BB962C8B-B14F-4D97-AF65-F5344CB8AC3E}">
        <p14:creationId xmlns:p14="http://schemas.microsoft.com/office/powerpoint/2010/main" val="9500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ja-JP" dirty="0" smtClean="0"/>
          </a:p>
          <a:p>
            <a:r>
              <a:rPr lang="ja-JP" altLang="en-US" dirty="0" smtClean="0"/>
              <a:t>カーソル移動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kumimoji="1" lang="ja-JP" altLang="en-US" dirty="0"/>
              <a:t>マウス</a:t>
            </a:r>
            <a:r>
              <a:rPr kumimoji="1" lang="ja-JP" altLang="en-US" dirty="0" smtClean="0"/>
              <a:t>操作</a:t>
            </a: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endParaRPr lang="en-US" altLang="ja-JP" dirty="0"/>
          </a:p>
          <a:p>
            <a:r>
              <a:rPr lang="ja-JP" altLang="en-US" dirty="0" smtClean="0"/>
              <a:t>駒の選択、移動</a:t>
            </a:r>
            <a:endParaRPr lang="en-US" altLang="ja-JP" dirty="0" smtClean="0"/>
          </a:p>
          <a:p>
            <a:r>
              <a:rPr lang="ja-JP" altLang="en-US" dirty="0" smtClean="0"/>
              <a:t>選択解除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 smtClean="0"/>
              <a:t>左クリック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93" y="1268760"/>
            <a:ext cx="5060750" cy="373911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94" y="1268760"/>
            <a:ext cx="5060749" cy="37515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694" y="1268760"/>
            <a:ext cx="5060749" cy="373767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322249" y="1017131"/>
            <a:ext cx="334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/>
              <a:t>駒の選択、移動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71181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2962672" cy="113813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3600" dirty="0" smtClean="0"/>
              <a:t>視点変更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視点移動</a:t>
            </a: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 smtClean="0"/>
              <a:t>Ｗ</a:t>
            </a:r>
            <a:r>
              <a:rPr lang="en-US" altLang="ja-JP" dirty="0" smtClean="0"/>
              <a:t>,</a:t>
            </a:r>
            <a:r>
              <a:rPr lang="ja-JP" altLang="en-US" dirty="0" smtClean="0"/>
              <a:t>Ｓ</a:t>
            </a:r>
            <a:r>
              <a:rPr lang="en-US" altLang="ja-JP" dirty="0" smtClean="0"/>
              <a:t>,</a:t>
            </a:r>
            <a:r>
              <a:rPr lang="ja-JP" altLang="en-US" dirty="0" smtClean="0"/>
              <a:t>Ａ</a:t>
            </a:r>
            <a:r>
              <a:rPr lang="en-US" altLang="ja-JP" dirty="0" smtClean="0"/>
              <a:t>,</a:t>
            </a:r>
            <a:r>
              <a:rPr lang="ja-JP" altLang="en-US" dirty="0" smtClean="0"/>
              <a:t>Ｄキー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kumimoji="1" lang="ja-JP" altLang="en-US" dirty="0" smtClean="0"/>
              <a:t>それぞれ上下左右</a:t>
            </a: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p"/>
            </a:pPr>
            <a:endParaRPr lang="en-US" altLang="ja-JP" dirty="0"/>
          </a:p>
          <a:p>
            <a:r>
              <a:rPr kumimoji="1" lang="ja-JP" altLang="en-US" dirty="0" smtClean="0"/>
              <a:t>視点回転</a:t>
            </a:r>
            <a:endParaRPr kumimoji="1" lang="en-US" altLang="ja-JP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ja-JP" altLang="en-US" dirty="0" smtClean="0"/>
              <a:t>↑</a:t>
            </a:r>
            <a:r>
              <a:rPr lang="en-US" altLang="ja-JP" dirty="0" smtClean="0"/>
              <a:t>,</a:t>
            </a:r>
            <a:r>
              <a:rPr lang="ja-JP" altLang="en-US" dirty="0" smtClean="0"/>
              <a:t>↓</a:t>
            </a:r>
            <a:r>
              <a:rPr lang="en-US" altLang="ja-JP" dirty="0" smtClean="0"/>
              <a:t>,</a:t>
            </a:r>
            <a:r>
              <a:rPr lang="ja-JP" altLang="en-US" dirty="0" smtClean="0"/>
              <a:t>←</a:t>
            </a:r>
            <a:r>
              <a:rPr lang="en-US" altLang="ja-JP" dirty="0" smtClean="0"/>
              <a:t>,</a:t>
            </a:r>
            <a:r>
              <a:rPr lang="ja-JP" altLang="en-US" dirty="0" smtClean="0"/>
              <a:t>→キー</a:t>
            </a:r>
            <a:endParaRPr lang="en-US" altLang="ja-JP" dirty="0" smtClean="0"/>
          </a:p>
          <a:p>
            <a:pPr>
              <a:buFont typeface="Wingdings" panose="05000000000000000000" pitchFamily="2" charset="2"/>
              <a:buChar char="p"/>
            </a:pPr>
            <a:r>
              <a:rPr kumimoji="1" lang="ja-JP" altLang="en-US" dirty="0" smtClean="0"/>
              <a:t>それぞれ上下左右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方向に回転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666" y="1556792"/>
            <a:ext cx="4670910" cy="345108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26" y="1556792"/>
            <a:ext cx="4675449" cy="34432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93" y="1556793"/>
            <a:ext cx="4692953" cy="344319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339752" y="26064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/>
              <a:t>結果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4109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363</Words>
  <Application>Microsoft Office PowerPoint</Application>
  <PresentationFormat>画面に合わせる (4:3)</PresentationFormat>
  <Paragraphs>105</Paragraphs>
  <Slides>15</Slides>
  <Notes>0</Notes>
  <HiddenSlides>0</HiddenSlides>
  <MMClips>1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三次元チェスアプリケーションの開発 およびUIの機能向上</vt:lpstr>
      <vt:lpstr>目次</vt:lpstr>
      <vt:lpstr>序論</vt:lpstr>
      <vt:lpstr>序論</vt:lpstr>
      <vt:lpstr>序論</vt:lpstr>
      <vt:lpstr>研究内容</vt:lpstr>
      <vt:lpstr>作成したアプリケーション</vt:lpstr>
      <vt:lpstr>結果</vt:lpstr>
      <vt:lpstr>視点変更</vt:lpstr>
      <vt:lpstr>結論</vt:lpstr>
      <vt:lpstr>結論</vt:lpstr>
      <vt:lpstr>今後の課題</vt:lpstr>
      <vt:lpstr>今後の課題</vt:lpstr>
      <vt:lpstr>今後の課題</vt:lpstr>
      <vt:lpstr>参考文献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三次元チェスアプリケーションの開発 およびUIの機能向上</dc:title>
  <dc:creator>localuser03</dc:creator>
  <cp:lastModifiedBy>localuser03</cp:lastModifiedBy>
  <cp:revision>71</cp:revision>
  <dcterms:created xsi:type="dcterms:W3CDTF">2015-02-03T04:43:58Z</dcterms:created>
  <dcterms:modified xsi:type="dcterms:W3CDTF">2015-02-05T05:52:53Z</dcterms:modified>
</cp:coreProperties>
</file>