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52"/>
  </p:notesMasterIdLst>
  <p:handoutMasterIdLst>
    <p:handoutMasterId r:id="rId53"/>
  </p:handoutMasterIdLst>
  <p:sldIdLst>
    <p:sldId id="460" r:id="rId2"/>
    <p:sldId id="583" r:id="rId3"/>
    <p:sldId id="584" r:id="rId4"/>
    <p:sldId id="585" r:id="rId5"/>
    <p:sldId id="586" r:id="rId6"/>
    <p:sldId id="580" r:id="rId7"/>
    <p:sldId id="581" r:id="rId8"/>
    <p:sldId id="582" r:id="rId9"/>
    <p:sldId id="587" r:id="rId10"/>
    <p:sldId id="257" r:id="rId11"/>
    <p:sldId id="256" r:id="rId12"/>
    <p:sldId id="500" r:id="rId13"/>
    <p:sldId id="501" r:id="rId14"/>
    <p:sldId id="301" r:id="rId15"/>
    <p:sldId id="300" r:id="rId16"/>
    <p:sldId id="302" r:id="rId17"/>
    <p:sldId id="260" r:id="rId18"/>
    <p:sldId id="483" r:id="rId19"/>
    <p:sldId id="499" r:id="rId20"/>
    <p:sldId id="887" r:id="rId21"/>
    <p:sldId id="689" r:id="rId22"/>
    <p:sldId id="691" r:id="rId23"/>
    <p:sldId id="692" r:id="rId24"/>
    <p:sldId id="875" r:id="rId25"/>
    <p:sldId id="693" r:id="rId26"/>
    <p:sldId id="694" r:id="rId27"/>
    <p:sldId id="258" r:id="rId28"/>
    <p:sldId id="289" r:id="rId29"/>
    <p:sldId id="680" r:id="rId30"/>
    <p:sldId id="683" r:id="rId31"/>
    <p:sldId id="682" r:id="rId32"/>
    <p:sldId id="735" r:id="rId33"/>
    <p:sldId id="881" r:id="rId34"/>
    <p:sldId id="740" r:id="rId35"/>
    <p:sldId id="738" r:id="rId36"/>
    <p:sldId id="292" r:id="rId37"/>
    <p:sldId id="291" r:id="rId38"/>
    <p:sldId id="502" r:id="rId39"/>
    <p:sldId id="497" r:id="rId40"/>
    <p:sldId id="503" r:id="rId41"/>
    <p:sldId id="877" r:id="rId42"/>
    <p:sldId id="876" r:id="rId43"/>
    <p:sldId id="879" r:id="rId44"/>
    <p:sldId id="886" r:id="rId45"/>
    <p:sldId id="882" r:id="rId46"/>
    <p:sldId id="348" r:id="rId47"/>
    <p:sldId id="346" r:id="rId48"/>
    <p:sldId id="349" r:id="rId49"/>
    <p:sldId id="878" r:id="rId50"/>
    <p:sldId id="496" r:id="rId51"/>
  </p:sldIdLst>
  <p:sldSz cx="9144000" cy="6858000" type="screen4x3"/>
  <p:notesSz cx="7099300" cy="10234613"/>
  <p:defaultTextStyle>
    <a:defPPr>
      <a:defRPr lang="ja-JP"/>
    </a:defPPr>
    <a:lvl1pPr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1pPr>
    <a:lvl2pPr marL="4572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2pPr>
    <a:lvl3pPr marL="9144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3pPr>
    <a:lvl4pPr marL="13716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4pPr>
    <a:lvl5pPr marL="1828800" algn="ctr" rtl="0" fontAlgn="base">
      <a:spcBef>
        <a:spcPct val="20000"/>
      </a:spcBef>
      <a:spcAft>
        <a:spcPct val="0"/>
      </a:spcAft>
      <a:buSzPct val="70000"/>
      <a:buFont typeface="Wingdings" panose="05000000000000000000" pitchFamily="2" charset="2"/>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5pPr>
    <a:lvl6pPr marL="22860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6pPr>
    <a:lvl7pPr marL="27432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7pPr>
    <a:lvl8pPr marL="32004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8pPr>
    <a:lvl9pPr marL="3657600" algn="l" defTabSz="914400" rtl="0" eaLnBrk="1" latinLnBrk="0" hangingPunct="1">
      <a:defRPr kumimoji="1" sz="2800" kern="1200">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FFCCFF"/>
    <a:srgbClr val="FFFFCC"/>
    <a:srgbClr val="008000"/>
    <a:srgbClr val="CCFFFF"/>
    <a:srgbClr val="CCFFCC"/>
    <a:srgbClr val="CCCCFF"/>
    <a:srgbClr val="0000FF"/>
    <a:srgbClr val="00330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2" autoAdjust="0"/>
    <p:restoredTop sz="76586" autoAdjust="0"/>
  </p:normalViewPr>
  <p:slideViewPr>
    <p:cSldViewPr>
      <p:cViewPr varScale="1">
        <p:scale>
          <a:sx n="59" d="100"/>
          <a:sy n="59" d="100"/>
        </p:scale>
        <p:origin x="1830" y="60"/>
      </p:cViewPr>
      <p:guideLst>
        <p:guide orient="horz" pos="4319"/>
        <p:guide pos="5759"/>
      </p:guideLst>
    </p:cSldViewPr>
  </p:slideViewPr>
  <p:outlineViewPr>
    <p:cViewPr>
      <p:scale>
        <a:sx n="33" d="100"/>
        <a:sy n="33" d="100"/>
      </p:scale>
      <p:origin x="0" y="-145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2310" y="-6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1" y="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t" anchorCtr="0" compatLnSpc="1">
            <a:prstTxWarp prst="textNoShape">
              <a:avLst/>
            </a:prstTxWarp>
          </a:bodyPr>
          <a:lstStyle>
            <a:lvl1pPr algn="l" defTabSz="990508">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39" name="Rectangle 3"/>
          <p:cNvSpPr>
            <a:spLocks noGrp="1" noChangeArrowheads="1"/>
          </p:cNvSpPr>
          <p:nvPr>
            <p:ph type="dt" sz="quarter" idx="1"/>
          </p:nvPr>
        </p:nvSpPr>
        <p:spPr bwMode="auto">
          <a:xfrm>
            <a:off x="4022726" y="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t" anchorCtr="0" compatLnSpc="1">
            <a:prstTxWarp prst="textNoShape">
              <a:avLst/>
            </a:prstTxWarp>
          </a:bodyPr>
          <a:lstStyle>
            <a:lvl1pPr algn="r" defTabSz="990508">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0" name="Rectangle 4"/>
          <p:cNvSpPr>
            <a:spLocks noGrp="1" noChangeArrowheads="1"/>
          </p:cNvSpPr>
          <p:nvPr>
            <p:ph type="ftr" sz="quarter" idx="2"/>
          </p:nvPr>
        </p:nvSpPr>
        <p:spPr bwMode="auto">
          <a:xfrm>
            <a:off x="1" y="9723439"/>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b" anchorCtr="0" compatLnSpc="1">
            <a:prstTxWarp prst="textNoShape">
              <a:avLst/>
            </a:prstTxWarp>
          </a:bodyPr>
          <a:lstStyle>
            <a:lvl1pPr algn="l" defTabSz="990508">
              <a:buFont typeface="Wingdings" panose="05000000000000000000" pitchFamily="2" charset="2"/>
              <a:buChar char="n"/>
              <a:defRPr sz="1300">
                <a:effectLst>
                  <a:outerShdw blurRad="38100" dist="38100" dir="2700000" algn="tl">
                    <a:srgbClr val="C0C0C0"/>
                  </a:outerShdw>
                </a:effectLst>
              </a:defRPr>
            </a:lvl1pPr>
          </a:lstStyle>
          <a:p>
            <a:endParaRPr lang="en-US" altLang="ja-JP"/>
          </a:p>
        </p:txBody>
      </p:sp>
      <p:sp>
        <p:nvSpPr>
          <p:cNvPr id="91141" name="Rectangle 5"/>
          <p:cNvSpPr>
            <a:spLocks noGrp="1" noChangeArrowheads="1"/>
          </p:cNvSpPr>
          <p:nvPr>
            <p:ph type="sldNum" sz="quarter" idx="3"/>
          </p:nvPr>
        </p:nvSpPr>
        <p:spPr bwMode="auto">
          <a:xfrm>
            <a:off x="4022726" y="9723439"/>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b" anchorCtr="0" compatLnSpc="1">
            <a:prstTxWarp prst="textNoShape">
              <a:avLst/>
            </a:prstTxWarp>
          </a:bodyPr>
          <a:lstStyle>
            <a:lvl1pPr algn="r" defTabSz="990508">
              <a:buFont typeface="Wingdings" panose="05000000000000000000" pitchFamily="2" charset="2"/>
              <a:buChar char="n"/>
              <a:defRPr sz="1300">
                <a:effectLst>
                  <a:outerShdw blurRad="38100" dist="38100" dir="2700000" algn="tl">
                    <a:srgbClr val="C0C0C0"/>
                  </a:outerShdw>
                </a:effectLst>
              </a:defRPr>
            </a:lvl1pPr>
          </a:lstStyle>
          <a:p>
            <a:fld id="{569704E0-87E2-42FD-B679-5863E0A64064}" type="slidenum">
              <a:rPr lang="en-US" altLang="ja-JP"/>
              <a:pPr/>
              <a:t>‹#›</a:t>
            </a:fld>
            <a:endParaRPr lang="en-US" altLang="ja-JP"/>
          </a:p>
        </p:txBody>
      </p:sp>
    </p:spTree>
    <p:extLst>
      <p:ext uri="{BB962C8B-B14F-4D97-AF65-F5344CB8AC3E}">
        <p14:creationId xmlns:p14="http://schemas.microsoft.com/office/powerpoint/2010/main" val="381982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1" y="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t" anchorCtr="0" compatLnSpc="1">
            <a:prstTxWarp prst="textNoShape">
              <a:avLst/>
            </a:prstTxWarp>
          </a:bodyPr>
          <a:lstStyle>
            <a:lvl1pPr algn="l" defTabSz="990508">
              <a:spcBef>
                <a:spcPct val="0"/>
              </a:spcBef>
              <a:buSzTx/>
              <a:buFontTx/>
              <a:buNone/>
              <a:defRPr sz="1300">
                <a:effectLst/>
                <a:latin typeface="Arial" panose="020B0604020202020204" pitchFamily="34" charset="0"/>
              </a:defRPr>
            </a:lvl1pPr>
          </a:lstStyle>
          <a:p>
            <a:endParaRPr lang="en-US" altLang="ja-JP"/>
          </a:p>
        </p:txBody>
      </p:sp>
      <p:sp>
        <p:nvSpPr>
          <p:cNvPr id="39939" name="Rectangle 3"/>
          <p:cNvSpPr>
            <a:spLocks noGrp="1" noChangeArrowheads="1"/>
          </p:cNvSpPr>
          <p:nvPr>
            <p:ph type="dt" idx="1"/>
          </p:nvPr>
        </p:nvSpPr>
        <p:spPr bwMode="auto">
          <a:xfrm>
            <a:off x="4021139" y="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t" anchorCtr="0" compatLnSpc="1">
            <a:prstTxWarp prst="textNoShape">
              <a:avLst/>
            </a:prstTxWarp>
          </a:bodyPr>
          <a:lstStyle>
            <a:lvl1pPr algn="r" defTabSz="990508">
              <a:spcBef>
                <a:spcPct val="0"/>
              </a:spcBef>
              <a:buSzTx/>
              <a:buFontTx/>
              <a:buNone/>
              <a:defRPr sz="1300">
                <a:effectLst/>
                <a:latin typeface="Arial" panose="020B0604020202020204" pitchFamily="34" charset="0"/>
              </a:defRPr>
            </a:lvl1pPr>
          </a:lstStyle>
          <a:p>
            <a:endParaRPr lang="en-US" altLang="ja-JP"/>
          </a:p>
        </p:txBody>
      </p:sp>
      <p:sp>
        <p:nvSpPr>
          <p:cNvPr id="39940"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709614" y="4860926"/>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9942" name="Rectangle 6"/>
          <p:cNvSpPr>
            <a:spLocks noGrp="1" noChangeArrowheads="1"/>
          </p:cNvSpPr>
          <p:nvPr>
            <p:ph type="ftr" sz="quarter" idx="4"/>
          </p:nvPr>
        </p:nvSpPr>
        <p:spPr bwMode="auto">
          <a:xfrm>
            <a:off x="1" y="972185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b" anchorCtr="0" compatLnSpc="1">
            <a:prstTxWarp prst="textNoShape">
              <a:avLst/>
            </a:prstTxWarp>
          </a:bodyPr>
          <a:lstStyle>
            <a:lvl1pPr algn="l" defTabSz="990508">
              <a:spcBef>
                <a:spcPct val="0"/>
              </a:spcBef>
              <a:buSzTx/>
              <a:buFontTx/>
              <a:buNone/>
              <a:defRPr sz="1300">
                <a:effectLst/>
                <a:latin typeface="Arial" panose="020B0604020202020204" pitchFamily="34" charset="0"/>
              </a:defRPr>
            </a:lvl1pPr>
          </a:lstStyle>
          <a:p>
            <a:endParaRPr lang="en-US" altLang="ja-JP"/>
          </a:p>
        </p:txBody>
      </p:sp>
      <p:sp>
        <p:nvSpPr>
          <p:cNvPr id="39943" name="Rectangle 7"/>
          <p:cNvSpPr>
            <a:spLocks noGrp="1" noChangeArrowheads="1"/>
          </p:cNvSpPr>
          <p:nvPr>
            <p:ph type="sldNum" sz="quarter" idx="5"/>
          </p:nvPr>
        </p:nvSpPr>
        <p:spPr bwMode="auto">
          <a:xfrm>
            <a:off x="4021139" y="9721851"/>
            <a:ext cx="3076575" cy="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9" tIns="49520" rIns="99039" bIns="49520" numCol="1" anchor="b" anchorCtr="0" compatLnSpc="1">
            <a:prstTxWarp prst="textNoShape">
              <a:avLst/>
            </a:prstTxWarp>
          </a:bodyPr>
          <a:lstStyle>
            <a:lvl1pPr algn="r" defTabSz="990508">
              <a:spcBef>
                <a:spcPct val="0"/>
              </a:spcBef>
              <a:buSzTx/>
              <a:buFontTx/>
              <a:buNone/>
              <a:defRPr sz="1300">
                <a:effectLst/>
                <a:latin typeface="Arial" panose="020B0604020202020204" pitchFamily="34" charset="0"/>
              </a:defRPr>
            </a:lvl1pPr>
          </a:lstStyle>
          <a:p>
            <a:fld id="{C2F47182-C851-4DBC-B380-0E7E4F0BE1CD}" type="slidenum">
              <a:rPr lang="en-US" altLang="ja-JP"/>
              <a:pPr/>
              <a:t>‹#›</a:t>
            </a:fld>
            <a:endParaRPr lang="en-US" altLang="ja-JP"/>
          </a:p>
        </p:txBody>
      </p:sp>
    </p:spTree>
    <p:extLst>
      <p:ext uri="{BB962C8B-B14F-4D97-AF65-F5344CB8AC3E}">
        <p14:creationId xmlns:p14="http://schemas.microsoft.com/office/powerpoint/2010/main" val="16732613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こんにちは。</a:t>
            </a:r>
            <a:endParaRPr kumimoji="1" lang="en-US" altLang="ja-JP" dirty="0"/>
          </a:p>
          <a:p>
            <a:r>
              <a:rPr kumimoji="1" lang="ja-JP" altLang="en-US" dirty="0"/>
              <a:t>卒研ゼミ担当の石水です。よろしくお願いします。</a:t>
            </a:r>
            <a:endParaRPr kumimoji="1" lang="en-US" altLang="ja-JP" dirty="0"/>
          </a:p>
          <a:p>
            <a:r>
              <a:rPr kumimoji="1" lang="ja-JP" altLang="en-US" dirty="0"/>
              <a:t>今回は、導入として、本研修室の研究テーマである並列アルゴリズムについてその概要を説明します。</a:t>
            </a:r>
          </a:p>
        </p:txBody>
      </p:sp>
      <p:sp>
        <p:nvSpPr>
          <p:cNvPr id="4" name="スライド番号プレースホルダー 3"/>
          <p:cNvSpPr>
            <a:spLocks noGrp="1"/>
          </p:cNvSpPr>
          <p:nvPr>
            <p:ph type="sldNum" sz="quarter" idx="10"/>
          </p:nvPr>
        </p:nvSpPr>
        <p:spPr/>
        <p:txBody>
          <a:bodyPr/>
          <a:lstStyle/>
          <a:p>
            <a:fld id="{C2F47182-C851-4DBC-B380-0E7E4F0BE1CD}" type="slidenum">
              <a:rPr lang="en-US" altLang="ja-JP" smtClean="0"/>
              <a:pPr/>
              <a:t>1</a:t>
            </a:fld>
            <a:endParaRPr lang="en-US" altLang="ja-JP"/>
          </a:p>
        </p:txBody>
      </p:sp>
    </p:spTree>
    <p:extLst>
      <p:ext uri="{BB962C8B-B14F-4D97-AF65-F5344CB8AC3E}">
        <p14:creationId xmlns:p14="http://schemas.microsoft.com/office/powerpoint/2010/main" val="2994689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本研究室で研究テーマとしているのは、並列アルゴリズム </a:t>
            </a:r>
            <a:r>
              <a:rPr kumimoji="1" lang="en-US" altLang="ja-JP" dirty="0"/>
              <a:t>parallel algorithm </a:t>
            </a:r>
            <a:r>
              <a:rPr kumimoji="1" lang="ja-JP" altLang="en-US" dirty="0"/>
              <a:t>です。</a:t>
            </a:r>
            <a:endParaRPr kumimoji="1" lang="en-US" altLang="ja-JP" dirty="0"/>
          </a:p>
          <a:p>
            <a:r>
              <a:rPr kumimoji="1" lang="ja-JP" altLang="en-US" dirty="0"/>
              <a:t>並列アルゴルズムは、並列計算機 </a:t>
            </a:r>
            <a:r>
              <a:rPr kumimoji="1" lang="en-US" altLang="ja-JP" dirty="0"/>
              <a:t>parallel computer </a:t>
            </a:r>
            <a:r>
              <a:rPr kumimoji="1" lang="ja-JP" altLang="en-US" dirty="0"/>
              <a:t>を使って問題を解くためのアルゴリズムです。</a:t>
            </a:r>
            <a:endParaRPr kumimoji="1" lang="en-US" altLang="ja-JP" dirty="0"/>
          </a:p>
          <a:p>
            <a:r>
              <a:rPr kumimoji="1" lang="ja-JP" altLang="en-US" dirty="0"/>
              <a:t>多数の計算機が協調して問題を高速に解きます。</a:t>
            </a:r>
            <a:endParaRPr kumimoji="1" lang="en-US" altLang="ja-JP" dirty="0"/>
          </a:p>
          <a:p>
            <a:r>
              <a:rPr kumimoji="1" lang="ja-JP" altLang="en-US" dirty="0"/>
              <a:t>並列アルゴリズムを作るには、</a:t>
            </a:r>
            <a:r>
              <a:rPr kumimoji="1" lang="en-US" altLang="ja-JP" dirty="0"/>
              <a:t>1</a:t>
            </a:r>
            <a:r>
              <a:rPr kumimoji="1" lang="ja-JP" altLang="en-US" dirty="0"/>
              <a:t>台の計算機上で動作する逐次アルゴリズムとは異なる手法が必要になます。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10</a:t>
            </a:fld>
            <a:endParaRPr lang="en-US" altLang="ja-JP"/>
          </a:p>
        </p:txBody>
      </p:sp>
    </p:spTree>
    <p:extLst>
      <p:ext uri="{BB962C8B-B14F-4D97-AF65-F5344CB8AC3E}">
        <p14:creationId xmlns:p14="http://schemas.microsoft.com/office/powerpoint/2010/main" val="407095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人でやると、時間がかかる難しい仕事があるとします。</a:t>
            </a:r>
            <a:endParaRPr kumimoji="1" lang="en-US" altLang="ja-JP" dirty="0"/>
          </a:p>
          <a:p>
            <a:r>
              <a:rPr kumimoji="1" lang="ja-JP" altLang="en-US" dirty="0"/>
              <a:t>そのような時間のかかる仕事は、例えば</a:t>
            </a:r>
            <a:r>
              <a:rPr kumimoji="1" lang="en-US" altLang="ja-JP" dirty="0"/>
              <a:t>10</a:t>
            </a:r>
            <a:r>
              <a:rPr kumimoji="1" lang="ja-JP" altLang="en-US" dirty="0"/>
              <a:t>人の人間を連れてきて、</a:t>
            </a:r>
            <a:endParaRPr kumimoji="1" lang="en-US" altLang="ja-JP" dirty="0"/>
          </a:p>
          <a:p>
            <a:r>
              <a:rPr kumimoji="1" lang="ja-JP" altLang="en-US" dirty="0"/>
              <a:t>皆で手分けすれば早く終わります。</a:t>
            </a:r>
            <a:endParaRPr kumimoji="1" lang="en-US" altLang="ja-JP" dirty="0"/>
          </a:p>
          <a:p>
            <a:r>
              <a:rPr kumimoji="1" lang="ja-JP" altLang="en-US" dirty="0"/>
              <a:t>計算機でも同じことが言えます。</a:t>
            </a:r>
            <a:endParaRPr kumimoji="1" lang="en-US" altLang="ja-JP" dirty="0"/>
          </a:p>
          <a:p>
            <a:r>
              <a:rPr kumimoji="1" lang="en-US" altLang="ja-JP" dirty="0"/>
              <a:t>1</a:t>
            </a:r>
            <a:r>
              <a:rPr kumimoji="1" lang="ja-JP" altLang="en-US" dirty="0"/>
              <a:t>台の計算機では時間がかかる場合、</a:t>
            </a:r>
            <a:r>
              <a:rPr kumimoji="1" lang="en-US" altLang="ja-JP" dirty="0"/>
              <a:t>10</a:t>
            </a:r>
            <a:r>
              <a:rPr kumimoji="1" lang="ja-JP" altLang="en-US" dirty="0"/>
              <a:t>台の計算機を用意して、</a:t>
            </a:r>
            <a:endParaRPr kumimoji="1" lang="en-US" altLang="ja-JP" dirty="0"/>
          </a:p>
          <a:p>
            <a:r>
              <a:rPr kumimoji="1" lang="ja-JP" altLang="en-US" dirty="0"/>
              <a:t>計算機にうまく仕事を割り振ってやれば早く終わります。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11</a:t>
            </a:fld>
            <a:endParaRPr kumimoji="1" lang="ja-JP" altLang="en-US"/>
          </a:p>
        </p:txBody>
      </p:sp>
    </p:spTree>
    <p:extLst>
      <p:ext uri="{BB962C8B-B14F-4D97-AF65-F5344CB8AC3E}">
        <p14:creationId xmlns:p14="http://schemas.microsoft.com/office/powerpoint/2010/main" val="2362074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例えば、このような足し算をする場合を考えてみます。</a:t>
            </a:r>
            <a:endParaRPr kumimoji="1" lang="en-US" altLang="ja-JP" dirty="0"/>
          </a:p>
          <a:p>
            <a:r>
              <a:rPr kumimoji="1" lang="en-US" altLang="ja-JP" dirty="0"/>
              <a:t>1</a:t>
            </a:r>
            <a:r>
              <a:rPr kumimoji="1" lang="ja-JP" altLang="en-US" dirty="0"/>
              <a:t>人でこの足し算をする場合、</a:t>
            </a:r>
            <a:endParaRPr kumimoji="1" lang="en-US" altLang="ja-JP" dirty="0"/>
          </a:p>
          <a:p>
            <a:r>
              <a:rPr kumimoji="1" lang="en-US" altLang="ja-JP" dirty="0"/>
              <a:t>2+3=5, 5+5=10 10+7=17 </a:t>
            </a:r>
            <a:r>
              <a:rPr kumimoji="1" lang="ja-JP" altLang="en-US" dirty="0"/>
              <a:t>と前から順番に計算していきます。</a:t>
            </a:r>
            <a:endParaRPr kumimoji="1" lang="en-US" altLang="ja-JP" dirty="0"/>
          </a:p>
          <a:p>
            <a:r>
              <a:rPr kumimoji="1" lang="ja-JP" altLang="en-US" dirty="0"/>
              <a:t>仮に、</a:t>
            </a:r>
            <a:r>
              <a:rPr kumimoji="1" lang="en-US" altLang="ja-JP" dirty="0"/>
              <a:t>1</a:t>
            </a:r>
            <a:r>
              <a:rPr kumimoji="1" lang="ja-JP" altLang="en-US" dirty="0"/>
              <a:t>回の足し算に</a:t>
            </a:r>
            <a:r>
              <a:rPr kumimoji="1" lang="en-US" altLang="ja-JP" dirty="0"/>
              <a:t>1</a:t>
            </a:r>
            <a:r>
              <a:rPr kumimoji="1" lang="ja-JP" altLang="en-US" dirty="0"/>
              <a:t>秒かかるとした場合、</a:t>
            </a:r>
            <a:r>
              <a:rPr kumimoji="1" lang="en-US" altLang="ja-JP" dirty="0"/>
              <a:t>7</a:t>
            </a:r>
            <a:r>
              <a:rPr kumimoji="1" lang="ja-JP" altLang="en-US" dirty="0"/>
              <a:t>回の足し算をしますので、</a:t>
            </a:r>
            <a:r>
              <a:rPr kumimoji="1" lang="en-US" altLang="ja-JP" dirty="0"/>
              <a:t>7</a:t>
            </a:r>
            <a:r>
              <a:rPr kumimoji="1" lang="ja-JP" altLang="en-US" dirty="0"/>
              <a:t>秒かかります。</a:t>
            </a:r>
            <a:endParaRPr kumimoji="1" lang="en-US" altLang="ja-JP" dirty="0"/>
          </a:p>
          <a:p>
            <a:r>
              <a:rPr kumimoji="1" lang="ja-JP" altLang="en-US" dirty="0"/>
              <a:t>この計算を、</a:t>
            </a:r>
            <a:r>
              <a:rPr kumimoji="1" lang="en-US" altLang="ja-JP" dirty="0"/>
              <a:t>4</a:t>
            </a:r>
            <a:r>
              <a:rPr kumimoji="1" lang="ja-JP" altLang="en-US" dirty="0"/>
              <a:t>台の計算機を使ってやってみましょう。</a:t>
            </a:r>
            <a:endParaRPr kumimoji="1" lang="en-US" altLang="ja-JP" dirty="0"/>
          </a:p>
          <a:p>
            <a:r>
              <a:rPr kumimoji="1" lang="en-US" altLang="ja-JP" dirty="0"/>
              <a:t>8</a:t>
            </a:r>
            <a:r>
              <a:rPr kumimoji="1" lang="ja-JP" altLang="en-US" dirty="0"/>
              <a:t>個のデータがありますので、</a:t>
            </a:r>
            <a:r>
              <a:rPr kumimoji="1" lang="en-US" altLang="ja-JP" dirty="0"/>
              <a:t>1</a:t>
            </a:r>
            <a:r>
              <a:rPr kumimoji="1" lang="ja-JP" altLang="en-US" dirty="0"/>
              <a:t>台目の計算機に、</a:t>
            </a:r>
            <a:r>
              <a:rPr kumimoji="1" lang="en-US" altLang="ja-JP" dirty="0"/>
              <a:t>2</a:t>
            </a:r>
            <a:r>
              <a:rPr kumimoji="1" lang="ja-JP" altLang="en-US" dirty="0"/>
              <a:t>と</a:t>
            </a:r>
            <a:r>
              <a:rPr kumimoji="1" lang="en-US" altLang="ja-JP" dirty="0"/>
              <a:t>3</a:t>
            </a:r>
            <a:r>
              <a:rPr kumimoji="1" lang="ja-JP" altLang="en-US" dirty="0"/>
              <a:t>を割り当てます。</a:t>
            </a:r>
            <a:endParaRPr kumimoji="1" lang="en-US" altLang="ja-JP" dirty="0"/>
          </a:p>
          <a:p>
            <a:r>
              <a:rPr kumimoji="1" lang="ja-JP" altLang="en-US" dirty="0"/>
              <a:t>同様に</a:t>
            </a:r>
            <a:r>
              <a:rPr kumimoji="1" lang="en-US" altLang="ja-JP" dirty="0"/>
              <a:t>2</a:t>
            </a:r>
            <a:r>
              <a:rPr kumimoji="1" lang="ja-JP" altLang="en-US" dirty="0"/>
              <a:t>台目には</a:t>
            </a:r>
            <a:r>
              <a:rPr kumimoji="1" lang="en-US" altLang="ja-JP" dirty="0"/>
              <a:t>5</a:t>
            </a:r>
            <a:r>
              <a:rPr kumimoji="1" lang="ja-JP" altLang="en-US" dirty="0"/>
              <a:t>と</a:t>
            </a:r>
            <a:r>
              <a:rPr kumimoji="1" lang="en-US" altLang="ja-JP" dirty="0"/>
              <a:t>7</a:t>
            </a:r>
            <a:r>
              <a:rPr kumimoji="1" lang="ja-JP" altLang="en-US" dirty="0"/>
              <a:t>を、</a:t>
            </a:r>
            <a:r>
              <a:rPr kumimoji="1" lang="en-US" altLang="ja-JP" dirty="0"/>
              <a:t>3</a:t>
            </a:r>
            <a:r>
              <a:rPr kumimoji="1" lang="ja-JP" altLang="en-US" dirty="0"/>
              <a:t>台目には</a:t>
            </a:r>
            <a:r>
              <a:rPr kumimoji="1" lang="en-US" altLang="ja-JP" dirty="0"/>
              <a:t>1</a:t>
            </a:r>
            <a:r>
              <a:rPr kumimoji="1" lang="ja-JP" altLang="en-US" dirty="0"/>
              <a:t>と</a:t>
            </a:r>
            <a:r>
              <a:rPr kumimoji="1" lang="en-US" altLang="ja-JP" dirty="0"/>
              <a:t>8</a:t>
            </a:r>
            <a:r>
              <a:rPr kumimoji="1" lang="ja-JP" altLang="en-US" dirty="0"/>
              <a:t>を、</a:t>
            </a:r>
            <a:r>
              <a:rPr kumimoji="1" lang="en-US" altLang="ja-JP" dirty="0"/>
              <a:t>4</a:t>
            </a:r>
            <a:r>
              <a:rPr kumimoji="1" lang="ja-JP" altLang="en-US" dirty="0"/>
              <a:t>台目には</a:t>
            </a:r>
            <a:r>
              <a:rPr kumimoji="1" lang="en-US" altLang="ja-JP" dirty="0"/>
              <a:t>5</a:t>
            </a:r>
            <a:r>
              <a:rPr kumimoji="1" lang="ja-JP" altLang="en-US" dirty="0"/>
              <a:t>と</a:t>
            </a:r>
            <a:r>
              <a:rPr kumimoji="1" lang="en-US" altLang="ja-JP" dirty="0"/>
              <a:t>4</a:t>
            </a:r>
            <a:r>
              <a:rPr kumimoji="1" lang="ja-JP" altLang="en-US" dirty="0"/>
              <a:t>を割り当てます。</a:t>
            </a:r>
            <a:endParaRPr kumimoji="1" lang="en-US" altLang="ja-JP" dirty="0"/>
          </a:p>
          <a:p>
            <a:r>
              <a:rPr kumimoji="1" lang="en-US" altLang="ja-JP" dirty="0"/>
              <a:t>1</a:t>
            </a:r>
            <a:r>
              <a:rPr kumimoji="1" lang="ja-JP" altLang="en-US" dirty="0"/>
              <a:t>台目の計算機は、</a:t>
            </a:r>
            <a:r>
              <a:rPr kumimoji="1" lang="en-US" altLang="ja-JP" dirty="0"/>
              <a:t>2+3 </a:t>
            </a:r>
            <a:r>
              <a:rPr kumimoji="1" lang="ja-JP" altLang="en-US" dirty="0"/>
              <a:t>を計算します。</a:t>
            </a:r>
            <a:endParaRPr kumimoji="1" lang="en-US" altLang="ja-JP" dirty="0"/>
          </a:p>
          <a:p>
            <a:r>
              <a:rPr kumimoji="1" lang="ja-JP" altLang="en-US" dirty="0"/>
              <a:t>同時に、</a:t>
            </a:r>
            <a:r>
              <a:rPr kumimoji="1" lang="en-US" altLang="ja-JP" dirty="0"/>
              <a:t>2</a:t>
            </a:r>
            <a:r>
              <a:rPr kumimoji="1" lang="ja-JP" altLang="en-US" dirty="0"/>
              <a:t>台目の計算機が</a:t>
            </a:r>
            <a:r>
              <a:rPr kumimoji="1" lang="en-US" altLang="ja-JP" dirty="0"/>
              <a:t>5+7 </a:t>
            </a:r>
            <a:r>
              <a:rPr kumimoji="1" lang="ja-JP" altLang="en-US" dirty="0"/>
              <a:t>を、</a:t>
            </a:r>
            <a:r>
              <a:rPr kumimoji="1" lang="en-US" altLang="ja-JP" dirty="0"/>
              <a:t>3</a:t>
            </a:r>
            <a:r>
              <a:rPr kumimoji="1" lang="ja-JP" altLang="en-US" dirty="0"/>
              <a:t>台目の計算機が </a:t>
            </a:r>
            <a:r>
              <a:rPr kumimoji="1" lang="en-US" altLang="ja-JP" dirty="0"/>
              <a:t>1+8 </a:t>
            </a:r>
            <a:r>
              <a:rPr kumimoji="1" lang="ja-JP" altLang="en-US" dirty="0"/>
              <a:t>を、</a:t>
            </a:r>
            <a:endParaRPr kumimoji="1" lang="en-US" altLang="ja-JP" dirty="0"/>
          </a:p>
          <a:p>
            <a:r>
              <a:rPr kumimoji="1" lang="en-US" altLang="ja-JP" dirty="0"/>
              <a:t>4</a:t>
            </a:r>
            <a:r>
              <a:rPr kumimoji="1" lang="ja-JP" altLang="en-US" dirty="0"/>
              <a:t>台目の計算機が </a:t>
            </a:r>
            <a:r>
              <a:rPr kumimoji="1" lang="en-US" altLang="ja-JP" dirty="0"/>
              <a:t>5+4 </a:t>
            </a:r>
            <a:r>
              <a:rPr kumimoji="1" lang="ja-JP" altLang="en-US" dirty="0"/>
              <a:t>を計算します。</a:t>
            </a:r>
            <a:endParaRPr kumimoji="1" lang="en-US" altLang="ja-JP" dirty="0"/>
          </a:p>
          <a:p>
            <a:r>
              <a:rPr kumimoji="1" lang="ja-JP" altLang="en-US" dirty="0"/>
              <a:t>すると</a:t>
            </a:r>
            <a:r>
              <a:rPr kumimoji="1" lang="en-US" altLang="ja-JP" dirty="0"/>
              <a:t>4</a:t>
            </a:r>
            <a:r>
              <a:rPr kumimoji="1" lang="ja-JP" altLang="en-US" dirty="0"/>
              <a:t>つの答が出てきますので、これを</a:t>
            </a:r>
            <a:r>
              <a:rPr kumimoji="1" lang="en-US" altLang="ja-JP" dirty="0"/>
              <a:t>2</a:t>
            </a:r>
            <a:r>
              <a:rPr kumimoji="1" lang="ja-JP" altLang="en-US" dirty="0"/>
              <a:t>台の計算機に</a:t>
            </a:r>
            <a:r>
              <a:rPr kumimoji="1" lang="en-US" altLang="ja-JP" dirty="0"/>
              <a:t>2</a:t>
            </a:r>
            <a:r>
              <a:rPr kumimoji="1" lang="ja-JP" altLang="en-US" dirty="0"/>
              <a:t>つずつ割り当てます。</a:t>
            </a:r>
            <a:endParaRPr kumimoji="1" lang="en-US" altLang="ja-JP" dirty="0"/>
          </a:p>
          <a:p>
            <a:r>
              <a:rPr kumimoji="1" lang="en-US" altLang="ja-JP" dirty="0"/>
              <a:t>2</a:t>
            </a:r>
            <a:r>
              <a:rPr kumimoji="1" lang="ja-JP" altLang="en-US" dirty="0"/>
              <a:t>台の計算機で、</a:t>
            </a:r>
            <a:r>
              <a:rPr kumimoji="1" lang="en-US" altLang="ja-JP" dirty="0"/>
              <a:t>5+12 </a:t>
            </a:r>
            <a:r>
              <a:rPr kumimoji="1" lang="ja-JP" altLang="en-US" dirty="0"/>
              <a:t>と </a:t>
            </a:r>
            <a:r>
              <a:rPr kumimoji="1" lang="en-US" altLang="ja-JP" dirty="0"/>
              <a:t>9+9 </a:t>
            </a:r>
            <a:r>
              <a:rPr kumimoji="1" lang="ja-JP" altLang="en-US" dirty="0"/>
              <a:t>を同時に計算します。</a:t>
            </a:r>
            <a:endParaRPr kumimoji="1" lang="en-US" altLang="ja-JP" dirty="0"/>
          </a:p>
          <a:p>
            <a:r>
              <a:rPr kumimoji="1" lang="en-US" altLang="ja-JP" dirty="0"/>
              <a:t>2</a:t>
            </a:r>
            <a:r>
              <a:rPr kumimoji="1" lang="ja-JP" altLang="en-US" dirty="0"/>
              <a:t>つの答が出てきますので、最後に</a:t>
            </a:r>
            <a:r>
              <a:rPr kumimoji="1" lang="en-US" altLang="ja-JP" dirty="0"/>
              <a:t>1</a:t>
            </a:r>
            <a:r>
              <a:rPr kumimoji="1" lang="ja-JP" altLang="en-US" dirty="0"/>
              <a:t>台で</a:t>
            </a:r>
            <a:r>
              <a:rPr kumimoji="1" lang="en-US" altLang="ja-JP" dirty="0"/>
              <a:t>17+18</a:t>
            </a:r>
            <a:r>
              <a:rPr kumimoji="1" lang="ja-JP" altLang="en-US" dirty="0"/>
              <a:t>を計算すると、全体の和</a:t>
            </a:r>
            <a:r>
              <a:rPr kumimoji="1" lang="en-US" altLang="ja-JP" dirty="0"/>
              <a:t>35</a:t>
            </a:r>
            <a:r>
              <a:rPr kumimoji="1" lang="ja-JP" altLang="en-US" dirty="0"/>
              <a:t>が求まります。</a:t>
            </a:r>
            <a:endParaRPr kumimoji="1" lang="en-US" altLang="ja-JP" dirty="0"/>
          </a:p>
          <a:p>
            <a:r>
              <a:rPr kumimoji="1" lang="en-US" altLang="ja-JP" dirty="0"/>
              <a:t>1</a:t>
            </a:r>
            <a:r>
              <a:rPr kumimoji="1" lang="ja-JP" altLang="en-US" dirty="0"/>
              <a:t>回の足し算に</a:t>
            </a:r>
            <a:r>
              <a:rPr kumimoji="1" lang="en-US" altLang="ja-JP" dirty="0"/>
              <a:t>1</a:t>
            </a:r>
            <a:r>
              <a:rPr kumimoji="1" lang="ja-JP" altLang="en-US" dirty="0"/>
              <a:t>秒かかるとした場合、</a:t>
            </a:r>
            <a:r>
              <a:rPr kumimoji="1" lang="en-US" altLang="ja-JP" dirty="0"/>
              <a:t>1</a:t>
            </a:r>
            <a:r>
              <a:rPr kumimoji="1" lang="ja-JP" altLang="en-US" dirty="0"/>
              <a:t>台ですると</a:t>
            </a:r>
            <a:r>
              <a:rPr kumimoji="1" lang="en-US" altLang="ja-JP" dirty="0"/>
              <a:t>7</a:t>
            </a:r>
            <a:r>
              <a:rPr kumimoji="1" lang="ja-JP" altLang="en-US" dirty="0"/>
              <a:t>秒かかりましたが、</a:t>
            </a:r>
            <a:endParaRPr kumimoji="1" lang="en-US" altLang="ja-JP" dirty="0"/>
          </a:p>
          <a:p>
            <a:r>
              <a:rPr kumimoji="1" lang="ja-JP" altLang="en-US" dirty="0"/>
              <a:t>このように</a:t>
            </a:r>
            <a:r>
              <a:rPr kumimoji="1" lang="en-US" altLang="ja-JP" dirty="0"/>
              <a:t>4</a:t>
            </a:r>
            <a:r>
              <a:rPr kumimoji="1" lang="ja-JP" altLang="en-US" dirty="0"/>
              <a:t>台で計算すれば、</a:t>
            </a:r>
            <a:r>
              <a:rPr kumimoji="1" lang="en-US" altLang="ja-JP" dirty="0"/>
              <a:t>3</a:t>
            </a:r>
            <a:r>
              <a:rPr kumimoji="1" lang="ja-JP" altLang="en-US" dirty="0"/>
              <a:t>秒で求まります。</a:t>
            </a:r>
            <a:endParaRPr kumimoji="1" lang="en-US" altLang="ja-JP" dirty="0"/>
          </a:p>
          <a:p>
            <a:r>
              <a:rPr kumimoji="1" lang="ja-JP" altLang="en-US" dirty="0"/>
              <a:t>並列アルゴリズムとは、このように複数の計算機に仕事を割り当て、</a:t>
            </a:r>
            <a:endParaRPr kumimoji="1" lang="en-US" altLang="ja-JP" dirty="0"/>
          </a:p>
          <a:p>
            <a:r>
              <a:rPr kumimoji="1" lang="ja-JP" altLang="en-US" dirty="0"/>
              <a:t>同時に計算することで高速に答を求める手法です。</a:t>
            </a:r>
            <a:endParaRPr kumimoji="1" lang="en-US" altLang="ja-JP" dirty="0"/>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12</a:t>
            </a:fld>
            <a:endParaRPr kumimoji="1" lang="ja-JP" altLang="en-US"/>
          </a:p>
        </p:txBody>
      </p:sp>
    </p:spTree>
    <p:extLst>
      <p:ext uri="{BB962C8B-B14F-4D97-AF65-F5344CB8AC3E}">
        <p14:creationId xmlns:p14="http://schemas.microsoft.com/office/powerpoint/2010/main" val="15516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足し算の場合は、</a:t>
            </a:r>
            <a:r>
              <a:rPr kumimoji="1" lang="en-US" altLang="ja-JP" dirty="0"/>
              <a:t>4</a:t>
            </a:r>
            <a:r>
              <a:rPr kumimoji="1" lang="ja-JP" altLang="en-US" dirty="0"/>
              <a:t>台の計算機を使って</a:t>
            </a:r>
            <a:r>
              <a:rPr kumimoji="1" lang="en-US" altLang="ja-JP" dirty="0"/>
              <a:t>2</a:t>
            </a:r>
            <a:r>
              <a:rPr kumimoji="1" lang="ja-JP" altLang="en-US" dirty="0"/>
              <a:t>個ずつ足す、という処理でうまくいきました。</a:t>
            </a:r>
            <a:endParaRPr kumimoji="1" lang="en-US" altLang="ja-JP" dirty="0"/>
          </a:p>
          <a:p>
            <a:r>
              <a:rPr kumimoji="1" lang="ja-JP" altLang="en-US" dirty="0"/>
              <a:t>でもどんな問題でもそれでうまくいくとは限りません。</a:t>
            </a:r>
            <a:endParaRPr kumimoji="1" lang="en-US" altLang="ja-JP" dirty="0"/>
          </a:p>
          <a:p>
            <a:r>
              <a:rPr kumimoji="1" lang="ja-JP" altLang="en-US" dirty="0"/>
              <a:t>例えば、平均値、最大値、中央値を、足し算と同じやり方でできるでしょうか？</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13</a:t>
            </a:fld>
            <a:endParaRPr kumimoji="1" lang="ja-JP" altLang="en-US"/>
          </a:p>
        </p:txBody>
      </p:sp>
    </p:spTree>
    <p:extLst>
      <p:ext uri="{BB962C8B-B14F-4D97-AF65-F5344CB8AC3E}">
        <p14:creationId xmlns:p14="http://schemas.microsoft.com/office/powerpoint/2010/main" val="151586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まず平均値の場合を考えてみます。</a:t>
            </a:r>
            <a:endParaRPr kumimoji="1" lang="en-US" altLang="ja-JP" dirty="0"/>
          </a:p>
          <a:p>
            <a:r>
              <a:rPr kumimoji="1" lang="ja-JP" altLang="en-US" dirty="0"/>
              <a:t>こちらの</a:t>
            </a:r>
            <a:r>
              <a:rPr kumimoji="1" lang="en-US" altLang="ja-JP" dirty="0"/>
              <a:t>8</a:t>
            </a:r>
            <a:r>
              <a:rPr kumimoji="1" lang="ja-JP" altLang="en-US" dirty="0"/>
              <a:t>個のデータの平均値は</a:t>
            </a:r>
            <a:r>
              <a:rPr kumimoji="1" lang="en-US" altLang="ja-JP" dirty="0"/>
              <a:t>4.375</a:t>
            </a:r>
            <a:r>
              <a:rPr kumimoji="1" lang="ja-JP" altLang="en-US" dirty="0"/>
              <a:t>です。</a:t>
            </a:r>
            <a:endParaRPr kumimoji="1" lang="en-US" altLang="ja-JP" dirty="0"/>
          </a:p>
          <a:p>
            <a:r>
              <a:rPr kumimoji="1" lang="ja-JP" altLang="en-US" dirty="0"/>
              <a:t>これを、足し算と同じく、</a:t>
            </a:r>
            <a:r>
              <a:rPr kumimoji="1" lang="en-US" altLang="ja-JP" dirty="0"/>
              <a:t>4</a:t>
            </a:r>
            <a:r>
              <a:rPr kumimoji="1" lang="ja-JP" altLang="en-US" dirty="0"/>
              <a:t>台の計算機に</a:t>
            </a:r>
            <a:r>
              <a:rPr kumimoji="1" lang="en-US" altLang="ja-JP" dirty="0"/>
              <a:t>2</a:t>
            </a:r>
            <a:r>
              <a:rPr kumimoji="1" lang="ja-JP" altLang="en-US" dirty="0"/>
              <a:t>個ずつデータを割り当てて平均を取る、</a:t>
            </a:r>
            <a:endParaRPr kumimoji="1" lang="en-US" altLang="ja-JP" dirty="0"/>
          </a:p>
          <a:p>
            <a:r>
              <a:rPr kumimoji="1" lang="ja-JP" altLang="en-US" dirty="0"/>
              <a:t>というやり方でうまく行くかみてみましょう。</a:t>
            </a:r>
            <a:endParaRPr kumimoji="1" lang="en-US" altLang="ja-JP" dirty="0"/>
          </a:p>
          <a:p>
            <a:r>
              <a:rPr kumimoji="1" lang="en-US" altLang="ja-JP" dirty="0"/>
              <a:t>1</a:t>
            </a:r>
            <a:r>
              <a:rPr kumimoji="1" lang="ja-JP" altLang="en-US" dirty="0"/>
              <a:t>台目の計算機が</a:t>
            </a:r>
            <a:r>
              <a:rPr kumimoji="1" lang="en-US" altLang="ja-JP" dirty="0"/>
              <a:t>2</a:t>
            </a:r>
            <a:r>
              <a:rPr kumimoji="1" lang="ja-JP" altLang="en-US" dirty="0"/>
              <a:t>と</a:t>
            </a:r>
            <a:r>
              <a:rPr kumimoji="1" lang="en-US" altLang="ja-JP" dirty="0"/>
              <a:t>3</a:t>
            </a:r>
            <a:r>
              <a:rPr kumimoji="1" lang="ja-JP" altLang="en-US" dirty="0"/>
              <a:t>の平均値</a:t>
            </a:r>
            <a:r>
              <a:rPr kumimoji="1" lang="en-US" altLang="ja-JP" dirty="0"/>
              <a:t>2.5 </a:t>
            </a:r>
            <a:r>
              <a:rPr kumimoji="1" lang="ja-JP" altLang="en-US" dirty="0"/>
              <a:t>を求めます。</a:t>
            </a:r>
            <a:endParaRPr kumimoji="1" lang="en-US" altLang="ja-JP" dirty="0"/>
          </a:p>
          <a:p>
            <a:r>
              <a:rPr kumimoji="1" lang="ja-JP" altLang="en-US" dirty="0"/>
              <a:t>同時に、</a:t>
            </a:r>
            <a:r>
              <a:rPr kumimoji="1" lang="en-US" altLang="ja-JP" dirty="0"/>
              <a:t>2</a:t>
            </a:r>
            <a:r>
              <a:rPr kumimoji="1" lang="ja-JP" altLang="en-US" dirty="0"/>
              <a:t>台目、</a:t>
            </a:r>
            <a:r>
              <a:rPr kumimoji="1" lang="en-US" altLang="ja-JP" dirty="0"/>
              <a:t>3</a:t>
            </a:r>
            <a:r>
              <a:rPr kumimoji="1" lang="ja-JP" altLang="en-US" dirty="0"/>
              <a:t>台目、</a:t>
            </a:r>
            <a:r>
              <a:rPr kumimoji="1" lang="en-US" altLang="ja-JP" dirty="0"/>
              <a:t>4</a:t>
            </a:r>
            <a:r>
              <a:rPr kumimoji="1" lang="ja-JP" altLang="en-US" dirty="0"/>
              <a:t>台目の計算機も</a:t>
            </a:r>
            <a:r>
              <a:rPr kumimoji="1" lang="en-US" altLang="ja-JP" dirty="0"/>
              <a:t>2</a:t>
            </a:r>
            <a:r>
              <a:rPr kumimoji="1" lang="ja-JP" altLang="en-US" dirty="0"/>
              <a:t>個のデータの平均値を求めます。</a:t>
            </a:r>
            <a:endParaRPr kumimoji="1" lang="en-US" altLang="ja-JP" dirty="0"/>
          </a:p>
          <a:p>
            <a:r>
              <a:rPr kumimoji="1" lang="en-US" altLang="ja-JP" dirty="0"/>
              <a:t>4</a:t>
            </a:r>
            <a:r>
              <a:rPr kumimoji="1" lang="ja-JP" altLang="en-US" dirty="0"/>
              <a:t>つの平均値が出てきますので、</a:t>
            </a:r>
            <a:r>
              <a:rPr kumimoji="1" lang="en-US" altLang="ja-JP" dirty="0"/>
              <a:t>2</a:t>
            </a:r>
            <a:r>
              <a:rPr kumimoji="1" lang="ja-JP" altLang="en-US" dirty="0"/>
              <a:t>台の計算機に</a:t>
            </a:r>
            <a:r>
              <a:rPr kumimoji="1" lang="en-US" altLang="ja-JP" dirty="0"/>
              <a:t>2</a:t>
            </a:r>
            <a:r>
              <a:rPr kumimoji="1" lang="ja-JP" altLang="en-US" dirty="0"/>
              <a:t>個ずつ割り当てて、その平均値を求めます。</a:t>
            </a:r>
            <a:endParaRPr kumimoji="1" lang="en-US" altLang="ja-JP" dirty="0"/>
          </a:p>
          <a:p>
            <a:r>
              <a:rPr kumimoji="1" lang="ja-JP" altLang="en-US" dirty="0"/>
              <a:t>最後に、</a:t>
            </a:r>
            <a:r>
              <a:rPr kumimoji="1" lang="en-US" altLang="ja-JP" dirty="0"/>
              <a:t>1</a:t>
            </a:r>
            <a:r>
              <a:rPr kumimoji="1" lang="ja-JP" altLang="en-US" dirty="0"/>
              <a:t>台で平均値を求めると、</a:t>
            </a:r>
            <a:r>
              <a:rPr kumimoji="1" lang="en-US" altLang="ja-JP" dirty="0"/>
              <a:t>4.375 </a:t>
            </a:r>
            <a:r>
              <a:rPr kumimoji="1" lang="ja-JP" altLang="en-US" dirty="0"/>
              <a:t>となり、正しい答が出てきました。</a:t>
            </a:r>
            <a:endParaRPr kumimoji="1" lang="en-US" altLang="ja-JP" dirty="0"/>
          </a:p>
          <a:p>
            <a:r>
              <a:rPr kumimoji="1" lang="ja-JP" altLang="en-US" dirty="0"/>
              <a:t>ですので、平均値はこのやり方で求められます。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14</a:t>
            </a:fld>
            <a:endParaRPr kumimoji="1" lang="ja-JP" altLang="en-US"/>
          </a:p>
        </p:txBody>
      </p:sp>
    </p:spTree>
    <p:extLst>
      <p:ext uri="{BB962C8B-B14F-4D97-AF65-F5344CB8AC3E}">
        <p14:creationId xmlns:p14="http://schemas.microsoft.com/office/powerpoint/2010/main" val="2620792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次は最大値を求めてみましょう。</a:t>
            </a:r>
            <a:endParaRPr kumimoji="1" lang="en-US" altLang="ja-JP" dirty="0"/>
          </a:p>
          <a:p>
            <a:r>
              <a:rPr kumimoji="1" lang="ja-JP" altLang="en-US" dirty="0"/>
              <a:t>各計算機が割り当てたられたデータの大きい方を求めます。</a:t>
            </a:r>
            <a:endParaRPr kumimoji="1" lang="en-US" altLang="ja-JP" dirty="0"/>
          </a:p>
          <a:p>
            <a:r>
              <a:rPr kumimoji="1" lang="en-US" altLang="ja-JP" dirty="0"/>
              <a:t>1</a:t>
            </a:r>
            <a:r>
              <a:rPr kumimoji="1" lang="ja-JP" altLang="en-US" dirty="0"/>
              <a:t>台目の計算機が、</a:t>
            </a:r>
            <a:r>
              <a:rPr kumimoji="1" lang="en-US" altLang="ja-JP" dirty="0"/>
              <a:t>2</a:t>
            </a:r>
            <a:r>
              <a:rPr kumimoji="1" lang="ja-JP" altLang="en-US" dirty="0"/>
              <a:t>と</a:t>
            </a:r>
            <a:r>
              <a:rPr kumimoji="1" lang="en-US" altLang="ja-JP" dirty="0"/>
              <a:t>3</a:t>
            </a:r>
            <a:r>
              <a:rPr kumimoji="1" lang="ja-JP" altLang="en-US" dirty="0"/>
              <a:t>の大きい方、</a:t>
            </a:r>
            <a:r>
              <a:rPr kumimoji="1" lang="en-US" altLang="ja-JP" dirty="0"/>
              <a:t>3</a:t>
            </a:r>
            <a:r>
              <a:rPr kumimoji="1" lang="ja-JP" altLang="en-US" dirty="0"/>
              <a:t>を求めます。</a:t>
            </a:r>
            <a:endParaRPr kumimoji="1" lang="en-US" altLang="ja-JP" dirty="0"/>
          </a:p>
          <a:p>
            <a:r>
              <a:rPr kumimoji="1" lang="ja-JP" altLang="en-US" dirty="0"/>
              <a:t>同時に、</a:t>
            </a:r>
            <a:r>
              <a:rPr kumimoji="1" lang="en-US" altLang="ja-JP" dirty="0"/>
              <a:t>2</a:t>
            </a:r>
            <a:r>
              <a:rPr kumimoji="1" lang="ja-JP" altLang="en-US" dirty="0"/>
              <a:t>台目、</a:t>
            </a:r>
            <a:r>
              <a:rPr kumimoji="1" lang="en-US" altLang="ja-JP" dirty="0"/>
              <a:t>3</a:t>
            </a:r>
            <a:r>
              <a:rPr kumimoji="1" lang="ja-JP" altLang="en-US" dirty="0"/>
              <a:t>台目、</a:t>
            </a:r>
            <a:r>
              <a:rPr kumimoji="1" lang="en-US" altLang="ja-JP" dirty="0"/>
              <a:t>4</a:t>
            </a:r>
            <a:r>
              <a:rPr kumimoji="1" lang="ja-JP" altLang="en-US" dirty="0"/>
              <a:t>台目の計算機が割り当てられたデータの大きい方を求めます。</a:t>
            </a:r>
            <a:endParaRPr kumimoji="1" lang="en-US" altLang="ja-JP" dirty="0"/>
          </a:p>
          <a:p>
            <a:r>
              <a:rPr kumimoji="1" lang="ja-JP" altLang="en-US" dirty="0"/>
              <a:t>以下同様に、割り当てられたデータ大きい方を求めていくと、</a:t>
            </a:r>
            <a:endParaRPr kumimoji="1" lang="en-US" altLang="ja-JP" dirty="0"/>
          </a:p>
          <a:p>
            <a:r>
              <a:rPr kumimoji="1" lang="ja-JP" altLang="en-US" dirty="0"/>
              <a:t>答は</a:t>
            </a:r>
            <a:r>
              <a:rPr kumimoji="1" lang="en-US" altLang="ja-JP" dirty="0"/>
              <a:t>8</a:t>
            </a:r>
            <a:r>
              <a:rPr kumimoji="1" lang="ja-JP" altLang="en-US" dirty="0"/>
              <a:t>となり、正しい答が出てきます。</a:t>
            </a:r>
            <a:endParaRPr kumimoji="1" lang="en-US" altLang="ja-JP" dirty="0"/>
          </a:p>
          <a:p>
            <a:r>
              <a:rPr kumimoji="1" lang="ja-JP" altLang="en-US" dirty="0"/>
              <a:t>ですので、最大値もこのやり方で</a:t>
            </a:r>
            <a:r>
              <a:rPr kumimoji="1" lang="en-US" altLang="ja-JP" dirty="0"/>
              <a:t>OK</a:t>
            </a:r>
            <a:r>
              <a:rPr kumimoji="1" lang="ja-JP" altLang="en-US" dirty="0"/>
              <a:t>です。</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15</a:t>
            </a:fld>
            <a:endParaRPr kumimoji="1" lang="ja-JP" altLang="en-US"/>
          </a:p>
        </p:txBody>
      </p:sp>
    </p:spTree>
    <p:extLst>
      <p:ext uri="{BB962C8B-B14F-4D97-AF65-F5344CB8AC3E}">
        <p14:creationId xmlns:p14="http://schemas.microsoft.com/office/powerpoint/2010/main" val="852701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中央値はどうでしょう。</a:t>
            </a:r>
            <a:endParaRPr kumimoji="1" lang="en-US" altLang="ja-JP" dirty="0"/>
          </a:p>
          <a:p>
            <a:r>
              <a:rPr kumimoji="1" lang="ja-JP" altLang="en-US" dirty="0"/>
              <a:t>中央値とは、データを小さいものから順番に並べたときに、</a:t>
            </a:r>
            <a:endParaRPr kumimoji="1" lang="en-US" altLang="ja-JP" dirty="0"/>
          </a:p>
          <a:p>
            <a:r>
              <a:rPr kumimoji="1" lang="ja-JP" altLang="en-US" dirty="0"/>
              <a:t>ちょうど真ん中に来るデータです。</a:t>
            </a:r>
            <a:endParaRPr kumimoji="1" lang="en-US" altLang="ja-JP" dirty="0"/>
          </a:p>
          <a:p>
            <a:r>
              <a:rPr kumimoji="1" lang="ja-JP" altLang="en-US" dirty="0"/>
              <a:t>データが</a:t>
            </a:r>
            <a:r>
              <a:rPr kumimoji="1" lang="en-US" altLang="ja-JP" dirty="0"/>
              <a:t>8</a:t>
            </a:r>
            <a:r>
              <a:rPr kumimoji="1" lang="ja-JP" altLang="en-US" dirty="0"/>
              <a:t>個ある場合は、小さいものから並べたときに前から</a:t>
            </a:r>
            <a:r>
              <a:rPr kumimoji="1" lang="en-US" altLang="ja-JP" dirty="0"/>
              <a:t>4</a:t>
            </a:r>
            <a:r>
              <a:rPr kumimoji="1" lang="ja-JP" altLang="en-US" dirty="0"/>
              <a:t>番目にあるデータ、</a:t>
            </a:r>
            <a:endParaRPr kumimoji="1" lang="en-US" altLang="ja-JP" dirty="0"/>
          </a:p>
          <a:p>
            <a:r>
              <a:rPr kumimoji="1" lang="ja-JP" altLang="en-US" dirty="0"/>
              <a:t>この場合は</a:t>
            </a:r>
            <a:r>
              <a:rPr kumimoji="1" lang="en-US" altLang="ja-JP" dirty="0"/>
              <a:t>4</a:t>
            </a:r>
            <a:r>
              <a:rPr kumimoji="1" lang="ja-JP" altLang="en-US" dirty="0"/>
              <a:t>になります。</a:t>
            </a:r>
            <a:endParaRPr kumimoji="1" lang="en-US" altLang="ja-JP" dirty="0"/>
          </a:p>
          <a:p>
            <a:r>
              <a:rPr kumimoji="1" lang="ja-JP" altLang="en-US" dirty="0"/>
              <a:t>それでは、今までと同じく各計算機に</a:t>
            </a:r>
            <a:r>
              <a:rPr kumimoji="1" lang="en-US" altLang="ja-JP" dirty="0"/>
              <a:t>2</a:t>
            </a:r>
            <a:r>
              <a:rPr kumimoji="1" lang="ja-JP" altLang="en-US" dirty="0"/>
              <a:t>個ずつデータを割り当てて、</a:t>
            </a:r>
            <a:endParaRPr kumimoji="1" lang="en-US" altLang="ja-JP" dirty="0"/>
          </a:p>
          <a:p>
            <a:r>
              <a:rPr kumimoji="1" lang="ja-JP" altLang="en-US" dirty="0"/>
              <a:t>それぞれのデータの中央値を求めてみましょう。</a:t>
            </a:r>
            <a:endParaRPr kumimoji="1" lang="en-US" altLang="ja-JP" dirty="0"/>
          </a:p>
          <a:p>
            <a:r>
              <a:rPr kumimoji="1" lang="en-US" altLang="ja-JP" dirty="0"/>
              <a:t>1</a:t>
            </a:r>
            <a:r>
              <a:rPr kumimoji="1" lang="ja-JP" altLang="en-US" dirty="0"/>
              <a:t>台目の計算機が、</a:t>
            </a:r>
            <a:r>
              <a:rPr kumimoji="1" lang="en-US" altLang="ja-JP" dirty="0"/>
              <a:t>2</a:t>
            </a:r>
            <a:r>
              <a:rPr kumimoji="1" lang="ja-JP" altLang="en-US" dirty="0"/>
              <a:t>と</a:t>
            </a:r>
            <a:r>
              <a:rPr kumimoji="1" lang="en-US" altLang="ja-JP" dirty="0"/>
              <a:t>3</a:t>
            </a:r>
            <a:r>
              <a:rPr kumimoji="1" lang="ja-JP" altLang="en-US" dirty="0"/>
              <a:t>の中央値を求めます。</a:t>
            </a:r>
            <a:endParaRPr kumimoji="1" lang="en-US" altLang="ja-JP" dirty="0"/>
          </a:p>
          <a:p>
            <a:r>
              <a:rPr kumimoji="1" lang="en-US" altLang="ja-JP" dirty="0"/>
              <a:t>2</a:t>
            </a:r>
            <a:r>
              <a:rPr kumimoji="1" lang="ja-JP" altLang="en-US" dirty="0"/>
              <a:t>個のデータの中央値は、前から</a:t>
            </a:r>
            <a:r>
              <a:rPr kumimoji="1" lang="en-US" altLang="ja-JP" dirty="0"/>
              <a:t>1</a:t>
            </a:r>
            <a:r>
              <a:rPr kumimoji="1" lang="ja-JP" altLang="en-US" dirty="0"/>
              <a:t>番目のデータ、つまり</a:t>
            </a:r>
            <a:r>
              <a:rPr kumimoji="1" lang="en-US" altLang="ja-JP" dirty="0"/>
              <a:t>2</a:t>
            </a:r>
            <a:r>
              <a:rPr kumimoji="1" lang="ja-JP" altLang="en-US" dirty="0"/>
              <a:t>個のデータの小さい方です。</a:t>
            </a:r>
            <a:endParaRPr kumimoji="1" lang="en-US" altLang="ja-JP" dirty="0"/>
          </a:p>
          <a:p>
            <a:r>
              <a:rPr kumimoji="1" lang="ja-JP" altLang="en-US" dirty="0"/>
              <a:t>ですので、</a:t>
            </a:r>
            <a:r>
              <a:rPr kumimoji="1" lang="en-US" altLang="ja-JP" dirty="0"/>
              <a:t>2</a:t>
            </a:r>
            <a:r>
              <a:rPr kumimoji="1" lang="ja-JP" altLang="en-US" dirty="0"/>
              <a:t>と</a:t>
            </a:r>
            <a:r>
              <a:rPr kumimoji="1" lang="en-US" altLang="ja-JP" dirty="0"/>
              <a:t>3</a:t>
            </a:r>
            <a:r>
              <a:rPr kumimoji="1" lang="ja-JP" altLang="en-US" dirty="0"/>
              <a:t>の中央値は</a:t>
            </a:r>
            <a:r>
              <a:rPr kumimoji="1" lang="en-US" altLang="ja-JP" dirty="0"/>
              <a:t>2</a:t>
            </a:r>
            <a:r>
              <a:rPr kumimoji="1" lang="ja-JP" altLang="en-US" dirty="0"/>
              <a:t>になります。</a:t>
            </a:r>
            <a:endParaRPr kumimoji="1" lang="en-US" altLang="ja-JP" dirty="0"/>
          </a:p>
          <a:p>
            <a:r>
              <a:rPr kumimoji="1" lang="en-US" altLang="ja-JP" dirty="0"/>
              <a:t>2</a:t>
            </a:r>
            <a:r>
              <a:rPr kumimoji="1" lang="ja-JP" altLang="en-US" dirty="0"/>
              <a:t>台目、</a:t>
            </a:r>
            <a:r>
              <a:rPr kumimoji="1" lang="en-US" altLang="ja-JP" dirty="0"/>
              <a:t>3</a:t>
            </a:r>
            <a:r>
              <a:rPr kumimoji="1" lang="ja-JP" altLang="en-US" dirty="0"/>
              <a:t>台目、</a:t>
            </a:r>
            <a:r>
              <a:rPr kumimoji="1" lang="en-US" altLang="ja-JP" dirty="0"/>
              <a:t>4</a:t>
            </a:r>
            <a:r>
              <a:rPr kumimoji="1" lang="ja-JP" altLang="en-US" dirty="0"/>
              <a:t>台目の計算機も、割り当てられたデータの中央値、小さい方を求めます。</a:t>
            </a:r>
            <a:endParaRPr kumimoji="1" lang="en-US" altLang="ja-JP" dirty="0"/>
          </a:p>
          <a:p>
            <a:r>
              <a:rPr kumimoji="1" lang="ja-JP" altLang="en-US" dirty="0"/>
              <a:t>出てきた</a:t>
            </a:r>
            <a:r>
              <a:rPr kumimoji="1" lang="en-US" altLang="ja-JP" dirty="0"/>
              <a:t>4</a:t>
            </a:r>
            <a:r>
              <a:rPr kumimoji="1" lang="ja-JP" altLang="en-US" dirty="0"/>
              <a:t>つのデータを、</a:t>
            </a:r>
            <a:r>
              <a:rPr kumimoji="1" lang="en-US" altLang="ja-JP" dirty="0"/>
              <a:t>2</a:t>
            </a:r>
            <a:r>
              <a:rPr kumimoji="1" lang="ja-JP" altLang="en-US" dirty="0"/>
              <a:t>台の計算機に</a:t>
            </a:r>
            <a:r>
              <a:rPr kumimoji="1" lang="en-US" altLang="ja-JP" dirty="0"/>
              <a:t>2</a:t>
            </a:r>
            <a:r>
              <a:rPr kumimoji="1" lang="ja-JP" altLang="en-US" dirty="0"/>
              <a:t>個ずつ割り当て、</a:t>
            </a:r>
            <a:endParaRPr kumimoji="1" lang="en-US" altLang="ja-JP" dirty="0"/>
          </a:p>
          <a:p>
            <a:r>
              <a:rPr kumimoji="1" lang="ja-JP" altLang="en-US" dirty="0"/>
              <a:t>それらの中央値、小さい方を求めます。</a:t>
            </a:r>
            <a:endParaRPr kumimoji="1" lang="en-US" altLang="ja-JP" dirty="0"/>
          </a:p>
          <a:p>
            <a:r>
              <a:rPr kumimoji="1" lang="ja-JP" altLang="en-US" dirty="0"/>
              <a:t>すると最後に出てくる答は、</a:t>
            </a:r>
            <a:r>
              <a:rPr kumimoji="1" lang="en-US" altLang="ja-JP" dirty="0"/>
              <a:t>1</a:t>
            </a:r>
            <a:r>
              <a:rPr kumimoji="1" lang="ja-JP" altLang="en-US" dirty="0"/>
              <a:t>、一番小さい値が出てきます。</a:t>
            </a:r>
            <a:endParaRPr kumimoji="1" lang="en-US" altLang="ja-JP" dirty="0"/>
          </a:p>
          <a:p>
            <a:r>
              <a:rPr kumimoji="1" lang="ja-JP" altLang="en-US" dirty="0"/>
              <a:t>正しい中央値は</a:t>
            </a:r>
            <a:r>
              <a:rPr kumimoji="1" lang="en-US" altLang="ja-JP" dirty="0"/>
              <a:t>4</a:t>
            </a:r>
            <a:r>
              <a:rPr kumimoji="1" lang="ja-JP" altLang="en-US" dirty="0"/>
              <a:t>ですので、このやり方では中央値は求まらないということになります。</a:t>
            </a:r>
            <a:endParaRPr kumimoji="1" lang="en-US" altLang="ja-JP" dirty="0"/>
          </a:p>
          <a:p>
            <a:r>
              <a:rPr kumimoji="1" lang="ja-JP" altLang="en-US" dirty="0"/>
              <a:t>ですので、複数の計算機を使って中央値を求めるには、</a:t>
            </a:r>
            <a:endParaRPr kumimoji="1" lang="en-US" altLang="ja-JP" dirty="0"/>
          </a:p>
          <a:p>
            <a:r>
              <a:rPr kumimoji="1" lang="ja-JP" altLang="en-US" dirty="0"/>
              <a:t>また別のやり方をしなければなりません。</a:t>
            </a:r>
            <a:endParaRPr kumimoji="1" lang="en-US" altLang="ja-JP" dirty="0"/>
          </a:p>
          <a:p>
            <a:r>
              <a:rPr kumimoji="1" lang="ja-JP" altLang="en-US" dirty="0"/>
              <a:t>それではどうすればいいのか、それを考えるのが、並列アルゴリズムの研究です。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16</a:t>
            </a:fld>
            <a:endParaRPr kumimoji="1" lang="ja-JP" altLang="en-US"/>
          </a:p>
        </p:txBody>
      </p:sp>
    </p:spTree>
    <p:extLst>
      <p:ext uri="{BB962C8B-B14F-4D97-AF65-F5344CB8AC3E}">
        <p14:creationId xmlns:p14="http://schemas.microsoft.com/office/powerpoint/2010/main" val="390161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並列アルゴリズムを動かすための計算機が並列計算機</a:t>
            </a:r>
            <a:endParaRPr kumimoji="1" lang="en-US" altLang="ja-JP" dirty="0"/>
          </a:p>
          <a:p>
            <a:r>
              <a:rPr kumimoji="1" lang="en-US" altLang="ja-JP" dirty="0"/>
              <a:t>parallel computer </a:t>
            </a:r>
            <a:r>
              <a:rPr kumimoji="1" lang="ja-JP" altLang="en-US" dirty="0"/>
              <a:t>です。</a:t>
            </a:r>
            <a:endParaRPr kumimoji="1" lang="en-US" altLang="ja-JP" dirty="0"/>
          </a:p>
          <a:p>
            <a:r>
              <a:rPr kumimoji="1" lang="ja-JP" altLang="en-US" dirty="0"/>
              <a:t>並列計算機は、計算機の頭脳であるプロセッサが複数あり、</a:t>
            </a:r>
            <a:endParaRPr kumimoji="1" lang="en-US" altLang="ja-JP" dirty="0"/>
          </a:p>
          <a:p>
            <a:r>
              <a:rPr kumimoji="1" lang="ja-JP" altLang="en-US" dirty="0"/>
              <a:t>同時に複数の処理が可能です。</a:t>
            </a:r>
            <a:endParaRPr kumimoji="1" lang="en-US" altLang="ja-JP" dirty="0"/>
          </a:p>
          <a:p>
            <a:r>
              <a:rPr kumimoji="1" lang="ja-JP" altLang="en-US" dirty="0"/>
              <a:t>いわゆる、スーパーコンピュータと呼ばれるものは、</a:t>
            </a:r>
            <a:endParaRPr kumimoji="1" lang="en-US" altLang="ja-JP" dirty="0"/>
          </a:p>
          <a:p>
            <a:r>
              <a:rPr kumimoji="1" lang="ja-JP" altLang="en-US" dirty="0"/>
              <a:t>共有メモリ型並列計算機と呼ばれ、</a:t>
            </a:r>
            <a:endParaRPr kumimoji="1" lang="en-US" altLang="ja-JP" dirty="0"/>
          </a:p>
          <a:p>
            <a:r>
              <a:rPr kumimoji="1" lang="ja-JP" altLang="en-US" dirty="0"/>
              <a:t>左の図のように</a:t>
            </a:r>
            <a:r>
              <a:rPr kumimoji="1" lang="en-US" altLang="ja-JP" dirty="0"/>
              <a:t>1</a:t>
            </a:r>
            <a:r>
              <a:rPr kumimoji="1" lang="ja-JP" altLang="en-US" dirty="0"/>
              <a:t>台の計算機に複数のプロセッサが入っています。</a:t>
            </a:r>
            <a:endParaRPr kumimoji="1" lang="en-US" altLang="ja-JP" dirty="0"/>
          </a:p>
          <a:p>
            <a:r>
              <a:rPr kumimoji="1" lang="ja-JP" altLang="en-US" dirty="0"/>
              <a:t>複数のプロセッサを使って同時に計算することにより、</a:t>
            </a:r>
            <a:endParaRPr kumimoji="1" lang="en-US" altLang="ja-JP" dirty="0"/>
          </a:p>
          <a:p>
            <a:r>
              <a:rPr kumimoji="1" lang="ja-JP" altLang="en-US" dirty="0"/>
              <a:t>スーパーコンピュータは高速な処理が可能です。</a:t>
            </a:r>
            <a:endParaRPr kumimoji="1" lang="en-US" altLang="ja-JP" dirty="0"/>
          </a:p>
          <a:p>
            <a:r>
              <a:rPr kumimoji="1" lang="ja-JP" altLang="en-US" dirty="0"/>
              <a:t>一方、プロセッサが</a:t>
            </a:r>
            <a:r>
              <a:rPr kumimoji="1" lang="en-US" altLang="ja-JP" dirty="0"/>
              <a:t>1</a:t>
            </a:r>
            <a:r>
              <a:rPr kumimoji="1" lang="ja-JP" altLang="en-US" dirty="0"/>
              <a:t>台しかない普通の計算機でも、</a:t>
            </a:r>
            <a:endParaRPr kumimoji="1" lang="en-US" altLang="ja-JP" dirty="0"/>
          </a:p>
          <a:p>
            <a:r>
              <a:rPr kumimoji="1" lang="ja-JP" altLang="en-US" dirty="0"/>
              <a:t>それを</a:t>
            </a:r>
            <a:r>
              <a:rPr kumimoji="1" lang="en-US" altLang="ja-JP" dirty="0"/>
              <a:t>LAN</a:t>
            </a:r>
            <a:r>
              <a:rPr kumimoji="1" lang="ja-JP" altLang="en-US" dirty="0"/>
              <a:t>やインタネットなどのネットワークに繋ぐことでネットワーク全体として並列計算を行うことができます。</a:t>
            </a:r>
            <a:endParaRPr kumimoji="1" lang="en-US" altLang="ja-JP" dirty="0"/>
          </a:p>
          <a:p>
            <a:r>
              <a:rPr kumimoji="1" lang="ja-JP" altLang="en-US" dirty="0"/>
              <a:t>安い計算機でもたくさん集めればスーパーコンピュータ並の性能が得られるのです。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17</a:t>
            </a:fld>
            <a:endParaRPr kumimoji="1" lang="ja-JP" altLang="en-US"/>
          </a:p>
        </p:txBody>
      </p:sp>
    </p:spTree>
    <p:extLst>
      <p:ext uri="{BB962C8B-B14F-4D97-AF65-F5344CB8AC3E}">
        <p14:creationId xmlns:p14="http://schemas.microsoft.com/office/powerpoint/2010/main" val="124569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スーパーコンピュータ「京」をご存じですか？</a:t>
            </a:r>
            <a:endParaRPr kumimoji="1" lang="en-US" altLang="ja-JP" dirty="0"/>
          </a:p>
          <a:p>
            <a:r>
              <a:rPr kumimoji="1" lang="ja-JP" altLang="en-US" dirty="0"/>
              <a:t>京は、</a:t>
            </a:r>
            <a:r>
              <a:rPr kumimoji="1" lang="en-US" altLang="ja-JP" dirty="0"/>
              <a:t>2012</a:t>
            </a:r>
            <a:r>
              <a:rPr kumimoji="1" lang="ja-JP" altLang="en-US" dirty="0"/>
              <a:t>年、理科学研究所と富士通が共同開発したスーパーコンピュータです。</a:t>
            </a:r>
            <a:endParaRPr kumimoji="1" lang="en-US" altLang="ja-JP" dirty="0"/>
          </a:p>
          <a:p>
            <a:r>
              <a:rPr kumimoji="1" lang="ja-JP" altLang="en-US" dirty="0"/>
              <a:t>京は、</a:t>
            </a:r>
            <a:r>
              <a:rPr kumimoji="1" lang="en-US" altLang="ja-JP" dirty="0"/>
              <a:t>8</a:t>
            </a:r>
            <a:r>
              <a:rPr kumimoji="1" lang="ja-JP" altLang="en-US" dirty="0"/>
              <a:t>万台以上の</a:t>
            </a:r>
            <a:r>
              <a:rPr kumimoji="1" lang="en-US" altLang="ja-JP" dirty="0"/>
              <a:t>CPU</a:t>
            </a:r>
            <a:r>
              <a:rPr kumimoji="1" lang="ja-JP" altLang="en-US" dirty="0"/>
              <a:t>を持ち、</a:t>
            </a:r>
            <a:r>
              <a:rPr kumimoji="1" lang="en-US" altLang="ja-JP" dirty="0"/>
              <a:t>1</a:t>
            </a:r>
            <a:r>
              <a:rPr kumimoji="1" lang="ja-JP" altLang="en-US" dirty="0"/>
              <a:t>秒間に</a:t>
            </a:r>
            <a:r>
              <a:rPr kumimoji="1" lang="en-US" altLang="ja-JP" dirty="0"/>
              <a:t>1</a:t>
            </a:r>
            <a:r>
              <a:rPr kumimoji="1" lang="ja-JP" altLang="en-US" dirty="0"/>
              <a:t>京回の計算ができました。</a:t>
            </a:r>
            <a:endParaRPr kumimoji="1" lang="en-US" altLang="ja-JP" dirty="0"/>
          </a:p>
          <a:p>
            <a:r>
              <a:rPr kumimoji="1" lang="en-US" altLang="ja-JP" dirty="0"/>
              <a:t>2011</a:t>
            </a:r>
            <a:r>
              <a:rPr kumimoji="1" lang="ja-JP" altLang="en-US" dirty="0"/>
              <a:t>年には、浮動小数点演算の性能を評価する</a:t>
            </a:r>
            <a:r>
              <a:rPr kumimoji="1" lang="en-US" altLang="ja-JP" dirty="0"/>
              <a:t>Top500</a:t>
            </a:r>
            <a:r>
              <a:rPr kumimoji="1" lang="ja-JP" altLang="en-US" dirty="0"/>
              <a:t>で世界一となっています。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18</a:t>
            </a:fld>
            <a:endParaRPr lang="en-US" altLang="ja-JP"/>
          </a:p>
        </p:txBody>
      </p:sp>
    </p:spTree>
    <p:extLst>
      <p:ext uri="{BB962C8B-B14F-4D97-AF65-F5344CB8AC3E}">
        <p14:creationId xmlns:p14="http://schemas.microsoft.com/office/powerpoint/2010/main" val="2689195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京の後継機が富岳です。</a:t>
            </a:r>
            <a:endParaRPr kumimoji="1" lang="en-US" altLang="ja-JP" dirty="0"/>
          </a:p>
          <a:p>
            <a:r>
              <a:rPr kumimoji="1" lang="ja-JP" altLang="en-US" dirty="0"/>
              <a:t>富岳は</a:t>
            </a:r>
            <a:r>
              <a:rPr kumimoji="1" lang="en-US" altLang="ja-JP" dirty="0"/>
              <a:t>2021</a:t>
            </a:r>
            <a:r>
              <a:rPr kumimoji="1" lang="ja-JP" altLang="en-US" dirty="0"/>
              <a:t>年</a:t>
            </a:r>
            <a:r>
              <a:rPr kumimoji="1" lang="en-US" altLang="ja-JP" dirty="0"/>
              <a:t>3</a:t>
            </a:r>
            <a:r>
              <a:rPr kumimoji="1" lang="ja-JP" altLang="en-US" dirty="0"/>
              <a:t>月に完成し、本格稼働が始まりました。</a:t>
            </a:r>
            <a:endParaRPr kumimoji="1" lang="en-US" altLang="ja-JP" dirty="0"/>
          </a:p>
          <a:p>
            <a:r>
              <a:rPr kumimoji="1" lang="ja-JP" altLang="en-US" dirty="0"/>
              <a:t>富岳は、</a:t>
            </a:r>
            <a:r>
              <a:rPr kumimoji="1" lang="en-US" altLang="ja-JP" dirty="0"/>
              <a:t>2020</a:t>
            </a:r>
            <a:r>
              <a:rPr kumimoji="1" lang="ja-JP" altLang="en-US" dirty="0"/>
              <a:t>年</a:t>
            </a:r>
            <a:r>
              <a:rPr kumimoji="1" lang="en-US" altLang="ja-JP" dirty="0"/>
              <a:t>6</a:t>
            </a:r>
            <a:r>
              <a:rPr kumimoji="1" lang="ja-JP" altLang="en-US" dirty="0"/>
              <a:t>月には、</a:t>
            </a:r>
            <a:r>
              <a:rPr kumimoji="1" lang="en-US" altLang="ja-JP" dirty="0"/>
              <a:t>Top500</a:t>
            </a:r>
            <a:r>
              <a:rPr kumimoji="1" lang="ja-JP" altLang="en-US" dirty="0"/>
              <a:t>のほか、</a:t>
            </a:r>
            <a:endParaRPr kumimoji="1" lang="en-US" altLang="ja-JP" dirty="0"/>
          </a:p>
          <a:p>
            <a:r>
              <a:rPr lang="en-US" altLang="ja-JP" dirty="0"/>
              <a:t>Conjugate Gradient </a:t>
            </a:r>
            <a:r>
              <a:rPr lang="ja-JP" altLang="en-US" dirty="0"/>
              <a:t>法と呼ばれるプログラムの性能を評価する</a:t>
            </a:r>
            <a:endParaRPr kumimoji="1" lang="en-US" altLang="ja-JP" dirty="0"/>
          </a:p>
          <a:p>
            <a:r>
              <a:rPr lang="en-US" altLang="ja-JP" dirty="0"/>
              <a:t>HPCG (High Performance Conjugate Gradient)</a:t>
            </a:r>
          </a:p>
          <a:p>
            <a:r>
              <a:rPr kumimoji="1" lang="en-US" altLang="ja-JP" dirty="0"/>
              <a:t>AI</a:t>
            </a:r>
            <a:r>
              <a:rPr kumimoji="1" lang="ja-JP" altLang="en-US" dirty="0"/>
              <a:t>の処理能力評価を行う</a:t>
            </a:r>
            <a:r>
              <a:rPr lang="en-US" altLang="ja-JP" dirty="0"/>
              <a:t>HPL-AI</a:t>
            </a:r>
            <a:r>
              <a:rPr lang="ja-JP" altLang="en-US" dirty="0"/>
              <a:t>、</a:t>
            </a:r>
            <a:endParaRPr lang="en-US" altLang="ja-JP" dirty="0"/>
          </a:p>
          <a:p>
            <a:r>
              <a:rPr kumimoji="1" lang="ja-JP" altLang="en-US" dirty="0"/>
              <a:t>ビッグデータ分析をする </a:t>
            </a:r>
            <a:r>
              <a:rPr lang="en-US" altLang="ja-JP" dirty="0"/>
              <a:t>Graph500</a:t>
            </a:r>
            <a:r>
              <a:rPr lang="ja-JP" altLang="en-US" dirty="0"/>
              <a:t> の</a:t>
            </a:r>
            <a:r>
              <a:rPr lang="en-US" altLang="ja-JP" dirty="0"/>
              <a:t>4</a:t>
            </a:r>
            <a:r>
              <a:rPr lang="ja-JP" altLang="en-US" dirty="0"/>
              <a:t>部門で世界一位となっています。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19</a:t>
            </a:fld>
            <a:endParaRPr lang="en-US" altLang="ja-JP"/>
          </a:p>
        </p:txBody>
      </p:sp>
    </p:spTree>
    <p:extLst>
      <p:ext uri="{BB962C8B-B14F-4D97-AF65-F5344CB8AC3E}">
        <p14:creationId xmlns:p14="http://schemas.microsoft.com/office/powerpoint/2010/main" val="355979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出席と課題提出は </a:t>
            </a:r>
            <a:r>
              <a:rPr kumimoji="1" lang="en-US" altLang="ja-JP" dirty="0" err="1"/>
              <a:t>GoogleClassroom</a:t>
            </a:r>
            <a:r>
              <a:rPr kumimoji="1" lang="en-US" altLang="ja-JP" dirty="0"/>
              <a:t> </a:t>
            </a:r>
            <a:r>
              <a:rPr kumimoji="1" lang="ja-JP" altLang="en-US" dirty="0"/>
              <a:t>を使います。</a:t>
            </a:r>
            <a:endParaRPr kumimoji="1" lang="en-US" altLang="ja-JP" dirty="0"/>
          </a:p>
          <a:p>
            <a:r>
              <a:rPr kumimoji="1" lang="ja-JP" altLang="en-US" dirty="0"/>
              <a:t>皆さん、 </a:t>
            </a:r>
            <a:r>
              <a:rPr kumimoji="1" lang="en-US" altLang="ja-JP" dirty="0" err="1"/>
              <a:t>GoogleClassroom</a:t>
            </a:r>
            <a:r>
              <a:rPr kumimoji="1" lang="en-US" altLang="ja-JP" dirty="0"/>
              <a:t> </a:t>
            </a:r>
            <a:r>
              <a:rPr kumimoji="1" lang="ja-JP" altLang="en-US" dirty="0"/>
              <a:t>のページを開いてください。</a:t>
            </a:r>
            <a:endParaRPr kumimoji="1" lang="en-US" altLang="ja-JP" dirty="0"/>
          </a:p>
          <a:p>
            <a:r>
              <a:rPr kumimoji="1" lang="en-US" altLang="ja-JP" dirty="0"/>
              <a:t>https://classroom.google.com/h </a:t>
            </a:r>
            <a:r>
              <a:rPr kumimoji="1" lang="ja-JP" altLang="en-US" dirty="0"/>
              <a:t>です。</a:t>
            </a:r>
            <a:endParaRPr kumimoji="1" lang="en-US" altLang="ja-JP" dirty="0"/>
          </a:p>
          <a:p>
            <a:r>
              <a:rPr kumimoji="1" lang="ja-JP" altLang="en-US" dirty="0"/>
              <a:t>開いたら、右上にある</a:t>
            </a:r>
            <a:r>
              <a:rPr kumimoji="1" lang="en-US" altLang="ja-JP" dirty="0"/>
              <a:t>+</a:t>
            </a:r>
            <a:r>
              <a:rPr kumimoji="1" lang="ja-JP" altLang="en-US" dirty="0"/>
              <a:t>ボタンを押してください。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2</a:t>
            </a:fld>
            <a:endParaRPr kumimoji="1" lang="ja-JP" altLang="en-US"/>
          </a:p>
        </p:txBody>
      </p:sp>
    </p:spTree>
    <p:extLst>
      <p:ext uri="{BB962C8B-B14F-4D97-AF65-F5344CB8AC3E}">
        <p14:creationId xmlns:p14="http://schemas.microsoft.com/office/powerpoint/2010/main" val="495308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こちらは、京と富岳の世界順位です。</a:t>
            </a:r>
            <a:endParaRPr kumimoji="1" lang="en-US" altLang="ja-JP" dirty="0"/>
          </a:p>
          <a:p>
            <a:r>
              <a:rPr kumimoji="1" lang="ja-JP" altLang="en-US" dirty="0"/>
              <a:t>京は、</a:t>
            </a:r>
            <a:r>
              <a:rPr kumimoji="1" lang="en-US" altLang="ja-JP" dirty="0"/>
              <a:t>2011</a:t>
            </a:r>
            <a:r>
              <a:rPr kumimoji="1" lang="ja-JP" altLang="en-US" dirty="0"/>
              <a:t>年</a:t>
            </a:r>
            <a:r>
              <a:rPr kumimoji="1" lang="en-US" altLang="ja-JP" dirty="0"/>
              <a:t>6</a:t>
            </a:r>
            <a:r>
              <a:rPr kumimoji="1" lang="ja-JP" altLang="en-US" dirty="0"/>
              <a:t>月と</a:t>
            </a:r>
            <a:r>
              <a:rPr kumimoji="1" lang="en-US" altLang="ja-JP" dirty="0"/>
              <a:t>11</a:t>
            </a:r>
            <a:r>
              <a:rPr kumimoji="1" lang="ja-JP" altLang="en-US" dirty="0"/>
              <a:t>月に、</a:t>
            </a:r>
            <a:r>
              <a:rPr kumimoji="1" lang="en-US" altLang="ja-JP" dirty="0"/>
              <a:t>Top500</a:t>
            </a:r>
            <a:r>
              <a:rPr kumimoji="1" lang="ja-JP" altLang="en-US" dirty="0"/>
              <a:t>という浮動小数点を計算する計算速度で世界</a:t>
            </a:r>
            <a:r>
              <a:rPr kumimoji="1" lang="en-US" altLang="ja-JP" dirty="0"/>
              <a:t>1</a:t>
            </a:r>
            <a:r>
              <a:rPr kumimoji="1" lang="ja-JP" altLang="en-US" dirty="0"/>
              <a:t>位になっています。</a:t>
            </a:r>
            <a:endParaRPr kumimoji="1" lang="en-US" altLang="ja-JP" dirty="0"/>
          </a:p>
          <a:p>
            <a:r>
              <a:rPr kumimoji="1" lang="ja-JP" altLang="en-US" dirty="0"/>
              <a:t>また、</a:t>
            </a:r>
            <a:r>
              <a:rPr kumimoji="1" lang="en-US" altLang="ja-JP" dirty="0"/>
              <a:t>HPC </a:t>
            </a:r>
            <a:r>
              <a:rPr kumimoji="1" lang="ja-JP" altLang="en-US" dirty="0"/>
              <a:t>チャレンジクラスでは、</a:t>
            </a:r>
            <a:r>
              <a:rPr kumimoji="1" lang="en-US" altLang="ja-JP" dirty="0"/>
              <a:t>Global HPL, Global RA, STREAM, Global FFT </a:t>
            </a:r>
            <a:r>
              <a:rPr kumimoji="1" lang="ja-JP" altLang="en-US" dirty="0"/>
              <a:t>という</a:t>
            </a:r>
            <a:r>
              <a:rPr kumimoji="1" lang="en-US" altLang="ja-JP" dirty="0"/>
              <a:t>4</a:t>
            </a:r>
            <a:r>
              <a:rPr kumimoji="1" lang="ja-JP" altLang="en-US" dirty="0"/>
              <a:t>つの項目で世界</a:t>
            </a:r>
            <a:r>
              <a:rPr kumimoji="1" lang="en-US" altLang="ja-JP" dirty="0"/>
              <a:t>1</a:t>
            </a:r>
            <a:r>
              <a:rPr kumimoji="1" lang="ja-JP" altLang="en-US" dirty="0"/>
              <a:t>位になっています。</a:t>
            </a:r>
            <a:endParaRPr kumimoji="1" lang="en-US" altLang="ja-JP" dirty="0"/>
          </a:p>
          <a:p>
            <a:r>
              <a:rPr kumimoji="1" lang="ja-JP" altLang="en-US" dirty="0"/>
              <a:t>京の後継機富岳は、</a:t>
            </a:r>
            <a:r>
              <a:rPr kumimoji="1" lang="en-US" altLang="ja-JP" dirty="0"/>
              <a:t>2020</a:t>
            </a:r>
            <a:r>
              <a:rPr kumimoji="1" lang="ja-JP" altLang="en-US" dirty="0"/>
              <a:t>年</a:t>
            </a:r>
            <a:r>
              <a:rPr kumimoji="1" lang="en-US" altLang="ja-JP" dirty="0"/>
              <a:t>6</a:t>
            </a:r>
            <a:r>
              <a:rPr kumimoji="1" lang="ja-JP" altLang="en-US" dirty="0"/>
              <a:t>月</a:t>
            </a:r>
            <a:r>
              <a:rPr kumimoji="1" lang="en-US" altLang="ja-JP" dirty="0"/>
              <a:t>, 11</a:t>
            </a:r>
            <a:r>
              <a:rPr kumimoji="1" lang="ja-JP" altLang="en-US" dirty="0"/>
              <a:t>月</a:t>
            </a:r>
            <a:r>
              <a:rPr kumimoji="1" lang="en-US" altLang="ja-JP" dirty="0"/>
              <a:t>, 2021</a:t>
            </a:r>
            <a:r>
              <a:rPr kumimoji="1" lang="ja-JP" altLang="en-US" dirty="0"/>
              <a:t>年</a:t>
            </a:r>
            <a:r>
              <a:rPr kumimoji="1" lang="en-US" altLang="ja-JP" dirty="0"/>
              <a:t>6</a:t>
            </a:r>
            <a:r>
              <a:rPr kumimoji="1" lang="ja-JP" altLang="en-US" dirty="0"/>
              <a:t>月</a:t>
            </a:r>
            <a:r>
              <a:rPr kumimoji="1" lang="en-US" altLang="ja-JP" dirty="0"/>
              <a:t>, 11</a:t>
            </a:r>
            <a:r>
              <a:rPr kumimoji="1" lang="ja-JP" altLang="en-US" dirty="0"/>
              <a:t>月に</a:t>
            </a:r>
            <a:r>
              <a:rPr kumimoji="1" lang="en-US" altLang="ja-JP" dirty="0"/>
              <a:t>Top500</a:t>
            </a:r>
            <a:r>
              <a:rPr kumimoji="1" lang="ja-JP" altLang="en-US" dirty="0"/>
              <a:t>で</a:t>
            </a:r>
            <a:r>
              <a:rPr kumimoji="1" lang="en-US" altLang="ja-JP" dirty="0"/>
              <a:t>1</a:t>
            </a:r>
            <a:r>
              <a:rPr kumimoji="1" lang="ja-JP" altLang="en-US" dirty="0"/>
              <a:t>位になっています。</a:t>
            </a:r>
            <a:endParaRPr kumimoji="1" lang="en-US" altLang="ja-JP" dirty="0"/>
          </a:p>
          <a:p>
            <a:r>
              <a:rPr kumimoji="1" lang="ja-JP" altLang="en-US" dirty="0"/>
              <a:t>また、</a:t>
            </a:r>
            <a:r>
              <a:rPr kumimoji="1" lang="en-US" altLang="ja-JP" dirty="0"/>
              <a:t>HPCC </a:t>
            </a:r>
            <a:r>
              <a:rPr kumimoji="1" lang="ja-JP" altLang="en-US" dirty="0"/>
              <a:t>と </a:t>
            </a:r>
            <a:r>
              <a:rPr kumimoji="1" lang="en-US" altLang="ja-JP" dirty="0"/>
              <a:t>HPL-AI </a:t>
            </a:r>
            <a:r>
              <a:rPr kumimoji="1" lang="ja-JP" altLang="en-US" dirty="0"/>
              <a:t>という項目では</a:t>
            </a:r>
            <a:r>
              <a:rPr kumimoji="1" lang="en-US" altLang="ja-JP" dirty="0"/>
              <a:t>5</a:t>
            </a:r>
            <a:r>
              <a:rPr kumimoji="1" lang="ja-JP" altLang="en-US" dirty="0"/>
              <a:t>期連続で世界</a:t>
            </a:r>
            <a:r>
              <a:rPr kumimoji="1" lang="en-US" altLang="ja-JP" dirty="0"/>
              <a:t>1</a:t>
            </a:r>
            <a:r>
              <a:rPr kumimoji="1" lang="ja-JP" altLang="en-US" dirty="0"/>
              <a:t>位になっています。</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20</a:t>
            </a:fld>
            <a:endParaRPr kumimoji="1" lang="ja-JP" altLang="en-US"/>
          </a:p>
        </p:txBody>
      </p:sp>
    </p:spTree>
    <p:extLst>
      <p:ext uri="{BB962C8B-B14F-4D97-AF65-F5344CB8AC3E}">
        <p14:creationId xmlns:p14="http://schemas.microsoft.com/office/powerpoint/2010/main" val="841959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京や富岳のような、スーパーコンピュータは高性能ですが、非常に高価でありおいそれと使うわけにはいきません。</a:t>
            </a:r>
            <a:endParaRPr kumimoji="1" lang="en-US" altLang="ja-JP" dirty="0"/>
          </a:p>
          <a:p>
            <a:r>
              <a:rPr kumimoji="1" lang="ja-JP" altLang="en-US" dirty="0"/>
              <a:t>比較的安く並列計算を行う方法として、複数の計算機をネットワーク接続しそれ全体で</a:t>
            </a:r>
            <a:endParaRPr kumimoji="1" lang="en-US" altLang="ja-JP" dirty="0"/>
          </a:p>
          <a:p>
            <a:r>
              <a:rPr kumimoji="1" lang="ja-JP" altLang="en-US" dirty="0"/>
              <a:t>仮想的な並列計算機を構築する、クラスタコンピューティングという手法があります。</a:t>
            </a:r>
            <a:endParaRPr kumimoji="1" lang="en-US" altLang="ja-JP" dirty="0"/>
          </a:p>
          <a:p>
            <a:r>
              <a:rPr kumimoji="1" lang="ja-JP" altLang="en-US" dirty="0"/>
              <a:t>クラスタコンピューティングを使えば、計算機</a:t>
            </a:r>
            <a:r>
              <a:rPr kumimoji="1" lang="en-US" altLang="ja-JP" dirty="0"/>
              <a:t>1</a:t>
            </a:r>
            <a:r>
              <a:rPr kumimoji="1" lang="ja-JP" altLang="en-US" dirty="0"/>
              <a:t>台</a:t>
            </a:r>
            <a:r>
              <a:rPr kumimoji="1" lang="en-US" altLang="ja-JP" dirty="0"/>
              <a:t>1</a:t>
            </a:r>
            <a:r>
              <a:rPr kumimoji="1" lang="ja-JP" altLang="en-US" dirty="0"/>
              <a:t>台の性能は低くても、</a:t>
            </a:r>
            <a:endParaRPr kumimoji="1" lang="en-US" altLang="ja-JP" dirty="0"/>
          </a:p>
          <a:p>
            <a:r>
              <a:rPr kumimoji="1" lang="ja-JP" altLang="en-US" dirty="0"/>
              <a:t>多数の計算機で処理を分散することで、スーパーコンピュータに匹敵する性能を出すことができます。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21</a:t>
            </a:fld>
            <a:endParaRPr lang="en-US" altLang="ja-JP"/>
          </a:p>
        </p:txBody>
      </p:sp>
    </p:spTree>
    <p:extLst>
      <p:ext uri="{BB962C8B-B14F-4D97-AF65-F5344CB8AC3E}">
        <p14:creationId xmlns:p14="http://schemas.microsoft.com/office/powerpoint/2010/main" val="3966249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クラスタコンピューティングは、安価な計算機を集めることで、並列計算ができます。</a:t>
            </a:r>
            <a:endParaRPr kumimoji="1" lang="en-US" altLang="ja-JP" dirty="0"/>
          </a:p>
          <a:p>
            <a:r>
              <a:rPr kumimoji="1" lang="ja-JP" altLang="en-US" dirty="0"/>
              <a:t>一方、ネットワークを通して計算機間の通信が必要ですので、</a:t>
            </a:r>
            <a:endParaRPr kumimoji="1" lang="en-US" altLang="ja-JP" dirty="0"/>
          </a:p>
          <a:p>
            <a:r>
              <a:rPr kumimoji="1" lang="ja-JP" altLang="en-US" dirty="0"/>
              <a:t>どうしても通信遅延が起きてしまいます。</a:t>
            </a:r>
            <a:endParaRPr kumimoji="1" lang="en-US" altLang="ja-JP" dirty="0"/>
          </a:p>
          <a:p>
            <a:r>
              <a:rPr kumimoji="1" lang="ja-JP" altLang="en-US" dirty="0"/>
              <a:t>また、ネットワークに負荷がかかってしまう、という欠点もあります。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22</a:t>
            </a:fld>
            <a:endParaRPr lang="en-US" altLang="ja-JP"/>
          </a:p>
        </p:txBody>
      </p:sp>
    </p:spTree>
    <p:extLst>
      <p:ext uri="{BB962C8B-B14F-4D97-AF65-F5344CB8AC3E}">
        <p14:creationId xmlns:p14="http://schemas.microsoft.com/office/powerpoint/2010/main" val="232150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クラスタコンピューティングは、一つの組織の中で複数の計算機を使う方法です。</a:t>
            </a:r>
            <a:endParaRPr kumimoji="1" lang="en-US" altLang="ja-JP" dirty="0"/>
          </a:p>
          <a:p>
            <a:r>
              <a:rPr kumimoji="1" lang="ja-JP" altLang="en-US" dirty="0"/>
              <a:t>それを、世界規模まで拡大したのがグリッドコンピューティングです。</a:t>
            </a:r>
            <a:endParaRPr kumimoji="1" lang="en-US" altLang="ja-JP" dirty="0"/>
          </a:p>
          <a:p>
            <a:r>
              <a:rPr kumimoji="1" lang="ja-JP" altLang="en-US" dirty="0"/>
              <a:t>グリッドコンピューティングは、インターネット等を用いて、世界規模で計算機を接続し、</a:t>
            </a:r>
            <a:endParaRPr kumimoji="1" lang="en-US" altLang="ja-JP" dirty="0"/>
          </a:p>
          <a:p>
            <a:r>
              <a:rPr kumimoji="1" lang="ja-JP" altLang="en-US" dirty="0"/>
              <a:t>連携して並列計算を行う方法です。</a:t>
            </a:r>
            <a:endParaRPr kumimoji="1" lang="en-US" altLang="ja-JP" dirty="0"/>
          </a:p>
          <a:p>
            <a:r>
              <a:rPr kumimoji="1" lang="ja-JP" altLang="en-US" dirty="0"/>
              <a:t>インターネットには無数の計算機が接続されています。</a:t>
            </a:r>
            <a:endParaRPr kumimoji="1" lang="en-US" altLang="ja-JP" dirty="0"/>
          </a:p>
          <a:p>
            <a:r>
              <a:rPr kumimoji="1" lang="ja-JP" altLang="en-US" dirty="0"/>
              <a:t>その中には、遊んでいる計算機や、処理能力に余裕がある計算機もあります。</a:t>
            </a:r>
            <a:endParaRPr kumimoji="1" lang="en-US" altLang="ja-JP" dirty="0"/>
          </a:p>
          <a:p>
            <a:r>
              <a:rPr kumimoji="1" lang="ja-JP" altLang="en-US" dirty="0"/>
              <a:t>グリッドコンピューティングでは、そんな計算機の処理能力を少しずつ借ります。</a:t>
            </a:r>
            <a:endParaRPr kumimoji="1" lang="en-US" altLang="ja-JP" dirty="0"/>
          </a:p>
          <a:p>
            <a:r>
              <a:rPr kumimoji="1" lang="ja-JP" altLang="en-US" dirty="0"/>
              <a:t>計算機</a:t>
            </a:r>
            <a:r>
              <a:rPr kumimoji="1" lang="en-US" altLang="ja-JP" dirty="0"/>
              <a:t>1</a:t>
            </a:r>
            <a:r>
              <a:rPr kumimoji="1" lang="ja-JP" altLang="en-US" dirty="0"/>
              <a:t>台</a:t>
            </a:r>
            <a:r>
              <a:rPr kumimoji="1" lang="en-US" altLang="ja-JP" dirty="0"/>
              <a:t>1</a:t>
            </a:r>
            <a:r>
              <a:rPr kumimoji="1" lang="ja-JP" altLang="en-US" dirty="0"/>
              <a:t>台から借りられる処理能力は低くても、世界全体では無数の計算機がありますので、</a:t>
            </a:r>
            <a:endParaRPr kumimoji="1" lang="en-US" altLang="ja-JP" dirty="0"/>
          </a:p>
          <a:p>
            <a:r>
              <a:rPr kumimoji="1" lang="ja-JP" altLang="en-US" dirty="0"/>
              <a:t>その処理能力を集めれば、スーパーコンピュータに匹敵する処理能力が得られます。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23</a:t>
            </a:fld>
            <a:endParaRPr lang="en-US" altLang="ja-JP"/>
          </a:p>
        </p:txBody>
      </p:sp>
    </p:spTree>
    <p:extLst>
      <p:ext uri="{BB962C8B-B14F-4D97-AF65-F5344CB8AC3E}">
        <p14:creationId xmlns:p14="http://schemas.microsoft.com/office/powerpoint/2010/main" val="344694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クラスタコンピューティングは、一つの組織内で行いますので、全ての計算機は使用者が管理・運用しています。</a:t>
            </a:r>
            <a:endParaRPr kumimoji="1" lang="en-US" altLang="ja-JP" dirty="0"/>
          </a:p>
          <a:p>
            <a:r>
              <a:rPr kumimoji="1" lang="ja-JP" altLang="en-US" dirty="0"/>
              <a:t>そのため、使用者は、各計算機の性能は確認できますし、計算機が故障した場合も対処することができます。</a:t>
            </a:r>
            <a:endParaRPr kumimoji="1" lang="en-US" altLang="ja-JP" dirty="0"/>
          </a:p>
          <a:p>
            <a:r>
              <a:rPr kumimoji="1" lang="ja-JP" altLang="en-US" dirty="0"/>
              <a:t>一方、グリッドコンピューティングでは、各計算機は、はるか遠く、場合によっては地球の裏側にあります。</a:t>
            </a:r>
            <a:endParaRPr kumimoji="1" lang="en-US" altLang="ja-JP" dirty="0"/>
          </a:p>
          <a:p>
            <a:r>
              <a:rPr kumimoji="1" lang="ja-JP" altLang="en-US" dirty="0"/>
              <a:t>管理・運用している組織も異なりますので、どんな計算機が繋がっているのか、使用者は知ることができませんし、計算機が故障しているかどうかも分かりません。</a:t>
            </a:r>
            <a:endParaRPr kumimoji="1" lang="en-US" altLang="ja-JP" dirty="0"/>
          </a:p>
          <a:p>
            <a:r>
              <a:rPr kumimoji="1" lang="ja-JP" altLang="en-US" dirty="0"/>
              <a:t>ある計算機にメッセージを送ったとき、その計算機から返事が返ってこなかった、としましょう。</a:t>
            </a:r>
            <a:endParaRPr kumimoji="1" lang="en-US" altLang="ja-JP" dirty="0"/>
          </a:p>
          <a:p>
            <a:r>
              <a:rPr kumimoji="1" lang="ja-JP" altLang="en-US" dirty="0"/>
              <a:t>その計算機は、もしかすると故障して止まっているのかもしれませんし、単に処理が遅いだけかもしれません。</a:t>
            </a:r>
            <a:endParaRPr kumimoji="1" lang="en-US" altLang="ja-JP" dirty="0"/>
          </a:p>
          <a:p>
            <a:r>
              <a:rPr kumimoji="1" lang="ja-JP" altLang="en-US" dirty="0"/>
              <a:t>また、故障した計算機は、正しく無いメッセージ、でたらめな答を送ってくるかもしれません。</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24</a:t>
            </a:fld>
            <a:endParaRPr lang="en-US" altLang="ja-JP"/>
          </a:p>
        </p:txBody>
      </p:sp>
    </p:spTree>
    <p:extLst>
      <p:ext uri="{BB962C8B-B14F-4D97-AF65-F5344CB8AC3E}">
        <p14:creationId xmlns:p14="http://schemas.microsoft.com/office/powerpoint/2010/main" val="135475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グリッドコンピューティングは、インターネットに繋がった無数の計算機を使いますので、</a:t>
            </a:r>
            <a:endParaRPr kumimoji="1" lang="en-US" altLang="ja-JP" dirty="0"/>
          </a:p>
          <a:p>
            <a:r>
              <a:rPr kumimoji="1" lang="ja-JP" altLang="en-US" dirty="0"/>
              <a:t>非常に多くの計算機を利用できます。</a:t>
            </a:r>
            <a:endParaRPr kumimoji="1" lang="en-US" altLang="ja-JP" dirty="0"/>
          </a:p>
          <a:p>
            <a:r>
              <a:rPr kumimoji="1" lang="ja-JP" altLang="en-US" dirty="0"/>
              <a:t>一方、通信遅延が非常に大きくなりますし、ネットワークに負荷がかかります。</a:t>
            </a:r>
            <a:endParaRPr kumimoji="1" lang="en-US" altLang="ja-JP" dirty="0"/>
          </a:p>
          <a:p>
            <a:r>
              <a:rPr kumimoji="1" lang="ja-JP" altLang="en-US" dirty="0"/>
              <a:t>また、使用する計算機は、遥か遠くにあって管理者も違う計算機ですので、故障したからといって修理・交換することはできせん。</a:t>
            </a:r>
            <a:endParaRPr kumimoji="1" lang="en-US" altLang="ja-JP" dirty="0"/>
          </a:p>
          <a:p>
            <a:r>
              <a:rPr kumimoji="1" lang="ja-JP" altLang="en-US" dirty="0"/>
              <a:t>そのため、グリッドコンピューティングは、故障する計算機がある、という前提で処理を行う必要があります。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25</a:t>
            </a:fld>
            <a:endParaRPr lang="en-US" altLang="ja-JP"/>
          </a:p>
        </p:txBody>
      </p:sp>
    </p:spTree>
    <p:extLst>
      <p:ext uri="{BB962C8B-B14F-4D97-AF65-F5344CB8AC3E}">
        <p14:creationId xmlns:p14="http://schemas.microsoft.com/office/powerpoint/2010/main" val="3208813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ネットワーク接続した計算機で、仮想的な並列計算機を作るのが</a:t>
            </a:r>
            <a:endParaRPr kumimoji="1" lang="en-US" altLang="ja-JP" dirty="0"/>
          </a:p>
          <a:p>
            <a:r>
              <a:rPr kumimoji="1" lang="ja-JP" altLang="en-US" dirty="0"/>
              <a:t>クラスタコンピューティングとグリッドコンピューティングです。</a:t>
            </a:r>
            <a:endParaRPr kumimoji="1" lang="en-US" altLang="ja-JP" dirty="0"/>
          </a:p>
          <a:p>
            <a:r>
              <a:rPr kumimoji="1" lang="ja-JP" altLang="en-US" dirty="0"/>
              <a:t>クラスタコンピューティングは、一つの組織内で数十台から数百台の計算機を用いて計算します。</a:t>
            </a:r>
            <a:endParaRPr kumimoji="1" lang="en-US" altLang="ja-JP" dirty="0"/>
          </a:p>
          <a:p>
            <a:r>
              <a:rPr kumimoji="1" lang="ja-JP" altLang="en-US" dirty="0"/>
              <a:t>組織内の計算機ですので、使用者が管理できますし、通信遅延も比較的小さくすみます。</a:t>
            </a:r>
            <a:endParaRPr kumimoji="1" lang="en-US" altLang="ja-JP" dirty="0"/>
          </a:p>
          <a:p>
            <a:r>
              <a:rPr kumimoji="1" lang="ja-JP" altLang="en-US" dirty="0"/>
              <a:t>また、計算機が故障したとしても、使用者が対応することができます。</a:t>
            </a:r>
            <a:endParaRPr kumimoji="1" lang="en-US" altLang="ja-JP" dirty="0"/>
          </a:p>
          <a:p>
            <a:r>
              <a:rPr kumimoji="1" lang="ja-JP" altLang="en-US" dirty="0"/>
              <a:t>それに対して、グリッドコンピューティングは、世界規模で数千台から数万台の計算機を使います。</a:t>
            </a:r>
            <a:endParaRPr kumimoji="1" lang="en-US" altLang="ja-JP" dirty="0"/>
          </a:p>
          <a:p>
            <a:r>
              <a:rPr kumimoji="1" lang="ja-JP" altLang="en-US" dirty="0"/>
              <a:t>非常に多くの計算機を利用できる一方、離れた場所にある管理者が異なる計算機を使いますので、使用者は計算機を管理できません。</a:t>
            </a:r>
            <a:endParaRPr kumimoji="1" lang="en-US" altLang="ja-JP" dirty="0"/>
          </a:p>
          <a:p>
            <a:r>
              <a:rPr kumimoji="1" lang="ja-JP" altLang="en-US" dirty="0"/>
              <a:t>地球の裏側と通信する場合もありますので、通信遅延は非常に大きくなります。</a:t>
            </a:r>
            <a:endParaRPr kumimoji="1" lang="en-US" altLang="ja-JP" dirty="0"/>
          </a:p>
          <a:p>
            <a:r>
              <a:rPr kumimoji="1" lang="ja-JP" altLang="en-US" dirty="0"/>
              <a:t>また、故障が起きたとしても、使用者は対応できません。</a:t>
            </a:r>
            <a:endParaRPr kumimoji="1" lang="en-US" altLang="ja-JP" dirty="0"/>
          </a:p>
          <a:p>
            <a:r>
              <a:rPr kumimoji="1" lang="ja-JP" altLang="en-US" dirty="0"/>
              <a:t>そのため、故障が起きることを前提に処理を行う必要があります。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26</a:t>
            </a:fld>
            <a:endParaRPr lang="en-US" altLang="ja-JP"/>
          </a:p>
        </p:txBody>
      </p:sp>
    </p:spTree>
    <p:extLst>
      <p:ext uri="{BB962C8B-B14F-4D97-AF65-F5344CB8AC3E}">
        <p14:creationId xmlns:p14="http://schemas.microsoft.com/office/powerpoint/2010/main" val="2677913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並列アルゴリズムは何故必要なのでしょうか。</a:t>
            </a:r>
            <a:endParaRPr kumimoji="1" lang="en-US" altLang="ja-JP" dirty="0"/>
          </a:p>
          <a:p>
            <a:r>
              <a:rPr kumimoji="1" lang="ja-JP" altLang="en-US" dirty="0"/>
              <a:t>並列化の利点は計算時間を短縮できることです。</a:t>
            </a:r>
            <a:endParaRPr kumimoji="1" lang="en-US" altLang="ja-JP" dirty="0"/>
          </a:p>
          <a:p>
            <a:r>
              <a:rPr kumimoji="1" lang="ja-JP" altLang="en-US" dirty="0"/>
              <a:t>どんな処理でも、早く処理できた方がうれしいですよね。</a:t>
            </a:r>
            <a:endParaRPr kumimoji="1" lang="en-US" altLang="ja-JP" dirty="0"/>
          </a:p>
          <a:p>
            <a:r>
              <a:rPr kumimoji="1" lang="ja-JP" altLang="en-US" dirty="0"/>
              <a:t>エンターキーを押してから、</a:t>
            </a:r>
            <a:r>
              <a:rPr kumimoji="1" lang="en-US" altLang="ja-JP" dirty="0"/>
              <a:t>1</a:t>
            </a:r>
            <a:r>
              <a:rPr kumimoji="1" lang="ja-JP" altLang="en-US" dirty="0"/>
              <a:t>秒後に答が出るのと、</a:t>
            </a:r>
            <a:r>
              <a:rPr kumimoji="1" lang="en-US" altLang="ja-JP" dirty="0"/>
              <a:t>1</a:t>
            </a:r>
            <a:r>
              <a:rPr kumimoji="1" lang="ja-JP" altLang="en-US" dirty="0"/>
              <a:t>時間後に答が出るのとでは、</a:t>
            </a:r>
            <a:endParaRPr kumimoji="1" lang="en-US" altLang="ja-JP" dirty="0"/>
          </a:p>
          <a:p>
            <a:r>
              <a:rPr kumimoji="1" lang="ja-JP" altLang="en-US" dirty="0"/>
              <a:t>早く答が出る方がいいに決まっています。</a:t>
            </a:r>
            <a:endParaRPr kumimoji="1" lang="en-US" altLang="ja-JP" dirty="0"/>
          </a:p>
          <a:p>
            <a:r>
              <a:rPr kumimoji="1" lang="ja-JP" altLang="en-US" dirty="0"/>
              <a:t>ですので、どんな問題でも並列化するメリットがあります。</a:t>
            </a:r>
            <a:endParaRPr kumimoji="1" lang="en-US" altLang="ja-JP" dirty="0"/>
          </a:p>
          <a:p>
            <a:r>
              <a:rPr kumimoji="1" lang="ja-JP" altLang="en-US" dirty="0"/>
              <a:t>また、早く計算できることで、より複雑な問題が解けるようになります。</a:t>
            </a:r>
            <a:endParaRPr kumimoji="1" lang="en-US" altLang="ja-JP" dirty="0"/>
          </a:p>
          <a:p>
            <a:r>
              <a:rPr kumimoji="1" lang="ja-JP" altLang="en-US" dirty="0"/>
              <a:t>例えばリアルタイム処理が必要な場合、</a:t>
            </a:r>
            <a:endParaRPr kumimoji="1" lang="en-US" altLang="ja-JP" dirty="0"/>
          </a:p>
          <a:p>
            <a:r>
              <a:rPr kumimoji="1" lang="ja-JP" altLang="en-US" dirty="0"/>
              <a:t>従来のやり方では短時間で完全な答を出すことができず、</a:t>
            </a:r>
            <a:endParaRPr kumimoji="1" lang="en-US" altLang="ja-JP" dirty="0"/>
          </a:p>
          <a:p>
            <a:r>
              <a:rPr kumimoji="1" lang="ja-JP" altLang="en-US" dirty="0"/>
              <a:t>近似値で我慢する、ということもありました。</a:t>
            </a:r>
            <a:endParaRPr kumimoji="1" lang="en-US" altLang="ja-JP" dirty="0"/>
          </a:p>
          <a:p>
            <a:r>
              <a:rPr kumimoji="1" lang="ja-JP" altLang="en-US" dirty="0"/>
              <a:t>しかし並列化することにより、より正確な処理をすることができます。</a:t>
            </a:r>
            <a:endParaRPr kumimoji="1" lang="en-US" altLang="ja-JP" dirty="0"/>
          </a:p>
          <a:p>
            <a:r>
              <a:rPr kumimoji="1" lang="ja-JP" altLang="en-US" dirty="0"/>
              <a:t>また、今日では並列計算を実現できる状況になってきていることも挙げられます。</a:t>
            </a:r>
            <a:endParaRPr kumimoji="1" lang="en-US" altLang="ja-JP" dirty="0"/>
          </a:p>
          <a:p>
            <a:r>
              <a:rPr kumimoji="1" lang="ja-JP" altLang="en-US" dirty="0"/>
              <a:t>計算機の価格はどんどん下がってきていますので</a:t>
            </a:r>
            <a:r>
              <a:rPr kumimoji="1" lang="en-US" altLang="ja-JP" dirty="0"/>
              <a:t>1</a:t>
            </a:r>
            <a:r>
              <a:rPr kumimoji="1" lang="ja-JP" altLang="en-US" dirty="0"/>
              <a:t>人で複数の計算機を使うことも</a:t>
            </a:r>
            <a:endParaRPr kumimoji="1" lang="en-US" altLang="ja-JP" dirty="0"/>
          </a:p>
          <a:p>
            <a:r>
              <a:rPr kumimoji="1" lang="ja-JP" altLang="en-US" dirty="0"/>
              <a:t>現実問題として、十分可能です。</a:t>
            </a:r>
            <a:endParaRPr kumimoji="1" lang="en-US" altLang="ja-JP" dirty="0"/>
          </a:p>
          <a:p>
            <a:r>
              <a:rPr kumimoji="1" lang="ja-JP" altLang="en-US" dirty="0"/>
              <a:t>ですので、並列化することにメリットがあり、また現実い並列計算が可能な状況となっていますので、</a:t>
            </a:r>
            <a:endParaRPr kumimoji="1" lang="en-US" altLang="ja-JP" dirty="0"/>
          </a:p>
          <a:p>
            <a:r>
              <a:rPr kumimoji="1" lang="ja-JP" altLang="en-US" dirty="0"/>
              <a:t>並列アルゴルズムを研究することは重要です。</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27</a:t>
            </a:fld>
            <a:endParaRPr kumimoji="1" lang="ja-JP" altLang="en-US"/>
          </a:p>
        </p:txBody>
      </p:sp>
    </p:spTree>
    <p:extLst>
      <p:ext uri="{BB962C8B-B14F-4D97-AF65-F5344CB8AC3E}">
        <p14:creationId xmlns:p14="http://schemas.microsoft.com/office/powerpoint/2010/main" val="2059078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どんな分野でも、処理の高速化は求められます。</a:t>
            </a:r>
            <a:endParaRPr kumimoji="1" lang="en-US" altLang="ja-JP" dirty="0"/>
          </a:p>
          <a:p>
            <a:r>
              <a:rPr kumimoji="1" lang="ja-JP" altLang="en-US" dirty="0"/>
              <a:t>処理を高速化するにはどうすればいいのでしょうか。</a:t>
            </a:r>
            <a:endParaRPr kumimoji="1" lang="en-US" altLang="ja-JP" dirty="0"/>
          </a:p>
          <a:p>
            <a:r>
              <a:rPr kumimoji="1" lang="ja-JP" altLang="en-US" dirty="0"/>
              <a:t>高速化するための手法として、</a:t>
            </a:r>
            <a:endParaRPr kumimoji="1" lang="en-US" altLang="ja-JP" dirty="0"/>
          </a:p>
          <a:p>
            <a:r>
              <a:rPr kumimoji="1" lang="ja-JP" altLang="en-US" dirty="0"/>
              <a:t>計算機自体を高速化する、アルゴリズムを改良する、そして並列化、という</a:t>
            </a:r>
            <a:r>
              <a:rPr kumimoji="1" lang="en-US" altLang="ja-JP" dirty="0"/>
              <a:t>3</a:t>
            </a:r>
            <a:r>
              <a:rPr kumimoji="1" lang="ja-JP" altLang="en-US" dirty="0"/>
              <a:t>つの手法が考えられます。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28</a:t>
            </a:fld>
            <a:endParaRPr lang="en-US" altLang="ja-JP"/>
          </a:p>
        </p:txBody>
      </p:sp>
    </p:spTree>
    <p:extLst>
      <p:ext uri="{BB962C8B-B14F-4D97-AF65-F5344CB8AC3E}">
        <p14:creationId xmlns:p14="http://schemas.microsoft.com/office/powerpoint/2010/main" val="2509323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一つめの計算機を高速化する、という手法を考えてみましょう。</a:t>
            </a:r>
            <a:endParaRPr kumimoji="1" lang="en-US" altLang="ja-JP" dirty="0"/>
          </a:p>
          <a:p>
            <a:r>
              <a:rPr kumimoji="1" lang="ja-JP" altLang="en-US" dirty="0"/>
              <a:t>年々、計算機は高速化されています。</a:t>
            </a:r>
            <a:endParaRPr kumimoji="1" lang="en-US" altLang="ja-JP" dirty="0"/>
          </a:p>
          <a:p>
            <a:r>
              <a:rPr kumimoji="1" lang="ja-JP" altLang="en-US" dirty="0"/>
              <a:t>数年前の計算機と比べると、今の計算機はずっと速いですよね。</a:t>
            </a:r>
            <a:endParaRPr kumimoji="1" lang="en-US" altLang="ja-JP" dirty="0"/>
          </a:p>
          <a:p>
            <a:r>
              <a:rPr kumimoji="1" lang="ja-JP" altLang="en-US" dirty="0"/>
              <a:t>計算機の進歩の速度については、ムーアの法則と呼ばれるものがあります。</a:t>
            </a:r>
            <a:endParaRPr kumimoji="1" lang="en-US" altLang="ja-JP" dirty="0"/>
          </a:p>
          <a:p>
            <a:r>
              <a:rPr kumimoji="1" lang="ja-JP" altLang="en-US" dirty="0"/>
              <a:t>これは、ある大きさの計算機回路内に含まれる計算機素子の数は、</a:t>
            </a:r>
            <a:endParaRPr kumimoji="1" lang="en-US" altLang="ja-JP" dirty="0"/>
          </a:p>
          <a:p>
            <a:r>
              <a:rPr kumimoji="1" lang="en-US" altLang="ja-JP" dirty="0"/>
              <a:t>2</a:t>
            </a:r>
            <a:r>
              <a:rPr kumimoji="1" lang="ja-JP" altLang="en-US" dirty="0"/>
              <a:t>年ごとに約</a:t>
            </a:r>
            <a:r>
              <a:rPr kumimoji="1" lang="en-US" altLang="ja-JP" dirty="0"/>
              <a:t>2</a:t>
            </a:r>
            <a:r>
              <a:rPr kumimoji="1" lang="ja-JP" altLang="en-US" dirty="0"/>
              <a:t>倍になる、というものです。</a:t>
            </a:r>
            <a:endParaRPr kumimoji="1" lang="en-US" altLang="ja-JP" dirty="0"/>
          </a:p>
          <a:p>
            <a:r>
              <a:rPr kumimoji="1" lang="ja-JP" altLang="en-US" dirty="0"/>
              <a:t>現在の計算機素子の数に対して、</a:t>
            </a:r>
            <a:r>
              <a:rPr kumimoji="1" lang="en-US" altLang="ja-JP" dirty="0"/>
              <a:t>2</a:t>
            </a:r>
            <a:r>
              <a:rPr kumimoji="1" lang="ja-JP" altLang="en-US" dirty="0"/>
              <a:t>年後には</a:t>
            </a:r>
            <a:r>
              <a:rPr kumimoji="1" lang="en-US" altLang="ja-JP" dirty="0"/>
              <a:t>2</a:t>
            </a:r>
            <a:r>
              <a:rPr kumimoji="1" lang="ja-JP" altLang="en-US" dirty="0"/>
              <a:t>倍、</a:t>
            </a:r>
            <a:r>
              <a:rPr kumimoji="1" lang="en-US" altLang="ja-JP" dirty="0"/>
              <a:t>4</a:t>
            </a:r>
            <a:r>
              <a:rPr kumimoji="1" lang="ja-JP" altLang="en-US" dirty="0"/>
              <a:t>年後には</a:t>
            </a:r>
            <a:r>
              <a:rPr kumimoji="1" lang="en-US" altLang="ja-JP" dirty="0"/>
              <a:t>4</a:t>
            </a:r>
            <a:r>
              <a:rPr kumimoji="1" lang="ja-JP" altLang="en-US" dirty="0"/>
              <a:t>倍、</a:t>
            </a:r>
            <a:r>
              <a:rPr kumimoji="1" lang="en-US" altLang="ja-JP" dirty="0"/>
              <a:t>6</a:t>
            </a:r>
            <a:r>
              <a:rPr kumimoji="1" lang="ja-JP" altLang="en-US" dirty="0"/>
              <a:t>年後には</a:t>
            </a:r>
            <a:r>
              <a:rPr kumimoji="1" lang="en-US" altLang="ja-JP" dirty="0"/>
              <a:t>8</a:t>
            </a:r>
            <a:r>
              <a:rPr kumimoji="1" lang="ja-JP" altLang="en-US" dirty="0"/>
              <a:t>倍、</a:t>
            </a:r>
            <a:r>
              <a:rPr kumimoji="1" lang="en-US" altLang="ja-JP" dirty="0"/>
              <a:t>8</a:t>
            </a:r>
            <a:r>
              <a:rPr kumimoji="1" lang="ja-JP" altLang="en-US" dirty="0"/>
              <a:t>年後には</a:t>
            </a:r>
            <a:r>
              <a:rPr kumimoji="1" lang="en-US" altLang="ja-JP" dirty="0"/>
              <a:t>16</a:t>
            </a:r>
            <a:r>
              <a:rPr kumimoji="1" lang="ja-JP" altLang="en-US" dirty="0"/>
              <a:t>倍と指数的に増えていきます。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29</a:t>
            </a:fld>
            <a:endParaRPr lang="en-US" altLang="ja-JP"/>
          </a:p>
        </p:txBody>
      </p:sp>
    </p:spTree>
    <p:extLst>
      <p:ext uri="{BB962C8B-B14F-4D97-AF65-F5344CB8AC3E}">
        <p14:creationId xmlns:p14="http://schemas.microsoft.com/office/powerpoint/2010/main" val="1835314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「クラスに参加」を選んでください。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3</a:t>
            </a:fld>
            <a:endParaRPr kumimoji="1" lang="ja-JP" altLang="en-US"/>
          </a:p>
        </p:txBody>
      </p:sp>
    </p:spTree>
    <p:extLst>
      <p:ext uri="{BB962C8B-B14F-4D97-AF65-F5344CB8AC3E}">
        <p14:creationId xmlns:p14="http://schemas.microsoft.com/office/powerpoint/2010/main" val="2259556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こちらのグラフは、各年における代表的な計算機の単位面積辺りの計算機素子数を表したものです。</a:t>
            </a:r>
            <a:endParaRPr kumimoji="1" lang="en-US" altLang="ja-JP" dirty="0"/>
          </a:p>
          <a:p>
            <a:r>
              <a:rPr kumimoji="1" lang="ja-JP" altLang="en-US" dirty="0"/>
              <a:t>このグラフでは見えにくいのですが、グラフの縦軸は対数軸を取っています。</a:t>
            </a:r>
            <a:endParaRPr kumimoji="1" lang="en-US" altLang="ja-JP" dirty="0"/>
          </a:p>
          <a:p>
            <a:r>
              <a:rPr kumimoji="1" lang="ja-JP" altLang="en-US" dirty="0"/>
              <a:t>すると、計算機素子の数はこのように直線上に並びます。</a:t>
            </a:r>
            <a:endParaRPr kumimoji="1" lang="en-US" altLang="ja-JP" dirty="0"/>
          </a:p>
          <a:p>
            <a:r>
              <a:rPr kumimoji="1" lang="ja-JP" altLang="en-US" dirty="0"/>
              <a:t>対数グラフで直線ということは、計算機素子数は指数的に増えている、ということです。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30</a:t>
            </a:fld>
            <a:endParaRPr lang="en-US" altLang="ja-JP"/>
          </a:p>
        </p:txBody>
      </p:sp>
    </p:spTree>
    <p:extLst>
      <p:ext uri="{BB962C8B-B14F-4D97-AF65-F5344CB8AC3E}">
        <p14:creationId xmlns:p14="http://schemas.microsoft.com/office/powerpoint/2010/main" val="1255581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単位面積辺りの計算機素子の数は、おおよそ計算機の処理速度に比例します。</a:t>
            </a:r>
            <a:endParaRPr kumimoji="1" lang="en-US" altLang="ja-JP" dirty="0"/>
          </a:p>
          <a:p>
            <a:r>
              <a:rPr kumimoji="1" lang="ja-JP" altLang="en-US" dirty="0"/>
              <a:t>つまり、計算機の処理速度は、</a:t>
            </a:r>
            <a:r>
              <a:rPr kumimoji="1" lang="en-US" altLang="ja-JP" dirty="0"/>
              <a:t>2</a:t>
            </a:r>
            <a:r>
              <a:rPr kumimoji="1" lang="ja-JP" altLang="en-US" dirty="0"/>
              <a:t>年ごとに</a:t>
            </a:r>
            <a:r>
              <a:rPr kumimoji="1" lang="en-US" altLang="ja-JP" dirty="0"/>
              <a:t>2</a:t>
            </a:r>
            <a:r>
              <a:rPr kumimoji="1" lang="ja-JP" altLang="en-US" dirty="0"/>
              <a:t>倍になる、ということです。</a:t>
            </a:r>
            <a:endParaRPr kumimoji="1" lang="en-US" altLang="ja-JP" dirty="0"/>
          </a:p>
          <a:p>
            <a:r>
              <a:rPr kumimoji="1" lang="ja-JP" altLang="en-US" dirty="0"/>
              <a:t>ムーアの法則を表にするとこうなります。</a:t>
            </a:r>
            <a:endParaRPr kumimoji="1" lang="en-US" altLang="ja-JP" dirty="0"/>
          </a:p>
          <a:p>
            <a:r>
              <a:rPr kumimoji="1" lang="en-US" altLang="ja-JP" dirty="0"/>
              <a:t>2</a:t>
            </a:r>
            <a:r>
              <a:rPr kumimoji="1" lang="ja-JP" altLang="en-US" dirty="0"/>
              <a:t>年ごとに</a:t>
            </a:r>
            <a:r>
              <a:rPr kumimoji="1" lang="en-US" altLang="ja-JP" dirty="0"/>
              <a:t>2</a:t>
            </a:r>
            <a:r>
              <a:rPr kumimoji="1" lang="ja-JP" altLang="en-US" dirty="0"/>
              <a:t>倍、</a:t>
            </a:r>
            <a:r>
              <a:rPr kumimoji="1" lang="en-US" altLang="ja-JP" dirty="0"/>
              <a:t>4</a:t>
            </a:r>
            <a:r>
              <a:rPr kumimoji="1" lang="ja-JP" altLang="en-US" dirty="0"/>
              <a:t>倍、</a:t>
            </a:r>
            <a:r>
              <a:rPr kumimoji="1" lang="en-US" altLang="ja-JP" dirty="0"/>
              <a:t>8</a:t>
            </a:r>
            <a:r>
              <a:rPr kumimoji="1" lang="ja-JP" altLang="en-US" dirty="0"/>
              <a:t>倍、</a:t>
            </a:r>
            <a:r>
              <a:rPr kumimoji="1" lang="en-US" altLang="ja-JP" dirty="0"/>
              <a:t>16</a:t>
            </a:r>
            <a:r>
              <a:rPr kumimoji="1" lang="ja-JP" altLang="en-US" dirty="0"/>
              <a:t>倍、と増えていきます。</a:t>
            </a:r>
            <a:endParaRPr kumimoji="1" lang="en-US" altLang="ja-JP" dirty="0"/>
          </a:p>
          <a:p>
            <a:r>
              <a:rPr kumimoji="1" lang="ja-JP" altLang="en-US" dirty="0"/>
              <a:t>さらに先を見ると、</a:t>
            </a:r>
            <a:r>
              <a:rPr kumimoji="1" lang="en-US" altLang="ja-JP" dirty="0"/>
              <a:t>20</a:t>
            </a:r>
            <a:r>
              <a:rPr kumimoji="1" lang="ja-JP" altLang="en-US" dirty="0"/>
              <a:t>年後には</a:t>
            </a:r>
            <a:r>
              <a:rPr kumimoji="1" lang="en-US" altLang="ja-JP" dirty="0"/>
              <a:t>1000</a:t>
            </a:r>
            <a:r>
              <a:rPr kumimoji="1" lang="ja-JP" altLang="en-US" dirty="0"/>
              <a:t>倍、</a:t>
            </a:r>
            <a:r>
              <a:rPr kumimoji="1" lang="en-US" altLang="ja-JP" dirty="0"/>
              <a:t>40</a:t>
            </a:r>
            <a:r>
              <a:rPr kumimoji="1" lang="ja-JP" altLang="en-US" dirty="0"/>
              <a:t>年後には</a:t>
            </a:r>
            <a:r>
              <a:rPr kumimoji="1" lang="en-US" altLang="ja-JP" dirty="0"/>
              <a:t>100</a:t>
            </a:r>
            <a:r>
              <a:rPr kumimoji="1" lang="ja-JP" altLang="en-US" dirty="0"/>
              <a:t>万倍、</a:t>
            </a:r>
            <a:r>
              <a:rPr kumimoji="1" lang="en-US" altLang="ja-JP" dirty="0"/>
              <a:t>60</a:t>
            </a:r>
            <a:r>
              <a:rPr kumimoji="1" lang="ja-JP" altLang="en-US" dirty="0"/>
              <a:t>年後には</a:t>
            </a:r>
            <a:r>
              <a:rPr kumimoji="1" lang="en-US" altLang="ja-JP" dirty="0"/>
              <a:t>10</a:t>
            </a:r>
            <a:r>
              <a:rPr kumimoji="1" lang="ja-JP" altLang="en-US" dirty="0"/>
              <a:t>憶倍となります。</a:t>
            </a:r>
            <a:endParaRPr kumimoji="1" lang="en-US" altLang="ja-JP" dirty="0"/>
          </a:p>
          <a:p>
            <a:r>
              <a:rPr kumimoji="1" lang="ja-JP" altLang="en-US" dirty="0"/>
              <a:t>ムーアの法則は、あくまで経験則であり、計算機誕生から現在まではこうなっている、というだけです。</a:t>
            </a:r>
            <a:endParaRPr kumimoji="1" lang="en-US" altLang="ja-JP" dirty="0"/>
          </a:p>
          <a:p>
            <a:r>
              <a:rPr kumimoji="1" lang="ja-JP" altLang="en-US" dirty="0"/>
              <a:t>それでは、今後もこのペースが続くのでしょうか？</a:t>
            </a:r>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31</a:t>
            </a:fld>
            <a:endParaRPr kumimoji="1" lang="ja-JP" altLang="en-US"/>
          </a:p>
        </p:txBody>
      </p:sp>
    </p:spTree>
    <p:extLst>
      <p:ext uri="{BB962C8B-B14F-4D97-AF65-F5344CB8AC3E}">
        <p14:creationId xmlns:p14="http://schemas.microsoft.com/office/powerpoint/2010/main" val="11158447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世界のあらゆる物体は原子でできています。当然計算機素子の原子から成っています。</a:t>
            </a:r>
            <a:endParaRPr kumimoji="1" lang="en-US" altLang="ja-JP" dirty="0"/>
          </a:p>
          <a:p>
            <a:r>
              <a:rPr kumimoji="1" lang="ja-JP" altLang="en-US" dirty="0"/>
              <a:t>計算機素子は、主に珪素原子でできています。</a:t>
            </a:r>
            <a:endParaRPr kumimoji="1" lang="en-US" altLang="ja-JP" dirty="0"/>
          </a:p>
          <a:p>
            <a:r>
              <a:rPr kumimoji="1" lang="ja-JP" altLang="en-US" dirty="0"/>
              <a:t>計算機素子を拡大すると、珪素原子が規則的に並んでおり、</a:t>
            </a:r>
            <a:endParaRPr kumimoji="1" lang="en-US" altLang="ja-JP" dirty="0"/>
          </a:p>
          <a:p>
            <a:r>
              <a:rPr kumimoji="1" lang="ja-JP" altLang="en-US" dirty="0"/>
              <a:t>その中にわずかにリンやベリリウム等の不純物が含まれています。</a:t>
            </a:r>
            <a:endParaRPr kumimoji="1" lang="en-US" altLang="ja-JP" dirty="0"/>
          </a:p>
          <a:p>
            <a:r>
              <a:rPr kumimoji="1" lang="en-US" altLang="ja-JP" dirty="0"/>
              <a:t>1</a:t>
            </a:r>
            <a:r>
              <a:rPr kumimoji="1" lang="ja-JP" altLang="en-US" dirty="0"/>
              <a:t>つの原子の大きさは、約</a:t>
            </a:r>
            <a:r>
              <a:rPr kumimoji="1" lang="en-US" altLang="ja-JP" dirty="0"/>
              <a:t>1Å</a:t>
            </a:r>
            <a:r>
              <a:rPr kumimoji="1" lang="ja-JP" altLang="en-US" dirty="0"/>
              <a:t>，</a:t>
            </a:r>
            <a:r>
              <a:rPr kumimoji="1" lang="en-US" altLang="ja-JP" dirty="0"/>
              <a:t>10^-10 m </a:t>
            </a:r>
            <a:r>
              <a:rPr kumimoji="1" lang="ja-JP" altLang="en-US" dirty="0"/>
              <a:t>程度です。</a:t>
            </a:r>
            <a:endParaRPr kumimoji="1" lang="en-US" altLang="ja-JP" dirty="0"/>
          </a:p>
          <a:p>
            <a:r>
              <a:rPr kumimoji="1" lang="ja-JP" altLang="en-US" dirty="0"/>
              <a:t>珪素原子であれば、大きさは</a:t>
            </a:r>
            <a:r>
              <a:rPr kumimoji="1" lang="en-US" altLang="ja-JP" dirty="0"/>
              <a:t>1.11Å</a:t>
            </a:r>
            <a:r>
              <a:rPr kumimoji="1" lang="ja-JP" altLang="en-US" dirty="0"/>
              <a:t>となります。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32</a:t>
            </a:fld>
            <a:endParaRPr kumimoji="1" lang="ja-JP" altLang="en-US"/>
          </a:p>
        </p:txBody>
      </p:sp>
    </p:spTree>
    <p:extLst>
      <p:ext uri="{BB962C8B-B14F-4D97-AF65-F5344CB8AC3E}">
        <p14:creationId xmlns:p14="http://schemas.microsoft.com/office/powerpoint/2010/main" val="1923902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つの原子の大きさは、</a:t>
            </a:r>
            <a:r>
              <a:rPr kumimoji="1" lang="en-US" altLang="ja-JP" dirty="0"/>
              <a:t>1Å</a:t>
            </a:r>
            <a:r>
              <a:rPr kumimoji="1" lang="ja-JP" altLang="en-US" dirty="0"/>
              <a:t>、</a:t>
            </a:r>
            <a:r>
              <a:rPr kumimoji="1" lang="en-US" altLang="ja-JP" dirty="0"/>
              <a:t>10^-10 m </a:t>
            </a:r>
            <a:r>
              <a:rPr kumimoji="1" lang="ja-JP" altLang="en-US" dirty="0"/>
              <a:t>です。</a:t>
            </a:r>
            <a:endParaRPr kumimoji="1" lang="en-US" altLang="ja-JP" dirty="0"/>
          </a:p>
          <a:p>
            <a:r>
              <a:rPr kumimoji="1" lang="ja-JP" altLang="en-US" dirty="0"/>
              <a:t>一方、世界でもっとも速いのは光です。光の速度は秒速</a:t>
            </a:r>
            <a:r>
              <a:rPr kumimoji="1" lang="en-US" altLang="ja-JP" dirty="0"/>
              <a:t>30</a:t>
            </a:r>
            <a:r>
              <a:rPr kumimoji="1" lang="ja-JP" altLang="en-US" dirty="0"/>
              <a:t>万</a:t>
            </a:r>
            <a:r>
              <a:rPr kumimoji="1" lang="en-US" altLang="ja-JP" dirty="0"/>
              <a:t>km</a:t>
            </a:r>
            <a:r>
              <a:rPr kumimoji="1" lang="ja-JP" altLang="en-US" dirty="0"/>
              <a:t>、</a:t>
            </a:r>
            <a:r>
              <a:rPr kumimoji="1" lang="en-US" altLang="ja-JP" dirty="0"/>
              <a:t>3.0×10^8 m </a:t>
            </a:r>
            <a:r>
              <a:rPr kumimoji="1" lang="ja-JP" altLang="en-US" dirty="0"/>
              <a:t>です。</a:t>
            </a:r>
            <a:endParaRPr kumimoji="1" lang="en-US" altLang="ja-JP" dirty="0"/>
          </a:p>
          <a:p>
            <a:r>
              <a:rPr kumimoji="1" lang="ja-JP" altLang="en-US" dirty="0"/>
              <a:t>光は非常に速いのですが、それでも有限の速度です。</a:t>
            </a:r>
            <a:endParaRPr kumimoji="1" lang="en-US" altLang="ja-JP" dirty="0"/>
          </a:p>
          <a:p>
            <a:r>
              <a:rPr kumimoji="1" lang="ja-JP" altLang="en-US" dirty="0"/>
              <a:t>原子の大きさが　</a:t>
            </a:r>
            <a:r>
              <a:rPr kumimoji="1" lang="en-US" altLang="ja-JP" dirty="0"/>
              <a:t>10^-10m </a:t>
            </a:r>
            <a:r>
              <a:rPr kumimoji="1" lang="ja-JP" altLang="en-US" dirty="0"/>
              <a:t>ですので、原子</a:t>
            </a:r>
            <a:r>
              <a:rPr kumimoji="1" lang="en-US" altLang="ja-JP" dirty="0"/>
              <a:t>1</a:t>
            </a:r>
            <a:r>
              <a:rPr kumimoji="1" lang="ja-JP" altLang="en-US" dirty="0"/>
              <a:t>個を光が通過する時間は </a:t>
            </a:r>
            <a:r>
              <a:rPr kumimoji="1" lang="en-US" altLang="ja-JP" dirty="0"/>
              <a:t>3.3×10^-19</a:t>
            </a:r>
            <a:r>
              <a:rPr kumimoji="1" lang="ja-JP" altLang="en-US" dirty="0"/>
              <a:t>秒です。</a:t>
            </a:r>
            <a:endParaRPr kumimoji="1" lang="en-US" altLang="ja-JP" dirty="0"/>
          </a:p>
          <a:p>
            <a:r>
              <a:rPr kumimoji="1" lang="ja-JP" altLang="en-US" dirty="0"/>
              <a:t>ここで、仮に、</a:t>
            </a:r>
            <a:r>
              <a:rPr kumimoji="1" lang="en-US" altLang="ja-JP" dirty="0"/>
              <a:t>1</a:t>
            </a:r>
            <a:r>
              <a:rPr kumimoji="1" lang="ja-JP" altLang="en-US" dirty="0"/>
              <a:t>個の計算機素子を原子</a:t>
            </a:r>
            <a:r>
              <a:rPr kumimoji="1" lang="en-US" altLang="ja-JP" dirty="0"/>
              <a:t>100</a:t>
            </a:r>
            <a:r>
              <a:rPr kumimoji="1" lang="ja-JP" altLang="en-US" dirty="0"/>
              <a:t>個で作れたとしましょう。</a:t>
            </a:r>
          </a:p>
          <a:p>
            <a:r>
              <a:rPr kumimoji="1" lang="ja-JP" altLang="en-US" dirty="0"/>
              <a:t>すると、計算機素子を信号が通過するのにかかる時間の下限は </a:t>
            </a:r>
            <a:r>
              <a:rPr kumimoji="1" lang="en-US" altLang="ja-JP" dirty="0"/>
              <a:t>3.3×10^-17 </a:t>
            </a:r>
            <a:r>
              <a:rPr kumimoji="1" lang="ja-JP" altLang="en-US" dirty="0"/>
              <a:t>秒になります。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33</a:t>
            </a:fld>
            <a:endParaRPr kumimoji="1" lang="ja-JP" altLang="en-US"/>
          </a:p>
        </p:txBody>
      </p:sp>
    </p:spTree>
    <p:extLst>
      <p:ext uri="{BB962C8B-B14F-4D97-AF65-F5344CB8AC3E}">
        <p14:creationId xmlns:p14="http://schemas.microsoft.com/office/powerpoint/2010/main" val="3151479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dirty="0"/>
              <a:t>個の計算機素子を原子</a:t>
            </a:r>
            <a:r>
              <a:rPr kumimoji="1" lang="en-US" altLang="ja-JP" dirty="0"/>
              <a:t>100</a:t>
            </a:r>
            <a:r>
              <a:rPr kumimoji="1" lang="ja-JP" altLang="en-US" dirty="0"/>
              <a:t>個で作れたと仮定すると、</a:t>
            </a:r>
          </a:p>
          <a:p>
            <a:r>
              <a:rPr kumimoji="1" lang="ja-JP" altLang="en-US" dirty="0"/>
              <a:t>計算機素子を信号が通過するのにかかる時間の下限は </a:t>
            </a:r>
            <a:r>
              <a:rPr kumimoji="1" lang="en-US" altLang="ja-JP" dirty="0"/>
              <a:t>3.3×10^-17 </a:t>
            </a:r>
            <a:r>
              <a:rPr kumimoji="1" lang="ja-JP" altLang="en-US" dirty="0"/>
              <a:t>秒になります。</a:t>
            </a:r>
            <a:endParaRPr kumimoji="1" lang="en-US" altLang="ja-JP" dirty="0"/>
          </a:p>
          <a:p>
            <a:r>
              <a:rPr kumimoji="1" lang="ja-JP" altLang="en-US" dirty="0"/>
              <a:t>すると、計算機が</a:t>
            </a:r>
            <a:r>
              <a:rPr kumimoji="1" lang="en-US" altLang="ja-JP" dirty="0"/>
              <a:t>1</a:t>
            </a:r>
            <a:r>
              <a:rPr kumimoji="1" lang="ja-JP" altLang="en-US" dirty="0"/>
              <a:t>秒間にできる演算の数は、その逆数、</a:t>
            </a:r>
            <a:r>
              <a:rPr kumimoji="1" lang="en-US" altLang="ja-JP" dirty="0"/>
              <a:t>3.0 × 10^16 </a:t>
            </a:r>
            <a:r>
              <a:rPr kumimoji="1" lang="ja-JP" altLang="en-US" dirty="0"/>
              <a:t>個となります。</a:t>
            </a:r>
            <a:endParaRPr kumimoji="1" lang="en-US" altLang="ja-JP" dirty="0"/>
          </a:p>
          <a:p>
            <a:r>
              <a:rPr kumimoji="1" lang="ja-JP" altLang="en-US" dirty="0"/>
              <a:t>クロック数で表すと、およそ</a:t>
            </a:r>
            <a:r>
              <a:rPr kumimoji="1" lang="en-US" altLang="ja-JP" dirty="0"/>
              <a:t>30PHz </a:t>
            </a:r>
            <a:r>
              <a:rPr kumimoji="1" lang="ja-JP" altLang="en-US" dirty="0"/>
              <a:t>です。</a:t>
            </a:r>
            <a:endParaRPr kumimoji="1" lang="en-US" altLang="ja-JP" dirty="0"/>
          </a:p>
          <a:p>
            <a:r>
              <a:rPr kumimoji="1" lang="ja-JP" altLang="en-US" dirty="0"/>
              <a:t>現在の計算機の計算速度が、</a:t>
            </a:r>
            <a:r>
              <a:rPr kumimoji="1" lang="en-US" altLang="ja-JP" dirty="0"/>
              <a:t>1GHz</a:t>
            </a:r>
            <a:r>
              <a:rPr kumimoji="1" lang="ja-JP" altLang="en-US" dirty="0"/>
              <a:t>～</a:t>
            </a:r>
            <a:r>
              <a:rPr kumimoji="1" lang="en-US" altLang="ja-JP" dirty="0"/>
              <a:t>10GHz</a:t>
            </a:r>
            <a:r>
              <a:rPr kumimoji="1" lang="ja-JP" altLang="en-US" dirty="0"/>
              <a:t>程度ですので、</a:t>
            </a:r>
            <a:endParaRPr kumimoji="1" lang="en-US" altLang="ja-JP" dirty="0"/>
          </a:p>
          <a:p>
            <a:r>
              <a:rPr kumimoji="1" lang="ja-JP" altLang="en-US" dirty="0"/>
              <a:t>今後どんなに技術が進歩したとしても、あと</a:t>
            </a:r>
            <a:r>
              <a:rPr kumimoji="1" lang="en-US" altLang="ja-JP" dirty="0"/>
              <a:t>100</a:t>
            </a:r>
            <a:r>
              <a:rPr kumimoji="1" lang="ja-JP" altLang="en-US" dirty="0"/>
              <a:t>万倍から</a:t>
            </a:r>
            <a:r>
              <a:rPr kumimoji="1" lang="en-US" altLang="ja-JP" dirty="0"/>
              <a:t>1000</a:t>
            </a:r>
            <a:r>
              <a:rPr kumimoji="1" lang="ja-JP" altLang="en-US" dirty="0"/>
              <a:t>万倍くらいしか速くなりません。</a:t>
            </a:r>
            <a:endParaRPr kumimoji="1" lang="en-US" altLang="ja-JP" dirty="0"/>
          </a:p>
          <a:p>
            <a:r>
              <a:rPr kumimoji="1" lang="ja-JP" altLang="en-US" dirty="0"/>
              <a:t>つまり、計算機の高速化は、いずれは壁にぶつかることになります。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34</a:t>
            </a:fld>
            <a:endParaRPr kumimoji="1" lang="ja-JP" altLang="en-US"/>
          </a:p>
        </p:txBody>
      </p:sp>
    </p:spTree>
    <p:extLst>
      <p:ext uri="{BB962C8B-B14F-4D97-AF65-F5344CB8AC3E}">
        <p14:creationId xmlns:p14="http://schemas.microsoft.com/office/powerpoint/2010/main" val="2626548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計算機の速度が</a:t>
            </a:r>
            <a:r>
              <a:rPr kumimoji="1" lang="en-US" altLang="ja-JP" dirty="0"/>
              <a:t>1000</a:t>
            </a:r>
            <a:r>
              <a:rPr kumimoji="1" lang="ja-JP" altLang="en-US" dirty="0"/>
              <a:t>万倍なんて遠い未来の話、と思うかもしれませんが、</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先ほどのムーアの法則に従うと、</a:t>
            </a:r>
            <a:r>
              <a:rPr kumimoji="1" lang="en-US" altLang="ja-JP" dirty="0"/>
              <a:t>40</a:t>
            </a:r>
            <a:r>
              <a:rPr kumimoji="1" lang="ja-JP" altLang="en-US" dirty="0"/>
              <a:t>年後には</a:t>
            </a:r>
            <a:r>
              <a:rPr kumimoji="1" lang="en-US" altLang="ja-JP" dirty="0"/>
              <a:t>100</a:t>
            </a:r>
            <a:r>
              <a:rPr kumimoji="1" lang="ja-JP" altLang="en-US" dirty="0"/>
              <a:t>万倍に到達し、</a:t>
            </a:r>
            <a:endParaRPr kumimoji="1" lang="en-US" altLang="ja-JP"/>
          </a:p>
          <a:p>
            <a:r>
              <a:rPr kumimoji="1" lang="ja-JP" altLang="en-US"/>
              <a:t>半世紀後</a:t>
            </a:r>
            <a:r>
              <a:rPr kumimoji="1" lang="ja-JP" altLang="en-US" dirty="0"/>
              <a:t>には</a:t>
            </a:r>
            <a:r>
              <a:rPr kumimoji="1" lang="en-US" altLang="ja-JP" dirty="0"/>
              <a:t>1000</a:t>
            </a:r>
            <a:r>
              <a:rPr kumimoji="1" lang="ja-JP" altLang="en-US" dirty="0"/>
              <a:t>万倍を超えることになります。</a:t>
            </a:r>
            <a:endParaRPr kumimoji="1" lang="en-US" altLang="ja-JP" dirty="0"/>
          </a:p>
          <a:p>
            <a:r>
              <a:rPr kumimoji="1" lang="ja-JP" altLang="en-US" dirty="0"/>
              <a:t>つまり、計算機の計算速度は、今後順調に進んたとしても、半世紀後には壁にぶつかるわけです。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38F2891C-4ABC-441C-A10B-B4804D223D84}" type="slidenum">
              <a:rPr kumimoji="1" lang="ja-JP" altLang="en-US" smtClean="0"/>
              <a:pPr/>
              <a:t>35</a:t>
            </a:fld>
            <a:endParaRPr kumimoji="1" lang="ja-JP" altLang="en-US"/>
          </a:p>
        </p:txBody>
      </p:sp>
    </p:spTree>
    <p:extLst>
      <p:ext uri="{BB962C8B-B14F-4D97-AF65-F5344CB8AC3E}">
        <p14:creationId xmlns:p14="http://schemas.microsoft.com/office/powerpoint/2010/main" val="23729473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問題を解くためのアルゴリズムを改良できれば、劇的な高速化が可能です。</a:t>
            </a:r>
            <a:endParaRPr kumimoji="1" lang="en-US" altLang="ja-JP" dirty="0"/>
          </a:p>
          <a:p>
            <a:r>
              <a:rPr kumimoji="1" lang="ja-JP" altLang="en-US" dirty="0"/>
              <a:t>例えば、ソーティングは、</a:t>
            </a:r>
            <a:r>
              <a:rPr kumimoji="1" lang="en-US" altLang="ja-JP" dirty="0"/>
              <a:t>n</a:t>
            </a:r>
            <a:r>
              <a:rPr kumimoji="1" lang="ja-JP" altLang="en-US" dirty="0"/>
              <a:t>個のデータに対して挿入方法を使えば、</a:t>
            </a:r>
            <a:r>
              <a:rPr kumimoji="1" lang="en-US" altLang="ja-JP" dirty="0"/>
              <a:t>n^2 </a:t>
            </a:r>
            <a:r>
              <a:rPr kumimoji="1" lang="ja-JP" altLang="en-US" dirty="0"/>
              <a:t>時間、</a:t>
            </a:r>
            <a:endParaRPr kumimoji="1" lang="en-US" altLang="ja-JP" dirty="0"/>
          </a:p>
          <a:p>
            <a:r>
              <a:rPr kumimoji="1" lang="ja-JP" altLang="en-US" dirty="0"/>
              <a:t>クイックソートを使えば </a:t>
            </a:r>
            <a:r>
              <a:rPr kumimoji="1" lang="en-US" altLang="ja-JP" dirty="0"/>
              <a:t>n log n </a:t>
            </a:r>
            <a:r>
              <a:rPr kumimoji="1" lang="ja-JP" altLang="en-US" dirty="0"/>
              <a:t>時間かかります。</a:t>
            </a:r>
            <a:endParaRPr kumimoji="1" lang="en-US" altLang="ja-JP" dirty="0"/>
          </a:p>
          <a:p>
            <a:r>
              <a:rPr kumimoji="1" lang="en-US" altLang="ja-JP" dirty="0"/>
              <a:t>n^2 </a:t>
            </a:r>
            <a:r>
              <a:rPr kumimoji="1" lang="ja-JP" altLang="en-US" dirty="0"/>
              <a:t>と </a:t>
            </a:r>
            <a:r>
              <a:rPr kumimoji="1" lang="en-US" altLang="ja-JP" dirty="0"/>
              <a:t>n log n </a:t>
            </a:r>
            <a:r>
              <a:rPr kumimoji="1" lang="ja-JP" altLang="en-US" dirty="0"/>
              <a:t>を比べてみましょう。</a:t>
            </a:r>
            <a:endParaRPr kumimoji="1" lang="en-US" altLang="ja-JP" dirty="0"/>
          </a:p>
          <a:p>
            <a:r>
              <a:rPr kumimoji="1" lang="ja-JP" altLang="en-US" dirty="0"/>
              <a:t>例えば、</a:t>
            </a:r>
            <a:r>
              <a:rPr kumimoji="1" lang="en-US" altLang="ja-JP" dirty="0"/>
              <a:t>10</a:t>
            </a:r>
            <a:r>
              <a:rPr kumimoji="1" lang="ja-JP" altLang="en-US" dirty="0"/>
              <a:t>個のデータに対して、どちらも </a:t>
            </a:r>
            <a:r>
              <a:rPr kumimoji="1" lang="en-US" altLang="ja-JP" dirty="0"/>
              <a:t>1</a:t>
            </a:r>
            <a:r>
              <a:rPr kumimoji="1" lang="ja-JP" altLang="en-US" dirty="0"/>
              <a:t>秒で答えがでるとします。</a:t>
            </a:r>
            <a:endParaRPr kumimoji="1" lang="en-US" altLang="ja-JP" dirty="0"/>
          </a:p>
          <a:p>
            <a:r>
              <a:rPr kumimoji="1" lang="ja-JP" altLang="en-US" dirty="0"/>
              <a:t>このとき、データが</a:t>
            </a:r>
            <a:r>
              <a:rPr kumimoji="1" lang="en-US" altLang="ja-JP" dirty="0"/>
              <a:t>100</a:t>
            </a:r>
            <a:r>
              <a:rPr kumimoji="1" lang="ja-JP" altLang="en-US" dirty="0"/>
              <a:t>個になると、 </a:t>
            </a:r>
            <a:r>
              <a:rPr kumimoji="1" lang="en-US" altLang="ja-JP" dirty="0"/>
              <a:t>n log n </a:t>
            </a:r>
            <a:r>
              <a:rPr kumimoji="1" lang="ja-JP" altLang="en-US" dirty="0"/>
              <a:t>では </a:t>
            </a:r>
            <a:r>
              <a:rPr kumimoji="1" lang="en-US" altLang="ja-JP" dirty="0"/>
              <a:t>32</a:t>
            </a:r>
            <a:r>
              <a:rPr kumimoji="1" lang="ja-JP" altLang="en-US" dirty="0"/>
              <a:t>秒、</a:t>
            </a:r>
            <a:r>
              <a:rPr kumimoji="1" lang="en-US" altLang="ja-JP" dirty="0"/>
              <a:t>n^2 </a:t>
            </a:r>
            <a:r>
              <a:rPr kumimoji="1" lang="ja-JP" altLang="en-US" dirty="0"/>
              <a:t>では</a:t>
            </a:r>
            <a:r>
              <a:rPr kumimoji="1" lang="en-US" altLang="ja-JP" dirty="0"/>
              <a:t>100</a:t>
            </a:r>
            <a:r>
              <a:rPr kumimoji="1" lang="ja-JP" altLang="en-US" dirty="0"/>
              <a:t>秒です。</a:t>
            </a:r>
            <a:endParaRPr kumimoji="1" lang="en-US" altLang="ja-JP" dirty="0"/>
          </a:p>
          <a:p>
            <a:r>
              <a:rPr kumimoji="1" lang="ja-JP" altLang="en-US" dirty="0"/>
              <a:t>データが</a:t>
            </a:r>
            <a:r>
              <a:rPr kumimoji="1" lang="en-US" altLang="ja-JP" dirty="0"/>
              <a:t>1000</a:t>
            </a:r>
            <a:r>
              <a:rPr kumimoji="1" lang="ja-JP" altLang="en-US" dirty="0"/>
              <a:t>個になると</a:t>
            </a:r>
            <a:r>
              <a:rPr kumimoji="1" lang="en-US" altLang="ja-JP" dirty="0"/>
              <a:t>12</a:t>
            </a:r>
            <a:r>
              <a:rPr kumimoji="1" lang="ja-JP" altLang="en-US" dirty="0"/>
              <a:t>分と</a:t>
            </a:r>
            <a:r>
              <a:rPr kumimoji="1" lang="en-US" altLang="ja-JP" dirty="0"/>
              <a:t>3</a:t>
            </a:r>
            <a:r>
              <a:rPr kumimoji="1" lang="ja-JP" altLang="en-US" dirty="0"/>
              <a:t>時間。このあたりになると、時間差が大きくなりますね。</a:t>
            </a:r>
            <a:endParaRPr kumimoji="1" lang="en-US" altLang="ja-JP" dirty="0"/>
          </a:p>
          <a:p>
            <a:r>
              <a:rPr kumimoji="1" lang="en-US" altLang="ja-JP" dirty="0"/>
              <a:t>12</a:t>
            </a:r>
            <a:r>
              <a:rPr kumimoji="1" lang="ja-JP" altLang="en-US" dirty="0"/>
              <a:t>分ならエンターキーを押してからコーヒーでも飲んでいればすぐですが、</a:t>
            </a:r>
            <a:endParaRPr kumimoji="1" lang="en-US" altLang="ja-JP" dirty="0"/>
          </a:p>
          <a:p>
            <a:r>
              <a:rPr kumimoji="1" lang="en-US" altLang="ja-JP" dirty="0"/>
              <a:t>3</a:t>
            </a:r>
            <a:r>
              <a:rPr kumimoji="1" lang="ja-JP" altLang="en-US" dirty="0"/>
              <a:t>時間だとただ待つにはつらい時間ですね。</a:t>
            </a:r>
            <a:endParaRPr kumimoji="1" lang="en-US" altLang="ja-JP" dirty="0"/>
          </a:p>
          <a:p>
            <a:r>
              <a:rPr kumimoji="1" lang="ja-JP" altLang="en-US" dirty="0"/>
              <a:t>データが</a:t>
            </a:r>
            <a:r>
              <a:rPr kumimoji="1" lang="en-US" altLang="ja-JP" dirty="0"/>
              <a:t>1</a:t>
            </a:r>
            <a:r>
              <a:rPr kumimoji="1" lang="ja-JP" altLang="en-US" dirty="0"/>
              <a:t>万個だと </a:t>
            </a:r>
            <a:r>
              <a:rPr kumimoji="1" lang="en-US" altLang="ja-JP" dirty="0"/>
              <a:t>n log n</a:t>
            </a:r>
            <a:r>
              <a:rPr kumimoji="1" lang="ja-JP" altLang="en-US" dirty="0"/>
              <a:t> が</a:t>
            </a:r>
            <a:r>
              <a:rPr kumimoji="1" lang="en-US" altLang="ja-JP" dirty="0"/>
              <a:t>3</a:t>
            </a:r>
            <a:r>
              <a:rPr kumimoji="1" lang="ja-JP" altLang="en-US" dirty="0"/>
              <a:t>時間なのに対して、</a:t>
            </a:r>
            <a:r>
              <a:rPr kumimoji="1" lang="en-US" altLang="ja-JP" dirty="0"/>
              <a:t>n^2 </a:t>
            </a:r>
            <a:r>
              <a:rPr kumimoji="1" lang="ja-JP" altLang="en-US" dirty="0"/>
              <a:t>は </a:t>
            </a:r>
            <a:r>
              <a:rPr kumimoji="1" lang="en-US" altLang="ja-JP" dirty="0"/>
              <a:t>10 </a:t>
            </a:r>
            <a:r>
              <a:rPr kumimoji="1" lang="ja-JP" altLang="en-US" dirty="0"/>
              <a:t>日かかります。</a:t>
            </a:r>
            <a:endParaRPr kumimoji="1" lang="en-US" altLang="ja-JP" dirty="0"/>
          </a:p>
          <a:p>
            <a:r>
              <a:rPr kumimoji="1" lang="ja-JP" altLang="en-US" dirty="0"/>
              <a:t>データが</a:t>
            </a:r>
            <a:r>
              <a:rPr kumimoji="1" lang="en-US" altLang="ja-JP" dirty="0"/>
              <a:t>10 </a:t>
            </a:r>
            <a:r>
              <a:rPr kumimoji="1" lang="ja-JP" altLang="en-US" dirty="0"/>
              <a:t>万個になると、</a:t>
            </a:r>
            <a:r>
              <a:rPr kumimoji="1" lang="en-US" altLang="ja-JP" dirty="0"/>
              <a:t>n log n </a:t>
            </a:r>
            <a:r>
              <a:rPr kumimoji="1" lang="ja-JP" altLang="en-US" dirty="0"/>
              <a:t>でも </a:t>
            </a:r>
            <a:r>
              <a:rPr kumimoji="1" lang="en-US" altLang="ja-JP" dirty="0"/>
              <a:t>3 </a:t>
            </a:r>
            <a:r>
              <a:rPr kumimoji="1" lang="ja-JP" altLang="en-US" dirty="0"/>
              <a:t>日かかります。</a:t>
            </a:r>
            <a:r>
              <a:rPr kumimoji="1" lang="en-US" altLang="ja-JP" dirty="0"/>
              <a:t>3</a:t>
            </a:r>
            <a:r>
              <a:rPr kumimoji="1" lang="ja-JP" altLang="en-US" dirty="0"/>
              <a:t>日は長いですが、待てなくはありません。</a:t>
            </a:r>
            <a:endParaRPr kumimoji="1" lang="en-US" altLang="ja-JP" dirty="0"/>
          </a:p>
          <a:p>
            <a:r>
              <a:rPr kumimoji="1" lang="ja-JP" altLang="en-US" dirty="0"/>
              <a:t>しかし </a:t>
            </a:r>
            <a:r>
              <a:rPr kumimoji="1" lang="en-US" altLang="ja-JP" dirty="0"/>
              <a:t>n^2 </a:t>
            </a:r>
            <a:r>
              <a:rPr kumimoji="1" lang="ja-JP" altLang="en-US" dirty="0"/>
              <a:t>だと </a:t>
            </a:r>
            <a:r>
              <a:rPr kumimoji="1" lang="en-US" altLang="ja-JP" dirty="0"/>
              <a:t>3 </a:t>
            </a:r>
            <a:r>
              <a:rPr kumimoji="1" lang="ja-JP" altLang="en-US" dirty="0"/>
              <a:t>年です。</a:t>
            </a:r>
            <a:r>
              <a:rPr kumimoji="1" lang="en-US" altLang="ja-JP" dirty="0"/>
              <a:t>3</a:t>
            </a:r>
            <a:r>
              <a:rPr kumimoji="1" lang="ja-JP" altLang="en-US" dirty="0"/>
              <a:t>年もかかっては、卒研ではできませんね。</a:t>
            </a:r>
            <a:endParaRPr kumimoji="1" lang="en-US" altLang="ja-JP" dirty="0"/>
          </a:p>
          <a:p>
            <a:r>
              <a:rPr kumimoji="1" lang="ja-JP" altLang="en-US" dirty="0"/>
              <a:t>これが </a:t>
            </a:r>
            <a:r>
              <a:rPr kumimoji="1" lang="en-US" altLang="ja-JP" dirty="0"/>
              <a:t>2^n </a:t>
            </a:r>
            <a:r>
              <a:rPr kumimoji="1" lang="ja-JP" altLang="en-US" dirty="0"/>
              <a:t>のアルゴリズムになるともっと大変です。</a:t>
            </a:r>
            <a:endParaRPr kumimoji="1" lang="en-US" altLang="ja-JP" dirty="0"/>
          </a:p>
          <a:p>
            <a:r>
              <a:rPr kumimoji="1" lang="en-US" altLang="ja-JP" dirty="0"/>
              <a:t>10</a:t>
            </a:r>
            <a:r>
              <a:rPr kumimoji="1" lang="ja-JP" altLang="en-US" dirty="0"/>
              <a:t>個なら</a:t>
            </a:r>
            <a:r>
              <a:rPr kumimoji="1" lang="en-US" altLang="ja-JP" dirty="0"/>
              <a:t>1</a:t>
            </a:r>
            <a:r>
              <a:rPr kumimoji="1" lang="ja-JP" altLang="en-US" dirty="0"/>
              <a:t>秒で解けても</a:t>
            </a:r>
            <a:r>
              <a:rPr kumimoji="1" lang="en-US" altLang="ja-JP" dirty="0"/>
              <a:t>100</a:t>
            </a:r>
            <a:r>
              <a:rPr kumimoji="1" lang="ja-JP" altLang="en-US" dirty="0"/>
              <a:t>個だと</a:t>
            </a:r>
            <a:r>
              <a:rPr kumimoji="1" lang="en-US" altLang="ja-JP" dirty="0"/>
              <a:t>10^19 </a:t>
            </a:r>
            <a:r>
              <a:rPr kumimoji="1" lang="ja-JP" altLang="en-US" dirty="0"/>
              <a:t>年かかります。</a:t>
            </a:r>
            <a:endParaRPr kumimoji="1" lang="en-US" altLang="ja-JP" dirty="0"/>
          </a:p>
          <a:p>
            <a:r>
              <a:rPr kumimoji="1" lang="ja-JP" altLang="en-US" dirty="0"/>
              <a:t>宇宙の年齢が</a:t>
            </a:r>
            <a:r>
              <a:rPr kumimoji="1" lang="en-US" altLang="ja-JP" dirty="0"/>
              <a:t>10^11 </a:t>
            </a:r>
            <a:r>
              <a:rPr kumimoji="1" lang="ja-JP" altLang="en-US" dirty="0"/>
              <a:t>年ですから、宇宙ができてから計算し続けたとしても、まざ全体の一億分の</a:t>
            </a:r>
            <a:r>
              <a:rPr kumimoji="1" lang="en-US" altLang="ja-JP" dirty="0"/>
              <a:t>1</a:t>
            </a:r>
            <a:r>
              <a:rPr kumimoji="1" lang="ja-JP" altLang="en-US" dirty="0"/>
              <a:t>しか計算できていません。</a:t>
            </a:r>
            <a:endParaRPr kumimoji="1" lang="en-US" altLang="ja-JP" dirty="0"/>
          </a:p>
          <a:p>
            <a:r>
              <a:rPr kumimoji="1" lang="ja-JP" altLang="en-US" dirty="0"/>
              <a:t>このことからわかるように、計算時間の短縮は、アルゴリズムを改良することが重要になります。</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36</a:t>
            </a:fld>
            <a:endParaRPr lang="en-US" altLang="ja-JP"/>
          </a:p>
        </p:txBody>
      </p:sp>
    </p:spTree>
    <p:extLst>
      <p:ext uri="{BB962C8B-B14F-4D97-AF65-F5344CB8AC3E}">
        <p14:creationId xmlns:p14="http://schemas.microsoft.com/office/powerpoint/2010/main" val="8122416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アルゴリズムを改良すると高速化できますが、</a:t>
            </a:r>
            <a:endParaRPr kumimoji="1" lang="en-US" altLang="ja-JP" dirty="0"/>
          </a:p>
          <a:p>
            <a:r>
              <a:rPr kumimoji="1" lang="ja-JP" altLang="en-US" dirty="0"/>
              <a:t>いくらでも速くできるわけではありません。</a:t>
            </a:r>
            <a:endParaRPr kumimoji="1" lang="en-US" altLang="ja-JP" dirty="0"/>
          </a:p>
          <a:p>
            <a:r>
              <a:rPr kumimoji="1" lang="ja-JP" altLang="en-US" dirty="0"/>
              <a:t>計算量には下界、それ以上速くできないという限界があります。</a:t>
            </a:r>
            <a:endParaRPr kumimoji="1" lang="en-US" altLang="ja-JP" dirty="0"/>
          </a:p>
          <a:p>
            <a:r>
              <a:rPr kumimoji="1" lang="ja-JP" altLang="en-US" dirty="0"/>
              <a:t>例えば、ソーティングの下界は </a:t>
            </a:r>
            <a:r>
              <a:rPr kumimoji="1" lang="en-US" altLang="ja-JP" dirty="0"/>
              <a:t>n log n </a:t>
            </a:r>
            <a:r>
              <a:rPr kumimoji="1" lang="ja-JP" altLang="en-US" dirty="0"/>
              <a:t>です。</a:t>
            </a:r>
            <a:endParaRPr kumimoji="1" lang="en-US" altLang="ja-JP" dirty="0"/>
          </a:p>
          <a:p>
            <a:r>
              <a:rPr kumimoji="1" lang="ja-JP" altLang="en-US" dirty="0"/>
              <a:t>クイックソートの計算量は </a:t>
            </a:r>
            <a:r>
              <a:rPr kumimoji="1" lang="en-US" altLang="ja-JP" dirty="0"/>
              <a:t>n log n </a:t>
            </a:r>
            <a:r>
              <a:rPr kumimoji="1" lang="ja-JP" altLang="en-US" dirty="0"/>
              <a:t>ですから、</a:t>
            </a:r>
            <a:endParaRPr kumimoji="1" lang="en-US" altLang="ja-JP" dirty="0"/>
          </a:p>
          <a:p>
            <a:r>
              <a:rPr kumimoji="1" lang="ja-JP" altLang="en-US" dirty="0"/>
              <a:t>ソーティングは、どんなに頑張ってもこれ以上速くはならないわけです。</a:t>
            </a:r>
            <a:endParaRPr kumimoji="1" lang="en-US" altLang="ja-JP" dirty="0"/>
          </a:p>
          <a:p>
            <a:r>
              <a:rPr kumimoji="1" lang="ja-JP" altLang="en-US" dirty="0"/>
              <a:t>同様に、ナップサック問題の下界は、おそらく </a:t>
            </a:r>
            <a:r>
              <a:rPr kumimoji="1" lang="en-US" altLang="ja-JP" dirty="0"/>
              <a:t>2^n </a:t>
            </a:r>
            <a:r>
              <a:rPr kumimoji="1" lang="ja-JP" altLang="en-US" dirty="0"/>
              <a:t>と言われています。</a:t>
            </a:r>
            <a:endParaRPr kumimoji="1" lang="en-US" altLang="ja-JP" dirty="0"/>
          </a:p>
          <a:p>
            <a:r>
              <a:rPr kumimoji="1" lang="ja-JP" altLang="en-US" dirty="0"/>
              <a:t>先ほど説明しましたように </a:t>
            </a:r>
            <a:r>
              <a:rPr kumimoji="1" lang="en-US" altLang="ja-JP" dirty="0"/>
              <a:t>2^n </a:t>
            </a:r>
            <a:r>
              <a:rPr kumimoji="1" lang="ja-JP" altLang="en-US" dirty="0"/>
              <a:t>時間かかるものを解くには宇宙の年齢よりも長い時間が必要になります。</a:t>
            </a:r>
            <a:endParaRPr kumimoji="1" lang="en-US" altLang="ja-JP" dirty="0"/>
          </a:p>
          <a:p>
            <a:r>
              <a:rPr kumimoji="1" lang="ja-JP" altLang="en-US" dirty="0"/>
              <a:t>このように、それぞれの問題には下界があり、アルゴリズムの改良もどこかで壁にぶつかります。</a:t>
            </a:r>
            <a:endParaRPr kumimoji="1" lang="en-US" altLang="ja-JP" dirty="0"/>
          </a:p>
          <a:p>
            <a:r>
              <a:rPr kumimoji="1" lang="ja-JP" altLang="en-US" dirty="0"/>
              <a:t>しかし、この下界は、あくまで</a:t>
            </a:r>
            <a:r>
              <a:rPr kumimoji="1" lang="en-US" altLang="ja-JP" dirty="0"/>
              <a:t>1</a:t>
            </a:r>
            <a:r>
              <a:rPr kumimoji="1" lang="ja-JP" altLang="en-US" dirty="0"/>
              <a:t>台の計算機を使った場合です。</a:t>
            </a:r>
            <a:endParaRPr kumimoji="1" lang="en-US" altLang="ja-JP" dirty="0"/>
          </a:p>
          <a:p>
            <a:r>
              <a:rPr kumimoji="1" lang="ja-JP" altLang="en-US" dirty="0"/>
              <a:t>複数の計算機を使えば、この下界を突破できます。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37</a:t>
            </a:fld>
            <a:endParaRPr lang="en-US" altLang="ja-JP"/>
          </a:p>
        </p:txBody>
      </p:sp>
    </p:spTree>
    <p:extLst>
      <p:ext uri="{BB962C8B-B14F-4D97-AF65-F5344CB8AC3E}">
        <p14:creationId xmlns:p14="http://schemas.microsoft.com/office/powerpoint/2010/main" val="375221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それではどんな処理を並列かすればいいのでしょうか。</a:t>
            </a:r>
            <a:endParaRPr kumimoji="1" lang="en-US" altLang="ja-JP" dirty="0"/>
          </a:p>
          <a:p>
            <a:r>
              <a:rPr kumimoji="1" lang="ja-JP" altLang="en-US" dirty="0"/>
              <a:t>どんな処理でも早くできた方がうれしいので、</a:t>
            </a:r>
            <a:endParaRPr kumimoji="1" lang="en-US" altLang="ja-JP" dirty="0"/>
          </a:p>
          <a:p>
            <a:r>
              <a:rPr kumimoji="1" lang="ja-JP" altLang="en-US" dirty="0"/>
              <a:t>並列化の対象は何でも</a:t>
            </a:r>
            <a:r>
              <a:rPr kumimoji="1" lang="en-US" altLang="ja-JP" dirty="0"/>
              <a:t>OK</a:t>
            </a:r>
            <a:r>
              <a:rPr kumimoji="1" lang="ja-JP" altLang="en-US" dirty="0"/>
              <a:t>です。</a:t>
            </a:r>
            <a:endParaRPr kumimoji="1" lang="en-US" altLang="ja-JP" dirty="0"/>
          </a:p>
          <a:p>
            <a:r>
              <a:rPr kumimoji="1" lang="ja-JP" altLang="en-US" dirty="0"/>
              <a:t>しかし、並列化するためには複数の計算機が必要ですので、</a:t>
            </a:r>
            <a:endParaRPr kumimoji="1" lang="en-US" altLang="ja-JP" dirty="0"/>
          </a:p>
          <a:p>
            <a:r>
              <a:rPr kumimoji="1" lang="ja-JP" altLang="en-US" dirty="0"/>
              <a:t>それなりに費用がかかります。</a:t>
            </a:r>
            <a:endParaRPr kumimoji="1" lang="en-US" altLang="ja-JP" dirty="0"/>
          </a:p>
          <a:p>
            <a:r>
              <a:rPr kumimoji="1" lang="ja-JP" altLang="en-US" dirty="0"/>
              <a:t>ですので、費用対効果を考えて対象を選ぶ必要があります。</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38</a:t>
            </a:fld>
            <a:endParaRPr kumimoji="1" lang="ja-JP" altLang="en-US"/>
          </a:p>
        </p:txBody>
      </p:sp>
    </p:spTree>
    <p:extLst>
      <p:ext uri="{BB962C8B-B14F-4D97-AF65-F5344CB8AC3E}">
        <p14:creationId xmlns:p14="http://schemas.microsoft.com/office/powerpoint/2010/main" val="1568333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多数の計算機で並列化すれば、</a:t>
            </a:r>
            <a:r>
              <a:rPr kumimoji="1" lang="en-US" altLang="ja-JP" dirty="0"/>
              <a:t>1</a:t>
            </a:r>
            <a:r>
              <a:rPr kumimoji="1" lang="ja-JP" altLang="en-US" dirty="0"/>
              <a:t>台の計算機よりも速く処理できます。</a:t>
            </a:r>
            <a:endParaRPr kumimoji="1" lang="en-US" altLang="ja-JP" dirty="0"/>
          </a:p>
          <a:p>
            <a:r>
              <a:rPr kumimoji="1" lang="ja-JP" altLang="en-US" dirty="0"/>
              <a:t>しかし並列化にはいくつか問題点もあります。</a:t>
            </a:r>
            <a:endParaRPr kumimoji="1" lang="en-US" altLang="ja-JP" dirty="0"/>
          </a:p>
          <a:p>
            <a:r>
              <a:rPr kumimoji="1" lang="ja-JP" altLang="en-US" dirty="0"/>
              <a:t>並列計算をするためには、当然ならが並列計算機が必要です。</a:t>
            </a:r>
            <a:endParaRPr kumimoji="1" lang="en-US" altLang="ja-JP" dirty="0"/>
          </a:p>
          <a:p>
            <a:r>
              <a:rPr kumimoji="1" lang="ja-JP" altLang="en-US" dirty="0"/>
              <a:t>しかし並列計算機は非常に高価です。</a:t>
            </a:r>
            <a:endParaRPr kumimoji="1" lang="en-US" altLang="ja-JP" dirty="0"/>
          </a:p>
          <a:p>
            <a:r>
              <a:rPr kumimoji="1" lang="ja-JP" altLang="en-US" dirty="0"/>
              <a:t>また、並列化をするためには、並列アルゴリズムが必要です。</a:t>
            </a:r>
            <a:endParaRPr kumimoji="1" lang="en-US" altLang="ja-JP" dirty="0"/>
          </a:p>
          <a:p>
            <a:r>
              <a:rPr kumimoji="1" lang="ja-JP" altLang="en-US" dirty="0"/>
              <a:t>並列アルゴリズムは、複数の計算機がうまく協調して動作するように考えて作らねばなりません。</a:t>
            </a:r>
            <a:endParaRPr kumimoji="1" lang="en-US" altLang="ja-JP" dirty="0"/>
          </a:p>
          <a:p>
            <a:r>
              <a:rPr kumimoji="1" lang="ja-JP" altLang="en-US" dirty="0"/>
              <a:t>また、どんな問題でも並列化できるとは限りません。</a:t>
            </a:r>
            <a:endParaRPr kumimoji="1" lang="en-US" altLang="ja-JP" dirty="0"/>
          </a:p>
          <a:p>
            <a:r>
              <a:rPr kumimoji="1" lang="ja-JP" altLang="en-US" dirty="0"/>
              <a:t>本質的に、並列化がしにくい問題もあります。</a:t>
            </a:r>
            <a:endParaRPr kumimoji="1" lang="en-US" altLang="ja-JP" dirty="0"/>
          </a:p>
          <a:p>
            <a:r>
              <a:rPr kumimoji="1" lang="ja-JP" altLang="en-US" dirty="0"/>
              <a:t>そして、並列化しても速度の上限はあります。</a:t>
            </a:r>
            <a:endParaRPr kumimoji="1" lang="en-US" altLang="ja-JP" dirty="0"/>
          </a:p>
          <a:p>
            <a:r>
              <a:rPr kumimoji="1" lang="ja-JP" altLang="en-US" dirty="0"/>
              <a:t>並列化しても必要な速さが得られるとは限りません。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39</a:t>
            </a:fld>
            <a:endParaRPr lang="en-US" altLang="ja-JP"/>
          </a:p>
        </p:txBody>
      </p:sp>
    </p:spTree>
    <p:extLst>
      <p:ext uri="{BB962C8B-B14F-4D97-AF65-F5344CB8AC3E}">
        <p14:creationId xmlns:p14="http://schemas.microsoft.com/office/powerpoint/2010/main" val="2906019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するとクラスコードの入力画面になりますので、入力して「参加」を押してください。</a:t>
            </a:r>
            <a:r>
              <a:rPr kumimoji="1" lang="en-US" altLang="ja-JP" dirty="0"/>
              <a: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卒研ゼミのクラスコードは </a:t>
            </a:r>
            <a:r>
              <a:rPr kumimoji="1" lang="en-US" altLang="ja-JP" dirty="0"/>
              <a:t>gqrmyfk </a:t>
            </a:r>
            <a:r>
              <a:rPr kumimoji="1" lang="ja-JP" altLang="en-US" dirty="0"/>
              <a:t>です。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4</a:t>
            </a:fld>
            <a:endParaRPr kumimoji="1" lang="ja-JP" altLang="en-US"/>
          </a:p>
        </p:txBody>
      </p:sp>
    </p:spTree>
    <p:extLst>
      <p:ext uri="{BB962C8B-B14F-4D97-AF65-F5344CB8AC3E}">
        <p14:creationId xmlns:p14="http://schemas.microsoft.com/office/powerpoint/2010/main" val="1357393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並列化が必要な対象としては、</a:t>
            </a:r>
            <a:endParaRPr kumimoji="1" lang="en-US" altLang="ja-JP" dirty="0"/>
          </a:p>
          <a:p>
            <a:r>
              <a:rPr kumimoji="1" lang="ja-JP" altLang="en-US" dirty="0"/>
              <a:t>まず処理速度が必要な場合です。</a:t>
            </a:r>
            <a:endParaRPr kumimoji="1" lang="en-US" altLang="ja-JP" dirty="0"/>
          </a:p>
          <a:p>
            <a:r>
              <a:rPr kumimoji="1" lang="ja-JP" altLang="en-US" dirty="0"/>
              <a:t>リアルタイム処理が必要な場合や、期限が設けられている場合など、</a:t>
            </a:r>
            <a:endParaRPr kumimoji="1" lang="en-US" altLang="ja-JP" dirty="0"/>
          </a:p>
          <a:p>
            <a:r>
              <a:rPr kumimoji="1" lang="ja-JP" altLang="en-US" dirty="0"/>
              <a:t>短時間で処理しなければならないことであれば並列化するメリットが大きくなります。</a:t>
            </a:r>
            <a:endParaRPr kumimoji="1" lang="en-US" altLang="ja-JP" dirty="0"/>
          </a:p>
          <a:p>
            <a:r>
              <a:rPr kumimoji="1" lang="ja-JP" altLang="en-US" dirty="0"/>
              <a:t>また、計算機</a:t>
            </a:r>
            <a:r>
              <a:rPr kumimoji="1" lang="en-US" altLang="ja-JP" dirty="0"/>
              <a:t>1</a:t>
            </a:r>
            <a:r>
              <a:rPr kumimoji="1" lang="ja-JP" altLang="en-US" dirty="0"/>
              <a:t>台では処理しきれない複雑な問題では、</a:t>
            </a:r>
            <a:endParaRPr kumimoji="1" lang="en-US" altLang="ja-JP" dirty="0"/>
          </a:p>
          <a:p>
            <a:r>
              <a:rPr kumimoji="1" lang="ja-JP" altLang="en-US" dirty="0"/>
              <a:t>多数の計算機で処理を分散してやることで正確に計算できるようになります。</a:t>
            </a:r>
            <a:endParaRPr kumimoji="1" lang="en-US" altLang="ja-JP" dirty="0"/>
          </a:p>
          <a:p>
            <a:r>
              <a:rPr kumimoji="1" lang="ja-JP" altLang="en-US" dirty="0"/>
              <a:t>また、費用をかけてもする意義のある重要な処理であれば、</a:t>
            </a:r>
            <a:endParaRPr kumimoji="1" lang="en-US" altLang="ja-JP" dirty="0"/>
          </a:p>
          <a:p>
            <a:r>
              <a:rPr kumimoji="1" lang="ja-JP" altLang="en-US" dirty="0"/>
              <a:t>多少費用はかかってもいいので計算機を多数用意する、という選択もあり得ます。</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40</a:t>
            </a:fld>
            <a:endParaRPr kumimoji="1" lang="ja-JP" altLang="en-US"/>
          </a:p>
        </p:txBody>
      </p:sp>
    </p:spTree>
    <p:extLst>
      <p:ext uri="{BB962C8B-B14F-4D97-AF65-F5344CB8AC3E}">
        <p14:creationId xmlns:p14="http://schemas.microsoft.com/office/powerpoint/2010/main" val="1772332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並列化を行えば、処理速度は速くなります。</a:t>
            </a:r>
            <a:endParaRPr kumimoji="1" lang="en-US" altLang="ja-JP" dirty="0"/>
          </a:p>
          <a:p>
            <a:r>
              <a:rPr kumimoji="1" lang="ja-JP" altLang="en-US" dirty="0"/>
              <a:t>しかし、並列化によるスピードアップには上限があります。</a:t>
            </a:r>
            <a:endParaRPr kumimoji="1" lang="en-US" altLang="ja-JP" dirty="0"/>
          </a:p>
          <a:p>
            <a:r>
              <a:rPr kumimoji="1" lang="ja-JP" altLang="en-US" dirty="0"/>
              <a:t>並列化によるスピードアップは、どんなに頑張っても、計算機台数倍までしか上がりません。</a:t>
            </a:r>
            <a:endParaRPr kumimoji="1" lang="en-US" altLang="ja-JP" dirty="0"/>
          </a:p>
          <a:p>
            <a:r>
              <a:rPr kumimoji="1" lang="ja-JP" altLang="en-US" dirty="0"/>
              <a:t>計算機を</a:t>
            </a:r>
            <a:r>
              <a:rPr kumimoji="1" lang="en-US" altLang="ja-JP" dirty="0"/>
              <a:t>10</a:t>
            </a:r>
            <a:r>
              <a:rPr kumimoji="1" lang="ja-JP" altLang="en-US" dirty="0"/>
              <a:t>台使うなら、</a:t>
            </a:r>
            <a:r>
              <a:rPr kumimoji="1" lang="en-US" altLang="ja-JP" dirty="0"/>
              <a:t>10</a:t>
            </a:r>
            <a:r>
              <a:rPr kumimoji="1" lang="ja-JP" altLang="en-US" dirty="0"/>
              <a:t>倍まで、</a:t>
            </a:r>
            <a:r>
              <a:rPr kumimoji="1" lang="en-US" altLang="ja-JP" dirty="0"/>
              <a:t>100</a:t>
            </a:r>
            <a:r>
              <a:rPr kumimoji="1" lang="ja-JP" altLang="en-US" dirty="0"/>
              <a:t>台使うなら</a:t>
            </a:r>
            <a:r>
              <a:rPr kumimoji="1" lang="en-US" altLang="ja-JP" dirty="0"/>
              <a:t>100</a:t>
            </a:r>
            <a:r>
              <a:rPr kumimoji="1" lang="ja-JP" altLang="en-US" dirty="0"/>
              <a:t>倍までしか上がりません。</a:t>
            </a:r>
            <a:endParaRPr kumimoji="1" lang="en-US" altLang="ja-JP" dirty="0"/>
          </a:p>
          <a:p>
            <a:r>
              <a:rPr kumimoji="1" lang="ja-JP" altLang="en-US" dirty="0"/>
              <a:t>例えば、</a:t>
            </a:r>
            <a:r>
              <a:rPr kumimoji="1" lang="en-US" altLang="ja-JP" dirty="0"/>
              <a:t>1</a:t>
            </a:r>
            <a:r>
              <a:rPr kumimoji="1" lang="ja-JP" altLang="en-US" dirty="0"/>
              <a:t>台の計算機で</a:t>
            </a:r>
            <a:r>
              <a:rPr kumimoji="1" lang="en-US" altLang="ja-JP" dirty="0"/>
              <a:t>1</a:t>
            </a:r>
            <a:r>
              <a:rPr kumimoji="1" lang="ja-JP" altLang="en-US" dirty="0"/>
              <a:t>時間かかる処理があるとします。</a:t>
            </a:r>
            <a:endParaRPr kumimoji="1" lang="en-US" altLang="ja-JP" dirty="0"/>
          </a:p>
          <a:p>
            <a:r>
              <a:rPr kumimoji="1" lang="ja-JP" altLang="en-US" dirty="0"/>
              <a:t>このとき、</a:t>
            </a:r>
            <a:r>
              <a:rPr kumimoji="1" lang="en-US" altLang="ja-JP" dirty="0"/>
              <a:t>6</a:t>
            </a:r>
            <a:r>
              <a:rPr kumimoji="1" lang="ja-JP" altLang="en-US" dirty="0"/>
              <a:t>台計算機で並列に処理を行う場合、どんなに頑張っても、処理時間は</a:t>
            </a:r>
            <a:r>
              <a:rPr kumimoji="1" lang="en-US" altLang="ja-JP" dirty="0"/>
              <a:t>1</a:t>
            </a:r>
            <a:r>
              <a:rPr kumimoji="1" lang="ja-JP" altLang="en-US" dirty="0"/>
              <a:t>台の場合の</a:t>
            </a:r>
            <a:r>
              <a:rPr kumimoji="1" lang="en-US" altLang="ja-JP" dirty="0"/>
              <a:t>1/6</a:t>
            </a:r>
            <a:r>
              <a:rPr kumimoji="1" lang="ja-JP" altLang="en-US" dirty="0"/>
              <a:t>、</a:t>
            </a:r>
            <a:r>
              <a:rPr kumimoji="1" lang="en-US" altLang="ja-JP" dirty="0"/>
              <a:t>10</a:t>
            </a:r>
            <a:r>
              <a:rPr kumimoji="1" lang="ja-JP" altLang="en-US" dirty="0"/>
              <a:t>分は必要になります。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41</a:t>
            </a:fld>
            <a:endParaRPr lang="en-US" altLang="ja-JP"/>
          </a:p>
        </p:txBody>
      </p:sp>
    </p:spTree>
    <p:extLst>
      <p:ext uri="{BB962C8B-B14F-4D97-AF65-F5344CB8AC3E}">
        <p14:creationId xmlns:p14="http://schemas.microsoft.com/office/powerpoint/2010/main" val="1148065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多数の計算機を用いて並列化を行う目的は、計算のスピードアップです。</a:t>
            </a:r>
            <a:endParaRPr kumimoji="1" lang="en-US" altLang="ja-JP" dirty="0"/>
          </a:p>
          <a:p>
            <a:r>
              <a:rPr kumimoji="1" lang="ja-JP" altLang="en-US" dirty="0"/>
              <a:t>このとき、どのまでスピードアップを目指すか、については</a:t>
            </a:r>
            <a:r>
              <a:rPr kumimoji="1" lang="en-US" altLang="ja-JP" dirty="0"/>
              <a:t>2</a:t>
            </a:r>
            <a:r>
              <a:rPr kumimoji="1" lang="ja-JP" altLang="en-US" dirty="0"/>
              <a:t>つの目標があります。</a:t>
            </a:r>
            <a:endParaRPr kumimoji="1" lang="en-US" altLang="ja-JP" dirty="0"/>
          </a:p>
          <a:p>
            <a:r>
              <a:rPr kumimoji="1" lang="ja-JP" altLang="en-US" dirty="0"/>
              <a:t>一つは、最速化、計算機を何台使ってもいいからとにかく速くする、という目標です。</a:t>
            </a:r>
            <a:endParaRPr kumimoji="1" lang="en-US" altLang="ja-JP" dirty="0"/>
          </a:p>
          <a:p>
            <a:r>
              <a:rPr kumimoji="1" lang="ja-JP" altLang="en-US" dirty="0"/>
              <a:t>例えば、計算機を</a:t>
            </a:r>
            <a:r>
              <a:rPr kumimoji="1" lang="en-US" altLang="ja-JP" dirty="0"/>
              <a:t>100</a:t>
            </a:r>
            <a:r>
              <a:rPr kumimoji="1" lang="ja-JP" altLang="en-US" dirty="0"/>
              <a:t>台使って、</a:t>
            </a:r>
            <a:r>
              <a:rPr kumimoji="1" lang="en-US" altLang="ja-JP" dirty="0"/>
              <a:t>1</a:t>
            </a:r>
            <a:r>
              <a:rPr kumimoji="1" lang="ja-JP" altLang="en-US" dirty="0"/>
              <a:t>台のときの</a:t>
            </a:r>
            <a:r>
              <a:rPr kumimoji="1" lang="en-US" altLang="ja-JP" dirty="0"/>
              <a:t>20</a:t>
            </a:r>
            <a:r>
              <a:rPr kumimoji="1" lang="ja-JP" altLang="en-US" dirty="0"/>
              <a:t>倍速くする、といったことを目指します。</a:t>
            </a:r>
            <a:endParaRPr kumimoji="1" lang="en-US" altLang="ja-JP" dirty="0"/>
          </a:p>
          <a:p>
            <a:r>
              <a:rPr kumimoji="1" lang="ja-JP" altLang="en-US" dirty="0"/>
              <a:t>もう一つの目標は、効率良く速くする、最適化という目標です。</a:t>
            </a:r>
            <a:endParaRPr kumimoji="1" lang="en-US" altLang="ja-JP" dirty="0"/>
          </a:p>
          <a:p>
            <a:r>
              <a:rPr kumimoji="1" lang="ja-JP" altLang="en-US" dirty="0"/>
              <a:t>これは、計算機の台数分のスピードアップを目指します。</a:t>
            </a:r>
            <a:endParaRPr kumimoji="1" lang="en-US" altLang="ja-JP" dirty="0"/>
          </a:p>
          <a:p>
            <a:r>
              <a:rPr kumimoji="1" lang="ja-JP" altLang="en-US" dirty="0"/>
              <a:t>計算機を</a:t>
            </a:r>
            <a:r>
              <a:rPr kumimoji="1" lang="en-US" altLang="ja-JP" dirty="0"/>
              <a:t>10</a:t>
            </a:r>
            <a:r>
              <a:rPr kumimoji="1" lang="ja-JP" altLang="en-US" dirty="0"/>
              <a:t>台使うなら、</a:t>
            </a:r>
            <a:r>
              <a:rPr kumimoji="1" lang="en-US" altLang="ja-JP" dirty="0"/>
              <a:t>10</a:t>
            </a:r>
            <a:r>
              <a:rPr kumimoji="1" lang="ja-JP" altLang="en-US" dirty="0"/>
              <a:t>倍のスピードアップを目指すわけです。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42</a:t>
            </a:fld>
            <a:endParaRPr lang="en-US" altLang="ja-JP"/>
          </a:p>
        </p:txBody>
      </p:sp>
    </p:spTree>
    <p:extLst>
      <p:ext uri="{BB962C8B-B14F-4D97-AF65-F5344CB8AC3E}">
        <p14:creationId xmlns:p14="http://schemas.microsoft.com/office/powerpoint/2010/main" val="39666886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先ほどで出てきた、与えられたデータの中から最大値を求める問題を考えてみましょう。</a:t>
            </a:r>
            <a:endParaRPr kumimoji="1" lang="en-US" altLang="ja-JP" dirty="0"/>
          </a:p>
          <a:p>
            <a:r>
              <a:rPr kumimoji="1" lang="ja-JP" altLang="en-US" dirty="0"/>
              <a:t>データが</a:t>
            </a:r>
            <a:r>
              <a:rPr kumimoji="1" lang="en-US" altLang="ja-JP" dirty="0"/>
              <a:t>8</a:t>
            </a:r>
            <a:r>
              <a:rPr kumimoji="1" lang="ja-JP" altLang="en-US" dirty="0"/>
              <a:t>個ある場合、</a:t>
            </a:r>
            <a:r>
              <a:rPr kumimoji="1" lang="en-US" altLang="ja-JP" dirty="0"/>
              <a:t>4</a:t>
            </a:r>
            <a:r>
              <a:rPr kumimoji="1" lang="ja-JP" altLang="en-US" dirty="0"/>
              <a:t>台の計算機を使えば、時刻</a:t>
            </a:r>
            <a:r>
              <a:rPr kumimoji="1" lang="en-US" altLang="ja-JP" dirty="0"/>
              <a:t>3</a:t>
            </a:r>
            <a:r>
              <a:rPr kumimoji="1" lang="ja-JP" altLang="en-US" dirty="0"/>
              <a:t>で最大値を求めることができました。</a:t>
            </a:r>
            <a:endParaRPr kumimoji="1" lang="en-US" altLang="ja-JP" dirty="0"/>
          </a:p>
          <a:p>
            <a:r>
              <a:rPr kumimoji="1" lang="ja-JP" altLang="en-US" dirty="0"/>
              <a:t>それでは、計算機をもっとたくさん使って、より速く最大値を求めることはできないでしょうか。</a:t>
            </a:r>
          </a:p>
        </p:txBody>
      </p:sp>
      <p:sp>
        <p:nvSpPr>
          <p:cNvPr id="4" name="スライド番号プレースホルダー 3"/>
          <p:cNvSpPr>
            <a:spLocks noGrp="1"/>
          </p:cNvSpPr>
          <p:nvPr>
            <p:ph type="sldNum" sz="quarter" idx="5"/>
          </p:nvPr>
        </p:nvSpPr>
        <p:spPr/>
        <p:txBody>
          <a:bodyPr/>
          <a:lstStyle/>
          <a:p>
            <a:fld id="{046F5E40-597E-4A96-A654-0EC243B7365F}" type="slidenum">
              <a:rPr kumimoji="1" lang="ja-JP" altLang="en-US" smtClean="0"/>
              <a:t>43</a:t>
            </a:fld>
            <a:endParaRPr kumimoji="1" lang="ja-JP" altLang="en-US"/>
          </a:p>
        </p:txBody>
      </p:sp>
    </p:spTree>
    <p:extLst>
      <p:ext uri="{BB962C8B-B14F-4D97-AF65-F5344CB8AC3E}">
        <p14:creationId xmlns:p14="http://schemas.microsoft.com/office/powerpoint/2010/main" val="1813589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最大値を求める最も速い手法として、最速最大値アルゴリズムがあります。</a:t>
            </a:r>
            <a:endParaRPr kumimoji="1" lang="en-US" altLang="ja-JP" dirty="0"/>
          </a:p>
          <a:p>
            <a:r>
              <a:rPr kumimoji="1" lang="ja-JP" altLang="en-US" dirty="0"/>
              <a:t>最速最大値アルゴリズムは、データ数の</a:t>
            </a:r>
            <a:r>
              <a:rPr kumimoji="1" lang="en-US" altLang="ja-JP" dirty="0"/>
              <a:t>2</a:t>
            </a:r>
            <a:r>
              <a:rPr kumimoji="1" lang="ja-JP" altLang="en-US" dirty="0"/>
              <a:t>乗台の計算機を用います。</a:t>
            </a:r>
            <a:endParaRPr kumimoji="1" lang="en-US" altLang="ja-JP" dirty="0"/>
          </a:p>
          <a:p>
            <a:r>
              <a:rPr kumimoji="1" lang="ja-JP" altLang="en-US" dirty="0"/>
              <a:t>例えば、データが</a:t>
            </a:r>
            <a:r>
              <a:rPr kumimoji="1" lang="en-US" altLang="ja-JP" dirty="0"/>
              <a:t>8</a:t>
            </a:r>
            <a:r>
              <a:rPr kumimoji="1" lang="ja-JP" altLang="en-US" dirty="0"/>
              <a:t>個ある場合、</a:t>
            </a:r>
            <a:r>
              <a:rPr kumimoji="1" lang="en-US" altLang="ja-JP" dirty="0"/>
              <a:t>8^2 </a:t>
            </a:r>
            <a:r>
              <a:rPr kumimoji="1" lang="ja-JP" altLang="en-US" dirty="0"/>
              <a:t>で</a:t>
            </a:r>
            <a:r>
              <a:rPr kumimoji="1" lang="en-US" altLang="ja-JP" dirty="0"/>
              <a:t>64</a:t>
            </a:r>
            <a:r>
              <a:rPr kumimoji="1" lang="ja-JP" altLang="en-US" dirty="0"/>
              <a:t>台の計算機を用いて最大値を求めます。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44</a:t>
            </a:fld>
            <a:endParaRPr lang="en-US" altLang="ja-JP"/>
          </a:p>
        </p:txBody>
      </p:sp>
    </p:spTree>
    <p:extLst>
      <p:ext uri="{BB962C8B-B14F-4D97-AF65-F5344CB8AC3E}">
        <p14:creationId xmlns:p14="http://schemas.microsoft.com/office/powerpoint/2010/main" val="2876389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それでは、最速最大値アルゴリズムを紹介しましょう。</a:t>
            </a:r>
            <a:endParaRPr kumimoji="1" lang="en-US" altLang="ja-JP" dirty="0"/>
          </a:p>
          <a:p>
            <a:r>
              <a:rPr kumimoji="1" lang="en-US" altLang="ja-JP" dirty="0"/>
              <a:t>8</a:t>
            </a:r>
            <a:r>
              <a:rPr kumimoji="1" lang="ja-JP" altLang="en-US" dirty="0"/>
              <a:t>個のデータの中から最大値を求める場合を考えてみます。</a:t>
            </a:r>
            <a:endParaRPr kumimoji="1" lang="en-US" altLang="ja-JP" dirty="0"/>
          </a:p>
          <a:p>
            <a:r>
              <a:rPr kumimoji="1" lang="ja-JP" altLang="en-US" dirty="0"/>
              <a:t>まず、</a:t>
            </a:r>
            <a:r>
              <a:rPr kumimoji="1" lang="en-US" altLang="ja-JP" dirty="0"/>
              <a:t>8^2 = 64 </a:t>
            </a:r>
            <a:r>
              <a:rPr kumimoji="1" lang="ja-JP" altLang="en-US" dirty="0"/>
              <a:t>台の計算機を用意します。</a:t>
            </a:r>
            <a:endParaRPr kumimoji="1" lang="en-US" altLang="ja-JP" dirty="0"/>
          </a:p>
          <a:p>
            <a:r>
              <a:rPr kumimoji="1" lang="ja-JP" altLang="en-US" dirty="0"/>
              <a:t>そして、こちらの図のような縦</a:t>
            </a:r>
            <a:r>
              <a:rPr kumimoji="1" lang="en-US" altLang="ja-JP" dirty="0"/>
              <a:t>8</a:t>
            </a:r>
            <a:r>
              <a:rPr kumimoji="1" lang="ja-JP" altLang="en-US" dirty="0"/>
              <a:t>横</a:t>
            </a:r>
            <a:r>
              <a:rPr kumimoji="1" lang="en-US" altLang="ja-JP" dirty="0"/>
              <a:t>8</a:t>
            </a:r>
            <a:r>
              <a:rPr kumimoji="1" lang="ja-JP" altLang="en-US" dirty="0"/>
              <a:t>のマスを用意します。</a:t>
            </a:r>
            <a:endParaRPr kumimoji="1" lang="en-US" altLang="ja-JP" dirty="0"/>
          </a:p>
          <a:p>
            <a:r>
              <a:rPr kumimoji="1" lang="ja-JP" altLang="en-US" dirty="0"/>
              <a:t>マスは全部で</a:t>
            </a:r>
            <a:r>
              <a:rPr kumimoji="1" lang="en-US" altLang="ja-JP" dirty="0"/>
              <a:t>64</a:t>
            </a:r>
            <a:r>
              <a:rPr kumimoji="1" lang="ja-JP" altLang="en-US" dirty="0"/>
              <a:t>マスありますので、各計算機が</a:t>
            </a:r>
            <a:r>
              <a:rPr kumimoji="1" lang="en-US" altLang="ja-JP" dirty="0"/>
              <a:t>1</a:t>
            </a:r>
            <a:r>
              <a:rPr kumimoji="1" lang="ja-JP" altLang="en-US" dirty="0"/>
              <a:t>つのマスを担当します。</a:t>
            </a:r>
            <a:endParaRPr kumimoji="1" lang="en-US" altLang="ja-JP" dirty="0"/>
          </a:p>
          <a:p>
            <a:r>
              <a:rPr kumimoji="1" lang="en-US" altLang="ja-JP" dirty="0"/>
              <a:t>64</a:t>
            </a:r>
            <a:r>
              <a:rPr kumimoji="1" lang="ja-JP" altLang="en-US" dirty="0"/>
              <a:t>マスとは別に、縦に</a:t>
            </a:r>
            <a:r>
              <a:rPr kumimoji="1" lang="en-US" altLang="ja-JP" dirty="0"/>
              <a:t>8</a:t>
            </a:r>
            <a:r>
              <a:rPr kumimoji="1" lang="ja-JP" altLang="en-US" dirty="0"/>
              <a:t>マスを用意します。</a:t>
            </a:r>
            <a:endParaRPr kumimoji="1" lang="en-US" altLang="ja-JP" dirty="0"/>
          </a:p>
          <a:p>
            <a:r>
              <a:rPr kumimoji="1" lang="ja-JP" altLang="en-US" dirty="0"/>
              <a:t>こちらのマスは、最初全て〇と書き込んであります。</a:t>
            </a:r>
            <a:endParaRPr kumimoji="1" lang="en-US" altLang="ja-JP" dirty="0"/>
          </a:p>
          <a:p>
            <a:r>
              <a:rPr kumimoji="1" lang="ja-JP" altLang="en-US" dirty="0"/>
              <a:t>こちらの縦</a:t>
            </a:r>
            <a:r>
              <a:rPr kumimoji="1" lang="en-US" altLang="ja-JP" dirty="0"/>
              <a:t>8</a:t>
            </a:r>
            <a:r>
              <a:rPr kumimoji="1" lang="ja-JP" altLang="en-US" dirty="0"/>
              <a:t>マスには、</a:t>
            </a:r>
            <a:r>
              <a:rPr kumimoji="1" lang="en-US" altLang="ja-JP" dirty="0" err="1"/>
              <a:t>isMax</a:t>
            </a:r>
            <a:r>
              <a:rPr kumimoji="1" lang="en-US" altLang="ja-JP" dirty="0"/>
              <a:t> </a:t>
            </a:r>
            <a:r>
              <a:rPr kumimoji="1" lang="ja-JP" altLang="en-US" dirty="0"/>
              <a:t>という名前を付けておきましょう。</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45</a:t>
            </a:fld>
            <a:endParaRPr lang="en-US" altLang="ja-JP"/>
          </a:p>
        </p:txBody>
      </p:sp>
    </p:spTree>
    <p:extLst>
      <p:ext uri="{BB962C8B-B14F-4D97-AF65-F5344CB8AC3E}">
        <p14:creationId xmlns:p14="http://schemas.microsoft.com/office/powerpoint/2010/main" val="31288057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各計算機は、</a:t>
            </a:r>
            <a:r>
              <a:rPr kumimoji="1" lang="en-US" altLang="ja-JP" dirty="0"/>
              <a:t>1</a:t>
            </a:r>
            <a:r>
              <a:rPr kumimoji="1" lang="ja-JP" altLang="en-US" dirty="0"/>
              <a:t>つのマスが割り当てられています。</a:t>
            </a:r>
            <a:endParaRPr kumimoji="1" lang="en-US" altLang="ja-JP" dirty="0"/>
          </a:p>
          <a:p>
            <a:r>
              <a:rPr kumimoji="1" lang="ja-JP" altLang="en-US" dirty="0"/>
              <a:t>各計算機は、割り当てられたマスの上の数と左の数を比較します。</a:t>
            </a:r>
            <a:endParaRPr kumimoji="1" lang="en-US" altLang="ja-JP" dirty="0"/>
          </a:p>
          <a:p>
            <a:r>
              <a:rPr kumimoji="1" lang="ja-JP" altLang="en-US" dirty="0"/>
              <a:t>たとえば、こらの</a:t>
            </a:r>
            <a:r>
              <a:rPr kumimoji="1" lang="en-US" altLang="ja-JP" dirty="0"/>
              <a:t>0</a:t>
            </a:r>
            <a:r>
              <a:rPr kumimoji="1" lang="ja-JP" altLang="en-US" dirty="0"/>
              <a:t>行目</a:t>
            </a:r>
            <a:r>
              <a:rPr kumimoji="1" lang="en-US" altLang="ja-JP" dirty="0"/>
              <a:t>1</a:t>
            </a:r>
            <a:r>
              <a:rPr kumimoji="1" lang="ja-JP" altLang="en-US" dirty="0"/>
              <a:t>列目のマスを割り当てられた計算機は、上の数</a:t>
            </a:r>
            <a:r>
              <a:rPr kumimoji="1" lang="en-US" altLang="ja-JP" dirty="0"/>
              <a:t>1</a:t>
            </a:r>
            <a:r>
              <a:rPr kumimoji="1" lang="ja-JP" altLang="en-US" dirty="0"/>
              <a:t>と左の数</a:t>
            </a:r>
            <a:r>
              <a:rPr kumimoji="1" lang="en-US" altLang="ja-JP" dirty="0"/>
              <a:t>6</a:t>
            </a:r>
            <a:r>
              <a:rPr kumimoji="1" lang="ja-JP" altLang="en-US" dirty="0"/>
              <a:t>を比較します。</a:t>
            </a:r>
            <a:endParaRPr kumimoji="1" lang="en-US" altLang="ja-JP" dirty="0"/>
          </a:p>
          <a:p>
            <a:r>
              <a:rPr kumimoji="1" lang="ja-JP" altLang="en-US" dirty="0"/>
              <a:t>比較した結果、上の数よりも左の数の方が大きければ、割り当てられたマスに〇と書きます。</a:t>
            </a:r>
            <a:endParaRPr kumimoji="1" lang="en-US" altLang="ja-JP" dirty="0"/>
          </a:p>
          <a:p>
            <a:r>
              <a:rPr kumimoji="1" lang="ja-JP" altLang="en-US" dirty="0"/>
              <a:t>逆に、上の数の方が大きければ、割り当てられたマスに</a:t>
            </a:r>
            <a:r>
              <a:rPr kumimoji="1" lang="en-US" altLang="ja-JP" dirty="0"/>
              <a:t>×</a:t>
            </a:r>
            <a:r>
              <a:rPr kumimoji="1" lang="ja-JP" altLang="en-US" dirty="0"/>
              <a:t>と書きます。</a:t>
            </a:r>
            <a:endParaRPr kumimoji="1" lang="en-US" altLang="ja-JP" dirty="0"/>
          </a:p>
          <a:p>
            <a:r>
              <a:rPr kumimoji="1" lang="en-US" altLang="ja-JP" dirty="0"/>
              <a:t>1</a:t>
            </a:r>
            <a:r>
              <a:rPr kumimoji="1" lang="ja-JP" altLang="en-US" dirty="0"/>
              <a:t>と</a:t>
            </a:r>
            <a:r>
              <a:rPr kumimoji="1" lang="en-US" altLang="ja-JP" dirty="0"/>
              <a:t>6</a:t>
            </a:r>
            <a:r>
              <a:rPr kumimoji="1" lang="ja-JP" altLang="en-US" dirty="0"/>
              <a:t>では、</a:t>
            </a:r>
            <a:r>
              <a:rPr kumimoji="1" lang="en-US" altLang="ja-JP" dirty="0"/>
              <a:t>6</a:t>
            </a:r>
            <a:r>
              <a:rPr kumimoji="1" lang="ja-JP" altLang="en-US" dirty="0"/>
              <a:t>の方が大きいので、このマスには〇と書きます。</a:t>
            </a:r>
            <a:endParaRPr kumimoji="1" lang="en-US" altLang="ja-JP" dirty="0"/>
          </a:p>
          <a:p>
            <a:r>
              <a:rPr kumimoji="1" lang="ja-JP" altLang="en-US" dirty="0"/>
              <a:t>同様に、</a:t>
            </a:r>
            <a:r>
              <a:rPr kumimoji="1" lang="en-US" altLang="ja-JP" dirty="0"/>
              <a:t>0</a:t>
            </a:r>
            <a:r>
              <a:rPr kumimoji="1" lang="ja-JP" altLang="en-US" dirty="0"/>
              <a:t>行目</a:t>
            </a:r>
            <a:r>
              <a:rPr kumimoji="1" lang="en-US" altLang="ja-JP" dirty="0"/>
              <a:t>2</a:t>
            </a:r>
            <a:r>
              <a:rPr kumimoji="1" lang="ja-JP" altLang="en-US" dirty="0"/>
              <a:t>列目のマスを割り当てられた計算機は、上の数</a:t>
            </a:r>
            <a:r>
              <a:rPr kumimoji="1" lang="en-US" altLang="ja-JP" dirty="0"/>
              <a:t>4</a:t>
            </a:r>
            <a:r>
              <a:rPr kumimoji="1" lang="ja-JP" altLang="en-US" dirty="0"/>
              <a:t>と左の数</a:t>
            </a:r>
            <a:r>
              <a:rPr kumimoji="1" lang="en-US" altLang="ja-JP" dirty="0"/>
              <a:t>6</a:t>
            </a:r>
            <a:r>
              <a:rPr kumimoji="1" lang="ja-JP" altLang="en-US" dirty="0"/>
              <a:t>を比較し、左の方が大きいので〇と書きます。</a:t>
            </a:r>
            <a:endParaRPr kumimoji="1" lang="en-US" altLang="ja-JP" dirty="0"/>
          </a:p>
          <a:p>
            <a:r>
              <a:rPr kumimoji="1" lang="en-US" altLang="ja-JP" dirty="0"/>
              <a:t>0</a:t>
            </a:r>
            <a:r>
              <a:rPr kumimoji="1" lang="ja-JP" altLang="en-US" dirty="0"/>
              <a:t>行目</a:t>
            </a:r>
            <a:r>
              <a:rPr kumimoji="1" lang="en-US" altLang="ja-JP" dirty="0"/>
              <a:t>3</a:t>
            </a:r>
            <a:r>
              <a:rPr kumimoji="1" lang="ja-JP" altLang="en-US" dirty="0"/>
              <a:t>列目のマスを割り当てられた計算機は、上の数</a:t>
            </a:r>
            <a:r>
              <a:rPr kumimoji="1" lang="en-US" altLang="ja-JP" dirty="0"/>
              <a:t>9</a:t>
            </a:r>
            <a:r>
              <a:rPr kumimoji="1" lang="ja-JP" altLang="en-US" dirty="0"/>
              <a:t>と左の数</a:t>
            </a:r>
            <a:r>
              <a:rPr kumimoji="1" lang="en-US" altLang="ja-JP" dirty="0"/>
              <a:t>6</a:t>
            </a:r>
            <a:r>
              <a:rPr kumimoji="1" lang="ja-JP" altLang="en-US" dirty="0"/>
              <a:t>を比較し、上の方が大きいので</a:t>
            </a:r>
            <a:r>
              <a:rPr kumimoji="1" lang="en-US" altLang="ja-JP" dirty="0"/>
              <a:t>×</a:t>
            </a:r>
            <a:r>
              <a:rPr kumimoji="1" lang="ja-JP" altLang="en-US" dirty="0"/>
              <a:t>と書きます。</a:t>
            </a:r>
            <a:endParaRPr kumimoji="1" lang="en-US" altLang="ja-JP" dirty="0"/>
          </a:p>
          <a:p>
            <a:r>
              <a:rPr kumimoji="1" lang="ja-JP" altLang="en-US" dirty="0"/>
              <a:t>この操作を、各計算機が割り当てられたマスに対して行います。</a:t>
            </a:r>
            <a:endParaRPr kumimoji="1" lang="en-US" altLang="ja-JP" dirty="0"/>
          </a:p>
          <a:p>
            <a:r>
              <a:rPr kumimoji="1" lang="ja-JP" altLang="en-US" dirty="0"/>
              <a:t>すると、このように各マスが〇</a:t>
            </a:r>
            <a:r>
              <a:rPr kumimoji="1" lang="en-US" altLang="ja-JP" dirty="0"/>
              <a:t>×</a:t>
            </a:r>
            <a:r>
              <a:rPr kumimoji="1" lang="ja-JP" altLang="en-US" dirty="0"/>
              <a:t>で埋まります。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46</a:t>
            </a:fld>
            <a:endParaRPr lang="en-US" altLang="ja-JP"/>
          </a:p>
        </p:txBody>
      </p:sp>
    </p:spTree>
    <p:extLst>
      <p:ext uri="{BB962C8B-B14F-4D97-AF65-F5344CB8AC3E}">
        <p14:creationId xmlns:p14="http://schemas.microsoft.com/office/powerpoint/2010/main" val="319520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各マスが〇</a:t>
            </a:r>
            <a:r>
              <a:rPr kumimoji="1" lang="en-US" altLang="ja-JP" dirty="0"/>
              <a:t>×</a:t>
            </a:r>
            <a:r>
              <a:rPr kumimoji="1" lang="ja-JP" altLang="en-US" dirty="0"/>
              <a:t>で埋まれば、次は、今</a:t>
            </a:r>
            <a:r>
              <a:rPr kumimoji="1" lang="en-US" altLang="ja-JP" dirty="0"/>
              <a:t>×</a:t>
            </a:r>
            <a:r>
              <a:rPr kumimoji="1" lang="ja-JP" altLang="en-US" dirty="0"/>
              <a:t>と書き込んだ計算機は、その右側にある </a:t>
            </a:r>
            <a:r>
              <a:rPr kumimoji="1" lang="en-US" altLang="ja-JP" dirty="0" err="1"/>
              <a:t>isMax</a:t>
            </a:r>
            <a:r>
              <a:rPr kumimoji="1" lang="en-US" altLang="ja-JP" dirty="0"/>
              <a:t> </a:t>
            </a:r>
            <a:r>
              <a:rPr kumimoji="1" lang="ja-JP" altLang="en-US" dirty="0"/>
              <a:t>のマスに、</a:t>
            </a:r>
            <a:r>
              <a:rPr kumimoji="1" lang="en-US" altLang="ja-JP" dirty="0"/>
              <a:t>× </a:t>
            </a:r>
            <a:r>
              <a:rPr kumimoji="1" lang="ja-JP" altLang="en-US" dirty="0"/>
              <a:t>と書き込みます。</a:t>
            </a:r>
            <a:endParaRPr kumimoji="1" lang="en-US" altLang="ja-JP" dirty="0"/>
          </a:p>
          <a:p>
            <a:r>
              <a:rPr kumimoji="1" lang="ja-JP" altLang="en-US" dirty="0"/>
              <a:t>例えば、</a:t>
            </a:r>
            <a:r>
              <a:rPr kumimoji="1" lang="en-US" altLang="ja-JP" dirty="0"/>
              <a:t>0</a:t>
            </a:r>
            <a:r>
              <a:rPr kumimoji="1" lang="ja-JP" altLang="en-US" dirty="0"/>
              <a:t>行目</a:t>
            </a:r>
            <a:r>
              <a:rPr kumimoji="1" lang="en-US" altLang="ja-JP" dirty="0"/>
              <a:t>3</a:t>
            </a:r>
            <a:r>
              <a:rPr kumimoji="1" lang="ja-JP" altLang="en-US" dirty="0"/>
              <a:t>列目を割り当てられた計算機は、上の </a:t>
            </a:r>
            <a:r>
              <a:rPr kumimoji="1" lang="en-US" altLang="ja-JP" dirty="0"/>
              <a:t>9 </a:t>
            </a:r>
            <a:r>
              <a:rPr kumimoji="1" lang="ja-JP" altLang="en-US" dirty="0"/>
              <a:t>と左の </a:t>
            </a:r>
            <a:r>
              <a:rPr kumimoji="1" lang="en-US" altLang="ja-JP" dirty="0"/>
              <a:t>6 </a:t>
            </a:r>
            <a:r>
              <a:rPr kumimoji="1" lang="ja-JP" altLang="en-US" dirty="0"/>
              <a:t>を比較して</a:t>
            </a:r>
            <a:r>
              <a:rPr kumimoji="1" lang="en-US" altLang="ja-JP" dirty="0"/>
              <a:t>×</a:t>
            </a:r>
            <a:r>
              <a:rPr kumimoji="1" lang="ja-JP" altLang="en-US" dirty="0"/>
              <a:t>と書き込みましたので、その右側の </a:t>
            </a:r>
            <a:r>
              <a:rPr kumimoji="1" lang="en-US" altLang="ja-JP" dirty="0" err="1"/>
              <a:t>isMax</a:t>
            </a:r>
            <a:r>
              <a:rPr kumimoji="1" lang="en-US" altLang="ja-JP" dirty="0"/>
              <a:t> </a:t>
            </a:r>
            <a:r>
              <a:rPr kumimoji="1" lang="ja-JP" altLang="en-US" dirty="0"/>
              <a:t>のマスに </a:t>
            </a:r>
            <a:r>
              <a:rPr kumimoji="1" lang="en-US" altLang="ja-JP" dirty="0"/>
              <a:t>× </a:t>
            </a:r>
            <a:r>
              <a:rPr kumimoji="1" lang="ja-JP" altLang="en-US" dirty="0"/>
              <a:t>と書きます。</a:t>
            </a:r>
            <a:endParaRPr kumimoji="1" lang="en-US" altLang="ja-JP" dirty="0"/>
          </a:p>
          <a:p>
            <a:r>
              <a:rPr kumimoji="1" lang="en-US" altLang="ja-JP" dirty="0" err="1"/>
              <a:t>isMax</a:t>
            </a:r>
            <a:r>
              <a:rPr kumimoji="1" lang="en-US" altLang="ja-JP" dirty="0"/>
              <a:t> </a:t>
            </a:r>
            <a:r>
              <a:rPr kumimoji="1" lang="ja-JP" altLang="en-US" dirty="0"/>
              <a:t>のマスには最初〇が書かれていましたが、</a:t>
            </a:r>
            <a:r>
              <a:rPr kumimoji="1" lang="en-US" altLang="ja-JP" dirty="0"/>
              <a:t>×</a:t>
            </a:r>
            <a:r>
              <a:rPr kumimoji="1" lang="ja-JP" altLang="en-US" dirty="0"/>
              <a:t>で上書きされます。</a:t>
            </a:r>
            <a:endParaRPr kumimoji="1" lang="en-US" altLang="ja-JP" dirty="0"/>
          </a:p>
          <a:p>
            <a:r>
              <a:rPr kumimoji="1" lang="ja-JP" altLang="en-US" dirty="0"/>
              <a:t>このとき、</a:t>
            </a:r>
            <a:r>
              <a:rPr kumimoji="1" lang="en-US" altLang="ja-JP" dirty="0"/>
              <a:t>8 </a:t>
            </a:r>
            <a:r>
              <a:rPr kumimoji="1" lang="ja-JP" altLang="en-US" dirty="0"/>
              <a:t>と </a:t>
            </a:r>
            <a:r>
              <a:rPr kumimoji="1" lang="en-US" altLang="ja-JP" dirty="0"/>
              <a:t>6 </a:t>
            </a:r>
            <a:r>
              <a:rPr kumimoji="1" lang="ja-JP" altLang="en-US" dirty="0"/>
              <a:t>を比較した</a:t>
            </a:r>
            <a:r>
              <a:rPr kumimoji="1" lang="en-US" altLang="ja-JP" dirty="0"/>
              <a:t>0</a:t>
            </a:r>
            <a:r>
              <a:rPr kumimoji="1" lang="ja-JP" altLang="en-US" dirty="0"/>
              <a:t>行</a:t>
            </a:r>
            <a:r>
              <a:rPr kumimoji="1" lang="en-US" altLang="ja-JP" dirty="0"/>
              <a:t>4</a:t>
            </a:r>
            <a:r>
              <a:rPr kumimoji="1" lang="ja-JP" altLang="en-US" dirty="0"/>
              <a:t>列目の計算機、</a:t>
            </a:r>
            <a:r>
              <a:rPr kumimoji="1" lang="en-US" altLang="ja-JP" dirty="0"/>
              <a:t>7 </a:t>
            </a:r>
            <a:r>
              <a:rPr kumimoji="1" lang="ja-JP" altLang="en-US" dirty="0"/>
              <a:t>と </a:t>
            </a:r>
            <a:r>
              <a:rPr kumimoji="1" lang="en-US" altLang="ja-JP" dirty="0"/>
              <a:t>6 </a:t>
            </a:r>
            <a:r>
              <a:rPr kumimoji="1" lang="ja-JP" altLang="en-US" dirty="0"/>
              <a:t>を比較した</a:t>
            </a:r>
            <a:r>
              <a:rPr kumimoji="1" lang="en-US" altLang="ja-JP" dirty="0"/>
              <a:t>0</a:t>
            </a:r>
            <a:r>
              <a:rPr kumimoji="1" lang="ja-JP" altLang="en-US" dirty="0"/>
              <a:t>行</a:t>
            </a:r>
            <a:r>
              <a:rPr kumimoji="1" lang="en-US" altLang="ja-JP" dirty="0"/>
              <a:t>7</a:t>
            </a:r>
            <a:r>
              <a:rPr kumimoji="1" lang="ja-JP" altLang="en-US" dirty="0"/>
              <a:t>列目の計算機も、同じマスに </a:t>
            </a:r>
            <a:r>
              <a:rPr kumimoji="1" lang="en-US" altLang="ja-JP" dirty="0"/>
              <a:t>× </a:t>
            </a:r>
            <a:r>
              <a:rPr kumimoji="1" lang="ja-JP" altLang="en-US" dirty="0"/>
              <a:t>と書きます。</a:t>
            </a:r>
            <a:endParaRPr kumimoji="1" lang="en-US" altLang="ja-JP" dirty="0"/>
          </a:p>
          <a:p>
            <a:r>
              <a:rPr kumimoji="1" lang="ja-JP" altLang="en-US" dirty="0"/>
              <a:t>つまり、</a:t>
            </a:r>
            <a:r>
              <a:rPr kumimoji="1" lang="en-US" altLang="ja-JP" dirty="0" err="1"/>
              <a:t>isMax</a:t>
            </a:r>
            <a:r>
              <a:rPr kumimoji="1" lang="en-US" altLang="ja-JP" dirty="0"/>
              <a:t> </a:t>
            </a:r>
            <a:r>
              <a:rPr kumimoji="1" lang="ja-JP" altLang="en-US" dirty="0"/>
              <a:t>の </a:t>
            </a:r>
            <a:r>
              <a:rPr kumimoji="1" lang="en-US" altLang="ja-JP" dirty="0"/>
              <a:t>0 </a:t>
            </a:r>
            <a:r>
              <a:rPr kumimoji="1" lang="ja-JP" altLang="en-US" dirty="0"/>
              <a:t>行目のマスには、</a:t>
            </a:r>
            <a:r>
              <a:rPr kumimoji="1" lang="en-US" altLang="ja-JP" dirty="0"/>
              <a:t>3</a:t>
            </a:r>
            <a:r>
              <a:rPr kumimoji="1" lang="ja-JP" altLang="en-US" dirty="0"/>
              <a:t>台の計算機が </a:t>
            </a:r>
            <a:r>
              <a:rPr kumimoji="1" lang="en-US" altLang="ja-JP" dirty="0"/>
              <a:t>× </a:t>
            </a:r>
            <a:r>
              <a:rPr kumimoji="1" lang="ja-JP" altLang="en-US" dirty="0"/>
              <a:t>と書き込むわけです。</a:t>
            </a:r>
            <a:endParaRPr kumimoji="1" lang="en-US" altLang="ja-JP" dirty="0"/>
          </a:p>
          <a:p>
            <a:r>
              <a:rPr kumimoji="1" lang="ja-JP" altLang="en-US" dirty="0"/>
              <a:t>同様に</a:t>
            </a:r>
            <a:r>
              <a:rPr kumimoji="1" lang="en-US" altLang="ja-JP" dirty="0"/>
              <a:t>1</a:t>
            </a:r>
            <a:r>
              <a:rPr kumimoji="1" lang="ja-JP" altLang="en-US" dirty="0"/>
              <a:t>行目に、</a:t>
            </a:r>
            <a:r>
              <a:rPr kumimoji="1" lang="en-US" altLang="ja-JP" dirty="0"/>
              <a:t>×</a:t>
            </a:r>
            <a:r>
              <a:rPr kumimoji="1" lang="ja-JP" altLang="en-US" dirty="0"/>
              <a:t>と書き込んだ計算機は、その右側の </a:t>
            </a:r>
            <a:r>
              <a:rPr kumimoji="1" lang="en-US" altLang="ja-JP" dirty="0" err="1"/>
              <a:t>isMax</a:t>
            </a:r>
            <a:r>
              <a:rPr kumimoji="1" lang="en-US" altLang="ja-JP" dirty="0"/>
              <a:t> </a:t>
            </a:r>
            <a:r>
              <a:rPr kumimoji="1" lang="ja-JP" altLang="en-US" dirty="0"/>
              <a:t>のマスに</a:t>
            </a:r>
            <a:r>
              <a:rPr kumimoji="1" lang="en-US" altLang="ja-JP" dirty="0"/>
              <a:t>×</a:t>
            </a:r>
            <a:r>
              <a:rPr kumimoji="1" lang="ja-JP" altLang="en-US" dirty="0"/>
              <a:t>と書きます。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他の行もやはり同様に、</a:t>
            </a:r>
            <a:r>
              <a:rPr kumimoji="1" lang="en-US" altLang="ja-JP" dirty="0"/>
              <a:t>×</a:t>
            </a:r>
            <a:r>
              <a:rPr kumimoji="1" lang="ja-JP" altLang="en-US" dirty="0"/>
              <a:t>と書き込んだ計算機は、その右側の </a:t>
            </a:r>
            <a:r>
              <a:rPr kumimoji="1" lang="en-US" altLang="ja-JP" dirty="0" err="1"/>
              <a:t>isMax</a:t>
            </a:r>
            <a:r>
              <a:rPr kumimoji="1" lang="en-US" altLang="ja-JP" dirty="0"/>
              <a:t> </a:t>
            </a:r>
            <a:r>
              <a:rPr kumimoji="1" lang="ja-JP" altLang="en-US" dirty="0"/>
              <a:t>のマスに</a:t>
            </a:r>
            <a:r>
              <a:rPr kumimoji="1" lang="en-US" altLang="ja-JP" dirty="0"/>
              <a:t>×</a:t>
            </a:r>
            <a:r>
              <a:rPr kumimoji="1" lang="ja-JP" altLang="en-US" dirty="0"/>
              <a:t>と書きます。</a:t>
            </a:r>
            <a:endParaRPr kumimoji="1" lang="en-US" altLang="ja-JP" dirty="0"/>
          </a:p>
          <a:p>
            <a:r>
              <a:rPr kumimoji="1" lang="ja-JP" altLang="en-US" dirty="0"/>
              <a:t>こうすると、どこか</a:t>
            </a:r>
            <a:r>
              <a:rPr kumimoji="1" lang="en-US" altLang="ja-JP" dirty="0"/>
              <a:t>1</a:t>
            </a:r>
            <a:r>
              <a:rPr kumimoji="1" lang="ja-JP" altLang="en-US" dirty="0"/>
              <a:t>つでも</a:t>
            </a:r>
            <a:r>
              <a:rPr kumimoji="1" lang="en-US" altLang="ja-JP" dirty="0"/>
              <a:t>×</a:t>
            </a:r>
            <a:r>
              <a:rPr kumimoji="1" lang="ja-JP" altLang="en-US" dirty="0"/>
              <a:t>と書かれていた行は、</a:t>
            </a:r>
            <a:r>
              <a:rPr kumimoji="1" lang="en-US" altLang="ja-JP" dirty="0" err="1"/>
              <a:t>isMax</a:t>
            </a:r>
            <a:r>
              <a:rPr kumimoji="1" lang="en-US" altLang="ja-JP" dirty="0"/>
              <a:t> </a:t>
            </a:r>
            <a:r>
              <a:rPr kumimoji="1" lang="ja-JP" altLang="en-US" dirty="0"/>
              <a:t>に</a:t>
            </a:r>
            <a:r>
              <a:rPr kumimoji="1" lang="en-US" altLang="ja-JP" dirty="0"/>
              <a:t>×</a:t>
            </a:r>
            <a:r>
              <a:rPr kumimoji="1" lang="ja-JP" altLang="en-US" dirty="0"/>
              <a:t>が書き込まれます。</a:t>
            </a:r>
            <a:endParaRPr kumimoji="1" lang="en-US" altLang="ja-JP" dirty="0"/>
          </a:p>
          <a:p>
            <a:r>
              <a:rPr kumimoji="1" lang="ja-JP" altLang="en-US" dirty="0"/>
              <a:t>一方、</a:t>
            </a:r>
            <a:r>
              <a:rPr kumimoji="1" lang="en-US" altLang="ja-JP" dirty="0"/>
              <a:t>3</a:t>
            </a:r>
            <a:r>
              <a:rPr kumimoji="1" lang="ja-JP" altLang="en-US" dirty="0"/>
              <a:t>行目、左に </a:t>
            </a:r>
            <a:r>
              <a:rPr kumimoji="1" lang="en-US" altLang="ja-JP" dirty="0"/>
              <a:t>9 </a:t>
            </a:r>
            <a:r>
              <a:rPr kumimoji="1" lang="ja-JP" altLang="en-US" dirty="0"/>
              <a:t>がある行を見ると、全て〇が並んでいます。</a:t>
            </a:r>
            <a:endParaRPr kumimoji="1" lang="en-US" altLang="ja-JP" dirty="0"/>
          </a:p>
          <a:p>
            <a:r>
              <a:rPr kumimoji="1" lang="ja-JP" altLang="en-US" dirty="0"/>
              <a:t>この行を割り当てられた計算機は、〇を書き込みましたので、</a:t>
            </a:r>
            <a:r>
              <a:rPr kumimoji="1" lang="en-US" altLang="ja-JP" dirty="0" err="1"/>
              <a:t>isMax</a:t>
            </a:r>
            <a:r>
              <a:rPr kumimoji="1" lang="en-US" altLang="ja-JP" dirty="0"/>
              <a:t> </a:t>
            </a:r>
            <a:r>
              <a:rPr kumimoji="1" lang="ja-JP" altLang="en-US" dirty="0"/>
              <a:t>のマスには何も書きません。</a:t>
            </a:r>
            <a:endParaRPr kumimoji="1" lang="en-US" altLang="ja-JP" dirty="0"/>
          </a:p>
          <a:p>
            <a:r>
              <a:rPr kumimoji="1" lang="ja-JP" altLang="en-US" dirty="0"/>
              <a:t>すると、最初に書かれていた〇が残ることになります。</a:t>
            </a:r>
            <a:endParaRPr kumimoji="1" lang="en-US" altLang="ja-JP" dirty="0"/>
          </a:p>
          <a:p>
            <a:r>
              <a:rPr kumimoji="1" lang="ja-JP" altLang="en-US" dirty="0"/>
              <a:t>ここで </a:t>
            </a:r>
            <a:r>
              <a:rPr kumimoji="1" lang="en-US" altLang="ja-JP" dirty="0" err="1"/>
              <a:t>isMax</a:t>
            </a:r>
            <a:r>
              <a:rPr kumimoji="1" lang="en-US" altLang="ja-JP" dirty="0"/>
              <a:t> </a:t>
            </a:r>
            <a:r>
              <a:rPr kumimoji="1" lang="ja-JP" altLang="en-US" dirty="0"/>
              <a:t>を見ると、一つだけ〇が残っています。</a:t>
            </a:r>
            <a:endParaRPr kumimoji="1" lang="en-US" altLang="ja-JP" dirty="0"/>
          </a:p>
          <a:p>
            <a:r>
              <a:rPr kumimoji="1" lang="ja-JP" altLang="en-US" dirty="0"/>
              <a:t>最初に、上の数と左の数を比較して、左の方が大きければ〇、上の方が大きければ</a:t>
            </a:r>
            <a:r>
              <a:rPr kumimoji="1" lang="en-US" altLang="ja-JP" dirty="0"/>
              <a:t>×</a:t>
            </a:r>
            <a:r>
              <a:rPr kumimoji="1" lang="ja-JP" altLang="en-US" dirty="0"/>
              <a:t>と書き込ました。</a:t>
            </a:r>
            <a:endParaRPr kumimoji="1" lang="en-US" altLang="ja-JP" dirty="0"/>
          </a:p>
          <a:p>
            <a:r>
              <a:rPr kumimoji="1" lang="ja-JP" altLang="en-US" dirty="0"/>
              <a:t>ある行が全て〇になった、ということは、左の数は、上にあるどの数と比べても大きいということです。</a:t>
            </a:r>
            <a:endParaRPr kumimoji="1" lang="en-US" altLang="ja-JP" dirty="0"/>
          </a:p>
          <a:p>
            <a:r>
              <a:rPr kumimoji="1" lang="ja-JP" altLang="en-US" dirty="0"/>
              <a:t>つまり、</a:t>
            </a:r>
            <a:r>
              <a:rPr kumimoji="1" lang="en-US" altLang="ja-JP" dirty="0"/>
              <a:t>1</a:t>
            </a:r>
            <a:r>
              <a:rPr kumimoji="1" lang="ja-JP" altLang="en-US" dirty="0"/>
              <a:t>つだけ残った〇のある行の数が最大値ということになります。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47</a:t>
            </a:fld>
            <a:endParaRPr lang="en-US" altLang="ja-JP"/>
          </a:p>
        </p:txBody>
      </p:sp>
    </p:spTree>
    <p:extLst>
      <p:ext uri="{BB962C8B-B14F-4D97-AF65-F5344CB8AC3E}">
        <p14:creationId xmlns:p14="http://schemas.microsoft.com/office/powerpoint/2010/main" val="35986754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そこで、最後に、</a:t>
            </a:r>
            <a:r>
              <a:rPr kumimoji="1" lang="en-US" altLang="ja-JP" dirty="0" err="1"/>
              <a:t>isMax</a:t>
            </a:r>
            <a:r>
              <a:rPr kumimoji="1" lang="en-US" altLang="ja-JP" dirty="0"/>
              <a:t> </a:t>
            </a:r>
            <a:r>
              <a:rPr kumimoji="1" lang="ja-JP" altLang="en-US" dirty="0"/>
              <a:t>の〇が残っている欄の左のある数、この場合は </a:t>
            </a:r>
            <a:r>
              <a:rPr kumimoji="1" lang="en-US" altLang="ja-JP" dirty="0"/>
              <a:t>9 </a:t>
            </a:r>
            <a:r>
              <a:rPr kumimoji="1" lang="ja-JP" altLang="en-US" dirty="0"/>
              <a:t>を最大値として出力します。</a:t>
            </a:r>
            <a:endParaRPr kumimoji="1" lang="en-US" altLang="ja-JP" dirty="0"/>
          </a:p>
          <a:p>
            <a:r>
              <a:rPr kumimoji="1" lang="ja-JP" altLang="en-US" dirty="0"/>
              <a:t>さて、ここまでの操作を振り返ると、各計算機は、まず上の数と左の数を比較して〇</a:t>
            </a:r>
            <a:r>
              <a:rPr kumimoji="1" lang="en-US" altLang="ja-JP" dirty="0"/>
              <a:t>×</a:t>
            </a:r>
            <a:r>
              <a:rPr kumimoji="1" lang="ja-JP" altLang="en-US" dirty="0"/>
              <a:t>を書き込み</a:t>
            </a:r>
            <a:endParaRPr kumimoji="1" lang="en-US" altLang="ja-JP" dirty="0"/>
          </a:p>
          <a:p>
            <a:r>
              <a:rPr kumimoji="1" lang="ja-JP" altLang="en-US" dirty="0"/>
              <a:t>次に</a:t>
            </a:r>
            <a:r>
              <a:rPr kumimoji="1" lang="en-US" altLang="ja-JP" dirty="0"/>
              <a:t>×</a:t>
            </a:r>
            <a:r>
              <a:rPr kumimoji="1" lang="ja-JP" altLang="en-US" dirty="0"/>
              <a:t>と書き込んだ計算機は </a:t>
            </a:r>
            <a:r>
              <a:rPr kumimoji="1" lang="en-US" altLang="ja-JP" dirty="0" err="1"/>
              <a:t>isMax</a:t>
            </a:r>
            <a:r>
              <a:rPr kumimoji="1" lang="en-US" altLang="ja-JP" dirty="0"/>
              <a:t> </a:t>
            </a:r>
            <a:r>
              <a:rPr kumimoji="1" lang="ja-JP" altLang="en-US" dirty="0"/>
              <a:t>のマスに</a:t>
            </a:r>
            <a:r>
              <a:rPr kumimoji="1" lang="en-US" altLang="ja-JP" dirty="0"/>
              <a:t>×</a:t>
            </a:r>
            <a:r>
              <a:rPr kumimoji="1" lang="ja-JP" altLang="en-US" dirty="0"/>
              <a:t>を書き込みました。</a:t>
            </a:r>
            <a:endParaRPr kumimoji="1" lang="en-US" altLang="ja-JP" dirty="0"/>
          </a:p>
          <a:p>
            <a:r>
              <a:rPr kumimoji="1" lang="ja-JP" altLang="en-US" dirty="0"/>
              <a:t>この操作に、データの数は関係ありません。</a:t>
            </a:r>
            <a:endParaRPr kumimoji="1" lang="en-US" altLang="ja-JP" dirty="0"/>
          </a:p>
          <a:p>
            <a:r>
              <a:rPr kumimoji="1" lang="ja-JP" altLang="en-US" dirty="0"/>
              <a:t>この例ではデータは</a:t>
            </a:r>
            <a:r>
              <a:rPr kumimoji="1" lang="en-US" altLang="ja-JP" dirty="0"/>
              <a:t>8</a:t>
            </a:r>
            <a:r>
              <a:rPr kumimoji="1" lang="ja-JP" altLang="en-US" dirty="0"/>
              <a:t>個でしたが、データが</a:t>
            </a:r>
            <a:r>
              <a:rPr kumimoji="1" lang="en-US" altLang="ja-JP" dirty="0"/>
              <a:t>100</a:t>
            </a:r>
            <a:r>
              <a:rPr kumimoji="1" lang="ja-JP" altLang="en-US" dirty="0"/>
              <a:t>個であろうと、</a:t>
            </a:r>
            <a:r>
              <a:rPr kumimoji="1" lang="en-US" altLang="ja-JP" dirty="0"/>
              <a:t>1</a:t>
            </a:r>
            <a:r>
              <a:rPr kumimoji="1" lang="ja-JP" altLang="en-US" dirty="0"/>
              <a:t>万個であろうと同様の操作でできます。</a:t>
            </a:r>
            <a:endParaRPr kumimoji="1" lang="en-US" altLang="ja-JP" dirty="0"/>
          </a:p>
          <a:p>
            <a:r>
              <a:rPr kumimoji="1" lang="ja-JP" altLang="en-US" dirty="0"/>
              <a:t>同様の操作でできるということは、同じ時間でできる、ということです。</a:t>
            </a:r>
            <a:endParaRPr kumimoji="1" lang="en-US" altLang="ja-JP" dirty="0"/>
          </a:p>
          <a:p>
            <a:r>
              <a:rPr kumimoji="1" lang="ja-JP" altLang="en-US" dirty="0"/>
              <a:t>つまり、最速最大値アルゴリズムを使えば、データ数が</a:t>
            </a:r>
            <a:r>
              <a:rPr kumimoji="1" lang="en-US" altLang="ja-JP" dirty="0"/>
              <a:t>100</a:t>
            </a:r>
            <a:r>
              <a:rPr kumimoji="1" lang="ja-JP" altLang="en-US" dirty="0"/>
              <a:t>個であろうが、</a:t>
            </a:r>
            <a:r>
              <a:rPr kumimoji="1" lang="en-US" altLang="ja-JP" dirty="0"/>
              <a:t>1</a:t>
            </a:r>
            <a:r>
              <a:rPr kumimoji="1" lang="ja-JP" altLang="en-US" dirty="0"/>
              <a:t>万個であるが、同じ時間で最大値を求めることができます。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48</a:t>
            </a:fld>
            <a:endParaRPr lang="en-US" altLang="ja-JP"/>
          </a:p>
        </p:txBody>
      </p:sp>
    </p:spTree>
    <p:extLst>
      <p:ext uri="{BB962C8B-B14F-4D97-AF65-F5344CB8AC3E}">
        <p14:creationId xmlns:p14="http://schemas.microsoft.com/office/powerpoint/2010/main" val="1045743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最大値を求めるのに必要な時間を見てみましょう。</a:t>
            </a:r>
            <a:endParaRPr kumimoji="1" lang="en-US" altLang="ja-JP" dirty="0"/>
          </a:p>
          <a:p>
            <a:r>
              <a:rPr kumimoji="1" lang="ja-JP" altLang="en-US" dirty="0"/>
              <a:t>仮に、</a:t>
            </a:r>
            <a:r>
              <a:rPr kumimoji="1" lang="en-US" altLang="ja-JP" dirty="0"/>
              <a:t>1</a:t>
            </a:r>
            <a:r>
              <a:rPr kumimoji="1" lang="ja-JP" altLang="en-US" dirty="0"/>
              <a:t>つのデータを見るのに</a:t>
            </a:r>
            <a:r>
              <a:rPr kumimoji="1" lang="en-US" altLang="ja-JP" dirty="0"/>
              <a:t>1</a:t>
            </a:r>
            <a:r>
              <a:rPr kumimoji="1" lang="ja-JP" altLang="en-US" dirty="0"/>
              <a:t>秒必要だとします。</a:t>
            </a:r>
            <a:endParaRPr kumimoji="1" lang="en-US" altLang="ja-JP" dirty="0"/>
          </a:p>
          <a:p>
            <a:r>
              <a:rPr kumimoji="1" lang="en-US" altLang="ja-JP" dirty="0"/>
              <a:t>1</a:t>
            </a:r>
            <a:r>
              <a:rPr kumimoji="1" lang="ja-JP" altLang="en-US" dirty="0"/>
              <a:t>台の計算機で最大値を求めた場合、データが</a:t>
            </a:r>
            <a:r>
              <a:rPr kumimoji="1" lang="en-US" altLang="ja-JP" dirty="0"/>
              <a:t>10</a:t>
            </a:r>
            <a:r>
              <a:rPr kumimoji="1" lang="ja-JP" altLang="en-US" dirty="0"/>
              <a:t>個なら</a:t>
            </a:r>
            <a:r>
              <a:rPr kumimoji="1" lang="en-US" altLang="ja-JP" dirty="0"/>
              <a:t>10</a:t>
            </a:r>
            <a:r>
              <a:rPr kumimoji="1" lang="ja-JP" altLang="en-US" dirty="0"/>
              <a:t>秒、</a:t>
            </a:r>
            <a:r>
              <a:rPr kumimoji="1" lang="en-US" altLang="ja-JP" dirty="0"/>
              <a:t>100</a:t>
            </a:r>
            <a:r>
              <a:rPr kumimoji="1" lang="ja-JP" altLang="en-US" dirty="0"/>
              <a:t>個なら</a:t>
            </a:r>
            <a:r>
              <a:rPr kumimoji="1" lang="en-US" altLang="ja-JP" dirty="0"/>
              <a:t>1</a:t>
            </a:r>
            <a:r>
              <a:rPr kumimoji="1" lang="ja-JP" altLang="en-US" dirty="0"/>
              <a:t>分</a:t>
            </a:r>
            <a:r>
              <a:rPr kumimoji="1" lang="en-US" altLang="ja-JP" dirty="0"/>
              <a:t>40</a:t>
            </a:r>
            <a:r>
              <a:rPr kumimoji="1" lang="ja-JP" altLang="en-US" dirty="0"/>
              <a:t>秒かかります。</a:t>
            </a:r>
            <a:endParaRPr kumimoji="1" lang="en-US" altLang="ja-JP" dirty="0"/>
          </a:p>
          <a:p>
            <a:r>
              <a:rPr kumimoji="1" lang="ja-JP" altLang="en-US" dirty="0"/>
              <a:t>もしデータが</a:t>
            </a:r>
            <a:r>
              <a:rPr kumimoji="1" lang="en-US" altLang="ja-JP" dirty="0"/>
              <a:t>100</a:t>
            </a:r>
            <a:r>
              <a:rPr kumimoji="1" lang="ja-JP" altLang="en-US" dirty="0"/>
              <a:t>万個あれば、最大値を求めるには</a:t>
            </a:r>
            <a:r>
              <a:rPr kumimoji="1" lang="en-US" altLang="ja-JP" dirty="0"/>
              <a:t>10</a:t>
            </a:r>
            <a:r>
              <a:rPr kumimoji="1" lang="ja-JP" altLang="en-US" dirty="0"/>
              <a:t>日もかかっていしまいます。</a:t>
            </a:r>
            <a:endParaRPr kumimoji="1" lang="en-US" altLang="ja-JP" dirty="0"/>
          </a:p>
          <a:p>
            <a:r>
              <a:rPr kumimoji="1" lang="ja-JP" altLang="en-US" dirty="0"/>
              <a:t>最速最大値アルゴリズムを使えば、データ数が</a:t>
            </a:r>
            <a:r>
              <a:rPr kumimoji="1" lang="en-US" altLang="ja-JP" dirty="0"/>
              <a:t>1</a:t>
            </a:r>
            <a:r>
              <a:rPr kumimoji="1" lang="ja-JP" altLang="en-US" dirty="0"/>
              <a:t>万個であろうと、</a:t>
            </a:r>
            <a:r>
              <a:rPr kumimoji="1" lang="en-US" altLang="ja-JP" dirty="0"/>
              <a:t>100</a:t>
            </a:r>
            <a:r>
              <a:rPr kumimoji="1" lang="ja-JP" altLang="en-US" dirty="0"/>
              <a:t>万個であろうと、</a:t>
            </a:r>
            <a:r>
              <a:rPr kumimoji="1" lang="en-US" altLang="ja-JP" dirty="0"/>
              <a:t>2</a:t>
            </a:r>
            <a:r>
              <a:rPr kumimoji="1" lang="ja-JP" altLang="en-US" dirty="0"/>
              <a:t>秒で最大値が求まります。</a:t>
            </a:r>
            <a:endParaRPr kumimoji="1" lang="en-US" altLang="ja-JP" dirty="0"/>
          </a:p>
          <a:p>
            <a:r>
              <a:rPr kumimoji="1" lang="ja-JP" altLang="en-US" dirty="0"/>
              <a:t>ただし、計算機は、データ数の</a:t>
            </a:r>
            <a:r>
              <a:rPr kumimoji="1" lang="en-US" altLang="ja-JP" dirty="0"/>
              <a:t>2</a:t>
            </a:r>
            <a:r>
              <a:rPr kumimoji="1" lang="ja-JP" altLang="en-US" dirty="0"/>
              <a:t>乗台必要です。</a:t>
            </a:r>
            <a:endParaRPr kumimoji="1" lang="en-US" altLang="ja-JP" dirty="0"/>
          </a:p>
          <a:p>
            <a:r>
              <a:rPr kumimoji="1" lang="ja-JP" altLang="en-US" dirty="0"/>
              <a:t>データ数が</a:t>
            </a:r>
            <a:r>
              <a:rPr kumimoji="1" lang="en-US" altLang="ja-JP" dirty="0"/>
              <a:t>100</a:t>
            </a:r>
            <a:r>
              <a:rPr kumimoji="1" lang="ja-JP" altLang="en-US" dirty="0"/>
              <a:t>個なら</a:t>
            </a:r>
            <a:r>
              <a:rPr kumimoji="1" lang="en-US" altLang="ja-JP" dirty="0"/>
              <a:t>1</a:t>
            </a:r>
            <a:r>
              <a:rPr kumimoji="1" lang="ja-JP" altLang="en-US" dirty="0"/>
              <a:t>万台、</a:t>
            </a:r>
            <a:r>
              <a:rPr kumimoji="1" lang="en-US" altLang="ja-JP" dirty="0"/>
              <a:t>1</a:t>
            </a:r>
            <a:r>
              <a:rPr kumimoji="1" lang="ja-JP" altLang="en-US" dirty="0"/>
              <a:t>万個なら</a:t>
            </a:r>
            <a:r>
              <a:rPr kumimoji="1" lang="en-US" altLang="ja-JP" dirty="0"/>
              <a:t>1</a:t>
            </a:r>
            <a:r>
              <a:rPr kumimoji="1" lang="ja-JP" altLang="en-US" dirty="0"/>
              <a:t>億台、</a:t>
            </a:r>
            <a:r>
              <a:rPr kumimoji="1" lang="en-US" altLang="ja-JP" dirty="0"/>
              <a:t>100</a:t>
            </a:r>
            <a:r>
              <a:rPr kumimoji="1" lang="ja-JP" altLang="en-US" dirty="0"/>
              <a:t>万個なら</a:t>
            </a:r>
            <a:r>
              <a:rPr kumimoji="1" lang="en-US" altLang="ja-JP" dirty="0"/>
              <a:t>1</a:t>
            </a:r>
            <a:r>
              <a:rPr kumimoji="1" lang="ja-JP" altLang="en-US" dirty="0"/>
              <a:t>兆台もの計算機が必要となります。</a:t>
            </a:r>
            <a:endParaRPr kumimoji="1" lang="en-US" altLang="ja-JP" dirty="0"/>
          </a:p>
          <a:p>
            <a:r>
              <a:rPr kumimoji="1" lang="ja-JP" altLang="en-US" dirty="0"/>
              <a:t>計算機</a:t>
            </a:r>
            <a:r>
              <a:rPr kumimoji="1" lang="en-US" altLang="ja-JP" dirty="0"/>
              <a:t>1</a:t>
            </a:r>
            <a:r>
              <a:rPr kumimoji="1" lang="ja-JP" altLang="en-US" dirty="0"/>
              <a:t>兆台、というのは現実的な数ではありませんね。</a:t>
            </a:r>
            <a:endParaRPr kumimoji="1" lang="en-US" altLang="ja-JP" dirty="0"/>
          </a:p>
          <a:p>
            <a:r>
              <a:rPr kumimoji="1" lang="ja-JP" altLang="en-US" dirty="0"/>
              <a:t>一方、計算機の台数分のスピードアップを目指す最適化を目指す場合、</a:t>
            </a:r>
            <a:endParaRPr kumimoji="1" lang="en-US" altLang="ja-JP" dirty="0"/>
          </a:p>
          <a:p>
            <a:r>
              <a:rPr kumimoji="1" lang="ja-JP" altLang="en-US" dirty="0"/>
              <a:t>データ数が１万個なら</a:t>
            </a:r>
            <a:r>
              <a:rPr kumimoji="1" lang="en-US" altLang="ja-JP" dirty="0"/>
              <a:t>14</a:t>
            </a:r>
            <a:r>
              <a:rPr kumimoji="1" lang="ja-JP" altLang="en-US" dirty="0"/>
              <a:t>秒、データ数が</a:t>
            </a:r>
            <a:r>
              <a:rPr kumimoji="1" lang="en-US" altLang="ja-JP" dirty="0"/>
              <a:t>100</a:t>
            </a:r>
            <a:r>
              <a:rPr kumimoji="1" lang="ja-JP" altLang="en-US" dirty="0"/>
              <a:t>万個なら</a:t>
            </a:r>
            <a:r>
              <a:rPr kumimoji="1" lang="en-US" altLang="ja-JP" dirty="0"/>
              <a:t>20</a:t>
            </a:r>
            <a:r>
              <a:rPr kumimoji="1" lang="ja-JP" altLang="en-US" dirty="0"/>
              <a:t>秒で最大値が求まります。</a:t>
            </a:r>
            <a:endParaRPr kumimoji="1" lang="en-US" altLang="ja-JP" dirty="0"/>
          </a:p>
          <a:p>
            <a:r>
              <a:rPr kumimoji="1" lang="ja-JP" altLang="en-US" dirty="0"/>
              <a:t>最速最大値の</a:t>
            </a:r>
            <a:r>
              <a:rPr kumimoji="1" lang="en-US" altLang="ja-JP" dirty="0"/>
              <a:t>2</a:t>
            </a:r>
            <a:r>
              <a:rPr kumimoji="1" lang="ja-JP" altLang="en-US" dirty="0"/>
              <a:t>秒よりは長いですが、</a:t>
            </a:r>
            <a:r>
              <a:rPr kumimoji="1" lang="en-US" altLang="ja-JP" dirty="0"/>
              <a:t>20</a:t>
            </a:r>
            <a:r>
              <a:rPr kumimoji="1" lang="ja-JP" altLang="en-US" dirty="0"/>
              <a:t>秒で答が出るなら十分速いですね。</a:t>
            </a:r>
            <a:endParaRPr kumimoji="1" lang="en-US" altLang="ja-JP" dirty="0"/>
          </a:p>
          <a:p>
            <a:r>
              <a:rPr kumimoji="1" lang="ja-JP" altLang="en-US" dirty="0"/>
              <a:t>一方必要な計算機の台数はデータ数が</a:t>
            </a:r>
            <a:r>
              <a:rPr kumimoji="1" lang="en-US" altLang="ja-JP" dirty="0"/>
              <a:t>1</a:t>
            </a:r>
            <a:r>
              <a:rPr kumimoji="1" lang="ja-JP" altLang="en-US" dirty="0"/>
              <a:t>万個なら</a:t>
            </a:r>
            <a:r>
              <a:rPr kumimoji="1" lang="en-US" altLang="ja-JP" dirty="0"/>
              <a:t>1024</a:t>
            </a:r>
            <a:r>
              <a:rPr kumimoji="1" lang="ja-JP" altLang="en-US" dirty="0"/>
              <a:t>台、データ数が</a:t>
            </a:r>
            <a:r>
              <a:rPr kumimoji="1" lang="en-US" altLang="ja-JP" dirty="0"/>
              <a:t>100</a:t>
            </a:r>
            <a:r>
              <a:rPr kumimoji="1" lang="ja-JP" altLang="en-US" dirty="0"/>
              <a:t>万個なら</a:t>
            </a:r>
            <a:r>
              <a:rPr kumimoji="1" lang="en-US" altLang="ja-JP" dirty="0"/>
              <a:t>6</a:t>
            </a:r>
            <a:r>
              <a:rPr kumimoji="1" lang="ja-JP" altLang="en-US" dirty="0"/>
              <a:t>万台です。</a:t>
            </a:r>
            <a:endParaRPr kumimoji="1" lang="en-US" altLang="ja-JP" dirty="0"/>
          </a:p>
          <a:p>
            <a:r>
              <a:rPr kumimoji="1" lang="ja-JP" altLang="en-US" dirty="0"/>
              <a:t>データ数</a:t>
            </a:r>
            <a:r>
              <a:rPr kumimoji="1" lang="en-US" altLang="ja-JP" dirty="0"/>
              <a:t>100</a:t>
            </a:r>
            <a:r>
              <a:rPr kumimoji="1" lang="ja-JP" altLang="en-US" dirty="0"/>
              <a:t>万個で計算機</a:t>
            </a:r>
            <a:r>
              <a:rPr kumimoji="1" lang="en-US" altLang="ja-JP" dirty="0"/>
              <a:t>6</a:t>
            </a:r>
            <a:r>
              <a:rPr kumimoji="1" lang="ja-JP" altLang="en-US" dirty="0"/>
              <a:t>万台、というのは確かに多いのですが、最速最大アルゴリズムでは計算機が</a:t>
            </a:r>
            <a:r>
              <a:rPr kumimoji="1" lang="en-US" altLang="ja-JP" dirty="0"/>
              <a:t>1</a:t>
            </a:r>
            <a:r>
              <a:rPr kumimoji="1" lang="ja-JP" altLang="en-US" dirty="0"/>
              <a:t>兆台必要、というのに比べればまだ現実的な数字です。</a:t>
            </a:r>
            <a:endParaRPr kumimoji="1" lang="en-US" altLang="ja-JP" dirty="0"/>
          </a:p>
          <a:p>
            <a:r>
              <a:rPr kumimoji="1" lang="ja-JP" altLang="en-US" dirty="0"/>
              <a:t>近畿大学の計算機を全部かき集めれば、</a:t>
            </a:r>
            <a:r>
              <a:rPr kumimoji="1" lang="en-US" altLang="ja-JP" dirty="0"/>
              <a:t>6</a:t>
            </a:r>
            <a:r>
              <a:rPr kumimoji="1" lang="ja-JP" altLang="en-US" dirty="0"/>
              <a:t>万台というのはおそらく不可能ではありません。</a:t>
            </a:r>
            <a:endParaRPr kumimoji="1" lang="en-US" altLang="ja-JP" dirty="0"/>
          </a:p>
          <a:p>
            <a:r>
              <a:rPr kumimoji="1" lang="ja-JP" altLang="en-US" dirty="0"/>
              <a:t>このように、並列化によるスピードアップを行うときは、最速化と最適化、どちらを目指すかは重要です。</a:t>
            </a:r>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49</a:t>
            </a:fld>
            <a:endParaRPr lang="en-US" altLang="ja-JP"/>
          </a:p>
        </p:txBody>
      </p:sp>
    </p:spTree>
    <p:extLst>
      <p:ext uri="{BB962C8B-B14F-4D97-AF65-F5344CB8AC3E}">
        <p14:creationId xmlns:p14="http://schemas.microsoft.com/office/powerpoint/2010/main" val="177768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クラスコードを入力すると、</a:t>
            </a:r>
            <a:r>
              <a:rPr kumimoji="1" lang="en-US" altLang="ja-JP" dirty="0" err="1"/>
              <a:t>GoogleClassroom</a:t>
            </a:r>
            <a:r>
              <a:rPr kumimoji="1" lang="en-US" altLang="ja-JP" dirty="0"/>
              <a:t> </a:t>
            </a:r>
            <a:r>
              <a:rPr kumimoji="1" lang="ja-JP" altLang="en-US" dirty="0"/>
              <a:t>のページに卒研ゼミが加わります。</a:t>
            </a:r>
            <a:endParaRPr kumimoji="1" lang="en-US" altLang="ja-JP" dirty="0"/>
          </a:p>
          <a:p>
            <a:r>
              <a:rPr kumimoji="1" lang="ja-JP" altLang="en-US" dirty="0"/>
              <a:t>卒研ゼミをクリックしてください。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5</a:t>
            </a:fld>
            <a:endParaRPr kumimoji="1" lang="ja-JP" altLang="en-US"/>
          </a:p>
        </p:txBody>
      </p:sp>
    </p:spTree>
    <p:extLst>
      <p:ext uri="{BB962C8B-B14F-4D97-AF65-F5344CB8AC3E}">
        <p14:creationId xmlns:p14="http://schemas.microsoft.com/office/powerpoint/2010/main" val="1074837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最後に宿題を一つ出します。</a:t>
            </a:r>
            <a:endParaRPr kumimoji="1" lang="en-US" altLang="ja-JP" dirty="0"/>
          </a:p>
          <a:p>
            <a:r>
              <a:rPr kumimoji="1" lang="ja-JP" altLang="en-US" dirty="0"/>
              <a:t>スーパーコンピュータ「京」と「富岳」について調査してください。</a:t>
            </a:r>
            <a:endParaRPr kumimoji="1" lang="en-US" altLang="ja-JP" dirty="0"/>
          </a:p>
          <a:p>
            <a:r>
              <a:rPr kumimoji="1" lang="ja-JP" altLang="en-US" dirty="0"/>
              <a:t>いつ作られたのか、</a:t>
            </a:r>
            <a:endParaRPr kumimoji="1" lang="en-US" altLang="ja-JP" dirty="0"/>
          </a:p>
          <a:p>
            <a:r>
              <a:rPr kumimoji="1" lang="ja-JP" altLang="en-US" dirty="0"/>
              <a:t>計算速度はどれくらいなのか、</a:t>
            </a:r>
            <a:endParaRPr kumimoji="1" lang="en-US" altLang="ja-JP" dirty="0"/>
          </a:p>
          <a:p>
            <a:r>
              <a:rPr kumimoji="1" lang="ja-JP" altLang="en-US" dirty="0"/>
              <a:t>何台のプロセッサを使っているのか、</a:t>
            </a:r>
            <a:endParaRPr kumimoji="1" lang="en-US" altLang="ja-JP" dirty="0"/>
          </a:p>
          <a:p>
            <a:r>
              <a:rPr kumimoji="1" lang="ja-JP" altLang="en-US" dirty="0"/>
              <a:t>いつ世界一になったのか、</a:t>
            </a:r>
            <a:endParaRPr kumimoji="1" lang="en-US" altLang="ja-JP" dirty="0"/>
          </a:p>
          <a:p>
            <a:r>
              <a:rPr kumimoji="1" lang="ja-JP" altLang="en-US" dirty="0"/>
              <a:t>現在は何位なのか、</a:t>
            </a:r>
            <a:endParaRPr kumimoji="1" lang="en-US" altLang="ja-JP" dirty="0"/>
          </a:p>
          <a:p>
            <a:r>
              <a:rPr kumimoji="1" lang="ja-JP" altLang="en-US" dirty="0"/>
              <a:t>どこが開発したのか、</a:t>
            </a:r>
            <a:endParaRPr kumimoji="1" lang="en-US" altLang="ja-JP" dirty="0"/>
          </a:p>
          <a:p>
            <a:r>
              <a:rPr kumimoji="1" lang="ja-JP" altLang="en-US" dirty="0"/>
              <a:t>どこにあるのか、等です。</a:t>
            </a:r>
            <a:endParaRPr kumimoji="1" lang="en-US" altLang="ja-JP" dirty="0"/>
          </a:p>
          <a:p>
            <a:r>
              <a:rPr kumimoji="1" lang="ja-JP" altLang="en-US" dirty="0"/>
              <a:t>レポート用紙</a:t>
            </a:r>
            <a:r>
              <a:rPr kumimoji="1" lang="en-US" altLang="ja-JP" dirty="0"/>
              <a:t>1</a:t>
            </a:r>
            <a:r>
              <a:rPr kumimoji="1" lang="ja-JP" altLang="en-US" dirty="0"/>
              <a:t>枚程度でいいので、京と富岳について調査して、来週提出してください。</a:t>
            </a:r>
            <a:endParaRPr kumimoji="1" lang="en-US" altLang="ja-JP" dirty="0"/>
          </a:p>
          <a:p>
            <a:r>
              <a:rPr kumimoji="1" lang="ja-JP" altLang="en-US" dirty="0"/>
              <a:t>それでは、今回はこれで終了します。</a:t>
            </a:r>
            <a:endParaRPr kumimoji="1" lang="en-US" altLang="ja-JP" dirty="0"/>
          </a:p>
          <a:p>
            <a:r>
              <a:rPr kumimoji="1" lang="ja-JP" altLang="en-US" dirty="0"/>
              <a:t>お疲れ様でした。</a:t>
            </a:r>
            <a:endParaRPr kumimoji="1" lang="en-US" altLang="ja-JP"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50</a:t>
            </a:fld>
            <a:endParaRPr lang="en-US" altLang="ja-JP"/>
          </a:p>
        </p:txBody>
      </p:sp>
    </p:spTree>
    <p:extLst>
      <p:ext uri="{BB962C8B-B14F-4D97-AF65-F5344CB8AC3E}">
        <p14:creationId xmlns:p14="http://schemas.microsoft.com/office/powerpoint/2010/main" val="180128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卒研ゼミをクリックすると石水研のページに入れます。</a:t>
            </a:r>
            <a:endParaRPr kumimoji="1" lang="en-US" altLang="ja-JP" dirty="0"/>
          </a:p>
          <a:p>
            <a:r>
              <a:rPr kumimoji="1" lang="ja-JP" altLang="en-US" dirty="0"/>
              <a:t>オンライン時の出席と課題提出はここからします。</a:t>
            </a:r>
            <a:endParaRPr kumimoji="1" lang="en-US" altLang="ja-JP" dirty="0"/>
          </a:p>
          <a:p>
            <a:r>
              <a:rPr kumimoji="1" lang="ja-JP" altLang="en-US" dirty="0"/>
              <a:t>下の方にある出席カードを提出してください、と書いてある部分の</a:t>
            </a:r>
            <a:r>
              <a:rPr kumimoji="1" lang="en-US" altLang="ja-JP" dirty="0"/>
              <a:t>URL</a:t>
            </a:r>
            <a:r>
              <a:rPr kumimoji="1" lang="ja-JP" altLang="en-US" dirty="0"/>
              <a:t>をクリックしてください。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A92BEE-05F8-4BAF-AF13-9F8CAE97FA6A}" type="slidenum">
              <a:rPr kumimoji="1" lang="ja-JP"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50" charset="-128"/>
              <a:cs typeface="+mn-cs"/>
            </a:endParaRPr>
          </a:p>
        </p:txBody>
      </p:sp>
    </p:spTree>
    <p:extLst>
      <p:ext uri="{BB962C8B-B14F-4D97-AF65-F5344CB8AC3E}">
        <p14:creationId xmlns:p14="http://schemas.microsoft.com/office/powerpoint/2010/main" val="847842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2188" y="768350"/>
            <a:ext cx="5114925" cy="3836988"/>
          </a:xfrm>
        </p:spPr>
      </p:sp>
      <p:sp>
        <p:nvSpPr>
          <p:cNvPr id="3" name="ノート プレースホルダー 2"/>
          <p:cNvSpPr>
            <a:spLocks noGrp="1"/>
          </p:cNvSpPr>
          <p:nvPr>
            <p:ph type="body" idx="1"/>
          </p:nvPr>
        </p:nvSpPr>
        <p:spPr/>
        <p:txBody>
          <a:bodyPr/>
          <a:lstStyle/>
          <a:p>
            <a:r>
              <a:rPr kumimoji="1" lang="ja-JP" altLang="en-US" dirty="0"/>
              <a:t>クリックすると出席カードの提出画面になります。</a:t>
            </a:r>
            <a:endParaRPr kumimoji="1" lang="en-US" altLang="ja-JP" dirty="0"/>
          </a:p>
          <a:p>
            <a:r>
              <a:rPr kumimoji="1" lang="ja-JP" altLang="en-US" dirty="0"/>
              <a:t>ここに氏名と学籍番号を入力して「送信」を押すと出席カードが提出されます。</a:t>
            </a:r>
            <a:endParaRPr kumimoji="1" lang="en-US" altLang="ja-JP" dirty="0"/>
          </a:p>
          <a:p>
            <a:r>
              <a:rPr kumimoji="1" lang="ja-JP" altLang="en-US" dirty="0"/>
              <a:t>では皆さん実際に入力してみてください。</a:t>
            </a:r>
            <a:endParaRPr kumimoji="1" lang="en-US" altLang="ja-JP" dirty="0"/>
          </a:p>
          <a:p>
            <a:r>
              <a:rPr kumimoji="1" lang="ja-JP" altLang="en-US" dirty="0"/>
              <a:t>学籍番号は省略形ではなく、</a:t>
            </a:r>
            <a:r>
              <a:rPr kumimoji="1" lang="en-US" altLang="ja-JP" dirty="0"/>
              <a:t>10</a:t>
            </a:r>
            <a:r>
              <a:rPr kumimoji="1" lang="ja-JP" altLang="en-US" dirty="0"/>
              <a:t>桁全て書いてください。</a:t>
            </a:r>
            <a:endParaRPr kumimoji="1" lang="en-US" altLang="ja-JP" dirty="0"/>
          </a:p>
          <a:p>
            <a:r>
              <a:rPr kumimoji="1" lang="ja-JP" altLang="en-US" dirty="0"/>
              <a:t>今後も同様に、講義開始時に</a:t>
            </a:r>
            <a:r>
              <a:rPr kumimoji="1" lang="en-US" altLang="ja-JP" dirty="0" err="1"/>
              <a:t>GoogleClassroom</a:t>
            </a:r>
            <a:r>
              <a:rPr kumimoji="1" lang="ja-JP" altLang="en-US" dirty="0"/>
              <a:t>から出席カードを提出してください。</a:t>
            </a:r>
          </a:p>
        </p:txBody>
      </p:sp>
      <p:sp>
        <p:nvSpPr>
          <p:cNvPr id="4" name="スライド番号プレースホルダー 3"/>
          <p:cNvSpPr>
            <a:spLocks noGrp="1"/>
          </p:cNvSpPr>
          <p:nvPr>
            <p:ph type="sldNum" sz="quarter" idx="5"/>
          </p:nvPr>
        </p:nvSpPr>
        <p:spPr/>
        <p:txBody>
          <a:bodyPr/>
          <a:lstStyle/>
          <a:p>
            <a:fld id="{77A92BEE-05F8-4BAF-AF13-9F8CAE97FA6A}" type="slidenum">
              <a:rPr kumimoji="1" lang="ja-JP" altLang="en-US" smtClean="0"/>
              <a:t>7</a:t>
            </a:fld>
            <a:endParaRPr kumimoji="1" lang="ja-JP" altLang="en-US"/>
          </a:p>
        </p:txBody>
      </p:sp>
    </p:spTree>
    <p:extLst>
      <p:ext uri="{BB962C8B-B14F-4D97-AF65-F5344CB8AC3E}">
        <p14:creationId xmlns:p14="http://schemas.microsoft.com/office/powerpoint/2010/main" val="390688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本研究室の過去の卒論および卒研ゼミ資料はこちらに置いてあります。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ja-JP" sz="1200" dirty="0">
                <a:latin typeface="Times New Roman" panose="02020603050405020304" pitchFamily="18" charset="0"/>
              </a:rPr>
              <a:t>https://www.info.kindai.ac.jp/~takasi-i/</a:t>
            </a:r>
            <a:r>
              <a:rPr lang="ja-JP" altLang="en-US" sz="1200" dirty="0">
                <a:latin typeface="Times New Roman" panose="02020603050405020304" pitchFamily="18" charset="0"/>
              </a:rPr>
              <a:t> です。</a:t>
            </a:r>
            <a:endParaRPr kumimoji="1" lang="ja-JP" altLang="en-US" sz="1200" dirty="0">
              <a:latin typeface="Times New Roman" panose="02020603050405020304" pitchFamily="18" charset="0"/>
            </a:endParaRPr>
          </a:p>
          <a:p>
            <a:r>
              <a:rPr kumimoji="1" lang="ja-JP" altLang="en-US" dirty="0"/>
              <a:t>必要ならこちらからダウンロードしてください。</a:t>
            </a:r>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8</a:t>
            </a:fld>
            <a:endParaRPr lang="en-US" altLang="ja-JP"/>
          </a:p>
        </p:txBody>
      </p:sp>
    </p:spTree>
    <p:extLst>
      <p:ext uri="{BB962C8B-B14F-4D97-AF65-F5344CB8AC3E}">
        <p14:creationId xmlns:p14="http://schemas.microsoft.com/office/powerpoint/2010/main" val="291275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GoogleClassroom</a:t>
            </a:r>
            <a:r>
              <a:rPr kumimoji="1" lang="en-US" altLang="ja-JP" dirty="0"/>
              <a:t> </a:t>
            </a:r>
            <a:r>
              <a:rPr kumimoji="1" lang="ja-JP" altLang="en-US" dirty="0"/>
              <a:t>にも資料は置いてあります。</a:t>
            </a:r>
            <a:endParaRPr kumimoji="1" lang="en-US" altLang="ja-JP" dirty="0"/>
          </a:p>
          <a:p>
            <a:r>
              <a:rPr kumimoji="1" lang="ja-JP" altLang="en-US" dirty="0"/>
              <a:t>卒研ゼミのページから、授業⇒講義資料と辿ってください。</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C2F47182-C851-4DBC-B380-0E7E4F0BE1CD}" type="slidenum">
              <a:rPr lang="en-US" altLang="ja-JP" smtClean="0"/>
              <a:pPr/>
              <a:t>9</a:t>
            </a:fld>
            <a:endParaRPr lang="en-US" altLang="ja-JP"/>
          </a:p>
        </p:txBody>
      </p:sp>
    </p:spTree>
    <p:extLst>
      <p:ext uri="{BB962C8B-B14F-4D97-AF65-F5344CB8AC3E}">
        <p14:creationId xmlns:p14="http://schemas.microsoft.com/office/powerpoint/2010/main" val="3476714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0825" cy="6850063"/>
            <a:chOff x="0" y="0"/>
            <a:chExt cx="5758" cy="4315"/>
          </a:xfrm>
        </p:grpSpPr>
        <p:grpSp>
          <p:nvGrpSpPr>
            <p:cNvPr id="34819" name="Group 3"/>
            <p:cNvGrpSpPr>
              <a:grpSpLocks/>
            </p:cNvGrpSpPr>
            <p:nvPr userDrawn="1"/>
          </p:nvGrpSpPr>
          <p:grpSpPr bwMode="auto">
            <a:xfrm>
              <a:off x="1728" y="2230"/>
              <a:ext cx="4027" cy="2085"/>
              <a:chOff x="1728" y="2230"/>
              <a:chExt cx="4027" cy="2085"/>
            </a:xfrm>
          </p:grpSpPr>
          <p:sp>
            <p:nvSpPr>
              <p:cNvPr id="34820"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1"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2"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3"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4"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5"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826"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48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ja-JP" altLang="en-US" noProof="0"/>
              <a:t>マスタ タイトルの書式設定</a:t>
            </a:r>
          </a:p>
        </p:txBody>
      </p:sp>
      <p:sp>
        <p:nvSpPr>
          <p:cNvPr id="348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ja-JP" altLang="en-US" noProof="0"/>
              <a:t>マスタ サブタイトルの書式設定</a:t>
            </a:r>
          </a:p>
        </p:txBody>
      </p:sp>
      <p:sp>
        <p:nvSpPr>
          <p:cNvPr id="34829" name="Rectangle 13"/>
          <p:cNvSpPr>
            <a:spLocks noGrp="1" noChangeArrowheads="1"/>
          </p:cNvSpPr>
          <p:nvPr>
            <p:ph type="dt" sz="quarter" idx="2"/>
          </p:nvPr>
        </p:nvSpPr>
        <p:spPr>
          <a:xfrm>
            <a:off x="457200" y="6248400"/>
            <a:ext cx="2133600" cy="476250"/>
          </a:xfrm>
        </p:spPr>
        <p:txBody>
          <a:bodyPr/>
          <a:lstStyle>
            <a:lvl1pPr>
              <a:defRPr/>
            </a:lvl1pPr>
          </a:lstStyle>
          <a:p>
            <a:endParaRPr lang="en-US" altLang="ja-JP"/>
          </a:p>
        </p:txBody>
      </p:sp>
      <p:sp>
        <p:nvSpPr>
          <p:cNvPr id="34830" name="Rectangle 14"/>
          <p:cNvSpPr>
            <a:spLocks noGrp="1" noChangeArrowheads="1"/>
          </p:cNvSpPr>
          <p:nvPr>
            <p:ph type="ftr" sz="quarter" idx="3"/>
          </p:nvPr>
        </p:nvSpPr>
        <p:spPr>
          <a:xfrm>
            <a:off x="3124200" y="6251575"/>
            <a:ext cx="2895600" cy="476250"/>
          </a:xfrm>
        </p:spPr>
        <p:txBody>
          <a:bodyPr/>
          <a:lstStyle>
            <a:lvl1pPr>
              <a:defRPr/>
            </a:lvl1pPr>
          </a:lstStyle>
          <a:p>
            <a:endParaRPr lang="en-US" altLang="ja-JP"/>
          </a:p>
        </p:txBody>
      </p:sp>
      <p:sp>
        <p:nvSpPr>
          <p:cNvPr id="34831" name="Rectangle 15"/>
          <p:cNvSpPr>
            <a:spLocks noGrp="1" noChangeArrowheads="1"/>
          </p:cNvSpPr>
          <p:nvPr>
            <p:ph type="sldNum" sz="quarter" idx="4"/>
          </p:nvPr>
        </p:nvSpPr>
        <p:spPr>
          <a:xfrm>
            <a:off x="6553200" y="6254750"/>
            <a:ext cx="2133600" cy="476250"/>
          </a:xfrm>
        </p:spPr>
        <p:txBody>
          <a:bodyPr/>
          <a:lstStyle>
            <a:lvl1pPr>
              <a:defRPr/>
            </a:lvl1pPr>
          </a:lstStyle>
          <a:p>
            <a:fld id="{639EE976-C289-4BB6-AF8F-E624978B19F3}" type="slidenum">
              <a:rPr lang="en-US" altLang="ja-JP"/>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85C90169-E5E6-4C9C-8999-AB2BF8BBE387}"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62219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E69FA33-78A4-4639-B1FF-E91117DD02EB}"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88234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6553200" y="6248400"/>
            <a:ext cx="2133600" cy="476250"/>
          </a:xfrm>
        </p:spPr>
        <p:txBody>
          <a:bodyPr/>
          <a:lstStyle>
            <a:lvl1pPr>
              <a:defRPr/>
            </a:lvl1pPr>
          </a:lstStyle>
          <a:p>
            <a:fld id="{3CA05E5F-7863-41B6-8272-7109D124210F}" type="slidenum">
              <a:rPr lang="en-US" altLang="ja-JP"/>
              <a:pPr/>
              <a:t>‹#›</a:t>
            </a:fld>
            <a:endParaRPr lang="en-US" altLang="ja-JP"/>
          </a:p>
        </p:txBody>
      </p:sp>
      <p:sp>
        <p:nvSpPr>
          <p:cNvPr id="7" name="フッター プレースホルダー 6"/>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02577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F69429CD-93C8-46DE-B449-183FB40D0D19}"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1729550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SmartArt プレースホルダー 2"/>
          <p:cNvSpPr>
            <a:spLocks noGrp="1"/>
          </p:cNvSpPr>
          <p:nvPr>
            <p:ph type="dgm" idx="1"/>
          </p:nvPr>
        </p:nvSpPr>
        <p:spPr>
          <a:xfrm>
            <a:off x="457200" y="1600200"/>
            <a:ext cx="8229600" cy="4525963"/>
          </a:xfrm>
        </p:spPr>
        <p:txBody>
          <a:bodyPr/>
          <a:lstStyle/>
          <a:p>
            <a:endParaRPr lang="ja-JP" altLang="en-US"/>
          </a:p>
        </p:txBody>
      </p:sp>
      <p:sp>
        <p:nvSpPr>
          <p:cNvPr id="4" name="日付プレースホルダー 3"/>
          <p:cNvSpPr>
            <a:spLocks noGrp="1"/>
          </p:cNvSpPr>
          <p:nvPr>
            <p:ph type="dt" sz="half" idx="10"/>
          </p:nvPr>
        </p:nvSpPr>
        <p:spPr>
          <a:xfrm>
            <a:off x="457200" y="6251575"/>
            <a:ext cx="2133600" cy="476250"/>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6553200" y="6248400"/>
            <a:ext cx="2133600" cy="476250"/>
          </a:xfrm>
        </p:spPr>
        <p:txBody>
          <a:bodyPr/>
          <a:lstStyle>
            <a:lvl1pPr>
              <a:defRPr/>
            </a:lvl1pPr>
          </a:lstStyle>
          <a:p>
            <a:fld id="{B875E2C9-A1FB-45C2-A8A3-56B6FB1361FA}" type="slidenum">
              <a:rPr lang="en-US" altLang="ja-JP"/>
              <a:pPr/>
              <a:t>‹#›</a:t>
            </a:fld>
            <a:endParaRPr lang="en-US" altLang="ja-JP"/>
          </a:p>
        </p:txBody>
      </p:sp>
      <p:sp>
        <p:nvSpPr>
          <p:cNvPr id="6" name="フッター プレースホルダー 5"/>
          <p:cNvSpPr>
            <a:spLocks noGrp="1"/>
          </p:cNvSpPr>
          <p:nvPr>
            <p:ph type="ftr" sz="quarter" idx="12"/>
          </p:nvPr>
        </p:nvSpPr>
        <p:spPr>
          <a:xfrm>
            <a:off x="3124200" y="6248400"/>
            <a:ext cx="2895600" cy="476250"/>
          </a:xfrm>
        </p:spPr>
        <p:txBody>
          <a:bodyPr/>
          <a:lstStyle>
            <a:lvl1pPr>
              <a:defRPr/>
            </a:lvl1pPr>
          </a:lstStyle>
          <a:p>
            <a:endParaRPr lang="en-US" altLang="ja-JP"/>
          </a:p>
        </p:txBody>
      </p:sp>
    </p:spTree>
    <p:extLst>
      <p:ext uri="{BB962C8B-B14F-4D97-AF65-F5344CB8AC3E}">
        <p14:creationId xmlns:p14="http://schemas.microsoft.com/office/powerpoint/2010/main" val="233496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57A48BF1-AA2E-471D-8A72-84048B26CDD6}"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672365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CFF48A76-592C-463F-9DF8-50211B02AE95}" type="slidenum">
              <a:rPr lang="en-US" altLang="ja-JP"/>
              <a:pPr/>
              <a:t>‹#›</a:t>
            </a:fld>
            <a:endParaRPr lang="en-US" altLang="ja-JP"/>
          </a:p>
        </p:txBody>
      </p:sp>
      <p:sp>
        <p:nvSpPr>
          <p:cNvPr id="6" name="フッター プレースホルダー 5"/>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3114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A06E511-2E1C-4017-AA72-6FF5764CB37D}"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54220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1B25238-1750-48D8-BC8A-39B29DB4F370}" type="slidenum">
              <a:rPr lang="en-US" altLang="ja-JP"/>
              <a:pPr/>
              <a:t>‹#›</a:t>
            </a:fld>
            <a:endParaRPr lang="en-US" altLang="ja-JP"/>
          </a:p>
        </p:txBody>
      </p:sp>
      <p:sp>
        <p:nvSpPr>
          <p:cNvPr id="9" name="フッター プレースホルダー 8"/>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29142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DCD30CF-7369-4E9B-B461-323BC9607680}" type="slidenum">
              <a:rPr lang="en-US" altLang="ja-JP"/>
              <a:pPr/>
              <a:t>‹#›</a:t>
            </a:fld>
            <a:endParaRPr lang="en-US" altLang="ja-JP"/>
          </a:p>
        </p:txBody>
      </p:sp>
      <p:sp>
        <p:nvSpPr>
          <p:cNvPr id="5" name="フッター プレースホルダー 4"/>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35693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6EFF4F76-7123-40C2-AEAF-151AD234FF96}" type="slidenum">
              <a:rPr lang="en-US" altLang="ja-JP"/>
              <a:pPr/>
              <a:t>‹#›</a:t>
            </a:fld>
            <a:endParaRPr lang="en-US" altLang="ja-JP"/>
          </a:p>
        </p:txBody>
      </p:sp>
      <p:sp>
        <p:nvSpPr>
          <p:cNvPr id="4" name="フッター プレースホルダー 3"/>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988200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CF01E9CA-BFBC-4421-8FF6-6A62360415C5}"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1343093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1D02CCD1-63CA-4920-91EF-604B6913C50F}" type="slidenum">
              <a:rPr lang="en-US" altLang="ja-JP"/>
              <a:pPr/>
              <a:t>‹#›</a:t>
            </a:fld>
            <a:endParaRPr lang="en-US" altLang="ja-JP"/>
          </a:p>
        </p:txBody>
      </p:sp>
      <p:sp>
        <p:nvSpPr>
          <p:cNvPr id="7" name="フッター プレースホルダー 6"/>
          <p:cNvSpPr>
            <a:spLocks noGrp="1"/>
          </p:cNvSpPr>
          <p:nvPr>
            <p:ph type="ftr" sz="quarter" idx="12"/>
          </p:nvPr>
        </p:nvSpPr>
        <p:spPr/>
        <p:txBody>
          <a:bodyPr/>
          <a:lstStyle>
            <a:lvl1pPr>
              <a:defRPr/>
            </a:lvl1pPr>
          </a:lstStyle>
          <a:p>
            <a:endParaRPr lang="en-US" altLang="ja-JP"/>
          </a:p>
        </p:txBody>
      </p:sp>
    </p:spTree>
    <p:extLst>
      <p:ext uri="{BB962C8B-B14F-4D97-AF65-F5344CB8AC3E}">
        <p14:creationId xmlns:p14="http://schemas.microsoft.com/office/powerpoint/2010/main" val="422175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SzTx/>
              <a:buFontTx/>
              <a:buNone/>
              <a:defRPr kumimoji="0" sz="1200">
                <a:effectLst/>
                <a:latin typeface="Arial" panose="020B0604020202020204" pitchFamily="34" charset="0"/>
              </a:defRPr>
            </a:lvl1pPr>
          </a:lstStyle>
          <a:p>
            <a:endParaRPr lang="en-US" altLang="ja-JP"/>
          </a:p>
        </p:txBody>
      </p:sp>
      <p:sp>
        <p:nvSpPr>
          <p:cNvPr id="337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kumimoji="0" sz="1200">
                <a:effectLst/>
                <a:latin typeface="Arial" panose="020B0604020202020204" pitchFamily="34" charset="0"/>
              </a:defRPr>
            </a:lvl1pPr>
          </a:lstStyle>
          <a:p>
            <a:fld id="{831CFD09-B07C-4DF1-85CC-437CED0CA555}" type="slidenum">
              <a:rPr lang="en-US" altLang="ja-JP"/>
              <a:pPr/>
              <a:t>‹#›</a:t>
            </a:fld>
            <a:endParaRPr lang="en-US" altLang="ja-JP"/>
          </a:p>
        </p:txBody>
      </p:sp>
      <p:grpSp>
        <p:nvGrpSpPr>
          <p:cNvPr id="33796" name="Group 4"/>
          <p:cNvGrpSpPr>
            <a:grpSpLocks/>
          </p:cNvGrpSpPr>
          <p:nvPr/>
        </p:nvGrpSpPr>
        <p:grpSpPr bwMode="auto">
          <a:xfrm>
            <a:off x="0" y="0"/>
            <a:ext cx="9140825" cy="6850063"/>
            <a:chOff x="0" y="0"/>
            <a:chExt cx="5758" cy="4315"/>
          </a:xfrm>
        </p:grpSpPr>
        <p:grpSp>
          <p:nvGrpSpPr>
            <p:cNvPr id="33797" name="Group 5"/>
            <p:cNvGrpSpPr>
              <a:grpSpLocks/>
            </p:cNvGrpSpPr>
            <p:nvPr userDrawn="1"/>
          </p:nvGrpSpPr>
          <p:grpSpPr bwMode="auto">
            <a:xfrm>
              <a:off x="1728" y="2230"/>
              <a:ext cx="4027" cy="2085"/>
              <a:chOff x="1728" y="2230"/>
              <a:chExt cx="4027" cy="2085"/>
            </a:xfrm>
          </p:grpSpPr>
          <p:sp>
            <p:nvSpPr>
              <p:cNvPr id="337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7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1"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804"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38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38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kumimoji="0" sz="1200">
                <a:effectLst/>
                <a:latin typeface="Arial" panose="020B0604020202020204" pitchFamily="34" charset="0"/>
              </a:defRPr>
            </a:lvl1pPr>
          </a:lstStyle>
          <a:p>
            <a:endParaRPr lang="en-US" altLang="ja-JP"/>
          </a:p>
        </p:txBody>
      </p:sp>
      <p:sp>
        <p:nvSpPr>
          <p:cNvPr id="338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Lst>
  <p:txStyles>
    <p:titleStyle>
      <a:lvl1pPr algn="ctr" rtl="0" fontAlgn="base">
        <a:spcBef>
          <a:spcPct val="0"/>
        </a:spcBef>
        <a:spcAft>
          <a:spcPct val="0"/>
        </a:spcAft>
        <a:defRPr kumimoji="1"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anose="05000000000000000000" pitchFamily="2" charset="2"/>
        <a:buChar char="n"/>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tx2"/>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6.sv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28.png"/><Relationship Id="rId4" Type="http://schemas.openxmlformats.org/officeDocument/2006/relationships/image" Target="../media/image28.sv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ctrTitle" sz="quarter"/>
          </p:nvPr>
        </p:nvSpPr>
        <p:spPr>
          <a:xfrm>
            <a:off x="0" y="1557338"/>
            <a:ext cx="4737100" cy="1905000"/>
          </a:xfrm>
        </p:spPr>
        <p:txBody>
          <a:bodyPr/>
          <a:lstStyle/>
          <a:p>
            <a:r>
              <a:rPr lang="ja-JP" altLang="en-US" sz="4000" dirty="0">
                <a:latin typeface="Times New Roman" panose="02020603050405020304" pitchFamily="18" charset="0"/>
              </a:rPr>
              <a:t>情報論理工学</a:t>
            </a:r>
            <a:br>
              <a:rPr lang="ja-JP" altLang="en-US" sz="4000" dirty="0">
                <a:latin typeface="Times New Roman" panose="02020603050405020304" pitchFamily="18" charset="0"/>
              </a:rPr>
            </a:br>
            <a:r>
              <a:rPr lang="ja-JP" altLang="en-US" sz="4000" dirty="0">
                <a:latin typeface="Times New Roman" panose="02020603050405020304" pitchFamily="18" charset="0"/>
              </a:rPr>
              <a:t>研究室</a:t>
            </a:r>
          </a:p>
        </p:txBody>
      </p:sp>
      <p:sp>
        <p:nvSpPr>
          <p:cNvPr id="296963" name="Rectangle 3"/>
          <p:cNvSpPr>
            <a:spLocks noGrp="1" noChangeArrowheads="1"/>
          </p:cNvSpPr>
          <p:nvPr>
            <p:ph type="subTitle" sz="quarter" idx="1"/>
          </p:nvPr>
        </p:nvSpPr>
        <p:spPr>
          <a:xfrm>
            <a:off x="179388" y="3933825"/>
            <a:ext cx="4137025" cy="1679575"/>
          </a:xfrm>
        </p:spPr>
        <p:txBody>
          <a:bodyPr/>
          <a:lstStyle/>
          <a:p>
            <a:pPr>
              <a:lnSpc>
                <a:spcPct val="90000"/>
              </a:lnSpc>
            </a:pPr>
            <a:r>
              <a:rPr lang="ja-JP" altLang="en-US" dirty="0">
                <a:latin typeface="Times New Roman" panose="02020603050405020304" pitchFamily="18" charset="0"/>
              </a:rPr>
              <a:t>第</a:t>
            </a:r>
            <a:r>
              <a:rPr lang="en-US" altLang="ja-JP" dirty="0">
                <a:latin typeface="Times New Roman" panose="02020603050405020304" pitchFamily="18" charset="0"/>
              </a:rPr>
              <a:t>1</a:t>
            </a:r>
            <a:r>
              <a:rPr lang="ja-JP" altLang="en-US" dirty="0">
                <a:latin typeface="Times New Roman" panose="02020603050405020304" pitchFamily="18" charset="0"/>
              </a:rPr>
              <a:t>回：並列とは</a:t>
            </a:r>
          </a:p>
        </p:txBody>
      </p:sp>
      <p:pic>
        <p:nvPicPr>
          <p:cNvPr id="296964" name="Picture 4" descr="Phantom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0258" y="0"/>
            <a:ext cx="459374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ja-JP" altLang="en-US" dirty="0">
                <a:latin typeface="Times New Roman" panose="02020603050405020304" pitchFamily="18" charset="0"/>
              </a:rPr>
              <a:t>並列アルゴリズムとは</a:t>
            </a:r>
          </a:p>
        </p:txBody>
      </p:sp>
      <p:sp>
        <p:nvSpPr>
          <p:cNvPr id="9219" name="Rectangle 3"/>
          <p:cNvSpPr>
            <a:spLocks noGrp="1" noChangeArrowheads="1"/>
          </p:cNvSpPr>
          <p:nvPr>
            <p:ph idx="1"/>
          </p:nvPr>
        </p:nvSpPr>
        <p:spPr/>
        <p:txBody>
          <a:bodyPr/>
          <a:lstStyle/>
          <a:p>
            <a:r>
              <a:rPr lang="ja-JP" altLang="en-US" dirty="0">
                <a:latin typeface="Times New Roman" panose="02020603050405020304" pitchFamily="18" charset="0"/>
              </a:rPr>
              <a:t>並列アルゴリズム</a:t>
            </a:r>
            <a:r>
              <a:rPr lang="en-US" altLang="ja-JP" dirty="0">
                <a:latin typeface="Times New Roman" panose="02020603050405020304" pitchFamily="18" charset="0"/>
              </a:rPr>
              <a:t>(Parallel Algorithm)</a:t>
            </a:r>
          </a:p>
          <a:p>
            <a:pPr lvl="1"/>
            <a:r>
              <a:rPr lang="ja-JP" altLang="en-US" dirty="0">
                <a:latin typeface="Times New Roman" panose="02020603050405020304" pitchFamily="18" charset="0"/>
              </a:rPr>
              <a:t>並列計算機で問題を解くためのアルゴリズム</a:t>
            </a:r>
          </a:p>
          <a:p>
            <a:pPr lvl="2"/>
            <a:r>
              <a:rPr lang="ja-JP" altLang="en-US" dirty="0">
                <a:latin typeface="Times New Roman" panose="02020603050405020304" pitchFamily="18" charset="0"/>
              </a:rPr>
              <a:t>多数の計算機を使って高速に解く</a:t>
            </a:r>
            <a:endParaRPr lang="en-US" altLang="ja-JP" dirty="0">
              <a:latin typeface="Times New Roman" panose="02020603050405020304" pitchFamily="18" charset="0"/>
            </a:endParaRPr>
          </a:p>
          <a:p>
            <a:pPr lvl="2"/>
            <a:r>
              <a:rPr lang="en-US" altLang="ja-JP" dirty="0">
                <a:latin typeface="Times New Roman" panose="02020603050405020304" pitchFamily="18" charset="0"/>
              </a:rPr>
              <a:t>1</a:t>
            </a:r>
            <a:r>
              <a:rPr lang="ja-JP" altLang="en-US" dirty="0">
                <a:latin typeface="Times New Roman" panose="02020603050405020304" pitchFamily="18" charset="0"/>
              </a:rPr>
              <a:t>台の計算機上で動作する通常のアルゴリズム       </a:t>
            </a:r>
            <a:r>
              <a:rPr lang="en-US" altLang="ja-JP" dirty="0">
                <a:latin typeface="Times New Roman" panose="02020603050405020304" pitchFamily="18" charset="0"/>
              </a:rPr>
              <a:t>(</a:t>
            </a:r>
            <a:r>
              <a:rPr lang="ja-JP" altLang="en-US" dirty="0">
                <a:latin typeface="Times New Roman" panose="02020603050405020304" pitchFamily="18" charset="0"/>
              </a:rPr>
              <a:t>逐次アルゴリズム</a:t>
            </a:r>
            <a:r>
              <a:rPr lang="en-US" altLang="ja-JP" dirty="0">
                <a:latin typeface="Times New Roman" panose="02020603050405020304" pitchFamily="18" charset="0"/>
              </a:rPr>
              <a:t>) </a:t>
            </a:r>
            <a:r>
              <a:rPr lang="ja-JP" altLang="en-US" dirty="0">
                <a:latin typeface="Times New Roman" panose="02020603050405020304" pitchFamily="18" charset="0"/>
              </a:rPr>
              <a:t>とは異なる手法が必要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1C4C63A-6A9F-4555-9806-F73157127A16}"/>
              </a:ext>
            </a:extLst>
          </p:cNvPr>
          <p:cNvSpPr>
            <a:spLocks noGrp="1" noChangeArrowheads="1"/>
          </p:cNvSpPr>
          <p:nvPr>
            <p:ph type="title"/>
          </p:nvPr>
        </p:nvSpPr>
        <p:spPr>
          <a:xfrm>
            <a:off x="685800" y="957154"/>
            <a:ext cx="7772400" cy="646331"/>
          </a:xfrm>
        </p:spPr>
        <p:txBody>
          <a:bodyPr/>
          <a:lstStyle/>
          <a:p>
            <a:pPr eaLnBrk="1" hangingPunct="1"/>
            <a:r>
              <a:rPr lang="ja-JP" altLang="en-US" sz="3600" dirty="0">
                <a:latin typeface="Times New Roman" panose="02020603050405020304" pitchFamily="18" charset="0"/>
                <a:cs typeface="Times New Roman" panose="02020603050405020304" pitchFamily="18" charset="0"/>
              </a:rPr>
              <a:t>並列アルゴリズム</a:t>
            </a:r>
            <a:r>
              <a:rPr lang="en-US" altLang="ja-JP" sz="3600" dirty="0">
                <a:latin typeface="Times New Roman" panose="02020603050405020304" pitchFamily="18" charset="0"/>
                <a:cs typeface="Times New Roman" panose="02020603050405020304" pitchFamily="18" charset="0"/>
              </a:rPr>
              <a:t>(Parallel Algorithm)</a:t>
            </a:r>
          </a:p>
        </p:txBody>
      </p:sp>
      <p:sp>
        <p:nvSpPr>
          <p:cNvPr id="4099" name="Rectangle 3">
            <a:extLst>
              <a:ext uri="{FF2B5EF4-FFF2-40B4-BE49-F238E27FC236}">
                <a16:creationId xmlns:a16="http://schemas.microsoft.com/office/drawing/2014/main" id="{E51AB944-C67A-41A1-B08E-1D2A53BC316E}"/>
              </a:ext>
            </a:extLst>
          </p:cNvPr>
          <p:cNvSpPr>
            <a:spLocks noGrp="1" noChangeArrowheads="1"/>
          </p:cNvSpPr>
          <p:nvPr>
            <p:ph idx="1"/>
          </p:nvPr>
        </p:nvSpPr>
        <p:spPr>
          <a:xfrm>
            <a:off x="685800" y="1752600"/>
            <a:ext cx="7772400" cy="4114800"/>
          </a:xfrm>
        </p:spPr>
        <p:txBody>
          <a:bodyPr/>
          <a:lstStyle/>
          <a:p>
            <a:pPr eaLnBrk="1" hangingPunct="1">
              <a:buFontTx/>
              <a:buNone/>
            </a:pPr>
            <a:r>
              <a:rPr lang="en-US" altLang="ja-JP">
                <a:latin typeface="Times New Roman" panose="02020603050405020304" pitchFamily="18" charset="0"/>
                <a:cs typeface="Times New Roman" panose="02020603050405020304" pitchFamily="18" charset="0"/>
              </a:rPr>
              <a:t>1</a:t>
            </a:r>
            <a:r>
              <a:rPr lang="ja-JP" altLang="en-US">
                <a:latin typeface="Times New Roman" panose="02020603050405020304" pitchFamily="18" charset="0"/>
                <a:cs typeface="Times New Roman" panose="02020603050405020304" pitchFamily="18" charset="0"/>
              </a:rPr>
              <a:t>人だと時間が掛かる仕事がある</a:t>
            </a:r>
          </a:p>
          <a:p>
            <a:pPr eaLnBrk="1" hangingPunct="1">
              <a:buFontTx/>
              <a:buNone/>
            </a:pP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10</a:t>
            </a:r>
            <a:r>
              <a:rPr lang="ja-JP" altLang="en-US">
                <a:latin typeface="Times New Roman" panose="02020603050405020304" pitchFamily="18" charset="0"/>
                <a:cs typeface="Times New Roman" panose="02020603050405020304" pitchFamily="18" charset="0"/>
              </a:rPr>
              <a:t>人いれば同じ仕事をもっと速くできる</a:t>
            </a:r>
          </a:p>
        </p:txBody>
      </p:sp>
      <p:pic>
        <p:nvPicPr>
          <p:cNvPr id="4100" name="Picture 4" descr="1人の仕事">
            <a:extLst>
              <a:ext uri="{FF2B5EF4-FFF2-40B4-BE49-F238E27FC236}">
                <a16:creationId xmlns:a16="http://schemas.microsoft.com/office/drawing/2014/main" id="{925A2DC5-E35D-437B-BECA-D5E58DB88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068960"/>
            <a:ext cx="1114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6">
            <a:extLst>
              <a:ext uri="{FF2B5EF4-FFF2-40B4-BE49-F238E27FC236}">
                <a16:creationId xmlns:a16="http://schemas.microsoft.com/office/drawing/2014/main" id="{19BBE801-29DA-4CED-8F4C-79E6CA9C3908}"/>
              </a:ext>
            </a:extLst>
          </p:cNvPr>
          <p:cNvGrpSpPr>
            <a:grpSpLocks/>
          </p:cNvGrpSpPr>
          <p:nvPr/>
        </p:nvGrpSpPr>
        <p:grpSpPr bwMode="auto">
          <a:xfrm>
            <a:off x="585897" y="3604359"/>
            <a:ext cx="5791200" cy="1347788"/>
            <a:chOff x="2448" y="1200"/>
            <a:chExt cx="2123" cy="494"/>
          </a:xfrm>
        </p:grpSpPr>
        <p:pic>
          <p:nvPicPr>
            <p:cNvPr id="4102" name="Picture 5" descr="10人の仕事">
              <a:extLst>
                <a:ext uri="{FF2B5EF4-FFF2-40B4-BE49-F238E27FC236}">
                  <a16:creationId xmlns:a16="http://schemas.microsoft.com/office/drawing/2014/main" id="{CA5FBD67-EC43-4264-8D6F-6453EE04E1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1200"/>
              <a:ext cx="3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1" descr="10人の仕事">
              <a:extLst>
                <a:ext uri="{FF2B5EF4-FFF2-40B4-BE49-F238E27FC236}">
                  <a16:creationId xmlns:a16="http://schemas.microsoft.com/office/drawing/2014/main" id="{79055D78-0BAA-4ADA-88E4-CFA685D1F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0" y="1200"/>
              <a:ext cx="3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2" descr="10人の仕事">
              <a:extLst>
                <a:ext uri="{FF2B5EF4-FFF2-40B4-BE49-F238E27FC236}">
                  <a16:creationId xmlns:a16="http://schemas.microsoft.com/office/drawing/2014/main" id="{9B1451E4-330D-4624-88D5-C9D19CF7A4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1200"/>
              <a:ext cx="3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73" descr="10人の仕事">
              <a:extLst>
                <a:ext uri="{FF2B5EF4-FFF2-40B4-BE49-F238E27FC236}">
                  <a16:creationId xmlns:a16="http://schemas.microsoft.com/office/drawing/2014/main" id="{9A05D22C-7397-4188-8033-8BA75375C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1200"/>
              <a:ext cx="3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74" descr="10人の仕事">
              <a:extLst>
                <a:ext uri="{FF2B5EF4-FFF2-40B4-BE49-F238E27FC236}">
                  <a16:creationId xmlns:a16="http://schemas.microsoft.com/office/drawing/2014/main" id="{9E549D57-EDB9-4ABA-BDD2-2C98A6DD1D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1200"/>
              <a:ext cx="395"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a:extLst>
              <a:ext uri="{FF2B5EF4-FFF2-40B4-BE49-F238E27FC236}">
                <a16:creationId xmlns:a16="http://schemas.microsoft.com/office/drawing/2014/main" id="{EEB9BDA4-7561-4BA4-BA12-631954437294}"/>
              </a:ext>
            </a:extLst>
          </p:cNvPr>
          <p:cNvSpPr txBox="1">
            <a:spLocks noChangeArrowheads="1"/>
          </p:cNvSpPr>
          <p:nvPr/>
        </p:nvSpPr>
        <p:spPr bwMode="auto">
          <a:xfrm>
            <a:off x="685800" y="5398293"/>
            <a:ext cx="77724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6"/>
              </a:buBlip>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0000"/>
              <a:buFont typeface="Wingdings" panose="05000000000000000000" pitchFamily="2" charset="2"/>
              <a:buChar char="l"/>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l"/>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1"/>
              </a:buClr>
              <a:buSzPct val="60000"/>
              <a:buFont typeface="Wingdings" panose="05000000000000000000" pitchFamily="2" charset="2"/>
              <a:buChar char="l"/>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60000"/>
              <a:buFont typeface="Wingdings" panose="05000000000000000000" pitchFamily="2" charset="2"/>
              <a:buChar char="l"/>
              <a:defRPr kumimoji="1" sz="2000">
                <a:solidFill>
                  <a:schemeClr val="tx1"/>
                </a:solidFill>
                <a:latin typeface="+mn-lt"/>
                <a:ea typeface="+mn-ea"/>
              </a:defRPr>
            </a:lvl5pPr>
            <a:lvl6pPr marL="25146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6pPr>
            <a:lvl7pPr marL="29718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7pPr>
            <a:lvl8pPr marL="34290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8pPr>
            <a:lvl9pPr marL="3886200" indent="-228600" algn="l" rtl="0" fontAlgn="base">
              <a:spcBef>
                <a:spcPct val="20000"/>
              </a:spcBef>
              <a:spcAft>
                <a:spcPct val="0"/>
              </a:spcAft>
              <a:buClr>
                <a:schemeClr val="accent2"/>
              </a:buClr>
              <a:buSzPct val="60000"/>
              <a:buFont typeface="Wingdings" pitchFamily="2" charset="2"/>
              <a:buChar char="l"/>
              <a:defRPr kumimoji="1" sz="2000">
                <a:solidFill>
                  <a:schemeClr val="tx1"/>
                </a:solidFill>
                <a:latin typeface="+mn-lt"/>
                <a:ea typeface="+mn-ea"/>
              </a:defRPr>
            </a:lvl9pPr>
          </a:lstStyle>
          <a:p>
            <a:pPr eaLnBrk="1" hangingPunct="1">
              <a:buFontTx/>
              <a:buNone/>
            </a:pPr>
            <a:r>
              <a:rPr lang="ja-JP" altLang="en-US" kern="0">
                <a:latin typeface="Times New Roman" panose="02020603050405020304" pitchFamily="18" charset="0"/>
                <a:cs typeface="Times New Roman" panose="02020603050405020304" pitchFamily="18" charset="0"/>
              </a:rPr>
              <a:t>計算機</a:t>
            </a:r>
            <a:r>
              <a:rPr lang="en-US" altLang="ja-JP" kern="0">
                <a:latin typeface="Times New Roman" panose="02020603050405020304" pitchFamily="18" charset="0"/>
                <a:cs typeface="Times New Roman" panose="02020603050405020304" pitchFamily="18" charset="0"/>
              </a:rPr>
              <a:t>1</a:t>
            </a:r>
            <a:r>
              <a:rPr lang="ja-JP" altLang="en-US" kern="0">
                <a:latin typeface="Times New Roman" panose="02020603050405020304" pitchFamily="18" charset="0"/>
                <a:cs typeface="Times New Roman" panose="02020603050405020304" pitchFamily="18" charset="0"/>
              </a:rPr>
              <a:t>台だと時間が掛かる</a:t>
            </a:r>
          </a:p>
          <a:p>
            <a:pPr eaLnBrk="1" hangingPunct="1">
              <a:buFontTx/>
              <a:buNone/>
            </a:pPr>
            <a:r>
              <a:rPr lang="ja-JP" altLang="en-US" kern="0">
                <a:latin typeface="Times New Roman" panose="02020603050405020304" pitchFamily="18" charset="0"/>
                <a:cs typeface="Times New Roman" panose="02020603050405020304" pitchFamily="18" charset="0"/>
              </a:rPr>
              <a:t>⇒計算機</a:t>
            </a:r>
            <a:r>
              <a:rPr lang="en-US" altLang="ja-JP" kern="0">
                <a:latin typeface="Times New Roman" panose="02020603050405020304" pitchFamily="18" charset="0"/>
                <a:cs typeface="Times New Roman" panose="02020603050405020304" pitchFamily="18" charset="0"/>
              </a:rPr>
              <a:t>10</a:t>
            </a:r>
            <a:r>
              <a:rPr lang="ja-JP" altLang="en-US" kern="0">
                <a:latin typeface="Times New Roman" panose="02020603050405020304" pitchFamily="18" charset="0"/>
                <a:cs typeface="Times New Roman" panose="02020603050405020304" pitchFamily="18" charset="0"/>
              </a:rPr>
              <a:t>台でやればいい</a:t>
            </a:r>
            <a:endParaRPr lang="ja-JP" altLang="en-US" sz="2800" kern="0" dirty="0">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rrowheads="1"/>
          </p:cNvSpPr>
          <p:nvPr>
            <p:ph type="title"/>
          </p:nvPr>
        </p:nvSpPr>
        <p:spPr>
          <a:xfrm>
            <a:off x="685800" y="796380"/>
            <a:ext cx="7772400" cy="769441"/>
          </a:xfrm>
        </p:spPr>
        <p:txBody>
          <a:bodyPr/>
          <a:lstStyle/>
          <a:p>
            <a:r>
              <a:rPr lang="ja-JP" altLang="en-US" dirty="0">
                <a:latin typeface="Times New Roman" panose="02020603050405020304" pitchFamily="18" charset="0"/>
              </a:rPr>
              <a:t>並列アルゴリズムとは</a:t>
            </a:r>
          </a:p>
        </p:txBody>
      </p:sp>
      <p:sp>
        <p:nvSpPr>
          <p:cNvPr id="82947" name="Rectangle 3"/>
          <p:cNvSpPr>
            <a:spLocks noGrp="1" noChangeArrowheads="1"/>
          </p:cNvSpPr>
          <p:nvPr>
            <p:ph type="body" idx="1"/>
          </p:nvPr>
        </p:nvSpPr>
        <p:spPr>
          <a:xfrm>
            <a:off x="457200" y="1988840"/>
            <a:ext cx="8229600" cy="685800"/>
          </a:xfrm>
        </p:spPr>
        <p:txBody>
          <a:bodyPr/>
          <a:lstStyle/>
          <a:p>
            <a:r>
              <a:rPr lang="ja-JP" altLang="en-US" dirty="0">
                <a:latin typeface="Times New Roman" panose="02020603050405020304" pitchFamily="18" charset="0"/>
              </a:rPr>
              <a:t>例</a:t>
            </a:r>
            <a:r>
              <a:rPr lang="en-US" altLang="ja-JP" dirty="0">
                <a:latin typeface="Times New Roman" panose="02020603050405020304" pitchFamily="18" charset="0"/>
              </a:rPr>
              <a:t>: 2+3+5+7+1+8+5+4 </a:t>
            </a:r>
            <a:endParaRPr lang="ja-JP" altLang="en-US" dirty="0">
              <a:latin typeface="Times New Roman" panose="02020603050405020304" pitchFamily="18" charset="0"/>
            </a:endParaRPr>
          </a:p>
        </p:txBody>
      </p:sp>
      <p:grpSp>
        <p:nvGrpSpPr>
          <p:cNvPr id="59" name="Group 4">
            <a:extLst>
              <a:ext uri="{FF2B5EF4-FFF2-40B4-BE49-F238E27FC236}">
                <a16:creationId xmlns:a16="http://schemas.microsoft.com/office/drawing/2014/main" id="{474CCCB6-62B5-403E-B2F5-5903C9A59342}"/>
              </a:ext>
            </a:extLst>
          </p:cNvPr>
          <p:cNvGrpSpPr>
            <a:grpSpLocks/>
          </p:cNvGrpSpPr>
          <p:nvPr/>
        </p:nvGrpSpPr>
        <p:grpSpPr bwMode="auto">
          <a:xfrm>
            <a:off x="2971800" y="5486400"/>
            <a:ext cx="4114800" cy="381000"/>
            <a:chOff x="1872" y="3456"/>
            <a:chExt cx="2592" cy="240"/>
          </a:xfrm>
        </p:grpSpPr>
        <p:sp>
          <p:nvSpPr>
            <p:cNvPr id="60" name="Oval 5">
              <a:extLst>
                <a:ext uri="{FF2B5EF4-FFF2-40B4-BE49-F238E27FC236}">
                  <a16:creationId xmlns:a16="http://schemas.microsoft.com/office/drawing/2014/main" id="{679F1070-FE6D-4E09-9DB2-ECA23C468EF7}"/>
                </a:ext>
              </a:extLst>
            </p:cNvPr>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4</a:t>
              </a:r>
            </a:p>
          </p:txBody>
        </p:sp>
        <p:sp>
          <p:nvSpPr>
            <p:cNvPr id="61" name="Oval 6">
              <a:extLst>
                <a:ext uri="{FF2B5EF4-FFF2-40B4-BE49-F238E27FC236}">
                  <a16:creationId xmlns:a16="http://schemas.microsoft.com/office/drawing/2014/main" id="{8D7C7061-0FFA-4820-B60E-CEEB924A54FB}"/>
                </a:ext>
              </a:extLst>
            </p:cNvPr>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3</a:t>
              </a:r>
            </a:p>
          </p:txBody>
        </p:sp>
        <p:sp>
          <p:nvSpPr>
            <p:cNvPr id="62" name="Oval 7">
              <a:extLst>
                <a:ext uri="{FF2B5EF4-FFF2-40B4-BE49-F238E27FC236}">
                  <a16:creationId xmlns:a16="http://schemas.microsoft.com/office/drawing/2014/main" id="{FDEE5FF9-3342-432D-A4A6-54D179F0C23F}"/>
                </a:ext>
              </a:extLst>
            </p:cNvPr>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63" name="Oval 8">
              <a:extLst>
                <a:ext uri="{FF2B5EF4-FFF2-40B4-BE49-F238E27FC236}">
                  <a16:creationId xmlns:a16="http://schemas.microsoft.com/office/drawing/2014/main" id="{04A2DCC6-D9DE-4295-B45F-A834977A466E}"/>
                </a:ext>
              </a:extLst>
            </p:cNvPr>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7</a:t>
              </a:r>
            </a:p>
          </p:txBody>
        </p:sp>
        <p:sp>
          <p:nvSpPr>
            <p:cNvPr id="64" name="Oval 9">
              <a:extLst>
                <a:ext uri="{FF2B5EF4-FFF2-40B4-BE49-F238E27FC236}">
                  <a16:creationId xmlns:a16="http://schemas.microsoft.com/office/drawing/2014/main" id="{607B2456-47FE-4808-B41A-ABD9C5D983A4}"/>
                </a:ext>
              </a:extLst>
            </p:cNvPr>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1</a:t>
              </a:r>
            </a:p>
          </p:txBody>
        </p:sp>
        <p:sp>
          <p:nvSpPr>
            <p:cNvPr id="65" name="Oval 10">
              <a:extLst>
                <a:ext uri="{FF2B5EF4-FFF2-40B4-BE49-F238E27FC236}">
                  <a16:creationId xmlns:a16="http://schemas.microsoft.com/office/drawing/2014/main" id="{91EF9AA1-8736-4037-8F88-FC35EB015212}"/>
                </a:ext>
              </a:extLst>
            </p:cNvPr>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8</a:t>
              </a:r>
            </a:p>
          </p:txBody>
        </p:sp>
        <p:sp>
          <p:nvSpPr>
            <p:cNvPr id="66" name="Oval 11">
              <a:extLst>
                <a:ext uri="{FF2B5EF4-FFF2-40B4-BE49-F238E27FC236}">
                  <a16:creationId xmlns:a16="http://schemas.microsoft.com/office/drawing/2014/main" id="{711688B6-26C4-455A-B194-2CA6B5CF8E34}"/>
                </a:ext>
              </a:extLst>
            </p:cNvPr>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67" name="Oval 12">
              <a:extLst>
                <a:ext uri="{FF2B5EF4-FFF2-40B4-BE49-F238E27FC236}">
                  <a16:creationId xmlns:a16="http://schemas.microsoft.com/office/drawing/2014/main" id="{BADE21A1-22A8-49CD-8E6A-0BC260331DEF}"/>
                </a:ext>
              </a:extLst>
            </p:cNvPr>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2</a:t>
              </a:r>
            </a:p>
          </p:txBody>
        </p:sp>
      </p:grpSp>
      <p:grpSp>
        <p:nvGrpSpPr>
          <p:cNvPr id="68" name="Group 13">
            <a:extLst>
              <a:ext uri="{FF2B5EF4-FFF2-40B4-BE49-F238E27FC236}">
                <a16:creationId xmlns:a16="http://schemas.microsoft.com/office/drawing/2014/main" id="{0E8BE190-B9D2-4547-A219-A12E66B27158}"/>
              </a:ext>
            </a:extLst>
          </p:cNvPr>
          <p:cNvGrpSpPr>
            <a:grpSpLocks/>
          </p:cNvGrpSpPr>
          <p:nvPr/>
        </p:nvGrpSpPr>
        <p:grpSpPr bwMode="auto">
          <a:xfrm>
            <a:off x="3200400" y="4648200"/>
            <a:ext cx="3733800" cy="838200"/>
            <a:chOff x="2016" y="2928"/>
            <a:chExt cx="2352" cy="528"/>
          </a:xfrm>
        </p:grpSpPr>
        <p:sp>
          <p:nvSpPr>
            <p:cNvPr id="69" name="Oval 14">
              <a:extLst>
                <a:ext uri="{FF2B5EF4-FFF2-40B4-BE49-F238E27FC236}">
                  <a16:creationId xmlns:a16="http://schemas.microsoft.com/office/drawing/2014/main" id="{2AC51A52-FD28-48C1-A76C-063733999505}"/>
                </a:ext>
              </a:extLst>
            </p:cNvPr>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effectLst/>
                  <a:latin typeface="Times New Roman" panose="02020603050405020304" pitchFamily="18" charset="0"/>
                </a:rPr>
                <a:t>5</a:t>
              </a:r>
            </a:p>
          </p:txBody>
        </p:sp>
        <p:sp>
          <p:nvSpPr>
            <p:cNvPr id="70" name="Oval 15">
              <a:extLst>
                <a:ext uri="{FF2B5EF4-FFF2-40B4-BE49-F238E27FC236}">
                  <a16:creationId xmlns:a16="http://schemas.microsoft.com/office/drawing/2014/main" id="{E1709A0E-6A2D-4828-9988-75C5B1CD3A61}"/>
                </a:ext>
              </a:extLst>
            </p:cNvPr>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effectLst/>
                  <a:latin typeface="Times New Roman" panose="02020603050405020304" pitchFamily="18" charset="0"/>
                </a:rPr>
                <a:t>12</a:t>
              </a:r>
            </a:p>
          </p:txBody>
        </p:sp>
        <p:sp>
          <p:nvSpPr>
            <p:cNvPr id="71" name="Oval 16">
              <a:extLst>
                <a:ext uri="{FF2B5EF4-FFF2-40B4-BE49-F238E27FC236}">
                  <a16:creationId xmlns:a16="http://schemas.microsoft.com/office/drawing/2014/main" id="{9BA99A7E-3A0A-426C-A87B-F81BE55F5E49}"/>
                </a:ext>
              </a:extLst>
            </p:cNvPr>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effectLst/>
                  <a:latin typeface="Times New Roman" panose="02020603050405020304" pitchFamily="18" charset="0"/>
                </a:rPr>
                <a:t>9</a:t>
              </a:r>
            </a:p>
          </p:txBody>
        </p:sp>
        <p:sp>
          <p:nvSpPr>
            <p:cNvPr id="72" name="Oval 17">
              <a:extLst>
                <a:ext uri="{FF2B5EF4-FFF2-40B4-BE49-F238E27FC236}">
                  <a16:creationId xmlns:a16="http://schemas.microsoft.com/office/drawing/2014/main" id="{98BEF133-EBA7-4A74-AA61-A9BDD1A2C7D9}"/>
                </a:ext>
              </a:extLst>
            </p:cNvPr>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rPr>
                <a:t>9</a:t>
              </a:r>
              <a:endParaRPr lang="en-US" altLang="ja-JP" sz="2400" dirty="0">
                <a:solidFill>
                  <a:schemeClr val="bg2"/>
                </a:solidFill>
                <a:effectLst/>
                <a:latin typeface="Times New Roman" panose="02020603050405020304" pitchFamily="18" charset="0"/>
              </a:endParaRPr>
            </a:p>
          </p:txBody>
        </p:sp>
        <p:sp>
          <p:nvSpPr>
            <p:cNvPr id="73" name="Line 18">
              <a:extLst>
                <a:ext uri="{FF2B5EF4-FFF2-40B4-BE49-F238E27FC236}">
                  <a16:creationId xmlns:a16="http://schemas.microsoft.com/office/drawing/2014/main" id="{15631AB7-57A7-4A90-830D-EDEEEE82C789}"/>
                </a:ext>
              </a:extLst>
            </p:cNvPr>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4" name="Line 19">
              <a:extLst>
                <a:ext uri="{FF2B5EF4-FFF2-40B4-BE49-F238E27FC236}">
                  <a16:creationId xmlns:a16="http://schemas.microsoft.com/office/drawing/2014/main" id="{6A2F60F4-DFDA-4826-886D-B29B2CA00E93}"/>
                </a:ext>
              </a:extLst>
            </p:cNvPr>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5" name="Line 20">
              <a:extLst>
                <a:ext uri="{FF2B5EF4-FFF2-40B4-BE49-F238E27FC236}">
                  <a16:creationId xmlns:a16="http://schemas.microsoft.com/office/drawing/2014/main" id="{BF7D0275-1800-4FDC-A09D-908E1247CE5A}"/>
                </a:ext>
              </a:extLst>
            </p:cNvPr>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6" name="Line 21">
              <a:extLst>
                <a:ext uri="{FF2B5EF4-FFF2-40B4-BE49-F238E27FC236}">
                  <a16:creationId xmlns:a16="http://schemas.microsoft.com/office/drawing/2014/main" id="{067EB2B7-22AF-4949-ABFB-B72902C4BD77}"/>
                </a:ext>
              </a:extLst>
            </p:cNvPr>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7" name="Line 22">
              <a:extLst>
                <a:ext uri="{FF2B5EF4-FFF2-40B4-BE49-F238E27FC236}">
                  <a16:creationId xmlns:a16="http://schemas.microsoft.com/office/drawing/2014/main" id="{047152DC-2381-4E6A-A485-876A55AAECCA}"/>
                </a:ext>
              </a:extLst>
            </p:cNvPr>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8" name="Line 23">
              <a:extLst>
                <a:ext uri="{FF2B5EF4-FFF2-40B4-BE49-F238E27FC236}">
                  <a16:creationId xmlns:a16="http://schemas.microsoft.com/office/drawing/2014/main" id="{A311A798-4AD0-400A-AB27-AA662267A844}"/>
                </a:ext>
              </a:extLst>
            </p:cNvPr>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79" name="Line 24">
              <a:extLst>
                <a:ext uri="{FF2B5EF4-FFF2-40B4-BE49-F238E27FC236}">
                  <a16:creationId xmlns:a16="http://schemas.microsoft.com/office/drawing/2014/main" id="{7774A59A-797C-4F69-A222-2142F9C3A3E7}"/>
                </a:ext>
              </a:extLst>
            </p:cNvPr>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0" name="Line 25">
              <a:extLst>
                <a:ext uri="{FF2B5EF4-FFF2-40B4-BE49-F238E27FC236}">
                  <a16:creationId xmlns:a16="http://schemas.microsoft.com/office/drawing/2014/main" id="{5CCFF198-A5EB-4A57-BFF3-141CE9E472BE}"/>
                </a:ext>
              </a:extLst>
            </p:cNvPr>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1" name="Group 26">
            <a:extLst>
              <a:ext uri="{FF2B5EF4-FFF2-40B4-BE49-F238E27FC236}">
                <a16:creationId xmlns:a16="http://schemas.microsoft.com/office/drawing/2014/main" id="{7DE97A00-04BB-4D38-A538-6BAB088DB1CA}"/>
              </a:ext>
            </a:extLst>
          </p:cNvPr>
          <p:cNvGrpSpPr>
            <a:grpSpLocks/>
          </p:cNvGrpSpPr>
          <p:nvPr/>
        </p:nvGrpSpPr>
        <p:grpSpPr bwMode="auto">
          <a:xfrm>
            <a:off x="3505200" y="3810000"/>
            <a:ext cx="3200400" cy="838200"/>
            <a:chOff x="2208" y="2400"/>
            <a:chExt cx="2016" cy="528"/>
          </a:xfrm>
        </p:grpSpPr>
        <p:sp>
          <p:nvSpPr>
            <p:cNvPr id="82" name="Oval 27">
              <a:extLst>
                <a:ext uri="{FF2B5EF4-FFF2-40B4-BE49-F238E27FC236}">
                  <a16:creationId xmlns:a16="http://schemas.microsoft.com/office/drawing/2014/main" id="{1BC377A0-066A-4AE8-BE8D-D30B30BC6CD9}"/>
                </a:ext>
              </a:extLst>
            </p:cNvPr>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rPr>
                <a:t>18</a:t>
              </a:r>
              <a:endParaRPr lang="en-US" altLang="ja-JP" sz="2400" dirty="0">
                <a:solidFill>
                  <a:schemeClr val="bg2"/>
                </a:solidFill>
                <a:effectLst/>
                <a:latin typeface="Times New Roman" panose="02020603050405020304" pitchFamily="18" charset="0"/>
              </a:endParaRPr>
            </a:p>
          </p:txBody>
        </p:sp>
        <p:sp>
          <p:nvSpPr>
            <p:cNvPr id="83" name="Line 28">
              <a:extLst>
                <a:ext uri="{FF2B5EF4-FFF2-40B4-BE49-F238E27FC236}">
                  <a16:creationId xmlns:a16="http://schemas.microsoft.com/office/drawing/2014/main" id="{34504EED-316D-40FE-B577-A37D6BABEBD9}"/>
                </a:ext>
              </a:extLst>
            </p:cNvPr>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4" name="Line 29">
              <a:extLst>
                <a:ext uri="{FF2B5EF4-FFF2-40B4-BE49-F238E27FC236}">
                  <a16:creationId xmlns:a16="http://schemas.microsoft.com/office/drawing/2014/main" id="{ABCB9CAB-7E2A-414E-AA32-3A4118630114}"/>
                </a:ext>
              </a:extLst>
            </p:cNvPr>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5" name="Oval 30">
              <a:extLst>
                <a:ext uri="{FF2B5EF4-FFF2-40B4-BE49-F238E27FC236}">
                  <a16:creationId xmlns:a16="http://schemas.microsoft.com/office/drawing/2014/main" id="{DD848853-C9FC-478E-BFCD-F9AD52893ED2}"/>
                </a:ext>
              </a:extLst>
            </p:cNvPr>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rPr>
                <a:t>17</a:t>
              </a:r>
              <a:endParaRPr lang="en-US" altLang="ja-JP" sz="2400" dirty="0">
                <a:solidFill>
                  <a:schemeClr val="bg2"/>
                </a:solidFill>
                <a:effectLst/>
                <a:latin typeface="Times New Roman" panose="02020603050405020304" pitchFamily="18" charset="0"/>
              </a:endParaRPr>
            </a:p>
          </p:txBody>
        </p:sp>
        <p:sp>
          <p:nvSpPr>
            <p:cNvPr id="86" name="Line 31">
              <a:extLst>
                <a:ext uri="{FF2B5EF4-FFF2-40B4-BE49-F238E27FC236}">
                  <a16:creationId xmlns:a16="http://schemas.microsoft.com/office/drawing/2014/main" id="{997FFE68-AC5F-4FD6-9498-58915CE58631}"/>
                </a:ext>
              </a:extLst>
            </p:cNvPr>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 name="Line 32">
              <a:extLst>
                <a:ext uri="{FF2B5EF4-FFF2-40B4-BE49-F238E27FC236}">
                  <a16:creationId xmlns:a16="http://schemas.microsoft.com/office/drawing/2014/main" id="{406763C5-C415-41E7-93C9-314786C1E793}"/>
                </a:ext>
              </a:extLst>
            </p:cNvPr>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8" name="Group 33">
            <a:extLst>
              <a:ext uri="{FF2B5EF4-FFF2-40B4-BE49-F238E27FC236}">
                <a16:creationId xmlns:a16="http://schemas.microsoft.com/office/drawing/2014/main" id="{FE0E3062-8C15-4371-9602-95009A21D213}"/>
              </a:ext>
            </a:extLst>
          </p:cNvPr>
          <p:cNvGrpSpPr>
            <a:grpSpLocks/>
          </p:cNvGrpSpPr>
          <p:nvPr/>
        </p:nvGrpSpPr>
        <p:grpSpPr bwMode="auto">
          <a:xfrm>
            <a:off x="4038600" y="2971800"/>
            <a:ext cx="2057400" cy="838200"/>
            <a:chOff x="2544" y="1872"/>
            <a:chExt cx="1296" cy="528"/>
          </a:xfrm>
        </p:grpSpPr>
        <p:sp>
          <p:nvSpPr>
            <p:cNvPr id="89" name="Oval 34">
              <a:extLst>
                <a:ext uri="{FF2B5EF4-FFF2-40B4-BE49-F238E27FC236}">
                  <a16:creationId xmlns:a16="http://schemas.microsoft.com/office/drawing/2014/main" id="{018E73A4-0C47-4216-859C-148D3F03FE45}"/>
                </a:ext>
              </a:extLst>
            </p:cNvPr>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dirty="0">
                  <a:solidFill>
                    <a:schemeClr val="bg2"/>
                  </a:solidFill>
                  <a:effectLst/>
                  <a:latin typeface="Times New Roman" panose="02020603050405020304" pitchFamily="18" charset="0"/>
                </a:rPr>
                <a:t>35</a:t>
              </a:r>
            </a:p>
          </p:txBody>
        </p:sp>
        <p:sp>
          <p:nvSpPr>
            <p:cNvPr id="90" name="Line 35">
              <a:extLst>
                <a:ext uri="{FF2B5EF4-FFF2-40B4-BE49-F238E27FC236}">
                  <a16:creationId xmlns:a16="http://schemas.microsoft.com/office/drawing/2014/main" id="{C7D6ACCF-AB4F-46DE-A725-35AD75B75FC8}"/>
                </a:ext>
              </a:extLst>
            </p:cNvPr>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91" name="Line 36">
              <a:extLst>
                <a:ext uri="{FF2B5EF4-FFF2-40B4-BE49-F238E27FC236}">
                  <a16:creationId xmlns:a16="http://schemas.microsoft.com/office/drawing/2014/main" id="{B9B6F90A-DA30-4078-9646-46C962BC4949}"/>
                </a:ext>
              </a:extLst>
            </p:cNvPr>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sp>
        <p:nvSpPr>
          <p:cNvPr id="92" name="Line 37">
            <a:extLst>
              <a:ext uri="{FF2B5EF4-FFF2-40B4-BE49-F238E27FC236}">
                <a16:creationId xmlns:a16="http://schemas.microsoft.com/office/drawing/2014/main" id="{D6A4B609-CAE8-4631-A58E-DAB5C13DF8FC}"/>
              </a:ext>
            </a:extLst>
          </p:cNvPr>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Text Box 38">
            <a:extLst>
              <a:ext uri="{FF2B5EF4-FFF2-40B4-BE49-F238E27FC236}">
                <a16:creationId xmlns:a16="http://schemas.microsoft.com/office/drawing/2014/main" id="{82F54A17-85D6-4BE5-ADE0-DD583A937B05}"/>
              </a:ext>
            </a:extLst>
          </p:cNvPr>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時間</a:t>
            </a:r>
          </a:p>
        </p:txBody>
      </p:sp>
      <p:sp>
        <p:nvSpPr>
          <p:cNvPr id="94" name="Line 39">
            <a:extLst>
              <a:ext uri="{FF2B5EF4-FFF2-40B4-BE49-F238E27FC236}">
                <a16:creationId xmlns:a16="http://schemas.microsoft.com/office/drawing/2014/main" id="{AA97A6C3-554B-417A-82A8-ABB0BA1382A8}"/>
              </a:ext>
            </a:extLst>
          </p:cNvPr>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40">
            <a:extLst>
              <a:ext uri="{FF2B5EF4-FFF2-40B4-BE49-F238E27FC236}">
                <a16:creationId xmlns:a16="http://schemas.microsoft.com/office/drawing/2014/main" id="{4F92E4B1-3D6F-4A20-A402-F09097F7AD59}"/>
              </a:ext>
            </a:extLst>
          </p:cNvPr>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41">
            <a:extLst>
              <a:ext uri="{FF2B5EF4-FFF2-40B4-BE49-F238E27FC236}">
                <a16:creationId xmlns:a16="http://schemas.microsoft.com/office/drawing/2014/main" id="{3CFF19B0-AFAB-4FF0-B87B-A947C9DE46E2}"/>
              </a:ext>
            </a:extLst>
          </p:cNvPr>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Text Box 42">
            <a:extLst>
              <a:ext uri="{FF2B5EF4-FFF2-40B4-BE49-F238E27FC236}">
                <a16:creationId xmlns:a16="http://schemas.microsoft.com/office/drawing/2014/main" id="{A3155DD5-C14C-4E15-8141-9D9FE629F0B9}"/>
              </a:ext>
            </a:extLst>
          </p:cNvPr>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0</a:t>
            </a:r>
          </a:p>
        </p:txBody>
      </p:sp>
      <p:sp>
        <p:nvSpPr>
          <p:cNvPr id="98" name="Text Box 43">
            <a:extLst>
              <a:ext uri="{FF2B5EF4-FFF2-40B4-BE49-F238E27FC236}">
                <a16:creationId xmlns:a16="http://schemas.microsoft.com/office/drawing/2014/main" id="{2B3A4F95-D78A-4EFF-8668-E6C5B7743F49}"/>
              </a:ext>
            </a:extLst>
          </p:cNvPr>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1</a:t>
            </a:r>
          </a:p>
        </p:txBody>
      </p:sp>
      <p:sp>
        <p:nvSpPr>
          <p:cNvPr id="99" name="Text Box 44">
            <a:extLst>
              <a:ext uri="{FF2B5EF4-FFF2-40B4-BE49-F238E27FC236}">
                <a16:creationId xmlns:a16="http://schemas.microsoft.com/office/drawing/2014/main" id="{A854A63B-CF21-49A4-97DE-CA4CA098A403}"/>
              </a:ext>
            </a:extLst>
          </p:cNvPr>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2</a:t>
            </a:r>
          </a:p>
        </p:txBody>
      </p:sp>
      <p:sp>
        <p:nvSpPr>
          <p:cNvPr id="100" name="Text Box 45">
            <a:extLst>
              <a:ext uri="{FF2B5EF4-FFF2-40B4-BE49-F238E27FC236}">
                <a16:creationId xmlns:a16="http://schemas.microsoft.com/office/drawing/2014/main" id="{6F97F997-F373-4FF7-B24F-F904D9D995DC}"/>
              </a:ext>
            </a:extLst>
          </p:cNvPr>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3</a:t>
            </a:r>
          </a:p>
        </p:txBody>
      </p:sp>
      <p:grpSp>
        <p:nvGrpSpPr>
          <p:cNvPr id="3" name="グループ化 2">
            <a:extLst>
              <a:ext uri="{FF2B5EF4-FFF2-40B4-BE49-F238E27FC236}">
                <a16:creationId xmlns:a16="http://schemas.microsoft.com/office/drawing/2014/main" id="{BABD70D2-8F04-47AB-8FB6-2F1D56D90427}"/>
              </a:ext>
            </a:extLst>
          </p:cNvPr>
          <p:cNvGrpSpPr/>
          <p:nvPr/>
        </p:nvGrpSpPr>
        <p:grpSpPr>
          <a:xfrm>
            <a:off x="223141" y="3003550"/>
            <a:ext cx="2842445" cy="2411413"/>
            <a:chOff x="223141" y="3003550"/>
            <a:chExt cx="2842445" cy="2411413"/>
          </a:xfrm>
        </p:grpSpPr>
        <p:grpSp>
          <p:nvGrpSpPr>
            <p:cNvPr id="82981" name="Group 37"/>
            <p:cNvGrpSpPr>
              <a:grpSpLocks/>
            </p:cNvGrpSpPr>
            <p:nvPr/>
          </p:nvGrpSpPr>
          <p:grpSpPr bwMode="auto">
            <a:xfrm>
              <a:off x="871537" y="3810000"/>
              <a:ext cx="1490663" cy="1604963"/>
              <a:chOff x="576" y="2784"/>
              <a:chExt cx="939" cy="1011"/>
            </a:xfrm>
          </p:grpSpPr>
          <p:grpSp>
            <p:nvGrpSpPr>
              <p:cNvPr id="82982" name="Group 38"/>
              <p:cNvGrpSpPr>
                <a:grpSpLocks/>
              </p:cNvGrpSpPr>
              <p:nvPr/>
            </p:nvGrpSpPr>
            <p:grpSpPr bwMode="auto">
              <a:xfrm>
                <a:off x="576" y="3024"/>
                <a:ext cx="939" cy="291"/>
                <a:chOff x="576" y="3024"/>
                <a:chExt cx="939" cy="291"/>
              </a:xfrm>
            </p:grpSpPr>
            <p:sp>
              <p:nvSpPr>
                <p:cNvPr id="82983" name="Oval 39"/>
                <p:cNvSpPr>
                  <a:spLocks noChangeArrowheads="1"/>
                </p:cNvSpPr>
                <p:nvPr/>
              </p:nvSpPr>
              <p:spPr bwMode="auto">
                <a:xfrm>
                  <a:off x="576" y="3072"/>
                  <a:ext cx="144" cy="14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84" name="Text Box 40"/>
                <p:cNvSpPr txBox="1">
                  <a:spLocks noChangeArrowheads="1"/>
                </p:cNvSpPr>
                <p:nvPr/>
              </p:nvSpPr>
              <p:spPr bwMode="auto">
                <a:xfrm>
                  <a:off x="720" y="302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dirty="0"/>
                    <a:t>計算機</a:t>
                  </a:r>
                  <a:r>
                    <a:rPr lang="en-US" altLang="ja-JP" dirty="0">
                      <a:effectLst/>
                    </a:rPr>
                    <a:t>2</a:t>
                  </a:r>
                </a:p>
              </p:txBody>
            </p:sp>
          </p:grpSp>
          <p:grpSp>
            <p:nvGrpSpPr>
              <p:cNvPr id="82985" name="Group 41"/>
              <p:cNvGrpSpPr>
                <a:grpSpLocks/>
              </p:cNvGrpSpPr>
              <p:nvPr/>
            </p:nvGrpSpPr>
            <p:grpSpPr bwMode="auto">
              <a:xfrm>
                <a:off x="576" y="2784"/>
                <a:ext cx="939" cy="291"/>
                <a:chOff x="576" y="2784"/>
                <a:chExt cx="939" cy="291"/>
              </a:xfrm>
            </p:grpSpPr>
            <p:sp>
              <p:nvSpPr>
                <p:cNvPr id="82986" name="Oval 42"/>
                <p:cNvSpPr>
                  <a:spLocks noChangeArrowheads="1"/>
                </p:cNvSpPr>
                <p:nvPr/>
              </p:nvSpPr>
              <p:spPr bwMode="auto">
                <a:xfrm>
                  <a:off x="576" y="2832"/>
                  <a:ext cx="144" cy="14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87" name="Text Box 43"/>
                <p:cNvSpPr txBox="1">
                  <a:spLocks noChangeArrowheads="1"/>
                </p:cNvSpPr>
                <p:nvPr/>
              </p:nvSpPr>
              <p:spPr bwMode="auto">
                <a:xfrm>
                  <a:off x="720" y="278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dirty="0"/>
                    <a:t>計算機</a:t>
                  </a:r>
                  <a:r>
                    <a:rPr lang="en-US" altLang="ja-JP" dirty="0">
                      <a:effectLst/>
                    </a:rPr>
                    <a:t>1</a:t>
                  </a:r>
                </a:p>
              </p:txBody>
            </p:sp>
          </p:grpSp>
          <p:grpSp>
            <p:nvGrpSpPr>
              <p:cNvPr id="82988" name="Group 44"/>
              <p:cNvGrpSpPr>
                <a:grpSpLocks/>
              </p:cNvGrpSpPr>
              <p:nvPr/>
            </p:nvGrpSpPr>
            <p:grpSpPr bwMode="auto">
              <a:xfrm>
                <a:off x="576" y="3264"/>
                <a:ext cx="939" cy="291"/>
                <a:chOff x="576" y="3264"/>
                <a:chExt cx="939" cy="291"/>
              </a:xfrm>
            </p:grpSpPr>
            <p:sp>
              <p:nvSpPr>
                <p:cNvPr id="82989" name="Oval 45"/>
                <p:cNvSpPr>
                  <a:spLocks noChangeArrowheads="1"/>
                </p:cNvSpPr>
                <p:nvPr/>
              </p:nvSpPr>
              <p:spPr bwMode="auto">
                <a:xfrm>
                  <a:off x="576" y="3312"/>
                  <a:ext cx="144" cy="14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90" name="Text Box 46"/>
                <p:cNvSpPr txBox="1">
                  <a:spLocks noChangeArrowheads="1"/>
                </p:cNvSpPr>
                <p:nvPr/>
              </p:nvSpPr>
              <p:spPr bwMode="auto">
                <a:xfrm>
                  <a:off x="720" y="326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dirty="0"/>
                    <a:t>計算機</a:t>
                  </a:r>
                  <a:r>
                    <a:rPr lang="en-US" altLang="ja-JP" dirty="0">
                      <a:effectLst/>
                    </a:rPr>
                    <a:t>3</a:t>
                  </a:r>
                </a:p>
              </p:txBody>
            </p:sp>
          </p:grpSp>
          <p:grpSp>
            <p:nvGrpSpPr>
              <p:cNvPr id="82991" name="Group 47"/>
              <p:cNvGrpSpPr>
                <a:grpSpLocks/>
              </p:cNvGrpSpPr>
              <p:nvPr/>
            </p:nvGrpSpPr>
            <p:grpSpPr bwMode="auto">
              <a:xfrm>
                <a:off x="576" y="3504"/>
                <a:ext cx="939" cy="291"/>
                <a:chOff x="576" y="3504"/>
                <a:chExt cx="939" cy="291"/>
              </a:xfrm>
            </p:grpSpPr>
            <p:sp>
              <p:nvSpPr>
                <p:cNvPr id="82992" name="Oval 48"/>
                <p:cNvSpPr>
                  <a:spLocks noChangeArrowheads="1"/>
                </p:cNvSpPr>
                <p:nvPr/>
              </p:nvSpPr>
              <p:spPr bwMode="auto">
                <a:xfrm>
                  <a:off x="576" y="3552"/>
                  <a:ext cx="144" cy="144"/>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82993" name="Text Box 49"/>
                <p:cNvSpPr txBox="1">
                  <a:spLocks noChangeArrowheads="1"/>
                </p:cNvSpPr>
                <p:nvPr/>
              </p:nvSpPr>
              <p:spPr bwMode="auto">
                <a:xfrm>
                  <a:off x="720" y="350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dirty="0"/>
                    <a:t>計算機</a:t>
                  </a:r>
                  <a:r>
                    <a:rPr lang="en-US" altLang="ja-JP" dirty="0">
                      <a:effectLst/>
                    </a:rPr>
                    <a:t>4</a:t>
                  </a:r>
                </a:p>
              </p:txBody>
            </p:sp>
          </p:grpSp>
        </p:grpSp>
        <p:sp>
          <p:nvSpPr>
            <p:cNvPr id="2" name="テキスト ボックス 1">
              <a:extLst>
                <a:ext uri="{FF2B5EF4-FFF2-40B4-BE49-F238E27FC236}">
                  <a16:creationId xmlns:a16="http://schemas.microsoft.com/office/drawing/2014/main" id="{EF90FBEA-FC3C-4A55-9CC2-631E7B47FFD3}"/>
                </a:ext>
              </a:extLst>
            </p:cNvPr>
            <p:cNvSpPr txBox="1"/>
            <p:nvPr/>
          </p:nvSpPr>
          <p:spPr>
            <a:xfrm>
              <a:off x="223141" y="3003550"/>
              <a:ext cx="2842445" cy="523220"/>
            </a:xfrm>
            <a:prstGeom prst="rect">
              <a:avLst/>
            </a:prstGeom>
            <a:noFill/>
          </p:spPr>
          <p:txBody>
            <a:bodyPr wrap="none" rtlCol="0">
              <a:spAutoFit/>
            </a:bodyPr>
            <a:lstStyle/>
            <a:p>
              <a:r>
                <a:rPr kumimoji="1" lang="ja-JP" altLang="en-US" sz="2800" dirty="0"/>
                <a:t>計算機</a:t>
              </a:r>
              <a:r>
                <a:rPr kumimoji="1" lang="en-US" altLang="ja-JP" sz="2800" dirty="0"/>
                <a:t>4</a:t>
              </a:r>
              <a:r>
                <a:rPr kumimoji="1" lang="ja-JP" altLang="en-US" sz="2800" dirty="0"/>
                <a:t>台で計算</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down)">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down)">
                                      <p:cBhvr>
                                        <p:cTn id="1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ja-JP" altLang="en-US" dirty="0">
                <a:latin typeface="Times New Roman" panose="02020603050405020304" pitchFamily="18" charset="0"/>
              </a:rPr>
              <a:t>並列計算の例</a:t>
            </a:r>
          </a:p>
        </p:txBody>
      </p:sp>
      <p:sp>
        <p:nvSpPr>
          <p:cNvPr id="87043" name="Rectangle 3"/>
          <p:cNvSpPr>
            <a:spLocks noGrp="1" noChangeArrowheads="1"/>
          </p:cNvSpPr>
          <p:nvPr>
            <p:ph type="body" idx="1"/>
          </p:nvPr>
        </p:nvSpPr>
        <p:spPr/>
        <p:txBody>
          <a:bodyPr/>
          <a:lstStyle/>
          <a:p>
            <a:r>
              <a:rPr lang="ja-JP" altLang="en-US" dirty="0">
                <a:latin typeface="Times New Roman" panose="02020603050405020304" pitchFamily="18" charset="0"/>
              </a:rPr>
              <a:t>足し算と同様の処理が可能なのは？</a:t>
            </a:r>
          </a:p>
          <a:p>
            <a:pPr lvl="2"/>
            <a:r>
              <a:rPr lang="ja-JP" altLang="en-US" dirty="0">
                <a:latin typeface="Times New Roman" panose="02020603050405020304" pitchFamily="18" charset="0"/>
              </a:rPr>
              <a:t>入力</a:t>
            </a:r>
            <a:r>
              <a:rPr lang="en-US" altLang="ja-JP" dirty="0">
                <a:latin typeface="Times New Roman" panose="02020603050405020304" pitchFamily="18" charset="0"/>
              </a:rPr>
              <a:t>: 2, 3, 5, 7, 1, 8, 5, 4 </a:t>
            </a:r>
          </a:p>
          <a:p>
            <a:pPr lvl="1"/>
            <a:r>
              <a:rPr lang="ja-JP" altLang="en-US" dirty="0">
                <a:latin typeface="Times New Roman" panose="02020603050405020304" pitchFamily="18" charset="0"/>
              </a:rPr>
              <a:t>平均値 </a:t>
            </a:r>
            <a:r>
              <a:rPr lang="en-US" altLang="ja-JP" dirty="0">
                <a:latin typeface="Times New Roman" panose="02020603050405020304" pitchFamily="18" charset="0"/>
              </a:rPr>
              <a:t>(4.375)</a:t>
            </a:r>
          </a:p>
          <a:p>
            <a:pPr lvl="1"/>
            <a:r>
              <a:rPr lang="ja-JP" altLang="en-US" dirty="0">
                <a:latin typeface="Times New Roman" panose="02020603050405020304" pitchFamily="18" charset="0"/>
              </a:rPr>
              <a:t>最大値 </a:t>
            </a:r>
            <a:r>
              <a:rPr lang="en-US" altLang="ja-JP" dirty="0">
                <a:latin typeface="Times New Roman" panose="02020603050405020304" pitchFamily="18" charset="0"/>
              </a:rPr>
              <a:t>(8)</a:t>
            </a:r>
          </a:p>
          <a:p>
            <a:pPr lvl="1"/>
            <a:r>
              <a:rPr lang="ja-JP" altLang="en-US" dirty="0">
                <a:latin typeface="Times New Roman" panose="02020603050405020304" pitchFamily="18" charset="0"/>
              </a:rPr>
              <a:t>中央値 </a:t>
            </a:r>
            <a:r>
              <a:rPr lang="en-US" altLang="ja-JP" dirty="0">
                <a:latin typeface="Times New Roman" panose="02020603050405020304" pitchFamily="18" charset="0"/>
              </a:rPr>
              <a:t>(4)</a:t>
            </a:r>
          </a:p>
        </p:txBody>
      </p:sp>
      <p:grpSp>
        <p:nvGrpSpPr>
          <p:cNvPr id="87044" name="Group 4"/>
          <p:cNvGrpSpPr>
            <a:grpSpLocks/>
          </p:cNvGrpSpPr>
          <p:nvPr/>
        </p:nvGrpSpPr>
        <p:grpSpPr bwMode="auto">
          <a:xfrm>
            <a:off x="2971800" y="5486400"/>
            <a:ext cx="4114800" cy="381000"/>
            <a:chOff x="1872" y="3456"/>
            <a:chExt cx="2592" cy="240"/>
          </a:xfrm>
        </p:grpSpPr>
        <p:sp>
          <p:nvSpPr>
            <p:cNvPr id="87045" name="Oval 5"/>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4</a:t>
              </a:r>
            </a:p>
          </p:txBody>
        </p:sp>
        <p:sp>
          <p:nvSpPr>
            <p:cNvPr id="87046" name="Oval 6"/>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3</a:t>
              </a:r>
            </a:p>
          </p:txBody>
        </p:sp>
        <p:sp>
          <p:nvSpPr>
            <p:cNvPr id="87047" name="Oval 7"/>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48" name="Oval 8"/>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7</a:t>
              </a:r>
            </a:p>
          </p:txBody>
        </p:sp>
        <p:sp>
          <p:nvSpPr>
            <p:cNvPr id="87049" name="Oval 9"/>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1</a:t>
              </a:r>
            </a:p>
          </p:txBody>
        </p:sp>
        <p:sp>
          <p:nvSpPr>
            <p:cNvPr id="87050" name="Oval 10"/>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8</a:t>
              </a:r>
            </a:p>
          </p:txBody>
        </p:sp>
        <p:sp>
          <p:nvSpPr>
            <p:cNvPr id="87051" name="Oval 11"/>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52" name="Oval 12"/>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2</a:t>
              </a:r>
            </a:p>
          </p:txBody>
        </p:sp>
      </p:grpSp>
      <p:grpSp>
        <p:nvGrpSpPr>
          <p:cNvPr id="87053" name="Group 13"/>
          <p:cNvGrpSpPr>
            <a:grpSpLocks/>
          </p:cNvGrpSpPr>
          <p:nvPr/>
        </p:nvGrpSpPr>
        <p:grpSpPr bwMode="auto">
          <a:xfrm>
            <a:off x="3200400" y="4648200"/>
            <a:ext cx="3733800" cy="838200"/>
            <a:chOff x="2016" y="2928"/>
            <a:chExt cx="2352" cy="528"/>
          </a:xfrm>
        </p:grpSpPr>
        <p:sp>
          <p:nvSpPr>
            <p:cNvPr id="87054" name="Oval 14"/>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55" name="Oval 15"/>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56" name="Oval 16"/>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57" name="Oval 17"/>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58" name="Line 18"/>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59" name="Line 19"/>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0" name="Line 20"/>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1" name="Line 21"/>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2" name="Line 22"/>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3" name="Line 23"/>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4" name="Line 24"/>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5" name="Line 25"/>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66" name="Group 26"/>
          <p:cNvGrpSpPr>
            <a:grpSpLocks/>
          </p:cNvGrpSpPr>
          <p:nvPr/>
        </p:nvGrpSpPr>
        <p:grpSpPr bwMode="auto">
          <a:xfrm>
            <a:off x="3505200" y="3810000"/>
            <a:ext cx="3200400" cy="838200"/>
            <a:chOff x="2208" y="2400"/>
            <a:chExt cx="2016" cy="528"/>
          </a:xfrm>
        </p:grpSpPr>
        <p:sp>
          <p:nvSpPr>
            <p:cNvPr id="87067" name="Oval 27"/>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68" name="Line 28"/>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9" name="Line 29"/>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0" name="Oval 30"/>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71" name="Line 31"/>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2" name="Line 32"/>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73" name="Group 33"/>
          <p:cNvGrpSpPr>
            <a:grpSpLocks/>
          </p:cNvGrpSpPr>
          <p:nvPr/>
        </p:nvGrpSpPr>
        <p:grpSpPr bwMode="auto">
          <a:xfrm>
            <a:off x="4038600" y="2971800"/>
            <a:ext cx="2057400" cy="838200"/>
            <a:chOff x="2544" y="1872"/>
            <a:chExt cx="1296" cy="528"/>
          </a:xfrm>
        </p:grpSpPr>
        <p:sp>
          <p:nvSpPr>
            <p:cNvPr id="87074" name="Oval 34"/>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a:t>
              </a:r>
            </a:p>
          </p:txBody>
        </p:sp>
        <p:sp>
          <p:nvSpPr>
            <p:cNvPr id="87075" name="Line 35"/>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6" name="Line 36"/>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sp>
        <p:nvSpPr>
          <p:cNvPr id="87077" name="Line 37"/>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8" name="Text Box 38"/>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時間</a:t>
            </a:r>
          </a:p>
        </p:txBody>
      </p:sp>
      <p:sp>
        <p:nvSpPr>
          <p:cNvPr id="87079" name="Line 39"/>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0" name="Line 40"/>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1" name="Line 41"/>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2" name="Text Box 42"/>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0</a:t>
            </a:r>
          </a:p>
        </p:txBody>
      </p:sp>
      <p:sp>
        <p:nvSpPr>
          <p:cNvPr id="87083" name="Text Box 43"/>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1</a:t>
            </a:r>
          </a:p>
        </p:txBody>
      </p:sp>
      <p:sp>
        <p:nvSpPr>
          <p:cNvPr id="87084" name="Text Box 44"/>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2</a:t>
            </a:r>
          </a:p>
        </p:txBody>
      </p:sp>
      <p:sp>
        <p:nvSpPr>
          <p:cNvPr id="87085" name="Text Box 45"/>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ja-JP" altLang="en-US" dirty="0">
                <a:latin typeface="Times New Roman" panose="02020603050405020304" pitchFamily="18" charset="0"/>
              </a:rPr>
              <a:t>並列計算の例</a:t>
            </a:r>
          </a:p>
        </p:txBody>
      </p:sp>
      <p:sp>
        <p:nvSpPr>
          <p:cNvPr id="87043" name="Rectangle 3"/>
          <p:cNvSpPr>
            <a:spLocks noGrp="1" noChangeArrowheads="1"/>
          </p:cNvSpPr>
          <p:nvPr>
            <p:ph type="body" idx="1"/>
          </p:nvPr>
        </p:nvSpPr>
        <p:spPr/>
        <p:txBody>
          <a:bodyPr/>
          <a:lstStyle/>
          <a:p>
            <a:r>
              <a:rPr lang="ja-JP" altLang="en-US" dirty="0">
                <a:latin typeface="Times New Roman" panose="02020603050405020304" pitchFamily="18" charset="0"/>
              </a:rPr>
              <a:t>足し算と同様の処理が可能なのは？</a:t>
            </a:r>
          </a:p>
          <a:p>
            <a:pPr lvl="2"/>
            <a:r>
              <a:rPr lang="ja-JP" altLang="en-US" dirty="0">
                <a:latin typeface="Times New Roman" panose="02020603050405020304" pitchFamily="18" charset="0"/>
              </a:rPr>
              <a:t>入力</a:t>
            </a:r>
            <a:r>
              <a:rPr lang="en-US" altLang="ja-JP" dirty="0">
                <a:latin typeface="Times New Roman" panose="02020603050405020304" pitchFamily="18" charset="0"/>
              </a:rPr>
              <a:t>: 2, 3, 5, 7, 1, 8, 5, 4 </a:t>
            </a:r>
          </a:p>
          <a:p>
            <a:pPr lvl="1"/>
            <a:r>
              <a:rPr lang="ja-JP" altLang="en-US" dirty="0">
                <a:solidFill>
                  <a:srgbClr val="FFFF00"/>
                </a:solidFill>
                <a:latin typeface="Times New Roman" panose="02020603050405020304" pitchFamily="18" charset="0"/>
              </a:rPr>
              <a:t>平均値 </a:t>
            </a:r>
            <a:r>
              <a:rPr lang="en-US" altLang="ja-JP" dirty="0">
                <a:solidFill>
                  <a:srgbClr val="FFFF00"/>
                </a:solidFill>
                <a:latin typeface="Times New Roman" panose="02020603050405020304" pitchFamily="18" charset="0"/>
              </a:rPr>
              <a:t>(4.375)</a:t>
            </a:r>
          </a:p>
          <a:p>
            <a:pPr lvl="1"/>
            <a:r>
              <a:rPr lang="ja-JP" altLang="en-US" dirty="0">
                <a:latin typeface="Times New Roman" panose="02020603050405020304" pitchFamily="18" charset="0"/>
              </a:rPr>
              <a:t>最大値 </a:t>
            </a:r>
            <a:r>
              <a:rPr lang="en-US" altLang="ja-JP" dirty="0">
                <a:latin typeface="Times New Roman" panose="02020603050405020304" pitchFamily="18" charset="0"/>
              </a:rPr>
              <a:t>(8)</a:t>
            </a:r>
          </a:p>
          <a:p>
            <a:pPr lvl="1"/>
            <a:r>
              <a:rPr lang="ja-JP" altLang="en-US" dirty="0">
                <a:latin typeface="Times New Roman" panose="02020603050405020304" pitchFamily="18" charset="0"/>
              </a:rPr>
              <a:t>中央値 </a:t>
            </a:r>
            <a:r>
              <a:rPr lang="en-US" altLang="ja-JP" dirty="0">
                <a:latin typeface="Times New Roman" panose="02020603050405020304" pitchFamily="18" charset="0"/>
              </a:rPr>
              <a:t>(4)</a:t>
            </a:r>
          </a:p>
        </p:txBody>
      </p:sp>
      <p:grpSp>
        <p:nvGrpSpPr>
          <p:cNvPr id="87044" name="Group 4"/>
          <p:cNvGrpSpPr>
            <a:grpSpLocks/>
          </p:cNvGrpSpPr>
          <p:nvPr/>
        </p:nvGrpSpPr>
        <p:grpSpPr bwMode="auto">
          <a:xfrm>
            <a:off x="2971800" y="5486400"/>
            <a:ext cx="4114800" cy="381000"/>
            <a:chOff x="1872" y="3456"/>
            <a:chExt cx="2592" cy="240"/>
          </a:xfrm>
        </p:grpSpPr>
        <p:sp>
          <p:nvSpPr>
            <p:cNvPr id="87045" name="Oval 5"/>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4</a:t>
              </a:r>
            </a:p>
          </p:txBody>
        </p:sp>
        <p:sp>
          <p:nvSpPr>
            <p:cNvPr id="87046" name="Oval 6"/>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3</a:t>
              </a:r>
            </a:p>
          </p:txBody>
        </p:sp>
        <p:sp>
          <p:nvSpPr>
            <p:cNvPr id="87047" name="Oval 7"/>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48" name="Oval 8"/>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7</a:t>
              </a:r>
            </a:p>
          </p:txBody>
        </p:sp>
        <p:sp>
          <p:nvSpPr>
            <p:cNvPr id="87049" name="Oval 9"/>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1</a:t>
              </a:r>
            </a:p>
          </p:txBody>
        </p:sp>
        <p:sp>
          <p:nvSpPr>
            <p:cNvPr id="87050" name="Oval 10"/>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8</a:t>
              </a:r>
            </a:p>
          </p:txBody>
        </p:sp>
        <p:sp>
          <p:nvSpPr>
            <p:cNvPr id="87051" name="Oval 11"/>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52" name="Oval 12"/>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2</a:t>
              </a:r>
            </a:p>
          </p:txBody>
        </p:sp>
      </p:grpSp>
      <p:grpSp>
        <p:nvGrpSpPr>
          <p:cNvPr id="87053" name="Group 13"/>
          <p:cNvGrpSpPr>
            <a:grpSpLocks/>
          </p:cNvGrpSpPr>
          <p:nvPr/>
        </p:nvGrpSpPr>
        <p:grpSpPr bwMode="auto">
          <a:xfrm>
            <a:off x="3200400" y="4648200"/>
            <a:ext cx="3733800" cy="838200"/>
            <a:chOff x="2016" y="2928"/>
            <a:chExt cx="2352" cy="528"/>
          </a:xfrm>
        </p:grpSpPr>
        <p:sp>
          <p:nvSpPr>
            <p:cNvPr id="87054" name="Oval 14"/>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000" dirty="0">
                  <a:solidFill>
                    <a:schemeClr val="bg2"/>
                  </a:solidFill>
                  <a:effectLst/>
                  <a:latin typeface="Times New Roman" panose="02020603050405020304" pitchFamily="18" charset="0"/>
                </a:rPr>
                <a:t>2.5</a:t>
              </a:r>
            </a:p>
          </p:txBody>
        </p:sp>
        <p:sp>
          <p:nvSpPr>
            <p:cNvPr id="87055" name="Oval 15"/>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6</a:t>
              </a:r>
              <a:endParaRPr lang="en-US" altLang="ja-JP" sz="2400" dirty="0">
                <a:solidFill>
                  <a:schemeClr val="bg2"/>
                </a:solidFill>
                <a:effectLst/>
                <a:latin typeface="Times New Roman" panose="02020603050405020304" pitchFamily="18" charset="0"/>
              </a:endParaRPr>
            </a:p>
          </p:txBody>
        </p:sp>
        <p:sp>
          <p:nvSpPr>
            <p:cNvPr id="87056" name="Oval 16"/>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000" dirty="0">
                  <a:solidFill>
                    <a:schemeClr val="bg2"/>
                  </a:solidFill>
                </a:rPr>
                <a:t>4.5</a:t>
              </a:r>
              <a:endParaRPr lang="en-US" altLang="ja-JP" sz="2000" dirty="0">
                <a:solidFill>
                  <a:schemeClr val="bg2"/>
                </a:solidFill>
                <a:effectLst/>
                <a:latin typeface="Times New Roman" panose="02020603050405020304" pitchFamily="18" charset="0"/>
              </a:endParaRPr>
            </a:p>
          </p:txBody>
        </p:sp>
        <p:sp>
          <p:nvSpPr>
            <p:cNvPr id="87057" name="Oval 17"/>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000" dirty="0">
                  <a:solidFill>
                    <a:schemeClr val="bg2"/>
                  </a:solidFill>
                </a:rPr>
                <a:t>4.5</a:t>
              </a:r>
              <a:endParaRPr lang="en-US" altLang="ja-JP" sz="2000" dirty="0">
                <a:solidFill>
                  <a:schemeClr val="bg2"/>
                </a:solidFill>
                <a:effectLst/>
                <a:latin typeface="Times New Roman" panose="02020603050405020304" pitchFamily="18" charset="0"/>
              </a:endParaRPr>
            </a:p>
          </p:txBody>
        </p:sp>
        <p:sp>
          <p:nvSpPr>
            <p:cNvPr id="87058" name="Line 18"/>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59" name="Line 19"/>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0" name="Line 20"/>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1" name="Line 21"/>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2" name="Line 22"/>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3" name="Line 23"/>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4" name="Line 24"/>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5" name="Line 25"/>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grpSp>
      <p:grpSp>
        <p:nvGrpSpPr>
          <p:cNvPr id="87066" name="Group 26"/>
          <p:cNvGrpSpPr>
            <a:grpSpLocks/>
          </p:cNvGrpSpPr>
          <p:nvPr/>
        </p:nvGrpSpPr>
        <p:grpSpPr bwMode="auto">
          <a:xfrm>
            <a:off x="3505200" y="3810000"/>
            <a:ext cx="3200400" cy="838200"/>
            <a:chOff x="2208" y="2400"/>
            <a:chExt cx="2016" cy="528"/>
          </a:xfrm>
        </p:grpSpPr>
        <p:sp>
          <p:nvSpPr>
            <p:cNvPr id="87067" name="Oval 27"/>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000" dirty="0">
                  <a:solidFill>
                    <a:schemeClr val="bg2"/>
                  </a:solidFill>
                </a:rPr>
                <a:t>4.5</a:t>
              </a:r>
              <a:endParaRPr lang="en-US" altLang="ja-JP" sz="2000" dirty="0">
                <a:solidFill>
                  <a:schemeClr val="bg2"/>
                </a:solidFill>
                <a:effectLst/>
                <a:latin typeface="Times New Roman" panose="02020603050405020304" pitchFamily="18" charset="0"/>
              </a:endParaRPr>
            </a:p>
          </p:txBody>
        </p:sp>
        <p:sp>
          <p:nvSpPr>
            <p:cNvPr id="87068" name="Line 28"/>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69" name="Line 29"/>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70" name="Oval 30"/>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000" dirty="0">
                  <a:solidFill>
                    <a:schemeClr val="bg2"/>
                  </a:solidFill>
                </a:rPr>
                <a:t>4.25</a:t>
              </a:r>
              <a:endParaRPr lang="en-US" altLang="ja-JP" sz="2000" dirty="0">
                <a:solidFill>
                  <a:schemeClr val="bg2"/>
                </a:solidFill>
                <a:effectLst/>
                <a:latin typeface="Times New Roman" panose="02020603050405020304" pitchFamily="18" charset="0"/>
              </a:endParaRPr>
            </a:p>
          </p:txBody>
        </p:sp>
        <p:sp>
          <p:nvSpPr>
            <p:cNvPr id="87071" name="Line 31"/>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sp>
          <p:nvSpPr>
            <p:cNvPr id="87072" name="Line 32"/>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000"/>
            </a:p>
          </p:txBody>
        </p:sp>
      </p:grpSp>
      <p:grpSp>
        <p:nvGrpSpPr>
          <p:cNvPr id="87073" name="Group 33"/>
          <p:cNvGrpSpPr>
            <a:grpSpLocks/>
          </p:cNvGrpSpPr>
          <p:nvPr/>
        </p:nvGrpSpPr>
        <p:grpSpPr bwMode="auto">
          <a:xfrm>
            <a:off x="4038600" y="2971800"/>
            <a:ext cx="2057400" cy="838200"/>
            <a:chOff x="2544" y="1872"/>
            <a:chExt cx="1296" cy="528"/>
          </a:xfrm>
        </p:grpSpPr>
        <p:sp>
          <p:nvSpPr>
            <p:cNvPr id="87074" name="Oval 34"/>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1400" dirty="0">
                  <a:solidFill>
                    <a:schemeClr val="bg2"/>
                  </a:solidFill>
                </a:rPr>
                <a:t>4.375</a:t>
              </a:r>
              <a:endParaRPr lang="en-US" altLang="ja-JP" sz="1400" dirty="0">
                <a:solidFill>
                  <a:schemeClr val="bg2"/>
                </a:solidFill>
                <a:effectLst/>
                <a:latin typeface="Times New Roman" panose="02020603050405020304" pitchFamily="18" charset="0"/>
              </a:endParaRPr>
            </a:p>
          </p:txBody>
        </p:sp>
        <p:sp>
          <p:nvSpPr>
            <p:cNvPr id="87075" name="Line 35"/>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6" name="Line 36"/>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87077" name="Line 37"/>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8" name="Text Box 38"/>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時間</a:t>
            </a:r>
          </a:p>
        </p:txBody>
      </p:sp>
      <p:sp>
        <p:nvSpPr>
          <p:cNvPr id="87079" name="Line 39"/>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0" name="Line 40"/>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1" name="Line 41"/>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2" name="Text Box 42"/>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0</a:t>
            </a:r>
          </a:p>
        </p:txBody>
      </p:sp>
      <p:sp>
        <p:nvSpPr>
          <p:cNvPr id="87083" name="Text Box 43"/>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1</a:t>
            </a:r>
          </a:p>
        </p:txBody>
      </p:sp>
      <p:sp>
        <p:nvSpPr>
          <p:cNvPr id="87084" name="Text Box 44"/>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2</a:t>
            </a:r>
          </a:p>
        </p:txBody>
      </p:sp>
      <p:sp>
        <p:nvSpPr>
          <p:cNvPr id="87085" name="Text Box 45"/>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3</a:t>
            </a:r>
          </a:p>
        </p:txBody>
      </p:sp>
    </p:spTree>
    <p:custDataLst>
      <p:tags r:id="rId1"/>
    </p:custDataLst>
    <p:extLst>
      <p:ext uri="{BB962C8B-B14F-4D97-AF65-F5344CB8AC3E}">
        <p14:creationId xmlns:p14="http://schemas.microsoft.com/office/powerpoint/2010/main" val="333662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053"/>
                                        </p:tgtEl>
                                        <p:attrNameLst>
                                          <p:attrName>style.visibility</p:attrName>
                                        </p:attrNameLst>
                                      </p:cBhvr>
                                      <p:to>
                                        <p:strVal val="visible"/>
                                      </p:to>
                                    </p:set>
                                    <p:animEffect transition="in" filter="wipe(down)">
                                      <p:cBhvr>
                                        <p:cTn id="7" dur="500"/>
                                        <p:tgtEl>
                                          <p:spTgt spid="87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066"/>
                                        </p:tgtEl>
                                        <p:attrNameLst>
                                          <p:attrName>style.visibility</p:attrName>
                                        </p:attrNameLst>
                                      </p:cBhvr>
                                      <p:to>
                                        <p:strVal val="visible"/>
                                      </p:to>
                                    </p:set>
                                    <p:animEffect transition="in" filter="wipe(down)">
                                      <p:cBhvr>
                                        <p:cTn id="12" dur="500"/>
                                        <p:tgtEl>
                                          <p:spTgt spid="870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7073"/>
                                        </p:tgtEl>
                                        <p:attrNameLst>
                                          <p:attrName>style.visibility</p:attrName>
                                        </p:attrNameLst>
                                      </p:cBhvr>
                                      <p:to>
                                        <p:strVal val="visible"/>
                                      </p:to>
                                    </p:set>
                                    <p:animEffect transition="in" filter="wipe(down)">
                                      <p:cBhvr>
                                        <p:cTn id="17" dur="500"/>
                                        <p:tgtEl>
                                          <p:spTgt spid="87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ja-JP" altLang="en-US" dirty="0">
                <a:latin typeface="Times New Roman" panose="02020603050405020304" pitchFamily="18" charset="0"/>
              </a:rPr>
              <a:t>並列計算の例</a:t>
            </a:r>
          </a:p>
        </p:txBody>
      </p:sp>
      <p:sp>
        <p:nvSpPr>
          <p:cNvPr id="87043" name="Rectangle 3"/>
          <p:cNvSpPr>
            <a:spLocks noGrp="1" noChangeArrowheads="1"/>
          </p:cNvSpPr>
          <p:nvPr>
            <p:ph type="body" idx="1"/>
          </p:nvPr>
        </p:nvSpPr>
        <p:spPr/>
        <p:txBody>
          <a:bodyPr/>
          <a:lstStyle/>
          <a:p>
            <a:r>
              <a:rPr lang="ja-JP" altLang="en-US" dirty="0">
                <a:latin typeface="Times New Roman" panose="02020603050405020304" pitchFamily="18" charset="0"/>
              </a:rPr>
              <a:t>足し算と同様の処理が可能なのは？</a:t>
            </a:r>
          </a:p>
          <a:p>
            <a:pPr lvl="2"/>
            <a:r>
              <a:rPr lang="ja-JP" altLang="en-US" dirty="0">
                <a:latin typeface="Times New Roman" panose="02020603050405020304" pitchFamily="18" charset="0"/>
              </a:rPr>
              <a:t>入力</a:t>
            </a:r>
            <a:r>
              <a:rPr lang="en-US" altLang="ja-JP" dirty="0">
                <a:latin typeface="Times New Roman" panose="02020603050405020304" pitchFamily="18" charset="0"/>
              </a:rPr>
              <a:t>: 2, 3, 5, 7, 1, 8, 5, 4 </a:t>
            </a:r>
          </a:p>
          <a:p>
            <a:pPr lvl="1"/>
            <a:r>
              <a:rPr lang="ja-JP" altLang="en-US" dirty="0">
                <a:latin typeface="Times New Roman" panose="02020603050405020304" pitchFamily="18" charset="0"/>
              </a:rPr>
              <a:t>平均値 </a:t>
            </a:r>
            <a:r>
              <a:rPr lang="en-US" altLang="ja-JP" dirty="0">
                <a:latin typeface="Times New Roman" panose="02020603050405020304" pitchFamily="18" charset="0"/>
              </a:rPr>
              <a:t>(4.375)</a:t>
            </a:r>
          </a:p>
          <a:p>
            <a:pPr lvl="1"/>
            <a:r>
              <a:rPr lang="ja-JP" altLang="en-US" dirty="0">
                <a:solidFill>
                  <a:srgbClr val="FFFF00"/>
                </a:solidFill>
                <a:latin typeface="Times New Roman" panose="02020603050405020304" pitchFamily="18" charset="0"/>
              </a:rPr>
              <a:t>最大値 </a:t>
            </a:r>
            <a:r>
              <a:rPr lang="en-US" altLang="ja-JP" dirty="0">
                <a:solidFill>
                  <a:srgbClr val="FFFF00"/>
                </a:solidFill>
                <a:latin typeface="Times New Roman" panose="02020603050405020304" pitchFamily="18" charset="0"/>
              </a:rPr>
              <a:t>(8)</a:t>
            </a:r>
          </a:p>
          <a:p>
            <a:pPr lvl="1"/>
            <a:r>
              <a:rPr lang="ja-JP" altLang="en-US" dirty="0">
                <a:latin typeface="Times New Roman" panose="02020603050405020304" pitchFamily="18" charset="0"/>
              </a:rPr>
              <a:t>中央値 </a:t>
            </a:r>
            <a:r>
              <a:rPr lang="en-US" altLang="ja-JP" dirty="0">
                <a:latin typeface="Times New Roman" panose="02020603050405020304" pitchFamily="18" charset="0"/>
              </a:rPr>
              <a:t>(4)</a:t>
            </a:r>
          </a:p>
        </p:txBody>
      </p:sp>
      <p:grpSp>
        <p:nvGrpSpPr>
          <p:cNvPr id="87044" name="Group 4"/>
          <p:cNvGrpSpPr>
            <a:grpSpLocks/>
          </p:cNvGrpSpPr>
          <p:nvPr/>
        </p:nvGrpSpPr>
        <p:grpSpPr bwMode="auto">
          <a:xfrm>
            <a:off x="2971800" y="5486400"/>
            <a:ext cx="4114800" cy="381000"/>
            <a:chOff x="1872" y="3456"/>
            <a:chExt cx="2592" cy="240"/>
          </a:xfrm>
        </p:grpSpPr>
        <p:sp>
          <p:nvSpPr>
            <p:cNvPr id="87045" name="Oval 5"/>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4</a:t>
              </a:r>
            </a:p>
          </p:txBody>
        </p:sp>
        <p:sp>
          <p:nvSpPr>
            <p:cNvPr id="87046" name="Oval 6"/>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3</a:t>
              </a:r>
            </a:p>
          </p:txBody>
        </p:sp>
        <p:sp>
          <p:nvSpPr>
            <p:cNvPr id="87047" name="Oval 7"/>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48" name="Oval 8"/>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7</a:t>
              </a:r>
            </a:p>
          </p:txBody>
        </p:sp>
        <p:sp>
          <p:nvSpPr>
            <p:cNvPr id="87049" name="Oval 9"/>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1</a:t>
              </a:r>
            </a:p>
          </p:txBody>
        </p:sp>
        <p:sp>
          <p:nvSpPr>
            <p:cNvPr id="87050" name="Oval 10"/>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8</a:t>
              </a:r>
            </a:p>
          </p:txBody>
        </p:sp>
        <p:sp>
          <p:nvSpPr>
            <p:cNvPr id="87051" name="Oval 11"/>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52" name="Oval 12"/>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2</a:t>
              </a:r>
            </a:p>
          </p:txBody>
        </p:sp>
      </p:grpSp>
      <p:grpSp>
        <p:nvGrpSpPr>
          <p:cNvPr id="87053" name="Group 13"/>
          <p:cNvGrpSpPr>
            <a:grpSpLocks/>
          </p:cNvGrpSpPr>
          <p:nvPr/>
        </p:nvGrpSpPr>
        <p:grpSpPr bwMode="auto">
          <a:xfrm>
            <a:off x="3200400" y="4648200"/>
            <a:ext cx="3733800" cy="838200"/>
            <a:chOff x="2016" y="2928"/>
            <a:chExt cx="2352" cy="528"/>
          </a:xfrm>
        </p:grpSpPr>
        <p:sp>
          <p:nvSpPr>
            <p:cNvPr id="87054" name="Oval 14"/>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3</a:t>
              </a:r>
              <a:endParaRPr lang="en-US" altLang="ja-JP" sz="2400" dirty="0">
                <a:solidFill>
                  <a:schemeClr val="bg2"/>
                </a:solidFill>
                <a:effectLst/>
                <a:latin typeface="Times New Roman" panose="02020603050405020304" pitchFamily="18" charset="0"/>
              </a:endParaRPr>
            </a:p>
          </p:txBody>
        </p:sp>
        <p:sp>
          <p:nvSpPr>
            <p:cNvPr id="87055" name="Oval 15"/>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7</a:t>
              </a:r>
              <a:endParaRPr lang="en-US" altLang="ja-JP" sz="2400" dirty="0">
                <a:solidFill>
                  <a:schemeClr val="bg2"/>
                </a:solidFill>
                <a:effectLst/>
                <a:latin typeface="Times New Roman" panose="02020603050405020304" pitchFamily="18" charset="0"/>
              </a:endParaRPr>
            </a:p>
          </p:txBody>
        </p:sp>
        <p:sp>
          <p:nvSpPr>
            <p:cNvPr id="87056" name="Oval 16"/>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8</a:t>
              </a:r>
              <a:endParaRPr lang="en-US" altLang="ja-JP" sz="2400" dirty="0">
                <a:solidFill>
                  <a:schemeClr val="bg2"/>
                </a:solidFill>
                <a:effectLst/>
                <a:latin typeface="Times New Roman" panose="02020603050405020304" pitchFamily="18" charset="0"/>
              </a:endParaRPr>
            </a:p>
          </p:txBody>
        </p:sp>
        <p:sp>
          <p:nvSpPr>
            <p:cNvPr id="87057" name="Oval 17"/>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effectLst/>
                  <a:latin typeface="Times New Roman" panose="02020603050405020304" pitchFamily="18" charset="0"/>
                </a:rPr>
                <a:t>5</a:t>
              </a:r>
            </a:p>
          </p:txBody>
        </p:sp>
        <p:sp>
          <p:nvSpPr>
            <p:cNvPr id="87058" name="Line 18"/>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59" name="Line 19"/>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0" name="Line 20"/>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1" name="Line 21"/>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2" name="Line 22"/>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3" name="Line 23"/>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4" name="Line 24"/>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5" name="Line 25"/>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66" name="Group 26"/>
          <p:cNvGrpSpPr>
            <a:grpSpLocks/>
          </p:cNvGrpSpPr>
          <p:nvPr/>
        </p:nvGrpSpPr>
        <p:grpSpPr bwMode="auto">
          <a:xfrm>
            <a:off x="3505200" y="3810000"/>
            <a:ext cx="3200400" cy="838200"/>
            <a:chOff x="2208" y="2400"/>
            <a:chExt cx="2016" cy="528"/>
          </a:xfrm>
        </p:grpSpPr>
        <p:sp>
          <p:nvSpPr>
            <p:cNvPr id="87067" name="Oval 27"/>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8</a:t>
              </a:r>
              <a:endParaRPr lang="en-US" altLang="ja-JP" sz="2400" dirty="0">
                <a:solidFill>
                  <a:schemeClr val="bg2"/>
                </a:solidFill>
                <a:effectLst/>
                <a:latin typeface="Times New Roman" panose="02020603050405020304" pitchFamily="18" charset="0"/>
              </a:endParaRPr>
            </a:p>
          </p:txBody>
        </p:sp>
        <p:sp>
          <p:nvSpPr>
            <p:cNvPr id="87068" name="Line 28"/>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9" name="Line 29"/>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0" name="Oval 30"/>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7</a:t>
              </a:r>
              <a:endParaRPr lang="en-US" altLang="ja-JP" sz="2400" dirty="0">
                <a:solidFill>
                  <a:schemeClr val="bg2"/>
                </a:solidFill>
                <a:effectLst/>
                <a:latin typeface="Times New Roman" panose="02020603050405020304" pitchFamily="18" charset="0"/>
              </a:endParaRPr>
            </a:p>
          </p:txBody>
        </p:sp>
        <p:sp>
          <p:nvSpPr>
            <p:cNvPr id="87071" name="Line 31"/>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2" name="Line 32"/>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73" name="Group 33"/>
          <p:cNvGrpSpPr>
            <a:grpSpLocks/>
          </p:cNvGrpSpPr>
          <p:nvPr/>
        </p:nvGrpSpPr>
        <p:grpSpPr bwMode="auto">
          <a:xfrm>
            <a:off x="4038600" y="2971800"/>
            <a:ext cx="2057400" cy="838200"/>
            <a:chOff x="2544" y="1872"/>
            <a:chExt cx="1296" cy="528"/>
          </a:xfrm>
        </p:grpSpPr>
        <p:sp>
          <p:nvSpPr>
            <p:cNvPr id="87074" name="Oval 34"/>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8</a:t>
              </a:r>
              <a:endParaRPr lang="en-US" altLang="ja-JP" sz="2400" dirty="0">
                <a:solidFill>
                  <a:schemeClr val="bg2"/>
                </a:solidFill>
                <a:effectLst/>
                <a:latin typeface="Times New Roman" panose="02020603050405020304" pitchFamily="18" charset="0"/>
              </a:endParaRPr>
            </a:p>
          </p:txBody>
        </p:sp>
        <p:sp>
          <p:nvSpPr>
            <p:cNvPr id="87075" name="Line 35"/>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6" name="Line 36"/>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sp>
        <p:nvSpPr>
          <p:cNvPr id="87077" name="Line 37"/>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8" name="Text Box 38"/>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時間</a:t>
            </a:r>
          </a:p>
        </p:txBody>
      </p:sp>
      <p:sp>
        <p:nvSpPr>
          <p:cNvPr id="87079" name="Line 39"/>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80" name="Line 40"/>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81" name="Line 41"/>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82" name="Text Box 42"/>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0</a:t>
            </a:r>
          </a:p>
        </p:txBody>
      </p:sp>
      <p:sp>
        <p:nvSpPr>
          <p:cNvPr id="87083" name="Text Box 43"/>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1</a:t>
            </a:r>
          </a:p>
        </p:txBody>
      </p:sp>
      <p:sp>
        <p:nvSpPr>
          <p:cNvPr id="87084" name="Text Box 44"/>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2</a:t>
            </a:r>
          </a:p>
        </p:txBody>
      </p:sp>
      <p:sp>
        <p:nvSpPr>
          <p:cNvPr id="87085" name="Text Box 45"/>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3</a:t>
            </a:r>
          </a:p>
        </p:txBody>
      </p:sp>
    </p:spTree>
    <p:custDataLst>
      <p:tags r:id="rId1"/>
    </p:custDataLst>
    <p:extLst>
      <p:ext uri="{BB962C8B-B14F-4D97-AF65-F5344CB8AC3E}">
        <p14:creationId xmlns:p14="http://schemas.microsoft.com/office/powerpoint/2010/main" val="2483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053"/>
                                        </p:tgtEl>
                                        <p:attrNameLst>
                                          <p:attrName>style.visibility</p:attrName>
                                        </p:attrNameLst>
                                      </p:cBhvr>
                                      <p:to>
                                        <p:strVal val="visible"/>
                                      </p:to>
                                    </p:set>
                                    <p:animEffect transition="in" filter="wipe(down)">
                                      <p:cBhvr>
                                        <p:cTn id="7" dur="500"/>
                                        <p:tgtEl>
                                          <p:spTgt spid="87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066"/>
                                        </p:tgtEl>
                                        <p:attrNameLst>
                                          <p:attrName>style.visibility</p:attrName>
                                        </p:attrNameLst>
                                      </p:cBhvr>
                                      <p:to>
                                        <p:strVal val="visible"/>
                                      </p:to>
                                    </p:set>
                                    <p:animEffect transition="in" filter="wipe(down)">
                                      <p:cBhvr>
                                        <p:cTn id="12" dur="500"/>
                                        <p:tgtEl>
                                          <p:spTgt spid="870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7073"/>
                                        </p:tgtEl>
                                        <p:attrNameLst>
                                          <p:attrName>style.visibility</p:attrName>
                                        </p:attrNameLst>
                                      </p:cBhvr>
                                      <p:to>
                                        <p:strVal val="visible"/>
                                      </p:to>
                                    </p:set>
                                    <p:animEffect transition="in" filter="wipe(down)">
                                      <p:cBhvr>
                                        <p:cTn id="17" dur="500"/>
                                        <p:tgtEl>
                                          <p:spTgt spid="87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ja-JP" altLang="en-US" dirty="0">
                <a:latin typeface="Times New Roman" panose="02020603050405020304" pitchFamily="18" charset="0"/>
              </a:rPr>
              <a:t>並列計算の例</a:t>
            </a:r>
          </a:p>
        </p:txBody>
      </p:sp>
      <p:sp>
        <p:nvSpPr>
          <p:cNvPr id="87043" name="Rectangle 3"/>
          <p:cNvSpPr>
            <a:spLocks noGrp="1" noChangeArrowheads="1"/>
          </p:cNvSpPr>
          <p:nvPr>
            <p:ph type="body" idx="1"/>
          </p:nvPr>
        </p:nvSpPr>
        <p:spPr/>
        <p:txBody>
          <a:bodyPr/>
          <a:lstStyle/>
          <a:p>
            <a:r>
              <a:rPr lang="ja-JP" altLang="en-US" dirty="0">
                <a:latin typeface="Times New Roman" panose="02020603050405020304" pitchFamily="18" charset="0"/>
              </a:rPr>
              <a:t>足し算と同様の処理が可能なのは？</a:t>
            </a:r>
          </a:p>
          <a:p>
            <a:pPr lvl="2"/>
            <a:r>
              <a:rPr lang="ja-JP" altLang="en-US" dirty="0">
                <a:latin typeface="Times New Roman" panose="02020603050405020304" pitchFamily="18" charset="0"/>
              </a:rPr>
              <a:t>入力</a:t>
            </a:r>
            <a:r>
              <a:rPr lang="en-US" altLang="ja-JP" dirty="0">
                <a:latin typeface="Times New Roman" panose="02020603050405020304" pitchFamily="18" charset="0"/>
              </a:rPr>
              <a:t>: 2, 3, 5, 7, 1, 8, 5, 4 </a:t>
            </a:r>
          </a:p>
          <a:p>
            <a:pPr lvl="1"/>
            <a:r>
              <a:rPr lang="ja-JP" altLang="en-US" dirty="0">
                <a:latin typeface="Times New Roman" panose="02020603050405020304" pitchFamily="18" charset="0"/>
              </a:rPr>
              <a:t>平均値 </a:t>
            </a:r>
            <a:r>
              <a:rPr lang="en-US" altLang="ja-JP" dirty="0">
                <a:latin typeface="Times New Roman" panose="02020603050405020304" pitchFamily="18" charset="0"/>
              </a:rPr>
              <a:t>(4.375)</a:t>
            </a:r>
          </a:p>
          <a:p>
            <a:pPr lvl="1"/>
            <a:r>
              <a:rPr lang="ja-JP" altLang="en-US" dirty="0">
                <a:latin typeface="Times New Roman" panose="02020603050405020304" pitchFamily="18" charset="0"/>
              </a:rPr>
              <a:t>最大値 </a:t>
            </a:r>
            <a:r>
              <a:rPr lang="en-US" altLang="ja-JP" dirty="0">
                <a:latin typeface="Times New Roman" panose="02020603050405020304" pitchFamily="18" charset="0"/>
              </a:rPr>
              <a:t>(8)</a:t>
            </a:r>
          </a:p>
          <a:p>
            <a:pPr lvl="1"/>
            <a:r>
              <a:rPr lang="ja-JP" altLang="en-US" dirty="0">
                <a:solidFill>
                  <a:srgbClr val="FFFF00"/>
                </a:solidFill>
                <a:latin typeface="Times New Roman" panose="02020603050405020304" pitchFamily="18" charset="0"/>
              </a:rPr>
              <a:t>中央値 </a:t>
            </a:r>
            <a:r>
              <a:rPr lang="en-US" altLang="ja-JP" dirty="0">
                <a:solidFill>
                  <a:srgbClr val="FFFF00"/>
                </a:solidFill>
                <a:latin typeface="Times New Roman" panose="02020603050405020304" pitchFamily="18" charset="0"/>
              </a:rPr>
              <a:t>(4)</a:t>
            </a:r>
          </a:p>
        </p:txBody>
      </p:sp>
      <p:grpSp>
        <p:nvGrpSpPr>
          <p:cNvPr id="87044" name="Group 4"/>
          <p:cNvGrpSpPr>
            <a:grpSpLocks/>
          </p:cNvGrpSpPr>
          <p:nvPr/>
        </p:nvGrpSpPr>
        <p:grpSpPr bwMode="auto">
          <a:xfrm>
            <a:off x="2971800" y="5486400"/>
            <a:ext cx="4114800" cy="381000"/>
            <a:chOff x="1872" y="3456"/>
            <a:chExt cx="2592" cy="240"/>
          </a:xfrm>
        </p:grpSpPr>
        <p:sp>
          <p:nvSpPr>
            <p:cNvPr id="87045" name="Oval 5"/>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4</a:t>
              </a:r>
            </a:p>
          </p:txBody>
        </p:sp>
        <p:sp>
          <p:nvSpPr>
            <p:cNvPr id="87046" name="Oval 6"/>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3</a:t>
              </a:r>
            </a:p>
          </p:txBody>
        </p:sp>
        <p:sp>
          <p:nvSpPr>
            <p:cNvPr id="87047" name="Oval 7"/>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48" name="Oval 8"/>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7</a:t>
              </a:r>
            </a:p>
          </p:txBody>
        </p:sp>
        <p:sp>
          <p:nvSpPr>
            <p:cNvPr id="87049" name="Oval 9"/>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1</a:t>
              </a:r>
            </a:p>
          </p:txBody>
        </p:sp>
        <p:sp>
          <p:nvSpPr>
            <p:cNvPr id="87050" name="Oval 10"/>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8</a:t>
              </a:r>
            </a:p>
          </p:txBody>
        </p:sp>
        <p:sp>
          <p:nvSpPr>
            <p:cNvPr id="87051" name="Oval 11"/>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5</a:t>
              </a:r>
            </a:p>
          </p:txBody>
        </p:sp>
        <p:sp>
          <p:nvSpPr>
            <p:cNvPr id="87052" name="Oval 12"/>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a:solidFill>
                    <a:schemeClr val="bg2"/>
                  </a:solidFill>
                  <a:effectLst/>
                  <a:latin typeface="Times New Roman" panose="02020603050405020304" pitchFamily="18" charset="0"/>
                </a:rPr>
                <a:t>2</a:t>
              </a:r>
            </a:p>
          </p:txBody>
        </p:sp>
      </p:grpSp>
      <p:grpSp>
        <p:nvGrpSpPr>
          <p:cNvPr id="87053" name="Group 13"/>
          <p:cNvGrpSpPr>
            <a:grpSpLocks/>
          </p:cNvGrpSpPr>
          <p:nvPr/>
        </p:nvGrpSpPr>
        <p:grpSpPr bwMode="auto">
          <a:xfrm>
            <a:off x="3200400" y="4648200"/>
            <a:ext cx="3733800" cy="838200"/>
            <a:chOff x="2016" y="2928"/>
            <a:chExt cx="2352" cy="528"/>
          </a:xfrm>
        </p:grpSpPr>
        <p:sp>
          <p:nvSpPr>
            <p:cNvPr id="87054" name="Oval 14"/>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2</a:t>
              </a:r>
              <a:endParaRPr lang="en-US" altLang="ja-JP" sz="2400" dirty="0">
                <a:solidFill>
                  <a:schemeClr val="bg2"/>
                </a:solidFill>
                <a:effectLst/>
                <a:latin typeface="Times New Roman" panose="02020603050405020304" pitchFamily="18" charset="0"/>
              </a:endParaRPr>
            </a:p>
          </p:txBody>
        </p:sp>
        <p:sp>
          <p:nvSpPr>
            <p:cNvPr id="87055" name="Oval 15"/>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5</a:t>
              </a:r>
              <a:endParaRPr lang="en-US" altLang="ja-JP" sz="2400" dirty="0">
                <a:solidFill>
                  <a:schemeClr val="bg2"/>
                </a:solidFill>
                <a:effectLst/>
                <a:latin typeface="Times New Roman" panose="02020603050405020304" pitchFamily="18" charset="0"/>
              </a:endParaRPr>
            </a:p>
          </p:txBody>
        </p:sp>
        <p:sp>
          <p:nvSpPr>
            <p:cNvPr id="87056" name="Oval 16"/>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1</a:t>
              </a:r>
              <a:endParaRPr lang="en-US" altLang="ja-JP" sz="2400" dirty="0">
                <a:solidFill>
                  <a:schemeClr val="bg2"/>
                </a:solidFill>
                <a:effectLst/>
                <a:latin typeface="Times New Roman" panose="02020603050405020304" pitchFamily="18" charset="0"/>
              </a:endParaRPr>
            </a:p>
          </p:txBody>
        </p:sp>
        <p:sp>
          <p:nvSpPr>
            <p:cNvPr id="87057" name="Oval 17"/>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4</a:t>
              </a:r>
              <a:endParaRPr lang="en-US" altLang="ja-JP" sz="2400" dirty="0">
                <a:solidFill>
                  <a:schemeClr val="bg2"/>
                </a:solidFill>
                <a:effectLst/>
                <a:latin typeface="Times New Roman" panose="02020603050405020304" pitchFamily="18" charset="0"/>
              </a:endParaRPr>
            </a:p>
          </p:txBody>
        </p:sp>
        <p:sp>
          <p:nvSpPr>
            <p:cNvPr id="87058" name="Line 18"/>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59" name="Line 19"/>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0" name="Line 20"/>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1" name="Line 21"/>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2" name="Line 22"/>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3" name="Line 23"/>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4" name="Line 24"/>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5" name="Line 25"/>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66" name="Group 26"/>
          <p:cNvGrpSpPr>
            <a:grpSpLocks/>
          </p:cNvGrpSpPr>
          <p:nvPr/>
        </p:nvGrpSpPr>
        <p:grpSpPr bwMode="auto">
          <a:xfrm>
            <a:off x="3505200" y="3810000"/>
            <a:ext cx="3200400" cy="838200"/>
            <a:chOff x="2208" y="2400"/>
            <a:chExt cx="2016" cy="528"/>
          </a:xfrm>
        </p:grpSpPr>
        <p:sp>
          <p:nvSpPr>
            <p:cNvPr id="87067" name="Oval 27"/>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1</a:t>
              </a:r>
              <a:endParaRPr lang="en-US" altLang="ja-JP" sz="2400" dirty="0">
                <a:solidFill>
                  <a:schemeClr val="bg2"/>
                </a:solidFill>
                <a:effectLst/>
                <a:latin typeface="Times New Roman" panose="02020603050405020304" pitchFamily="18" charset="0"/>
              </a:endParaRPr>
            </a:p>
          </p:txBody>
        </p:sp>
        <p:sp>
          <p:nvSpPr>
            <p:cNvPr id="87068" name="Line 28"/>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69" name="Line 29"/>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0" name="Oval 30"/>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2</a:t>
              </a:r>
              <a:endParaRPr lang="en-US" altLang="ja-JP" sz="2400" dirty="0">
                <a:solidFill>
                  <a:schemeClr val="bg2"/>
                </a:solidFill>
                <a:effectLst/>
                <a:latin typeface="Times New Roman" panose="02020603050405020304" pitchFamily="18" charset="0"/>
              </a:endParaRPr>
            </a:p>
          </p:txBody>
        </p:sp>
        <p:sp>
          <p:nvSpPr>
            <p:cNvPr id="87071" name="Line 31"/>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2" name="Line 32"/>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grpSp>
        <p:nvGrpSpPr>
          <p:cNvPr id="87073" name="Group 33"/>
          <p:cNvGrpSpPr>
            <a:grpSpLocks/>
          </p:cNvGrpSpPr>
          <p:nvPr/>
        </p:nvGrpSpPr>
        <p:grpSpPr bwMode="auto">
          <a:xfrm>
            <a:off x="4038600" y="2971800"/>
            <a:ext cx="2057400" cy="838200"/>
            <a:chOff x="2544" y="1872"/>
            <a:chExt cx="1296" cy="528"/>
          </a:xfrm>
        </p:grpSpPr>
        <p:sp>
          <p:nvSpPr>
            <p:cNvPr id="87074" name="Oval 34"/>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0"/>
                </a:spcBef>
                <a:buSzTx/>
                <a:buFontTx/>
                <a:buNone/>
              </a:pPr>
              <a:r>
                <a:rPr lang="en-US" altLang="ja-JP" sz="2400" dirty="0">
                  <a:solidFill>
                    <a:schemeClr val="bg2"/>
                  </a:solidFill>
                </a:rPr>
                <a:t>1</a:t>
              </a:r>
              <a:endParaRPr lang="en-US" altLang="ja-JP" sz="2400" dirty="0">
                <a:solidFill>
                  <a:schemeClr val="bg2"/>
                </a:solidFill>
                <a:effectLst/>
                <a:latin typeface="Times New Roman" panose="02020603050405020304" pitchFamily="18" charset="0"/>
              </a:endParaRPr>
            </a:p>
          </p:txBody>
        </p:sp>
        <p:sp>
          <p:nvSpPr>
            <p:cNvPr id="87075" name="Line 35"/>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sp>
          <p:nvSpPr>
            <p:cNvPr id="87076" name="Line 36"/>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00"/>
            </a:p>
          </p:txBody>
        </p:sp>
      </p:grpSp>
      <p:sp>
        <p:nvSpPr>
          <p:cNvPr id="87077" name="Line 37"/>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78" name="Text Box 38"/>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時間</a:t>
            </a:r>
          </a:p>
        </p:txBody>
      </p:sp>
      <p:sp>
        <p:nvSpPr>
          <p:cNvPr id="87079" name="Line 39"/>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0" name="Line 40"/>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1" name="Line 41"/>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082" name="Text Box 42"/>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0</a:t>
            </a:r>
          </a:p>
        </p:txBody>
      </p:sp>
      <p:sp>
        <p:nvSpPr>
          <p:cNvPr id="87083" name="Text Box 43"/>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1</a:t>
            </a:r>
          </a:p>
        </p:txBody>
      </p:sp>
      <p:sp>
        <p:nvSpPr>
          <p:cNvPr id="87084" name="Text Box 44"/>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2</a:t>
            </a:r>
          </a:p>
        </p:txBody>
      </p:sp>
      <p:sp>
        <p:nvSpPr>
          <p:cNvPr id="87085" name="Text Box 45"/>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a:effectLst/>
                <a:latin typeface="Times New Roman" panose="02020603050405020304" pitchFamily="18" charset="0"/>
              </a:rPr>
              <a:t>時刻</a:t>
            </a:r>
            <a:r>
              <a:rPr lang="en-US" altLang="ja-JP" sz="1600">
                <a:effectLst/>
                <a:latin typeface="Times New Roman" panose="02020603050405020304" pitchFamily="18" charset="0"/>
              </a:rPr>
              <a:t>3</a:t>
            </a:r>
          </a:p>
        </p:txBody>
      </p:sp>
      <p:grpSp>
        <p:nvGrpSpPr>
          <p:cNvPr id="6" name="グループ化 5">
            <a:extLst>
              <a:ext uri="{FF2B5EF4-FFF2-40B4-BE49-F238E27FC236}">
                <a16:creationId xmlns:a16="http://schemas.microsoft.com/office/drawing/2014/main" id="{4C3A57F5-6EEC-4EEB-8357-07E99F07D31E}"/>
              </a:ext>
            </a:extLst>
          </p:cNvPr>
          <p:cNvGrpSpPr/>
          <p:nvPr/>
        </p:nvGrpSpPr>
        <p:grpSpPr>
          <a:xfrm>
            <a:off x="1303200" y="3699852"/>
            <a:ext cx="1440000" cy="556846"/>
            <a:chOff x="685799" y="5486400"/>
            <a:chExt cx="1440000" cy="556846"/>
          </a:xfrm>
        </p:grpSpPr>
        <p:cxnSp>
          <p:nvCxnSpPr>
            <p:cNvPr id="3" name="直線コネクタ 2">
              <a:extLst>
                <a:ext uri="{FF2B5EF4-FFF2-40B4-BE49-F238E27FC236}">
                  <a16:creationId xmlns:a16="http://schemas.microsoft.com/office/drawing/2014/main" id="{0DE49397-13B5-4268-B223-AC5CEAF5CDE5}"/>
                </a:ext>
              </a:extLst>
            </p:cNvPr>
            <p:cNvCxnSpPr/>
            <p:nvPr/>
          </p:nvCxnSpPr>
          <p:spPr bwMode="auto">
            <a:xfrm flipH="1">
              <a:off x="685799" y="5503246"/>
              <a:ext cx="1440000" cy="540000"/>
            </a:xfrm>
            <a:prstGeom prst="line">
              <a:avLst/>
            </a:prstGeom>
            <a:solidFill>
              <a:schemeClr val="accent1"/>
            </a:solidFill>
            <a:ln w="38100"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直線コネクタ 47">
              <a:extLst>
                <a:ext uri="{FF2B5EF4-FFF2-40B4-BE49-F238E27FC236}">
                  <a16:creationId xmlns:a16="http://schemas.microsoft.com/office/drawing/2014/main" id="{4F04F259-EBA4-408B-BE14-A7FD6318A89F}"/>
                </a:ext>
              </a:extLst>
            </p:cNvPr>
            <p:cNvCxnSpPr/>
            <p:nvPr/>
          </p:nvCxnSpPr>
          <p:spPr bwMode="auto">
            <a:xfrm flipH="1" flipV="1">
              <a:off x="685799" y="5486400"/>
              <a:ext cx="1440000" cy="540000"/>
            </a:xfrm>
            <a:prstGeom prst="line">
              <a:avLst/>
            </a:prstGeom>
            <a:solidFill>
              <a:schemeClr val="accent1"/>
            </a:solidFill>
            <a:ln w="38100" cap="flat" cmpd="sng" algn="ctr">
              <a:solidFill>
                <a:srgbClr val="FF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extLst>
      <p:ext uri="{BB962C8B-B14F-4D97-AF65-F5344CB8AC3E}">
        <p14:creationId xmlns:p14="http://schemas.microsoft.com/office/powerpoint/2010/main" val="7594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7053"/>
                                        </p:tgtEl>
                                        <p:attrNameLst>
                                          <p:attrName>style.visibility</p:attrName>
                                        </p:attrNameLst>
                                      </p:cBhvr>
                                      <p:to>
                                        <p:strVal val="visible"/>
                                      </p:to>
                                    </p:set>
                                    <p:animEffect transition="in" filter="wipe(down)">
                                      <p:cBhvr>
                                        <p:cTn id="7" dur="500"/>
                                        <p:tgtEl>
                                          <p:spTgt spid="87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7066"/>
                                        </p:tgtEl>
                                        <p:attrNameLst>
                                          <p:attrName>style.visibility</p:attrName>
                                        </p:attrNameLst>
                                      </p:cBhvr>
                                      <p:to>
                                        <p:strVal val="visible"/>
                                      </p:to>
                                    </p:set>
                                    <p:animEffect transition="in" filter="wipe(down)">
                                      <p:cBhvr>
                                        <p:cTn id="12" dur="500"/>
                                        <p:tgtEl>
                                          <p:spTgt spid="8706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7073"/>
                                        </p:tgtEl>
                                        <p:attrNameLst>
                                          <p:attrName>style.visibility</p:attrName>
                                        </p:attrNameLst>
                                      </p:cBhvr>
                                      <p:to>
                                        <p:strVal val="visible"/>
                                      </p:to>
                                    </p:set>
                                    <p:animEffect transition="in" filter="wipe(down)">
                                      <p:cBhvr>
                                        <p:cTn id="17" dur="500"/>
                                        <p:tgtEl>
                                          <p:spTgt spid="8707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D736FC7-94F7-4BDE-A1F4-CFC96B1A7C42}"/>
              </a:ext>
            </a:extLst>
          </p:cNvPr>
          <p:cNvSpPr>
            <a:spLocks noGrp="1" noChangeArrowheads="1"/>
          </p:cNvSpPr>
          <p:nvPr>
            <p:ph type="title"/>
          </p:nvPr>
        </p:nvSpPr>
        <p:spPr>
          <a:xfrm>
            <a:off x="685800" y="795586"/>
            <a:ext cx="7772400" cy="769441"/>
          </a:xfrm>
        </p:spPr>
        <p:txBody>
          <a:bodyPr/>
          <a:lstStyle/>
          <a:p>
            <a:pPr eaLnBrk="1" hangingPunct="1"/>
            <a:r>
              <a:rPr lang="ja-JP" altLang="en-US" b="0" dirty="0">
                <a:latin typeface="Times New Roman" panose="02020603050405020304" pitchFamily="18" charset="0"/>
                <a:cs typeface="Times New Roman" panose="02020603050405020304" pitchFamily="18" charset="0"/>
              </a:rPr>
              <a:t>並列計算機 </a:t>
            </a:r>
            <a:r>
              <a:rPr lang="en-US" altLang="ja-JP" b="0" dirty="0">
                <a:latin typeface="Times New Roman" panose="02020603050405020304" pitchFamily="18" charset="0"/>
                <a:cs typeface="Times New Roman" panose="02020603050405020304" pitchFamily="18" charset="0"/>
              </a:rPr>
              <a:t>(parallel computer)</a:t>
            </a:r>
            <a:endParaRPr lang="ja-JP" altLang="en-US" b="0" dirty="0">
              <a:latin typeface="Times New Roman" panose="02020603050405020304" pitchFamily="18" charset="0"/>
              <a:cs typeface="Times New Roman" panose="02020603050405020304" pitchFamily="18" charset="0"/>
            </a:endParaRPr>
          </a:p>
        </p:txBody>
      </p:sp>
      <p:sp>
        <p:nvSpPr>
          <p:cNvPr id="6147" name="Rectangle 3">
            <a:extLst>
              <a:ext uri="{FF2B5EF4-FFF2-40B4-BE49-F238E27FC236}">
                <a16:creationId xmlns:a16="http://schemas.microsoft.com/office/drawing/2014/main" id="{35EA28D9-B754-4884-A55B-2BE20D099E86}"/>
              </a:ext>
            </a:extLst>
          </p:cNvPr>
          <p:cNvSpPr>
            <a:spLocks noGrp="1" noChangeArrowheads="1"/>
          </p:cNvSpPr>
          <p:nvPr>
            <p:ph type="body" idx="1"/>
          </p:nvPr>
        </p:nvSpPr>
        <p:spPr>
          <a:xfrm>
            <a:off x="685800" y="1981200"/>
            <a:ext cx="7772400" cy="990600"/>
          </a:xfrm>
        </p:spPr>
        <p:txBody>
          <a:bodyPr/>
          <a:lstStyle/>
          <a:p>
            <a:pPr eaLnBrk="1" hangingPunct="1"/>
            <a:r>
              <a:rPr lang="ja-JP" altLang="en-US">
                <a:latin typeface="Times New Roman" panose="02020603050405020304" pitchFamily="18" charset="0"/>
                <a:cs typeface="Times New Roman" panose="02020603050405020304" pitchFamily="18" charset="0"/>
              </a:rPr>
              <a:t>複数のプロセッサを持ち高速計算が可能</a:t>
            </a:r>
          </a:p>
        </p:txBody>
      </p:sp>
      <p:grpSp>
        <p:nvGrpSpPr>
          <p:cNvPr id="6148" name="Group 49">
            <a:extLst>
              <a:ext uri="{FF2B5EF4-FFF2-40B4-BE49-F238E27FC236}">
                <a16:creationId xmlns:a16="http://schemas.microsoft.com/office/drawing/2014/main" id="{B2D991ED-9993-49C4-96F4-B087B5393266}"/>
              </a:ext>
            </a:extLst>
          </p:cNvPr>
          <p:cNvGrpSpPr>
            <a:grpSpLocks/>
          </p:cNvGrpSpPr>
          <p:nvPr/>
        </p:nvGrpSpPr>
        <p:grpSpPr bwMode="auto">
          <a:xfrm>
            <a:off x="914400" y="2819400"/>
            <a:ext cx="3581400" cy="2895600"/>
            <a:chOff x="576" y="2112"/>
            <a:chExt cx="2256" cy="1824"/>
          </a:xfrm>
        </p:grpSpPr>
        <p:sp>
          <p:nvSpPr>
            <p:cNvPr id="6168" name="Rectangle 4">
              <a:extLst>
                <a:ext uri="{FF2B5EF4-FFF2-40B4-BE49-F238E27FC236}">
                  <a16:creationId xmlns:a16="http://schemas.microsoft.com/office/drawing/2014/main" id="{A0C689F7-B7EF-4A11-8030-7EC4248C481B}"/>
                </a:ext>
              </a:extLst>
            </p:cNvPr>
            <p:cNvSpPr>
              <a:spLocks noChangeArrowheads="1"/>
            </p:cNvSpPr>
            <p:nvPr/>
          </p:nvSpPr>
          <p:spPr bwMode="auto">
            <a:xfrm>
              <a:off x="576" y="2112"/>
              <a:ext cx="2160" cy="672"/>
            </a:xfrm>
            <a:prstGeom prst="rect">
              <a:avLst/>
            </a:prstGeom>
            <a:solidFill>
              <a:srgbClr val="33CCCC"/>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dirty="0">
                  <a:solidFill>
                    <a:schemeClr val="bg2"/>
                  </a:solidFill>
                </a:rPr>
                <a:t>共有メモリ</a:t>
              </a:r>
            </a:p>
          </p:txBody>
        </p:sp>
        <p:sp>
          <p:nvSpPr>
            <p:cNvPr id="6169" name="Rectangle 6">
              <a:extLst>
                <a:ext uri="{FF2B5EF4-FFF2-40B4-BE49-F238E27FC236}">
                  <a16:creationId xmlns:a16="http://schemas.microsoft.com/office/drawing/2014/main" id="{203FDAEE-9452-4725-AEF7-78C87F4F9328}"/>
                </a:ext>
              </a:extLst>
            </p:cNvPr>
            <p:cNvSpPr>
              <a:spLocks noChangeArrowheads="1"/>
            </p:cNvSpPr>
            <p:nvPr/>
          </p:nvSpPr>
          <p:spPr bwMode="auto">
            <a:xfrm>
              <a:off x="864" y="3312"/>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grpSp>
          <p:nvGrpSpPr>
            <p:cNvPr id="6170" name="Group 32">
              <a:extLst>
                <a:ext uri="{FF2B5EF4-FFF2-40B4-BE49-F238E27FC236}">
                  <a16:creationId xmlns:a16="http://schemas.microsoft.com/office/drawing/2014/main" id="{18339DD9-AC92-4BB6-86F3-C1CD58A6F6BB}"/>
                </a:ext>
              </a:extLst>
            </p:cNvPr>
            <p:cNvGrpSpPr>
              <a:grpSpLocks/>
            </p:cNvGrpSpPr>
            <p:nvPr/>
          </p:nvGrpSpPr>
          <p:grpSpPr bwMode="auto">
            <a:xfrm>
              <a:off x="912" y="3504"/>
              <a:ext cx="864" cy="432"/>
              <a:chOff x="1680" y="3024"/>
              <a:chExt cx="864" cy="432"/>
            </a:xfrm>
          </p:grpSpPr>
          <p:sp>
            <p:nvSpPr>
              <p:cNvPr id="6184" name="Rectangle 10">
                <a:extLst>
                  <a:ext uri="{FF2B5EF4-FFF2-40B4-BE49-F238E27FC236}">
                    <a16:creationId xmlns:a16="http://schemas.microsoft.com/office/drawing/2014/main" id="{E70FA454-C30B-41E9-9A06-B8CB44346D3D}"/>
                  </a:ext>
                </a:extLst>
              </p:cNvPr>
              <p:cNvSpPr>
                <a:spLocks noChangeArrowheads="1"/>
              </p:cNvSpPr>
              <p:nvPr/>
            </p:nvSpPr>
            <p:spPr bwMode="auto">
              <a:xfrm>
                <a:off x="1680" y="3024"/>
                <a:ext cx="864" cy="432"/>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ja-JP">
                  <a:solidFill>
                    <a:schemeClr val="bg2"/>
                  </a:solidFill>
                </a:endParaRPr>
              </a:p>
            </p:txBody>
          </p:sp>
          <p:sp>
            <p:nvSpPr>
              <p:cNvPr id="6185" name="Rectangle 22">
                <a:extLst>
                  <a:ext uri="{FF2B5EF4-FFF2-40B4-BE49-F238E27FC236}">
                    <a16:creationId xmlns:a16="http://schemas.microsoft.com/office/drawing/2014/main" id="{30E77D07-6637-4A0B-9C2F-464575123A31}"/>
                  </a:ext>
                </a:extLst>
              </p:cNvPr>
              <p:cNvSpPr>
                <a:spLocks noChangeArrowheads="1"/>
              </p:cNvSpPr>
              <p:nvPr/>
            </p:nvSpPr>
            <p:spPr bwMode="auto">
              <a:xfrm>
                <a:off x="1728" y="3120"/>
                <a:ext cx="768"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grpSp>
        <p:grpSp>
          <p:nvGrpSpPr>
            <p:cNvPr id="6171" name="Group 33">
              <a:extLst>
                <a:ext uri="{FF2B5EF4-FFF2-40B4-BE49-F238E27FC236}">
                  <a16:creationId xmlns:a16="http://schemas.microsoft.com/office/drawing/2014/main" id="{0A5DAF52-00A5-44B0-852C-9F0E27B34E20}"/>
                </a:ext>
              </a:extLst>
            </p:cNvPr>
            <p:cNvGrpSpPr>
              <a:grpSpLocks/>
            </p:cNvGrpSpPr>
            <p:nvPr/>
          </p:nvGrpSpPr>
          <p:grpSpPr bwMode="auto">
            <a:xfrm>
              <a:off x="1632" y="2928"/>
              <a:ext cx="864" cy="432"/>
              <a:chOff x="1680" y="3024"/>
              <a:chExt cx="864" cy="432"/>
            </a:xfrm>
          </p:grpSpPr>
          <p:sp>
            <p:nvSpPr>
              <p:cNvPr id="6182" name="Rectangle 34">
                <a:extLst>
                  <a:ext uri="{FF2B5EF4-FFF2-40B4-BE49-F238E27FC236}">
                    <a16:creationId xmlns:a16="http://schemas.microsoft.com/office/drawing/2014/main" id="{5017FCB9-B3AA-4FF1-908B-2821C2B5EDC4}"/>
                  </a:ext>
                </a:extLst>
              </p:cNvPr>
              <p:cNvSpPr>
                <a:spLocks noChangeArrowheads="1"/>
              </p:cNvSpPr>
              <p:nvPr/>
            </p:nvSpPr>
            <p:spPr bwMode="auto">
              <a:xfrm>
                <a:off x="1680" y="3024"/>
                <a:ext cx="864" cy="432"/>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ja-JP">
                  <a:solidFill>
                    <a:schemeClr val="bg2"/>
                  </a:solidFill>
                </a:endParaRPr>
              </a:p>
            </p:txBody>
          </p:sp>
          <p:sp>
            <p:nvSpPr>
              <p:cNvPr id="6183" name="Rectangle 35">
                <a:extLst>
                  <a:ext uri="{FF2B5EF4-FFF2-40B4-BE49-F238E27FC236}">
                    <a16:creationId xmlns:a16="http://schemas.microsoft.com/office/drawing/2014/main" id="{0AC48837-D6D9-4058-8687-37F54CF66403}"/>
                  </a:ext>
                </a:extLst>
              </p:cNvPr>
              <p:cNvSpPr>
                <a:spLocks noChangeArrowheads="1"/>
              </p:cNvSpPr>
              <p:nvPr/>
            </p:nvSpPr>
            <p:spPr bwMode="auto">
              <a:xfrm>
                <a:off x="1728" y="3120"/>
                <a:ext cx="768"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grpSp>
        <p:grpSp>
          <p:nvGrpSpPr>
            <p:cNvPr id="6172" name="Group 36">
              <a:extLst>
                <a:ext uri="{FF2B5EF4-FFF2-40B4-BE49-F238E27FC236}">
                  <a16:creationId xmlns:a16="http://schemas.microsoft.com/office/drawing/2014/main" id="{0CF8C20B-0798-4FF8-BFF8-310541393A67}"/>
                </a:ext>
              </a:extLst>
            </p:cNvPr>
            <p:cNvGrpSpPr>
              <a:grpSpLocks/>
            </p:cNvGrpSpPr>
            <p:nvPr/>
          </p:nvGrpSpPr>
          <p:grpSpPr bwMode="auto">
            <a:xfrm>
              <a:off x="576" y="2928"/>
              <a:ext cx="864" cy="432"/>
              <a:chOff x="1680" y="3024"/>
              <a:chExt cx="864" cy="432"/>
            </a:xfrm>
          </p:grpSpPr>
          <p:sp>
            <p:nvSpPr>
              <p:cNvPr id="6180" name="Rectangle 37">
                <a:extLst>
                  <a:ext uri="{FF2B5EF4-FFF2-40B4-BE49-F238E27FC236}">
                    <a16:creationId xmlns:a16="http://schemas.microsoft.com/office/drawing/2014/main" id="{FF26F1E8-4537-40AA-BF71-AACF2033E7C1}"/>
                  </a:ext>
                </a:extLst>
              </p:cNvPr>
              <p:cNvSpPr>
                <a:spLocks noChangeArrowheads="1"/>
              </p:cNvSpPr>
              <p:nvPr/>
            </p:nvSpPr>
            <p:spPr bwMode="auto">
              <a:xfrm>
                <a:off x="1680" y="3024"/>
                <a:ext cx="864" cy="432"/>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ja-JP">
                  <a:solidFill>
                    <a:schemeClr val="bg2"/>
                  </a:solidFill>
                </a:endParaRPr>
              </a:p>
            </p:txBody>
          </p:sp>
          <p:sp>
            <p:nvSpPr>
              <p:cNvPr id="6181" name="Rectangle 38">
                <a:extLst>
                  <a:ext uri="{FF2B5EF4-FFF2-40B4-BE49-F238E27FC236}">
                    <a16:creationId xmlns:a16="http://schemas.microsoft.com/office/drawing/2014/main" id="{99A46FF7-E886-48A0-8258-6323A1FB1409}"/>
                  </a:ext>
                </a:extLst>
              </p:cNvPr>
              <p:cNvSpPr>
                <a:spLocks noChangeArrowheads="1"/>
              </p:cNvSpPr>
              <p:nvPr/>
            </p:nvSpPr>
            <p:spPr bwMode="auto">
              <a:xfrm>
                <a:off x="1728" y="3120"/>
                <a:ext cx="768"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grpSp>
        <p:grpSp>
          <p:nvGrpSpPr>
            <p:cNvPr id="6173" name="Group 39">
              <a:extLst>
                <a:ext uri="{FF2B5EF4-FFF2-40B4-BE49-F238E27FC236}">
                  <a16:creationId xmlns:a16="http://schemas.microsoft.com/office/drawing/2014/main" id="{965BD17A-4A06-4F4E-A807-9686D3C5A263}"/>
                </a:ext>
              </a:extLst>
            </p:cNvPr>
            <p:cNvGrpSpPr>
              <a:grpSpLocks/>
            </p:cNvGrpSpPr>
            <p:nvPr/>
          </p:nvGrpSpPr>
          <p:grpSpPr bwMode="auto">
            <a:xfrm>
              <a:off x="1968" y="3504"/>
              <a:ext cx="864" cy="432"/>
              <a:chOff x="1680" y="3024"/>
              <a:chExt cx="864" cy="432"/>
            </a:xfrm>
          </p:grpSpPr>
          <p:sp>
            <p:nvSpPr>
              <p:cNvPr id="6178" name="Rectangle 40">
                <a:extLst>
                  <a:ext uri="{FF2B5EF4-FFF2-40B4-BE49-F238E27FC236}">
                    <a16:creationId xmlns:a16="http://schemas.microsoft.com/office/drawing/2014/main" id="{AAFDD713-02B0-4CDE-BA2A-98B19FC8543F}"/>
                  </a:ext>
                </a:extLst>
              </p:cNvPr>
              <p:cNvSpPr>
                <a:spLocks noChangeArrowheads="1"/>
              </p:cNvSpPr>
              <p:nvPr/>
            </p:nvSpPr>
            <p:spPr bwMode="auto">
              <a:xfrm>
                <a:off x="1680" y="3024"/>
                <a:ext cx="864" cy="432"/>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endParaRPr lang="ja-JP" altLang="ja-JP">
                  <a:solidFill>
                    <a:schemeClr val="bg2"/>
                  </a:solidFill>
                </a:endParaRPr>
              </a:p>
            </p:txBody>
          </p:sp>
          <p:sp>
            <p:nvSpPr>
              <p:cNvPr id="6179" name="Rectangle 41">
                <a:extLst>
                  <a:ext uri="{FF2B5EF4-FFF2-40B4-BE49-F238E27FC236}">
                    <a16:creationId xmlns:a16="http://schemas.microsoft.com/office/drawing/2014/main" id="{CDBEFC90-94F7-4E77-95FD-8C782A3C05AE}"/>
                  </a:ext>
                </a:extLst>
              </p:cNvPr>
              <p:cNvSpPr>
                <a:spLocks noChangeArrowheads="1"/>
              </p:cNvSpPr>
              <p:nvPr/>
            </p:nvSpPr>
            <p:spPr bwMode="auto">
              <a:xfrm>
                <a:off x="1728" y="3120"/>
                <a:ext cx="768"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grpSp>
        <p:sp>
          <p:nvSpPr>
            <p:cNvPr id="6174" name="Line 42">
              <a:extLst>
                <a:ext uri="{FF2B5EF4-FFF2-40B4-BE49-F238E27FC236}">
                  <a16:creationId xmlns:a16="http://schemas.microsoft.com/office/drawing/2014/main" id="{9F83EDCB-E7A6-4725-A582-2868940C2BE2}"/>
                </a:ext>
              </a:extLst>
            </p:cNvPr>
            <p:cNvSpPr>
              <a:spLocks noChangeShapeType="1"/>
            </p:cNvSpPr>
            <p:nvPr/>
          </p:nvSpPr>
          <p:spPr bwMode="auto">
            <a:xfrm>
              <a:off x="1536" y="278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6175" name="Line 43">
              <a:extLst>
                <a:ext uri="{FF2B5EF4-FFF2-40B4-BE49-F238E27FC236}">
                  <a16:creationId xmlns:a16="http://schemas.microsoft.com/office/drawing/2014/main" id="{ED977FA7-F3C4-443F-AA5E-39082AD6CD50}"/>
                </a:ext>
              </a:extLst>
            </p:cNvPr>
            <p:cNvSpPr>
              <a:spLocks noChangeShapeType="1"/>
            </p:cNvSpPr>
            <p:nvPr/>
          </p:nvSpPr>
          <p:spPr bwMode="auto">
            <a:xfrm flipH="1">
              <a:off x="1056" y="278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6176" name="Line 44">
              <a:extLst>
                <a:ext uri="{FF2B5EF4-FFF2-40B4-BE49-F238E27FC236}">
                  <a16:creationId xmlns:a16="http://schemas.microsoft.com/office/drawing/2014/main" id="{2F750310-D722-4BF2-9179-4F296B03A62C}"/>
                </a:ext>
              </a:extLst>
            </p:cNvPr>
            <p:cNvSpPr>
              <a:spLocks noChangeShapeType="1"/>
            </p:cNvSpPr>
            <p:nvPr/>
          </p:nvSpPr>
          <p:spPr bwMode="auto">
            <a:xfrm>
              <a:off x="2064" y="2784"/>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6177" name="Line 45">
              <a:extLst>
                <a:ext uri="{FF2B5EF4-FFF2-40B4-BE49-F238E27FC236}">
                  <a16:creationId xmlns:a16="http://schemas.microsoft.com/office/drawing/2014/main" id="{4C5D32BE-DB93-4B3D-9AE2-E94358F7ED88}"/>
                </a:ext>
              </a:extLst>
            </p:cNvPr>
            <p:cNvSpPr>
              <a:spLocks noChangeShapeType="1"/>
            </p:cNvSpPr>
            <p:nvPr/>
          </p:nvSpPr>
          <p:spPr bwMode="auto">
            <a:xfrm>
              <a:off x="2592" y="2784"/>
              <a:ext cx="0" cy="7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grpSp>
        <p:nvGrpSpPr>
          <p:cNvPr id="6149" name="Group 50">
            <a:extLst>
              <a:ext uri="{FF2B5EF4-FFF2-40B4-BE49-F238E27FC236}">
                <a16:creationId xmlns:a16="http://schemas.microsoft.com/office/drawing/2014/main" id="{671770EF-AA40-4BCF-BF7D-29B67CC60E37}"/>
              </a:ext>
            </a:extLst>
          </p:cNvPr>
          <p:cNvGrpSpPr>
            <a:grpSpLocks/>
          </p:cNvGrpSpPr>
          <p:nvPr/>
        </p:nvGrpSpPr>
        <p:grpSpPr bwMode="auto">
          <a:xfrm>
            <a:off x="4876800" y="2667000"/>
            <a:ext cx="3962400" cy="3429000"/>
            <a:chOff x="3072" y="1920"/>
            <a:chExt cx="2496" cy="2160"/>
          </a:xfrm>
        </p:grpSpPr>
        <p:grpSp>
          <p:nvGrpSpPr>
            <p:cNvPr id="6152" name="Group 23">
              <a:extLst>
                <a:ext uri="{FF2B5EF4-FFF2-40B4-BE49-F238E27FC236}">
                  <a16:creationId xmlns:a16="http://schemas.microsoft.com/office/drawing/2014/main" id="{BBC3D805-6751-4903-A70B-58D78594AC87}"/>
                </a:ext>
              </a:extLst>
            </p:cNvPr>
            <p:cNvGrpSpPr>
              <a:grpSpLocks/>
            </p:cNvGrpSpPr>
            <p:nvPr/>
          </p:nvGrpSpPr>
          <p:grpSpPr bwMode="auto">
            <a:xfrm>
              <a:off x="4128" y="1920"/>
              <a:ext cx="720" cy="720"/>
              <a:chOff x="3120" y="2592"/>
              <a:chExt cx="720" cy="720"/>
            </a:xfrm>
          </p:grpSpPr>
          <p:sp>
            <p:nvSpPr>
              <p:cNvPr id="6165" name="Rectangle 12">
                <a:extLst>
                  <a:ext uri="{FF2B5EF4-FFF2-40B4-BE49-F238E27FC236}">
                    <a16:creationId xmlns:a16="http://schemas.microsoft.com/office/drawing/2014/main" id="{E379687D-66E5-4815-AD8A-0B6D776860EA}"/>
                  </a:ext>
                </a:extLst>
              </p:cNvPr>
              <p:cNvSpPr>
                <a:spLocks noChangeArrowheads="1"/>
              </p:cNvSpPr>
              <p:nvPr/>
            </p:nvSpPr>
            <p:spPr bwMode="auto">
              <a:xfrm>
                <a:off x="3168" y="2592"/>
                <a:ext cx="624" cy="720"/>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6166" name="Rectangle 13">
                <a:extLst>
                  <a:ext uri="{FF2B5EF4-FFF2-40B4-BE49-F238E27FC236}">
                    <a16:creationId xmlns:a16="http://schemas.microsoft.com/office/drawing/2014/main" id="{456D4C07-985C-4651-B09E-C3527314C750}"/>
                  </a:ext>
                </a:extLst>
              </p:cNvPr>
              <p:cNvSpPr>
                <a:spLocks noChangeArrowheads="1"/>
              </p:cNvSpPr>
              <p:nvPr/>
            </p:nvSpPr>
            <p:spPr bwMode="auto">
              <a:xfrm>
                <a:off x="3120" y="2976"/>
                <a:ext cx="720"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sp>
            <p:nvSpPr>
              <p:cNvPr id="6167" name="Rectangle 14">
                <a:extLst>
                  <a:ext uri="{FF2B5EF4-FFF2-40B4-BE49-F238E27FC236}">
                    <a16:creationId xmlns:a16="http://schemas.microsoft.com/office/drawing/2014/main" id="{C06BA106-BC3C-435E-AD48-905F75FDE836}"/>
                  </a:ext>
                </a:extLst>
              </p:cNvPr>
              <p:cNvSpPr>
                <a:spLocks noChangeArrowheads="1"/>
              </p:cNvSpPr>
              <p:nvPr/>
            </p:nvSpPr>
            <p:spPr bwMode="auto">
              <a:xfrm>
                <a:off x="3216" y="2640"/>
                <a:ext cx="528" cy="288"/>
              </a:xfrm>
              <a:prstGeom prst="rect">
                <a:avLst/>
              </a:prstGeom>
              <a:solidFill>
                <a:schemeClr val="accent1"/>
              </a:solidFill>
              <a:ln w="9525">
                <a:solidFill>
                  <a:srgbClr val="000000"/>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chemeClr val="bg2"/>
                    </a:solidFill>
                  </a:rPr>
                  <a:t>メモリ</a:t>
                </a:r>
              </a:p>
            </p:txBody>
          </p:sp>
        </p:grpSp>
        <p:sp>
          <p:nvSpPr>
            <p:cNvPr id="6153" name="Oval 21">
              <a:extLst>
                <a:ext uri="{FF2B5EF4-FFF2-40B4-BE49-F238E27FC236}">
                  <a16:creationId xmlns:a16="http://schemas.microsoft.com/office/drawing/2014/main" id="{8545813A-CDF0-4310-91AC-FE3B66FC13F2}"/>
                </a:ext>
              </a:extLst>
            </p:cNvPr>
            <p:cNvSpPr>
              <a:spLocks noChangeArrowheads="1"/>
            </p:cNvSpPr>
            <p:nvPr/>
          </p:nvSpPr>
          <p:spPr bwMode="auto">
            <a:xfrm>
              <a:off x="3936" y="2784"/>
              <a:ext cx="1296" cy="480"/>
            </a:xfrm>
            <a:prstGeom prst="ellipse">
              <a:avLst/>
            </a:prstGeom>
            <a:solidFill>
              <a:srgbClr val="FF00FF"/>
            </a:solidFill>
            <a:ln w="349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ネットワーク</a:t>
              </a:r>
            </a:p>
          </p:txBody>
        </p:sp>
        <p:grpSp>
          <p:nvGrpSpPr>
            <p:cNvPr id="6154" name="Group 24">
              <a:extLst>
                <a:ext uri="{FF2B5EF4-FFF2-40B4-BE49-F238E27FC236}">
                  <a16:creationId xmlns:a16="http://schemas.microsoft.com/office/drawing/2014/main" id="{4C43DF16-ACE5-4E1E-BBBF-975261DA0542}"/>
                </a:ext>
              </a:extLst>
            </p:cNvPr>
            <p:cNvGrpSpPr>
              <a:grpSpLocks/>
            </p:cNvGrpSpPr>
            <p:nvPr/>
          </p:nvGrpSpPr>
          <p:grpSpPr bwMode="auto">
            <a:xfrm>
              <a:off x="3072" y="2592"/>
              <a:ext cx="720" cy="720"/>
              <a:chOff x="3120" y="2592"/>
              <a:chExt cx="720" cy="720"/>
            </a:xfrm>
          </p:grpSpPr>
          <p:sp>
            <p:nvSpPr>
              <p:cNvPr id="6162" name="Rectangle 25">
                <a:extLst>
                  <a:ext uri="{FF2B5EF4-FFF2-40B4-BE49-F238E27FC236}">
                    <a16:creationId xmlns:a16="http://schemas.microsoft.com/office/drawing/2014/main" id="{CDB25025-0B90-49C9-9112-BD7DC947FE58}"/>
                  </a:ext>
                </a:extLst>
              </p:cNvPr>
              <p:cNvSpPr>
                <a:spLocks noChangeArrowheads="1"/>
              </p:cNvSpPr>
              <p:nvPr/>
            </p:nvSpPr>
            <p:spPr bwMode="auto">
              <a:xfrm>
                <a:off x="3168" y="2592"/>
                <a:ext cx="624" cy="720"/>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6163" name="Rectangle 26">
                <a:extLst>
                  <a:ext uri="{FF2B5EF4-FFF2-40B4-BE49-F238E27FC236}">
                    <a16:creationId xmlns:a16="http://schemas.microsoft.com/office/drawing/2014/main" id="{6C60D8F6-F4F9-4DEF-BA98-D53EF80015C2}"/>
                  </a:ext>
                </a:extLst>
              </p:cNvPr>
              <p:cNvSpPr>
                <a:spLocks noChangeArrowheads="1"/>
              </p:cNvSpPr>
              <p:nvPr/>
            </p:nvSpPr>
            <p:spPr bwMode="auto">
              <a:xfrm>
                <a:off x="3120" y="2976"/>
                <a:ext cx="720"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sp>
            <p:nvSpPr>
              <p:cNvPr id="6164" name="Rectangle 27">
                <a:extLst>
                  <a:ext uri="{FF2B5EF4-FFF2-40B4-BE49-F238E27FC236}">
                    <a16:creationId xmlns:a16="http://schemas.microsoft.com/office/drawing/2014/main" id="{BCABC3E2-8755-4907-8636-FAB6DC191D00}"/>
                  </a:ext>
                </a:extLst>
              </p:cNvPr>
              <p:cNvSpPr>
                <a:spLocks noChangeArrowheads="1"/>
              </p:cNvSpPr>
              <p:nvPr/>
            </p:nvSpPr>
            <p:spPr bwMode="auto">
              <a:xfrm>
                <a:off x="3216" y="2640"/>
                <a:ext cx="528" cy="288"/>
              </a:xfrm>
              <a:prstGeom prst="rect">
                <a:avLst/>
              </a:prstGeom>
              <a:solidFill>
                <a:schemeClr val="accent1"/>
              </a:solidFill>
              <a:ln w="9525">
                <a:solidFill>
                  <a:srgbClr val="000000"/>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chemeClr val="bg2"/>
                    </a:solidFill>
                  </a:rPr>
                  <a:t>メモリ</a:t>
                </a:r>
              </a:p>
            </p:txBody>
          </p:sp>
        </p:grpSp>
        <p:grpSp>
          <p:nvGrpSpPr>
            <p:cNvPr id="6155" name="Group 28">
              <a:extLst>
                <a:ext uri="{FF2B5EF4-FFF2-40B4-BE49-F238E27FC236}">
                  <a16:creationId xmlns:a16="http://schemas.microsoft.com/office/drawing/2014/main" id="{163DB033-893C-4328-9671-F8F9D9F56327}"/>
                </a:ext>
              </a:extLst>
            </p:cNvPr>
            <p:cNvGrpSpPr>
              <a:grpSpLocks/>
            </p:cNvGrpSpPr>
            <p:nvPr/>
          </p:nvGrpSpPr>
          <p:grpSpPr bwMode="auto">
            <a:xfrm>
              <a:off x="4848" y="3360"/>
              <a:ext cx="720" cy="720"/>
              <a:chOff x="3120" y="2592"/>
              <a:chExt cx="720" cy="720"/>
            </a:xfrm>
          </p:grpSpPr>
          <p:sp>
            <p:nvSpPr>
              <p:cNvPr id="6159" name="Rectangle 29">
                <a:extLst>
                  <a:ext uri="{FF2B5EF4-FFF2-40B4-BE49-F238E27FC236}">
                    <a16:creationId xmlns:a16="http://schemas.microsoft.com/office/drawing/2014/main" id="{8B2761C8-E8EB-4AFB-A447-94E1F9F8B92C}"/>
                  </a:ext>
                </a:extLst>
              </p:cNvPr>
              <p:cNvSpPr>
                <a:spLocks noChangeArrowheads="1"/>
              </p:cNvSpPr>
              <p:nvPr/>
            </p:nvSpPr>
            <p:spPr bwMode="auto">
              <a:xfrm>
                <a:off x="3168" y="2592"/>
                <a:ext cx="624" cy="720"/>
              </a:xfrm>
              <a:prstGeom prst="rect">
                <a:avLst/>
              </a:prstGeom>
              <a:solidFill>
                <a:srgbClr val="00FF00"/>
              </a:solidFill>
              <a:ln w="9525">
                <a:solidFill>
                  <a:schemeClr val="tx1"/>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endParaRPr lang="ja-JP" altLang="en-US"/>
              </a:p>
            </p:txBody>
          </p:sp>
          <p:sp>
            <p:nvSpPr>
              <p:cNvPr id="6160" name="Rectangle 30">
                <a:extLst>
                  <a:ext uri="{FF2B5EF4-FFF2-40B4-BE49-F238E27FC236}">
                    <a16:creationId xmlns:a16="http://schemas.microsoft.com/office/drawing/2014/main" id="{F8277B44-157E-40D6-A0EA-988E429029FF}"/>
                  </a:ext>
                </a:extLst>
              </p:cNvPr>
              <p:cNvSpPr>
                <a:spLocks noChangeArrowheads="1"/>
              </p:cNvSpPr>
              <p:nvPr/>
            </p:nvSpPr>
            <p:spPr bwMode="auto">
              <a:xfrm>
                <a:off x="3120" y="2976"/>
                <a:ext cx="720" cy="2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プロセッサ</a:t>
                </a:r>
              </a:p>
            </p:txBody>
          </p:sp>
          <p:sp>
            <p:nvSpPr>
              <p:cNvPr id="6161" name="Rectangle 31">
                <a:extLst>
                  <a:ext uri="{FF2B5EF4-FFF2-40B4-BE49-F238E27FC236}">
                    <a16:creationId xmlns:a16="http://schemas.microsoft.com/office/drawing/2014/main" id="{8D65EC2A-BE6D-4253-B68B-8719CDCA4DD0}"/>
                  </a:ext>
                </a:extLst>
              </p:cNvPr>
              <p:cNvSpPr>
                <a:spLocks noChangeArrowheads="1"/>
              </p:cNvSpPr>
              <p:nvPr/>
            </p:nvSpPr>
            <p:spPr bwMode="auto">
              <a:xfrm>
                <a:off x="3216" y="2640"/>
                <a:ext cx="528" cy="288"/>
              </a:xfrm>
              <a:prstGeom prst="rect">
                <a:avLst/>
              </a:prstGeom>
              <a:solidFill>
                <a:schemeClr val="accent1"/>
              </a:solidFill>
              <a:ln w="9525">
                <a:solidFill>
                  <a:srgbClr val="000000"/>
                </a:solidFill>
                <a:miter lim="800000"/>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solidFill>
                      <a:schemeClr val="bg2"/>
                    </a:solidFill>
                  </a:rPr>
                  <a:t>メモリ</a:t>
                </a:r>
              </a:p>
            </p:txBody>
          </p:sp>
        </p:grpSp>
        <p:sp>
          <p:nvSpPr>
            <p:cNvPr id="6156" name="Line 46">
              <a:extLst>
                <a:ext uri="{FF2B5EF4-FFF2-40B4-BE49-F238E27FC236}">
                  <a16:creationId xmlns:a16="http://schemas.microsoft.com/office/drawing/2014/main" id="{5B1BD06B-F680-4228-913D-696459273940}"/>
                </a:ext>
              </a:extLst>
            </p:cNvPr>
            <p:cNvSpPr>
              <a:spLocks noChangeShapeType="1"/>
            </p:cNvSpPr>
            <p:nvPr/>
          </p:nvSpPr>
          <p:spPr bwMode="auto">
            <a:xfrm>
              <a:off x="3744" y="2832"/>
              <a:ext cx="240" cy="9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6157" name="Line 47">
              <a:extLst>
                <a:ext uri="{FF2B5EF4-FFF2-40B4-BE49-F238E27FC236}">
                  <a16:creationId xmlns:a16="http://schemas.microsoft.com/office/drawing/2014/main" id="{42A3805D-4F6C-4A71-B1B1-28FD94366257}"/>
                </a:ext>
              </a:extLst>
            </p:cNvPr>
            <p:cNvSpPr>
              <a:spLocks noChangeShapeType="1"/>
            </p:cNvSpPr>
            <p:nvPr/>
          </p:nvSpPr>
          <p:spPr bwMode="auto">
            <a:xfrm>
              <a:off x="4512" y="2640"/>
              <a:ext cx="0"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sp>
          <p:nvSpPr>
            <p:cNvPr id="6158" name="Line 48">
              <a:extLst>
                <a:ext uri="{FF2B5EF4-FFF2-40B4-BE49-F238E27FC236}">
                  <a16:creationId xmlns:a16="http://schemas.microsoft.com/office/drawing/2014/main" id="{2434D3E7-F451-4B4C-B34F-47A46A9523EC}"/>
                </a:ext>
              </a:extLst>
            </p:cNvPr>
            <p:cNvSpPr>
              <a:spLocks noChangeShapeType="1"/>
            </p:cNvSpPr>
            <p:nvPr/>
          </p:nvSpPr>
          <p:spPr bwMode="auto">
            <a:xfrm flipH="1" flipV="1">
              <a:off x="4944" y="3216"/>
              <a:ext cx="144" cy="14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ja-JP" altLang="en-US"/>
            </a:p>
          </p:txBody>
        </p:sp>
      </p:grpSp>
      <p:sp>
        <p:nvSpPr>
          <p:cNvPr id="6150" name="Rectangle 51">
            <a:extLst>
              <a:ext uri="{FF2B5EF4-FFF2-40B4-BE49-F238E27FC236}">
                <a16:creationId xmlns:a16="http://schemas.microsoft.com/office/drawing/2014/main" id="{BFCF1CCC-8678-4C93-BE73-AA96D6A38879}"/>
              </a:ext>
            </a:extLst>
          </p:cNvPr>
          <p:cNvSpPr>
            <a:spLocks noChangeArrowheads="1"/>
          </p:cNvSpPr>
          <p:nvPr/>
        </p:nvSpPr>
        <p:spPr bwMode="auto">
          <a:xfrm>
            <a:off x="1066800" y="57912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共有メモリ型並列計算機</a:t>
            </a:r>
          </a:p>
        </p:txBody>
      </p:sp>
      <p:sp>
        <p:nvSpPr>
          <p:cNvPr id="6151" name="Rectangle 52">
            <a:extLst>
              <a:ext uri="{FF2B5EF4-FFF2-40B4-BE49-F238E27FC236}">
                <a16:creationId xmlns:a16="http://schemas.microsoft.com/office/drawing/2014/main" id="{4DBC5C22-A89E-4C48-B234-D242703A9D88}"/>
              </a:ext>
            </a:extLst>
          </p:cNvPr>
          <p:cNvSpPr>
            <a:spLocks noChangeArrowheads="1"/>
          </p:cNvSpPr>
          <p:nvPr/>
        </p:nvSpPr>
        <p:spPr bwMode="auto">
          <a:xfrm>
            <a:off x="5410200" y="5181600"/>
            <a:ext cx="213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a:t>分散メモリ型</a:t>
            </a:r>
          </a:p>
          <a:p>
            <a:pPr algn="ctr" eaLnBrk="1" hangingPunct="1"/>
            <a:r>
              <a:rPr lang="ja-JP" altLang="en-US"/>
              <a:t>並列計算機</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Rot="1" noChangeArrowheads="1"/>
          </p:cNvSpPr>
          <p:nvPr>
            <p:ph type="title"/>
          </p:nvPr>
        </p:nvSpPr>
        <p:spPr>
          <a:xfrm>
            <a:off x="457200" y="274638"/>
            <a:ext cx="8229600" cy="1249362"/>
          </a:xfrm>
        </p:spPr>
        <p:txBody>
          <a:bodyPr/>
          <a:lstStyle/>
          <a:p>
            <a:r>
              <a:rPr lang="ja-JP" altLang="en-US" dirty="0">
                <a:latin typeface="Times New Roman" panose="02020603050405020304" pitchFamily="18" charset="0"/>
              </a:rPr>
              <a:t>スーパーコンピュータ「京」</a:t>
            </a:r>
          </a:p>
        </p:txBody>
      </p:sp>
      <p:sp>
        <p:nvSpPr>
          <p:cNvPr id="329733" name="Rectangle 5"/>
          <p:cNvSpPr>
            <a:spLocks noGrp="1" noChangeArrowheads="1"/>
          </p:cNvSpPr>
          <p:nvPr>
            <p:ph idx="1"/>
          </p:nvPr>
        </p:nvSpPr>
        <p:spPr>
          <a:xfrm>
            <a:off x="457200" y="1166018"/>
            <a:ext cx="8685213" cy="4525963"/>
          </a:xfrm>
        </p:spPr>
        <p:txBody>
          <a:bodyPr/>
          <a:lstStyle/>
          <a:p>
            <a:r>
              <a:rPr lang="ja-JP" altLang="en-US" dirty="0">
                <a:latin typeface="Times New Roman" panose="02020603050405020304" pitchFamily="18" charset="0"/>
              </a:rPr>
              <a:t>汎用京速計算機 </a:t>
            </a:r>
            <a:r>
              <a:rPr lang="en-US" altLang="ja-JP" sz="2800" dirty="0">
                <a:latin typeface="Times New Roman" panose="02020603050405020304" pitchFamily="18" charset="0"/>
              </a:rPr>
              <a:t>(2012</a:t>
            </a:r>
            <a:r>
              <a:rPr lang="ja-JP" altLang="en-US" sz="2800" dirty="0">
                <a:latin typeface="Times New Roman" panose="02020603050405020304" pitchFamily="18" charset="0"/>
              </a:rPr>
              <a:t>年</a:t>
            </a:r>
            <a:r>
              <a:rPr lang="en-US" altLang="ja-JP" sz="2800" dirty="0">
                <a:latin typeface="Times New Roman" panose="02020603050405020304" pitchFamily="18" charset="0"/>
              </a:rPr>
              <a:t>7</a:t>
            </a:r>
            <a:r>
              <a:rPr lang="ja-JP" altLang="en-US" sz="2800" dirty="0">
                <a:latin typeface="Times New Roman" panose="02020603050405020304" pitchFamily="18" charset="0"/>
              </a:rPr>
              <a:t>月完成</a:t>
            </a:r>
            <a:r>
              <a:rPr lang="en-US" altLang="ja-JP" sz="2800" dirty="0">
                <a:latin typeface="Times New Roman" panose="02020603050405020304" pitchFamily="18" charset="0"/>
              </a:rPr>
              <a:t>)</a:t>
            </a:r>
          </a:p>
          <a:p>
            <a:pPr lvl="1"/>
            <a:r>
              <a:rPr lang="ja-JP" altLang="en-US" dirty="0">
                <a:latin typeface="Times New Roman" panose="02020603050405020304" pitchFamily="18" charset="0"/>
              </a:rPr>
              <a:t>理化学研究所と富士通が共同開発</a:t>
            </a:r>
          </a:p>
          <a:p>
            <a:pPr lvl="2"/>
            <a:r>
              <a:rPr lang="en-US" altLang="ja-JP" dirty="0">
                <a:latin typeface="Times New Roman" panose="02020603050405020304" pitchFamily="18" charset="0"/>
              </a:rPr>
              <a:t>2011</a:t>
            </a:r>
            <a:r>
              <a:rPr lang="ja-JP" altLang="en-US" dirty="0">
                <a:latin typeface="Times New Roman" panose="02020603050405020304" pitchFamily="18" charset="0"/>
              </a:rPr>
              <a:t>年</a:t>
            </a:r>
            <a:r>
              <a:rPr lang="en-US" altLang="ja-JP" dirty="0">
                <a:latin typeface="Times New Roman" panose="02020603050405020304" pitchFamily="18" charset="0"/>
              </a:rPr>
              <a:t>6</a:t>
            </a:r>
            <a:r>
              <a:rPr lang="ja-JP" altLang="en-US" dirty="0">
                <a:latin typeface="Times New Roman" panose="02020603050405020304" pitchFamily="18" charset="0"/>
              </a:rPr>
              <a:t>月</a:t>
            </a:r>
            <a:r>
              <a:rPr lang="en-US" altLang="ja-JP" dirty="0">
                <a:latin typeface="Times New Roman" panose="02020603050405020304" pitchFamily="18" charset="0"/>
              </a:rPr>
              <a:t>Top500 1</a:t>
            </a:r>
            <a:r>
              <a:rPr lang="ja-JP" altLang="en-US" dirty="0">
                <a:latin typeface="Times New Roman" panose="02020603050405020304" pitchFamily="18" charset="0"/>
              </a:rPr>
              <a:t>位</a:t>
            </a:r>
            <a:r>
              <a:rPr lang="en-US" altLang="ja-JP" dirty="0">
                <a:latin typeface="Times New Roman" panose="02020603050405020304" pitchFamily="18" charset="0"/>
              </a:rPr>
              <a:t>, CPU</a:t>
            </a:r>
            <a:r>
              <a:rPr lang="ja-JP" altLang="en-US" dirty="0">
                <a:latin typeface="Times New Roman" panose="02020603050405020304" pitchFamily="18" charset="0"/>
              </a:rPr>
              <a:t>数</a:t>
            </a:r>
            <a:r>
              <a:rPr lang="en-US" altLang="ja-JP" dirty="0">
                <a:latin typeface="Times New Roman" panose="02020603050405020304" pitchFamily="18" charset="0"/>
              </a:rPr>
              <a:t>: 68,544, 8.162 </a:t>
            </a:r>
            <a:r>
              <a:rPr lang="en-US" altLang="ja-JP" dirty="0" err="1">
                <a:latin typeface="Times New Roman" panose="02020603050405020304" pitchFamily="18" charset="0"/>
              </a:rPr>
              <a:t>PFlops</a:t>
            </a:r>
            <a:endParaRPr lang="en-US" altLang="ja-JP" dirty="0">
              <a:latin typeface="Times New Roman" panose="02020603050405020304" pitchFamily="18" charset="0"/>
            </a:endParaRPr>
          </a:p>
          <a:p>
            <a:pPr lvl="2"/>
            <a:r>
              <a:rPr lang="en-US" altLang="ja-JP" dirty="0">
                <a:latin typeface="Times New Roman" panose="02020603050405020304" pitchFamily="18" charset="0"/>
              </a:rPr>
              <a:t>2011</a:t>
            </a:r>
            <a:r>
              <a:rPr lang="ja-JP" altLang="en-US" dirty="0">
                <a:latin typeface="Times New Roman" panose="02020603050405020304" pitchFamily="18" charset="0"/>
              </a:rPr>
              <a:t>年</a:t>
            </a:r>
            <a:r>
              <a:rPr lang="en-US" altLang="ja-JP" dirty="0">
                <a:latin typeface="Times New Roman" panose="02020603050405020304" pitchFamily="18" charset="0"/>
              </a:rPr>
              <a:t>11</a:t>
            </a:r>
            <a:r>
              <a:rPr lang="ja-JP" altLang="en-US" dirty="0">
                <a:latin typeface="Times New Roman" panose="02020603050405020304" pitchFamily="18" charset="0"/>
              </a:rPr>
              <a:t>月</a:t>
            </a:r>
            <a:r>
              <a:rPr lang="en-US" altLang="ja-JP" dirty="0">
                <a:latin typeface="Times New Roman" panose="02020603050405020304" pitchFamily="18" charset="0"/>
              </a:rPr>
              <a:t>Top5001</a:t>
            </a:r>
            <a:r>
              <a:rPr lang="ja-JP" altLang="en-US" dirty="0">
                <a:latin typeface="Times New Roman" panose="02020603050405020304" pitchFamily="18" charset="0"/>
              </a:rPr>
              <a:t>位</a:t>
            </a:r>
            <a:r>
              <a:rPr lang="en-US" altLang="ja-JP" dirty="0">
                <a:latin typeface="Times New Roman" panose="02020603050405020304" pitchFamily="18" charset="0"/>
              </a:rPr>
              <a:t>, CPU</a:t>
            </a:r>
            <a:r>
              <a:rPr lang="ja-JP" altLang="en-US" dirty="0">
                <a:latin typeface="Times New Roman" panose="02020603050405020304" pitchFamily="18" charset="0"/>
              </a:rPr>
              <a:t>数</a:t>
            </a:r>
            <a:r>
              <a:rPr lang="en-US" altLang="ja-JP" dirty="0">
                <a:latin typeface="Times New Roman" panose="02020603050405020304" pitchFamily="18" charset="0"/>
              </a:rPr>
              <a:t>: 88,128, 10.51 </a:t>
            </a:r>
            <a:r>
              <a:rPr lang="en-US" altLang="ja-JP" dirty="0" err="1">
                <a:latin typeface="Times New Roman" panose="02020603050405020304" pitchFamily="18" charset="0"/>
              </a:rPr>
              <a:t>PFlops</a:t>
            </a:r>
            <a:endParaRPr lang="en-US" altLang="ja-JP" dirty="0">
              <a:latin typeface="Times New Roman" panose="02020603050405020304" pitchFamily="18" charset="0"/>
            </a:endParaRPr>
          </a:p>
        </p:txBody>
      </p:sp>
      <p:pic>
        <p:nvPicPr>
          <p:cNvPr id="329734" name="Picture 6" descr="C:\Documents and Settings\Takashi\My Documents\卒研ゼミ\fujitsu-kcomputer-2012-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124200"/>
            <a:ext cx="6629400" cy="265685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514600" y="5761859"/>
            <a:ext cx="3849131" cy="461665"/>
          </a:xfrm>
          <a:prstGeom prst="rect">
            <a:avLst/>
          </a:prstGeom>
          <a:noFill/>
        </p:spPr>
        <p:txBody>
          <a:bodyPr wrap="none" rtlCol="0">
            <a:spAutoFit/>
          </a:bodyPr>
          <a:lstStyle/>
          <a:p>
            <a:r>
              <a:rPr lang="ja-JP" altLang="en-US" sz="2400" dirty="0"/>
              <a:t>スーパーコンピュータ「京」</a:t>
            </a:r>
            <a:r>
              <a:rPr lang="en-US" altLang="ja-JP" sz="2400" dirty="0"/>
              <a:t>[1]</a:t>
            </a:r>
            <a:endParaRPr kumimoji="1" lang="ja-JP" altLang="en-US" sz="2400" dirty="0"/>
          </a:p>
        </p:txBody>
      </p:sp>
      <p:sp>
        <p:nvSpPr>
          <p:cNvPr id="3" name="テキスト ボックス 2"/>
          <p:cNvSpPr txBox="1"/>
          <p:nvPr/>
        </p:nvSpPr>
        <p:spPr>
          <a:xfrm>
            <a:off x="2971800" y="6088559"/>
            <a:ext cx="6478031" cy="769441"/>
          </a:xfrm>
          <a:prstGeom prst="rect">
            <a:avLst/>
          </a:prstGeom>
          <a:noFill/>
        </p:spPr>
        <p:txBody>
          <a:bodyPr wrap="square" rtlCol="0">
            <a:spAutoFit/>
          </a:bodyPr>
          <a:lstStyle/>
          <a:p>
            <a:pPr algn="l"/>
            <a:r>
              <a:rPr kumimoji="1" lang="en-US" altLang="ja-JP" sz="2000" dirty="0">
                <a:latin typeface="Times New Roman" panose="02020603050405020304" pitchFamily="18" charset="0"/>
              </a:rPr>
              <a:t>[1] </a:t>
            </a:r>
            <a:r>
              <a:rPr kumimoji="1" lang="ja-JP" altLang="en-US" sz="2000" dirty="0">
                <a:latin typeface="Times New Roman" panose="02020603050405020304" pitchFamily="18" charset="0"/>
              </a:rPr>
              <a:t>スーパーコンピュータ「京」</a:t>
            </a:r>
            <a:r>
              <a:rPr kumimoji="1" lang="en-US" altLang="ja-JP" sz="2000" dirty="0">
                <a:latin typeface="Times New Roman" panose="02020603050405020304" pitchFamily="18" charset="0"/>
              </a:rPr>
              <a:t>, </a:t>
            </a:r>
            <a:r>
              <a:rPr kumimoji="1" lang="ja-JP" altLang="en-US" sz="2000" dirty="0">
                <a:latin typeface="Times New Roman" panose="02020603050405020304" pitchFamily="18" charset="0"/>
              </a:rPr>
              <a:t>富士通</a:t>
            </a:r>
            <a:r>
              <a:rPr lang="en-US" altLang="ja-JP" sz="2000" dirty="0">
                <a:latin typeface="Times New Roman" panose="02020603050405020304" pitchFamily="18" charset="0"/>
              </a:rPr>
              <a:t>,</a:t>
            </a:r>
          </a:p>
          <a:p>
            <a:pPr algn="l"/>
            <a:r>
              <a:rPr lang="ja-JP" altLang="en-US" sz="2000" dirty="0">
                <a:latin typeface="Times New Roman" panose="02020603050405020304" pitchFamily="18" charset="0"/>
              </a:rPr>
              <a:t>      </a:t>
            </a:r>
            <a:r>
              <a:rPr lang="en-US" altLang="ja-JP" sz="2000" dirty="0">
                <a:latin typeface="Times New Roman" panose="02020603050405020304" pitchFamily="18" charset="0"/>
              </a:rPr>
              <a:t>http://www.fujitsu.com/jp/about/businesspolicy/tech/k/ </a:t>
            </a:r>
            <a:endParaRPr kumimoji="1" lang="ja-JP" altLang="en-US" sz="2000" dirty="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Rot="1" noChangeArrowheads="1"/>
          </p:cNvSpPr>
          <p:nvPr>
            <p:ph type="title"/>
          </p:nvPr>
        </p:nvSpPr>
        <p:spPr>
          <a:xfrm>
            <a:off x="457200" y="274638"/>
            <a:ext cx="8229600" cy="1249362"/>
          </a:xfrm>
        </p:spPr>
        <p:txBody>
          <a:bodyPr/>
          <a:lstStyle/>
          <a:p>
            <a:r>
              <a:rPr lang="ja-JP" altLang="en-US" dirty="0">
                <a:latin typeface="Times New Roman" panose="02020603050405020304" pitchFamily="18" charset="0"/>
              </a:rPr>
              <a:t>スーパーコンピュータ「富岳」</a:t>
            </a:r>
          </a:p>
        </p:txBody>
      </p:sp>
      <p:sp>
        <p:nvSpPr>
          <p:cNvPr id="329733" name="Rectangle 5"/>
          <p:cNvSpPr>
            <a:spLocks noGrp="1" noChangeArrowheads="1"/>
          </p:cNvSpPr>
          <p:nvPr>
            <p:ph idx="1"/>
          </p:nvPr>
        </p:nvSpPr>
        <p:spPr>
          <a:xfrm>
            <a:off x="457200" y="1166018"/>
            <a:ext cx="8685213" cy="4525963"/>
          </a:xfrm>
        </p:spPr>
        <p:txBody>
          <a:bodyPr/>
          <a:lstStyle/>
          <a:p>
            <a:r>
              <a:rPr lang="ja-JP" altLang="en-US" dirty="0">
                <a:latin typeface="Times New Roman" panose="02020603050405020304" pitchFamily="18" charset="0"/>
              </a:rPr>
              <a:t>汎用京速計算機 </a:t>
            </a:r>
            <a:r>
              <a:rPr lang="en-US" altLang="ja-JP" sz="2800" dirty="0">
                <a:latin typeface="Times New Roman" panose="02020603050405020304" pitchFamily="18" charset="0"/>
              </a:rPr>
              <a:t>(2021</a:t>
            </a:r>
            <a:r>
              <a:rPr lang="ja-JP" altLang="en-US" sz="2800" dirty="0">
                <a:latin typeface="Times New Roman" panose="02020603050405020304" pitchFamily="18" charset="0"/>
              </a:rPr>
              <a:t>年</a:t>
            </a:r>
            <a:r>
              <a:rPr lang="en-US" altLang="ja-JP" sz="2800" dirty="0">
                <a:latin typeface="Times New Roman" panose="02020603050405020304" pitchFamily="18" charset="0"/>
              </a:rPr>
              <a:t>3</a:t>
            </a:r>
            <a:r>
              <a:rPr lang="ja-JP" altLang="en-US" sz="2800" dirty="0">
                <a:latin typeface="Times New Roman" panose="02020603050405020304" pitchFamily="18" charset="0"/>
              </a:rPr>
              <a:t>月完成</a:t>
            </a:r>
            <a:r>
              <a:rPr lang="en-US" altLang="ja-JP" sz="2800" dirty="0">
                <a:latin typeface="Times New Roman" panose="02020603050405020304" pitchFamily="18" charset="0"/>
              </a:rPr>
              <a:t>)</a:t>
            </a:r>
          </a:p>
          <a:p>
            <a:pPr lvl="1"/>
            <a:r>
              <a:rPr lang="ja-JP" altLang="en-US" dirty="0">
                <a:latin typeface="Times New Roman" panose="02020603050405020304" pitchFamily="18" charset="0"/>
              </a:rPr>
              <a:t>「京」の後継機</a:t>
            </a:r>
          </a:p>
          <a:p>
            <a:pPr lvl="2"/>
            <a:r>
              <a:rPr lang="en-US" altLang="ja-JP" dirty="0">
                <a:latin typeface="Times New Roman" panose="02020603050405020304" pitchFamily="18" charset="0"/>
              </a:rPr>
              <a:t>2020</a:t>
            </a:r>
            <a:r>
              <a:rPr lang="ja-JP" altLang="en-US" dirty="0">
                <a:latin typeface="Times New Roman" panose="02020603050405020304" pitchFamily="18" charset="0"/>
              </a:rPr>
              <a:t>年</a:t>
            </a:r>
            <a:r>
              <a:rPr lang="en-US" altLang="ja-JP" dirty="0">
                <a:latin typeface="Times New Roman" panose="02020603050405020304" pitchFamily="18" charset="0"/>
              </a:rPr>
              <a:t>6</a:t>
            </a:r>
            <a:r>
              <a:rPr lang="ja-JP" altLang="en-US" dirty="0">
                <a:latin typeface="Times New Roman" panose="02020603050405020304" pitchFamily="18" charset="0"/>
              </a:rPr>
              <a:t>月</a:t>
            </a:r>
            <a:r>
              <a:rPr lang="en-US" altLang="ja-JP" dirty="0">
                <a:latin typeface="Times New Roman" panose="02020603050405020304" pitchFamily="18" charset="0"/>
              </a:rPr>
              <a:t>Top500, HPCG, HPL-AI , Graph500 1</a:t>
            </a:r>
            <a:r>
              <a:rPr lang="ja-JP" altLang="en-US" dirty="0">
                <a:latin typeface="Times New Roman" panose="02020603050405020304" pitchFamily="18" charset="0"/>
              </a:rPr>
              <a:t>位</a:t>
            </a:r>
            <a:endParaRPr lang="en-US" altLang="ja-JP" dirty="0">
              <a:latin typeface="Times New Roman" panose="02020603050405020304" pitchFamily="18" charset="0"/>
            </a:endParaRPr>
          </a:p>
        </p:txBody>
      </p:sp>
      <p:sp>
        <p:nvSpPr>
          <p:cNvPr id="2" name="テキスト ボックス 1"/>
          <p:cNvSpPr txBox="1"/>
          <p:nvPr/>
        </p:nvSpPr>
        <p:spPr>
          <a:xfrm>
            <a:off x="2469501" y="5691981"/>
            <a:ext cx="4204997" cy="461665"/>
          </a:xfrm>
          <a:prstGeom prst="rect">
            <a:avLst/>
          </a:prstGeom>
          <a:noFill/>
        </p:spPr>
        <p:txBody>
          <a:bodyPr wrap="none" rtlCol="0">
            <a:spAutoFit/>
          </a:bodyPr>
          <a:lstStyle/>
          <a:p>
            <a:r>
              <a:rPr lang="ja-JP" altLang="en-US" sz="2400" i="0" dirty="0"/>
              <a:t>スーパーコンピュータ「富岳」</a:t>
            </a:r>
            <a:r>
              <a:rPr lang="en-US" altLang="ja-JP" sz="2400" i="0" dirty="0"/>
              <a:t>[2]</a:t>
            </a:r>
            <a:endParaRPr kumimoji="1" lang="ja-JP" altLang="en-US" sz="2400" i="0" dirty="0"/>
          </a:p>
        </p:txBody>
      </p:sp>
      <p:sp>
        <p:nvSpPr>
          <p:cNvPr id="3" name="テキスト ボックス 2"/>
          <p:cNvSpPr txBox="1"/>
          <p:nvPr/>
        </p:nvSpPr>
        <p:spPr>
          <a:xfrm>
            <a:off x="2209800" y="6088559"/>
            <a:ext cx="7240031" cy="707886"/>
          </a:xfrm>
          <a:prstGeom prst="rect">
            <a:avLst/>
          </a:prstGeom>
          <a:noFill/>
        </p:spPr>
        <p:txBody>
          <a:bodyPr wrap="square" rtlCol="0">
            <a:spAutoFit/>
          </a:bodyPr>
          <a:lstStyle/>
          <a:p>
            <a:pPr algn="l"/>
            <a:r>
              <a:rPr kumimoji="1" lang="en-US" altLang="ja-JP" sz="2000" i="0" dirty="0">
                <a:latin typeface="Times New Roman" panose="02020603050405020304" pitchFamily="18" charset="0"/>
              </a:rPr>
              <a:t>[2] </a:t>
            </a:r>
            <a:r>
              <a:rPr kumimoji="1" lang="ja-JP" altLang="en-US" sz="2000" i="0" dirty="0">
                <a:latin typeface="Times New Roman" panose="02020603050405020304" pitchFamily="18" charset="0"/>
              </a:rPr>
              <a:t>スーパーコンピュータ「京」</a:t>
            </a:r>
            <a:r>
              <a:rPr kumimoji="1" lang="en-US" altLang="ja-JP" sz="2000" i="0" dirty="0">
                <a:latin typeface="Times New Roman" panose="02020603050405020304" pitchFamily="18" charset="0"/>
              </a:rPr>
              <a:t>, </a:t>
            </a:r>
            <a:r>
              <a:rPr kumimoji="1" lang="ja-JP" altLang="en-US" sz="2000" i="0" dirty="0">
                <a:latin typeface="Times New Roman" panose="02020603050405020304" pitchFamily="18" charset="0"/>
              </a:rPr>
              <a:t>富士通</a:t>
            </a:r>
            <a:r>
              <a:rPr lang="en-US" altLang="ja-JP" sz="2000" i="0" dirty="0">
                <a:latin typeface="Times New Roman" panose="02020603050405020304" pitchFamily="18" charset="0"/>
              </a:rPr>
              <a:t>,</a:t>
            </a:r>
          </a:p>
          <a:p>
            <a:pPr algn="l"/>
            <a:r>
              <a:rPr lang="ja-JP" altLang="en-US" sz="2000" i="0" dirty="0">
                <a:latin typeface="Times New Roman" panose="02020603050405020304" pitchFamily="18" charset="0"/>
              </a:rPr>
              <a:t>      </a:t>
            </a:r>
            <a:r>
              <a:rPr lang="en-US" altLang="ja-JP" sz="2000" i="0" dirty="0">
                <a:latin typeface="Times New Roman" panose="02020603050405020304" pitchFamily="18" charset="0"/>
              </a:rPr>
              <a:t>https://www.fujitsu.com/jp/about/businesspolicy/tech/fugaku/</a:t>
            </a:r>
            <a:endParaRPr kumimoji="1" lang="ja-JP" altLang="en-US" sz="2000" i="0" dirty="0">
              <a:latin typeface="Times New Roman" panose="02020603050405020304" pitchFamily="18" charset="0"/>
            </a:endParaRPr>
          </a:p>
        </p:txBody>
      </p:sp>
      <p:pic>
        <p:nvPicPr>
          <p:cNvPr id="6" name="図 5" descr="屋内, 天井, モニター, コンピュータ が含まれている画像&#10;&#10;自動的に生成された説明">
            <a:extLst>
              <a:ext uri="{FF2B5EF4-FFF2-40B4-BE49-F238E27FC236}">
                <a16:creationId xmlns:a16="http://schemas.microsoft.com/office/drawing/2014/main" id="{AD8FB28A-C059-439A-B8EC-D1BF647A76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6999" y="2811234"/>
            <a:ext cx="3810000" cy="2857500"/>
          </a:xfrm>
          <a:prstGeom prst="rect">
            <a:avLst/>
          </a:prstGeom>
        </p:spPr>
      </p:pic>
      <p:pic>
        <p:nvPicPr>
          <p:cNvPr id="19" name="オーディオ 18">
            <a:hlinkClick r:id="" action="ppaction://media"/>
            <a:extLst>
              <a:ext uri="{FF2B5EF4-FFF2-40B4-BE49-F238E27FC236}">
                <a16:creationId xmlns:a16="http://schemas.microsoft.com/office/drawing/2014/main" id="{C0F30D05-B44C-692A-0AFC-E8A6604963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46241353"/>
      </p:ext>
    </p:extLst>
  </p:cSld>
  <p:clrMapOvr>
    <a:masterClrMapping/>
  </p:clrMapOvr>
  <mc:AlternateContent xmlns:mc="http://schemas.openxmlformats.org/markup-compatibility/2006">
    <mc:Choice xmlns:p14="http://schemas.microsoft.com/office/powerpoint/2010/main" Requires="p14">
      <p:transition spd="slow" p14:dur="2000" advTm="42516"/>
    </mc:Choice>
    <mc:Fallback>
      <p:transition spd="slow" advTm="425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5DDA9BC0-7B3A-497A-AB9F-5846B0E03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16" name="楕円 15">
            <a:extLst>
              <a:ext uri="{FF2B5EF4-FFF2-40B4-BE49-F238E27FC236}">
                <a16:creationId xmlns:a16="http://schemas.microsoft.com/office/drawing/2014/main" id="{A1216B0A-A7E7-43DA-9934-DA9E21F05170}"/>
              </a:ext>
            </a:extLst>
          </p:cNvPr>
          <p:cNvSpPr/>
          <p:nvPr/>
        </p:nvSpPr>
        <p:spPr bwMode="auto">
          <a:xfrm>
            <a:off x="7452320" y="548680"/>
            <a:ext cx="457200" cy="4572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
        <p:nvSpPr>
          <p:cNvPr id="3" name="テキスト ボックス 2">
            <a:extLst>
              <a:ext uri="{FF2B5EF4-FFF2-40B4-BE49-F238E27FC236}">
                <a16:creationId xmlns:a16="http://schemas.microsoft.com/office/drawing/2014/main" id="{FF4E5D2F-D992-44CD-A01D-85E46DC4BECB}"/>
              </a:ext>
            </a:extLst>
          </p:cNvPr>
          <p:cNvSpPr txBox="1"/>
          <p:nvPr/>
        </p:nvSpPr>
        <p:spPr>
          <a:xfrm>
            <a:off x="3352800" y="4114800"/>
            <a:ext cx="5338321" cy="584775"/>
          </a:xfrm>
          <a:prstGeom prst="rect">
            <a:avLst/>
          </a:prstGeom>
          <a:solidFill>
            <a:srgbClr val="003300"/>
          </a:solidFill>
        </p:spPr>
        <p:txBody>
          <a:bodyPr wrap="none" rtlCol="0">
            <a:spAutoFit/>
          </a:bodyPr>
          <a:lstStyle/>
          <a:p>
            <a:r>
              <a:rPr lang="en-US" altLang="ja-JP" sz="3200" dirty="0"/>
              <a:t>https://classroom.google.com/h</a:t>
            </a:r>
            <a:endParaRPr kumimoji="1" lang="ja-JP" altLang="en-US" sz="3200" dirty="0"/>
          </a:p>
        </p:txBody>
      </p:sp>
    </p:spTree>
    <p:extLst>
      <p:ext uri="{BB962C8B-B14F-4D97-AF65-F5344CB8AC3E}">
        <p14:creationId xmlns:p14="http://schemas.microsoft.com/office/powerpoint/2010/main" val="18094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50009D-8C6D-446D-8AE5-7A6B923568B9}"/>
              </a:ext>
            </a:extLst>
          </p:cNvPr>
          <p:cNvSpPr>
            <a:spLocks noGrp="1"/>
          </p:cNvSpPr>
          <p:nvPr>
            <p:ph type="title"/>
          </p:nvPr>
        </p:nvSpPr>
        <p:spPr/>
        <p:txBody>
          <a:bodyPr/>
          <a:lstStyle/>
          <a:p>
            <a:r>
              <a:rPr lang="ja-JP" altLang="en-US" dirty="0"/>
              <a:t>京と富岳の世界順位</a:t>
            </a:r>
            <a:endParaRPr kumimoji="1" lang="ja-JP" altLang="en-US" dirty="0"/>
          </a:p>
        </p:txBody>
      </p:sp>
      <p:graphicFrame>
        <p:nvGraphicFramePr>
          <p:cNvPr id="3" name="表 3">
            <a:extLst>
              <a:ext uri="{FF2B5EF4-FFF2-40B4-BE49-F238E27FC236}">
                <a16:creationId xmlns:a16="http://schemas.microsoft.com/office/drawing/2014/main" id="{B2F8A54F-D91C-477C-8820-F848D328305B}"/>
              </a:ext>
            </a:extLst>
          </p:cNvPr>
          <p:cNvGraphicFramePr>
            <a:graphicFrameLocks noGrp="1"/>
          </p:cNvGraphicFramePr>
          <p:nvPr/>
        </p:nvGraphicFramePr>
        <p:xfrm>
          <a:off x="324000" y="4536000"/>
          <a:ext cx="8622467" cy="2225040"/>
        </p:xfrm>
        <a:graphic>
          <a:graphicData uri="http://schemas.openxmlformats.org/drawingml/2006/table">
            <a:tbl>
              <a:tblPr firstRow="1" bandRow="1">
                <a:tableStyleId>{5C22544A-7EE6-4342-B048-85BDC9FD1C3A}</a:tableStyleId>
              </a:tblPr>
              <a:tblGrid>
                <a:gridCol w="1324132">
                  <a:extLst>
                    <a:ext uri="{9D8B030D-6E8A-4147-A177-3AD203B41FA5}">
                      <a16:colId xmlns:a16="http://schemas.microsoft.com/office/drawing/2014/main" val="715891069"/>
                    </a:ext>
                  </a:extLst>
                </a:gridCol>
                <a:gridCol w="2203240">
                  <a:extLst>
                    <a:ext uri="{9D8B030D-6E8A-4147-A177-3AD203B41FA5}">
                      <a16:colId xmlns:a16="http://schemas.microsoft.com/office/drawing/2014/main" val="578947791"/>
                    </a:ext>
                  </a:extLst>
                </a:gridCol>
                <a:gridCol w="2508355">
                  <a:extLst>
                    <a:ext uri="{9D8B030D-6E8A-4147-A177-3AD203B41FA5}">
                      <a16:colId xmlns:a16="http://schemas.microsoft.com/office/drawing/2014/main" val="1798329711"/>
                    </a:ext>
                  </a:extLst>
                </a:gridCol>
                <a:gridCol w="2586740">
                  <a:extLst>
                    <a:ext uri="{9D8B030D-6E8A-4147-A177-3AD203B41FA5}">
                      <a16:colId xmlns:a16="http://schemas.microsoft.com/office/drawing/2014/main" val="1706384191"/>
                    </a:ext>
                  </a:extLst>
                </a:gridCol>
              </a:tblGrid>
              <a:tr h="370840">
                <a:tc>
                  <a:txBody>
                    <a:bodyPr/>
                    <a:lstStyle/>
                    <a:p>
                      <a:r>
                        <a:rPr kumimoji="1" lang="ja-JP" altLang="en-US" dirty="0"/>
                        <a:t>富岳</a:t>
                      </a:r>
                    </a:p>
                  </a:txBody>
                  <a:tcPr/>
                </a:tc>
                <a:tc>
                  <a:txBody>
                    <a:bodyPr/>
                    <a:lstStyle/>
                    <a:p>
                      <a:r>
                        <a:rPr kumimoji="1" lang="en-US" altLang="ja-JP" dirty="0"/>
                        <a:t>TOP500</a:t>
                      </a:r>
                      <a:endParaRPr kumimoji="1" lang="ja-JP" altLang="en-US" dirty="0"/>
                    </a:p>
                  </a:txBody>
                  <a:tcPr/>
                </a:tc>
                <a:tc>
                  <a:txBody>
                    <a:bodyPr/>
                    <a:lstStyle/>
                    <a:p>
                      <a:r>
                        <a:rPr kumimoji="1" lang="en-US" altLang="ja-JP" dirty="0"/>
                        <a:t>HPCG</a:t>
                      </a:r>
                      <a:endParaRPr kumimoji="1" lang="ja-JP" altLang="en-US" dirty="0"/>
                    </a:p>
                  </a:txBody>
                  <a:tcPr/>
                </a:tc>
                <a:tc>
                  <a:txBody>
                    <a:bodyPr/>
                    <a:lstStyle/>
                    <a:p>
                      <a:r>
                        <a:rPr kumimoji="1" lang="en-US" altLang="ja-JP" dirty="0"/>
                        <a:t>HPL-AI</a:t>
                      </a:r>
                      <a:endParaRPr kumimoji="1" lang="ja-JP" altLang="en-US" dirty="0"/>
                    </a:p>
                  </a:txBody>
                  <a:tcPr/>
                </a:tc>
                <a:extLst>
                  <a:ext uri="{0D108BD9-81ED-4DB2-BD59-A6C34878D82A}">
                    <a16:rowId xmlns:a16="http://schemas.microsoft.com/office/drawing/2014/main" val="767714483"/>
                  </a:ext>
                </a:extLst>
              </a:tr>
              <a:tr h="370840">
                <a:tc>
                  <a:txBody>
                    <a:bodyPr/>
                    <a:lstStyle/>
                    <a:p>
                      <a:r>
                        <a:rPr kumimoji="1" lang="en-US" altLang="ja-JP" dirty="0"/>
                        <a:t>2020</a:t>
                      </a:r>
                      <a:r>
                        <a:rPr kumimoji="1" lang="ja-JP" altLang="en-US" dirty="0"/>
                        <a:t>年</a:t>
                      </a:r>
                      <a:r>
                        <a:rPr kumimoji="1" lang="en-US" altLang="ja-JP" dirty="0"/>
                        <a:t>6</a:t>
                      </a:r>
                      <a:r>
                        <a:rPr kumimoji="1" lang="ja-JP" altLang="en-US" dirty="0"/>
                        <a:t>月</a:t>
                      </a:r>
                    </a:p>
                  </a:txBody>
                  <a:tcPr/>
                </a:tc>
                <a:tc>
                  <a:txBody>
                    <a:bodyPr/>
                    <a:lstStyle/>
                    <a:p>
                      <a:r>
                        <a:rPr kumimoji="1" lang="en-US" altLang="ja-JP" dirty="0"/>
                        <a:t>1</a:t>
                      </a:r>
                      <a:r>
                        <a:rPr kumimoji="1" lang="ja-JP" altLang="en-US" dirty="0"/>
                        <a:t>位：</a:t>
                      </a:r>
                      <a:r>
                        <a:rPr kumimoji="1" lang="en-US" altLang="ja-JP" dirty="0"/>
                        <a:t>415.43PFlop/s</a:t>
                      </a:r>
                      <a:endParaRPr kumimoji="1" lang="ja-JP" altLang="en-US" dirty="0"/>
                    </a:p>
                  </a:txBody>
                  <a:tcPr/>
                </a:tc>
                <a:tc>
                  <a:txBody>
                    <a:bodyPr/>
                    <a:lstStyle/>
                    <a:p>
                      <a:r>
                        <a:rPr kumimoji="1" lang="en-US" altLang="ja-JP" dirty="0"/>
                        <a:t>1</a:t>
                      </a:r>
                      <a:r>
                        <a:rPr kumimoji="1" lang="ja-JP" altLang="en-US" dirty="0"/>
                        <a:t>位：</a:t>
                      </a:r>
                      <a:r>
                        <a:rPr kumimoji="1" lang="en-US" altLang="ja-JP" dirty="0"/>
                        <a:t>415.53PFlop/s</a:t>
                      </a:r>
                      <a:endParaRPr kumimoji="1" lang="ja-JP" altLang="en-US" dirty="0"/>
                    </a:p>
                  </a:txBody>
                  <a:tcPr/>
                </a:tc>
                <a:tc>
                  <a:txBody>
                    <a:bodyPr/>
                    <a:lstStyle/>
                    <a:p>
                      <a:r>
                        <a:rPr kumimoji="1" lang="en-US" altLang="ja-JP" dirty="0"/>
                        <a:t>1</a:t>
                      </a:r>
                      <a:r>
                        <a:rPr kumimoji="1" lang="ja-JP" altLang="en-US" dirty="0"/>
                        <a:t>位：</a:t>
                      </a:r>
                      <a:r>
                        <a:rPr kumimoji="1" lang="en-US" altLang="ja-JP" dirty="0"/>
                        <a:t>415.53PFlop/s</a:t>
                      </a:r>
                      <a:endParaRPr kumimoji="1" lang="ja-JP" altLang="en-US" dirty="0"/>
                    </a:p>
                  </a:txBody>
                  <a:tcPr/>
                </a:tc>
                <a:extLst>
                  <a:ext uri="{0D108BD9-81ED-4DB2-BD59-A6C34878D82A}">
                    <a16:rowId xmlns:a16="http://schemas.microsoft.com/office/drawing/2014/main" val="2241087832"/>
                  </a:ext>
                </a:extLst>
              </a:tr>
              <a:tr h="370840">
                <a:tc>
                  <a:txBody>
                    <a:bodyPr/>
                    <a:lstStyle/>
                    <a:p>
                      <a:r>
                        <a:rPr kumimoji="1" lang="en-US" altLang="ja-JP" dirty="0"/>
                        <a:t>2020</a:t>
                      </a:r>
                      <a:r>
                        <a:rPr kumimoji="1" lang="ja-JP" altLang="en-US" dirty="0"/>
                        <a:t>年</a:t>
                      </a:r>
                      <a:r>
                        <a:rPr kumimoji="1" lang="en-US" altLang="ja-JP" dirty="0"/>
                        <a:t>11</a:t>
                      </a:r>
                      <a:r>
                        <a:rPr kumimoji="1" lang="ja-JP" altLang="en-US" dirty="0"/>
                        <a:t>月</a:t>
                      </a:r>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extLst>
                  <a:ext uri="{0D108BD9-81ED-4DB2-BD59-A6C34878D82A}">
                    <a16:rowId xmlns:a16="http://schemas.microsoft.com/office/drawing/2014/main" val="674904640"/>
                  </a:ext>
                </a:extLst>
              </a:tr>
              <a:tr h="370840">
                <a:tc>
                  <a:txBody>
                    <a:bodyPr/>
                    <a:lstStyle/>
                    <a:p>
                      <a:r>
                        <a:rPr kumimoji="1" lang="en-US" altLang="ja-JP" dirty="0"/>
                        <a:t>2021</a:t>
                      </a:r>
                      <a:r>
                        <a:rPr kumimoji="1" lang="ja-JP" altLang="en-US" dirty="0"/>
                        <a:t>年</a:t>
                      </a:r>
                      <a:r>
                        <a:rPr kumimoji="1" lang="en-US" altLang="ja-JP" dirty="0"/>
                        <a:t>6</a:t>
                      </a:r>
                      <a:r>
                        <a:rPr kumimoji="1" lang="ja-JP" altLang="en-US" dirty="0"/>
                        <a:t>月</a:t>
                      </a:r>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extLst>
                  <a:ext uri="{0D108BD9-81ED-4DB2-BD59-A6C34878D82A}">
                    <a16:rowId xmlns:a16="http://schemas.microsoft.com/office/drawing/2014/main" val="1394430643"/>
                  </a:ext>
                </a:extLst>
              </a:tr>
              <a:tr h="370840">
                <a:tc>
                  <a:txBody>
                    <a:bodyPr/>
                    <a:lstStyle/>
                    <a:p>
                      <a:r>
                        <a:rPr kumimoji="1" lang="en-US" altLang="ja-JP" dirty="0"/>
                        <a:t>2021</a:t>
                      </a:r>
                      <a:r>
                        <a:rPr kumimoji="1" lang="ja-JP" altLang="en-US" dirty="0"/>
                        <a:t>年</a:t>
                      </a:r>
                      <a:r>
                        <a:rPr kumimoji="1" lang="en-US" altLang="ja-JP" dirty="0"/>
                        <a:t>11</a:t>
                      </a:r>
                      <a:r>
                        <a:rPr kumimoji="1" lang="ja-JP" altLang="en-US" dirty="0"/>
                        <a:t>月</a:t>
                      </a:r>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extLst>
                  <a:ext uri="{0D108BD9-81ED-4DB2-BD59-A6C34878D82A}">
                    <a16:rowId xmlns:a16="http://schemas.microsoft.com/office/drawing/2014/main" val="2840780638"/>
                  </a:ext>
                </a:extLst>
              </a:tr>
              <a:tr h="370840">
                <a:tc>
                  <a:txBody>
                    <a:bodyPr/>
                    <a:lstStyle/>
                    <a:p>
                      <a:r>
                        <a:rPr kumimoji="1" lang="en-US" altLang="ja-JP" dirty="0"/>
                        <a:t>2022</a:t>
                      </a:r>
                      <a:r>
                        <a:rPr kumimoji="1" lang="ja-JP" altLang="en-US" dirty="0"/>
                        <a:t>年</a:t>
                      </a:r>
                      <a:r>
                        <a:rPr kumimoji="1" lang="en-US" altLang="ja-JP" dirty="0"/>
                        <a:t>6</a:t>
                      </a:r>
                      <a:r>
                        <a:rPr kumimoji="1" lang="ja-JP" altLang="en-US" dirty="0"/>
                        <a:t>月</a:t>
                      </a:r>
                    </a:p>
                  </a:txBody>
                  <a:tcPr/>
                </a:tc>
                <a:tc>
                  <a:txBody>
                    <a:bodyPr/>
                    <a:lstStyle/>
                    <a:p>
                      <a:r>
                        <a:rPr kumimoji="1" lang="en-US" altLang="ja-JP" dirty="0"/>
                        <a:t>2</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1</a:t>
                      </a:r>
                      <a:r>
                        <a:rPr kumimoji="1" lang="ja-JP" altLang="en-US" dirty="0"/>
                        <a:t>位：</a:t>
                      </a:r>
                      <a:r>
                        <a:rPr kumimoji="1" lang="en-US" altLang="ja-JP" dirty="0"/>
                        <a:t>442.01PFlop/s</a:t>
                      </a:r>
                      <a:endParaRPr kumimoji="1" lang="ja-JP" altLang="en-US" dirty="0"/>
                    </a:p>
                  </a:txBody>
                  <a:tcPr/>
                </a:tc>
                <a:tc>
                  <a:txBody>
                    <a:bodyPr/>
                    <a:lstStyle/>
                    <a:p>
                      <a:r>
                        <a:rPr kumimoji="1" lang="en-US" altLang="ja-JP" dirty="0"/>
                        <a:t>2</a:t>
                      </a:r>
                      <a:r>
                        <a:rPr kumimoji="1" lang="ja-JP" altLang="en-US" dirty="0"/>
                        <a:t>位：</a:t>
                      </a:r>
                      <a:r>
                        <a:rPr kumimoji="1" lang="en-US" altLang="ja-JP" dirty="0"/>
                        <a:t>442.01PFlop/s</a:t>
                      </a:r>
                      <a:endParaRPr kumimoji="1" lang="ja-JP" altLang="en-US" dirty="0"/>
                    </a:p>
                  </a:txBody>
                  <a:tcPr/>
                </a:tc>
                <a:extLst>
                  <a:ext uri="{0D108BD9-81ED-4DB2-BD59-A6C34878D82A}">
                    <a16:rowId xmlns:a16="http://schemas.microsoft.com/office/drawing/2014/main" val="921628582"/>
                  </a:ext>
                </a:extLst>
              </a:tr>
            </a:tbl>
          </a:graphicData>
        </a:graphic>
      </p:graphicFrame>
      <p:graphicFrame>
        <p:nvGraphicFramePr>
          <p:cNvPr id="4" name="表 3">
            <a:extLst>
              <a:ext uri="{FF2B5EF4-FFF2-40B4-BE49-F238E27FC236}">
                <a16:creationId xmlns:a16="http://schemas.microsoft.com/office/drawing/2014/main" id="{D254DDB2-C047-447C-90E7-7C8449FC1720}"/>
              </a:ext>
            </a:extLst>
          </p:cNvPr>
          <p:cNvGraphicFramePr>
            <a:graphicFrameLocks noGrp="1"/>
          </p:cNvGraphicFramePr>
          <p:nvPr/>
        </p:nvGraphicFramePr>
        <p:xfrm>
          <a:off x="324000" y="1476000"/>
          <a:ext cx="8622467" cy="2926080"/>
        </p:xfrm>
        <a:graphic>
          <a:graphicData uri="http://schemas.openxmlformats.org/drawingml/2006/table">
            <a:tbl>
              <a:tblPr firstRow="1" bandRow="1">
                <a:tableStyleId>{5C22544A-7EE6-4342-B048-85BDC9FD1C3A}</a:tableStyleId>
              </a:tblPr>
              <a:tblGrid>
                <a:gridCol w="1371349">
                  <a:extLst>
                    <a:ext uri="{9D8B030D-6E8A-4147-A177-3AD203B41FA5}">
                      <a16:colId xmlns:a16="http://schemas.microsoft.com/office/drawing/2014/main" val="715891069"/>
                    </a:ext>
                  </a:extLst>
                </a:gridCol>
                <a:gridCol w="2039377">
                  <a:extLst>
                    <a:ext uri="{9D8B030D-6E8A-4147-A177-3AD203B41FA5}">
                      <a16:colId xmlns:a16="http://schemas.microsoft.com/office/drawing/2014/main" val="578947791"/>
                    </a:ext>
                  </a:extLst>
                </a:gridCol>
                <a:gridCol w="1359585">
                  <a:extLst>
                    <a:ext uri="{9D8B030D-6E8A-4147-A177-3AD203B41FA5}">
                      <a16:colId xmlns:a16="http://schemas.microsoft.com/office/drawing/2014/main" val="2071622085"/>
                    </a:ext>
                  </a:extLst>
                </a:gridCol>
                <a:gridCol w="1284052">
                  <a:extLst>
                    <a:ext uri="{9D8B030D-6E8A-4147-A177-3AD203B41FA5}">
                      <a16:colId xmlns:a16="http://schemas.microsoft.com/office/drawing/2014/main" val="4258378550"/>
                    </a:ext>
                  </a:extLst>
                </a:gridCol>
                <a:gridCol w="1284052">
                  <a:extLst>
                    <a:ext uri="{9D8B030D-6E8A-4147-A177-3AD203B41FA5}">
                      <a16:colId xmlns:a16="http://schemas.microsoft.com/office/drawing/2014/main" val="4230204802"/>
                    </a:ext>
                  </a:extLst>
                </a:gridCol>
                <a:gridCol w="1284052">
                  <a:extLst>
                    <a:ext uri="{9D8B030D-6E8A-4147-A177-3AD203B41FA5}">
                      <a16:colId xmlns:a16="http://schemas.microsoft.com/office/drawing/2014/main" val="70779342"/>
                    </a:ext>
                  </a:extLst>
                </a:gridCol>
              </a:tblGrid>
              <a:tr h="285750">
                <a:tc rowSpan="2">
                  <a:txBody>
                    <a:bodyPr/>
                    <a:lstStyle/>
                    <a:p>
                      <a:r>
                        <a:rPr kumimoji="1" lang="ja-JP" altLang="en-US" dirty="0"/>
                        <a:t>京</a:t>
                      </a:r>
                    </a:p>
                  </a:txBody>
                  <a:tcPr>
                    <a:lnB w="28575" cap="flat" cmpd="sng" algn="ctr">
                      <a:solidFill>
                        <a:schemeClr val="tx1"/>
                      </a:solidFill>
                      <a:prstDash val="solid"/>
                      <a:round/>
                      <a:headEnd type="none" w="med" len="med"/>
                      <a:tailEnd type="none" w="med" len="med"/>
                    </a:lnB>
                  </a:tcPr>
                </a:tc>
                <a:tc rowSpan="2">
                  <a:txBody>
                    <a:bodyPr/>
                    <a:lstStyle/>
                    <a:p>
                      <a:r>
                        <a:rPr kumimoji="1" lang="en-US" altLang="ja-JP" dirty="0"/>
                        <a:t>TOP500</a:t>
                      </a:r>
                      <a:endParaRPr kumimoji="1" lang="ja-JP" altLang="en-US" dirty="0"/>
                    </a:p>
                  </a:txBody>
                  <a:tcPr>
                    <a:lnB w="28575" cap="flat" cmpd="sng" algn="ctr">
                      <a:solidFill>
                        <a:schemeClr val="tx1"/>
                      </a:solidFill>
                      <a:prstDash val="solid"/>
                      <a:round/>
                      <a:headEnd type="none" w="med" len="med"/>
                      <a:tailEnd type="none" w="med" len="med"/>
                    </a:lnB>
                  </a:tcPr>
                </a:tc>
                <a:tc gridSpan="4">
                  <a:txBody>
                    <a:bodyPr/>
                    <a:lstStyle/>
                    <a:p>
                      <a:r>
                        <a:rPr kumimoji="1" lang="en-US" altLang="ja-JP" dirty="0"/>
                        <a:t>HPC</a:t>
                      </a:r>
                      <a:r>
                        <a:rPr kumimoji="1" lang="ja-JP" altLang="en-US" dirty="0"/>
                        <a:t>チャレンジクラス</a:t>
                      </a:r>
                      <a:r>
                        <a:rPr kumimoji="1" lang="en-US" altLang="ja-JP" dirty="0"/>
                        <a:t>1</a:t>
                      </a:r>
                      <a:endParaRPr kumimoji="1" lang="ja-JP" altLang="en-US" dirty="0"/>
                    </a:p>
                  </a:txBody>
                  <a:tcPr>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67714483"/>
                  </a:ext>
                </a:extLst>
              </a:tr>
              <a:tr h="285750">
                <a:tc vMerge="1">
                  <a:txBody>
                    <a:bodyPr/>
                    <a:lstStyle/>
                    <a:p>
                      <a:endParaRPr kumimoji="1" lang="ja-JP" altLang="en-US" dirty="0"/>
                    </a:p>
                  </a:txBody>
                  <a:tcPr/>
                </a:tc>
                <a:tc vMerge="1">
                  <a:txBody>
                    <a:bodyPr/>
                    <a:lstStyle/>
                    <a:p>
                      <a:endParaRPr kumimoji="1" lang="en-US" altLang="ja-JP" dirty="0"/>
                    </a:p>
                  </a:txBody>
                  <a:tcPr/>
                </a:tc>
                <a:tc>
                  <a:txBody>
                    <a:bodyPr/>
                    <a:lstStyle/>
                    <a:p>
                      <a:r>
                        <a:rPr kumimoji="1" lang="en-US" altLang="ja-JP" baseline="0" dirty="0">
                          <a:solidFill>
                            <a:srgbClr val="FFFFFF"/>
                          </a:solidFill>
                        </a:rPr>
                        <a:t>Global HPL</a:t>
                      </a:r>
                      <a:endParaRPr kumimoji="1" lang="ja-JP" altLang="en-US" baseline="0" dirty="0">
                        <a:solidFill>
                          <a:srgbClr val="FFFFFF"/>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tc>
                  <a:txBody>
                    <a:bodyPr/>
                    <a:lstStyle/>
                    <a:p>
                      <a:r>
                        <a:rPr kumimoji="1" lang="en-US" altLang="ja-JP" baseline="0" dirty="0">
                          <a:solidFill>
                            <a:srgbClr val="FFFFFF"/>
                          </a:solidFill>
                        </a:rPr>
                        <a:t>Global RA</a:t>
                      </a:r>
                      <a:endParaRPr kumimoji="1" lang="ja-JP" altLang="en-US" baseline="0" dirty="0">
                        <a:solidFill>
                          <a:srgbClr val="FFFFFF"/>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tc>
                  <a:txBody>
                    <a:bodyPr/>
                    <a:lstStyle/>
                    <a:p>
                      <a:r>
                        <a:rPr kumimoji="1" lang="en-US" altLang="ja-JP" baseline="0" dirty="0">
                          <a:solidFill>
                            <a:srgbClr val="FFFFFF"/>
                          </a:solidFill>
                        </a:rPr>
                        <a:t>STREAM</a:t>
                      </a:r>
                      <a:endParaRPr kumimoji="1" lang="ja-JP" altLang="en-US" baseline="0" dirty="0">
                        <a:solidFill>
                          <a:srgbClr val="FFFFFF"/>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tc>
                  <a:txBody>
                    <a:bodyPr/>
                    <a:lstStyle/>
                    <a:p>
                      <a:r>
                        <a:rPr kumimoji="1" lang="en-US" altLang="ja-JP" baseline="0" dirty="0">
                          <a:solidFill>
                            <a:srgbClr val="FFFFFF"/>
                          </a:solidFill>
                        </a:rPr>
                        <a:t>Global FFT</a:t>
                      </a:r>
                      <a:endParaRPr kumimoji="1" lang="ja-JP" altLang="en-US" baseline="0" dirty="0">
                        <a:solidFill>
                          <a:srgbClr val="FFFFFF"/>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66CCFF"/>
                    </a:solidFill>
                  </a:tcPr>
                </a:tc>
                <a:extLst>
                  <a:ext uri="{0D108BD9-81ED-4DB2-BD59-A6C34878D82A}">
                    <a16:rowId xmlns:a16="http://schemas.microsoft.com/office/drawing/2014/main" val="2286979851"/>
                  </a:ext>
                </a:extLst>
              </a:tr>
              <a:tr h="285750">
                <a:tc>
                  <a:txBody>
                    <a:bodyPr/>
                    <a:lstStyle/>
                    <a:p>
                      <a:r>
                        <a:rPr kumimoji="1" lang="en-US" altLang="ja-JP" dirty="0"/>
                        <a:t>2011</a:t>
                      </a:r>
                      <a:r>
                        <a:rPr kumimoji="1" lang="ja-JP" altLang="en-US" dirty="0"/>
                        <a:t>年</a:t>
                      </a:r>
                      <a:r>
                        <a:rPr kumimoji="1" lang="en-US" altLang="ja-JP" dirty="0"/>
                        <a:t>6</a:t>
                      </a:r>
                      <a:r>
                        <a:rPr kumimoji="1" lang="ja-JP" altLang="en-US" dirty="0"/>
                        <a:t>月</a:t>
                      </a:r>
                    </a:p>
                  </a:txBody>
                  <a:tcPr>
                    <a:lnT w="28575" cap="flat" cmpd="sng" algn="ctr">
                      <a:solidFill>
                        <a:schemeClr val="tx1"/>
                      </a:solidFill>
                      <a:prstDash val="solid"/>
                      <a:round/>
                      <a:headEnd type="none" w="med" len="med"/>
                      <a:tailEnd type="none" w="med" len="med"/>
                    </a:lnT>
                  </a:tcPr>
                </a:tc>
                <a:tc>
                  <a:txBody>
                    <a:bodyPr/>
                    <a:lstStyle/>
                    <a:p>
                      <a:r>
                        <a:rPr kumimoji="1" lang="en-US" altLang="ja-JP" dirty="0"/>
                        <a:t>1</a:t>
                      </a:r>
                      <a:r>
                        <a:rPr kumimoji="1" lang="ja-JP" altLang="en-US" dirty="0"/>
                        <a:t>位：</a:t>
                      </a:r>
                      <a:r>
                        <a:rPr kumimoji="1" lang="en-US" altLang="ja-JP" dirty="0"/>
                        <a:t>8.162PFlop/s</a:t>
                      </a:r>
                    </a:p>
                  </a:txBody>
                  <a:tcPr>
                    <a:lnT w="28575" cap="flat" cmpd="sng" algn="ctr">
                      <a:solidFill>
                        <a:schemeClr val="tx1"/>
                      </a:solidFill>
                      <a:prstDash val="solid"/>
                      <a:round/>
                      <a:headEnd type="none" w="med" len="med"/>
                      <a:tailEnd type="none" w="med" len="med"/>
                    </a:lnT>
                  </a:tcPr>
                </a:tc>
                <a:tc>
                  <a:txBody>
                    <a:bodyPr/>
                    <a:lstStyle/>
                    <a:p>
                      <a:pPr algn="ct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ct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ctr"/>
                      <a:endParaRPr kumimoji="1" lang="ja-JP" altLang="en-US" dirty="0"/>
                    </a:p>
                  </a:txBody>
                  <a:tcPr>
                    <a:lnT w="28575" cap="flat" cmpd="sng" algn="ctr">
                      <a:solidFill>
                        <a:schemeClr val="tx1"/>
                      </a:solidFill>
                      <a:prstDash val="solid"/>
                      <a:round/>
                      <a:headEnd type="none" w="med" len="med"/>
                      <a:tailEnd type="none" w="med" len="med"/>
                    </a:lnT>
                  </a:tcPr>
                </a:tc>
                <a:tc>
                  <a:txBody>
                    <a:bodyPr/>
                    <a:lstStyle/>
                    <a:p>
                      <a:pPr algn="ctr"/>
                      <a:endParaRPr kumimoji="1" lang="ja-JP" altLang="en-US" dirty="0"/>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1087832"/>
                  </a:ext>
                </a:extLst>
              </a:tr>
              <a:tr h="285750">
                <a:tc>
                  <a:txBody>
                    <a:bodyPr/>
                    <a:lstStyle/>
                    <a:p>
                      <a:r>
                        <a:rPr kumimoji="1" lang="en-US" altLang="ja-JP" dirty="0"/>
                        <a:t>2011</a:t>
                      </a:r>
                      <a:r>
                        <a:rPr kumimoji="1" lang="ja-JP" altLang="en-US" dirty="0"/>
                        <a:t>年</a:t>
                      </a:r>
                      <a:r>
                        <a:rPr kumimoji="1" lang="en-US" altLang="ja-JP" dirty="0"/>
                        <a:t>11</a:t>
                      </a:r>
                      <a:r>
                        <a:rPr kumimoji="1" lang="ja-JP" altLang="en-US" dirty="0"/>
                        <a:t>月</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r>
                        <a:rPr kumimoji="1" lang="en-US" altLang="ja-JP" dirty="0"/>
                        <a:t>10.510PFlop/s</a:t>
                      </a:r>
                    </a:p>
                  </a:txBody>
                  <a:tcPr/>
                </a:tc>
                <a:tc>
                  <a:txBody>
                    <a:bodyPr/>
                    <a:lstStyle/>
                    <a:p>
                      <a:pPr algn="ctr"/>
                      <a:r>
                        <a:rPr kumimoji="1" lang="en-US" altLang="ja-JP" dirty="0"/>
                        <a:t>1</a:t>
                      </a:r>
                      <a:r>
                        <a:rPr kumimoji="1" lang="ja-JP" altLang="en-US" dirty="0"/>
                        <a:t>位</a:t>
                      </a:r>
                      <a:endParaRPr kumimoji="1" lang="en-US" altLang="ja-JP" dirty="0"/>
                    </a:p>
                  </a:txBody>
                  <a:tcPr/>
                </a:tc>
                <a:tc>
                  <a:txBody>
                    <a:bodyPr/>
                    <a:lstStyle/>
                    <a:p>
                      <a:pPr algn="ctr"/>
                      <a:r>
                        <a:rPr kumimoji="1" lang="en-US" altLang="ja-JP" dirty="0"/>
                        <a:t>1</a:t>
                      </a:r>
                      <a:r>
                        <a:rPr kumimoji="1" lang="ja-JP" altLang="en-US" dirty="0"/>
                        <a:t>位</a:t>
                      </a:r>
                      <a:endParaRPr kumimoji="1" lang="en-US" altLang="ja-JP" dirty="0"/>
                    </a:p>
                  </a:txBody>
                  <a:tcPr/>
                </a:tc>
                <a:tc>
                  <a:txBody>
                    <a:bodyPr/>
                    <a:lstStyle/>
                    <a:p>
                      <a:pPr algn="ctr"/>
                      <a:r>
                        <a:rPr kumimoji="1" lang="en-US" altLang="ja-JP" dirty="0"/>
                        <a:t>1</a:t>
                      </a:r>
                      <a:r>
                        <a:rPr kumimoji="1" lang="ja-JP" altLang="en-US" dirty="0"/>
                        <a:t>位</a:t>
                      </a:r>
                      <a:endParaRPr kumimoji="1" lang="en-US" altLang="ja-JP" dirty="0"/>
                    </a:p>
                  </a:txBody>
                  <a:tcPr/>
                </a:tc>
                <a:tc>
                  <a:txBody>
                    <a:bodyPr/>
                    <a:lstStyle/>
                    <a:p>
                      <a:pPr algn="ctr"/>
                      <a:r>
                        <a:rPr kumimoji="1" lang="en-US" altLang="ja-JP" dirty="0"/>
                        <a:t>1</a:t>
                      </a:r>
                      <a:r>
                        <a:rPr kumimoji="1" lang="ja-JP" altLang="en-US" dirty="0"/>
                        <a:t>位</a:t>
                      </a:r>
                      <a:endParaRPr kumimoji="1" lang="en-US" altLang="ja-JP" dirty="0"/>
                    </a:p>
                  </a:txBody>
                  <a:tcPr/>
                </a:tc>
                <a:extLst>
                  <a:ext uri="{0D108BD9-81ED-4DB2-BD59-A6C34878D82A}">
                    <a16:rowId xmlns:a16="http://schemas.microsoft.com/office/drawing/2014/main" val="674904640"/>
                  </a:ext>
                </a:extLst>
              </a:tr>
              <a:tr h="285750">
                <a:tc>
                  <a:txBody>
                    <a:bodyPr/>
                    <a:lstStyle/>
                    <a:p>
                      <a:r>
                        <a:rPr kumimoji="1" lang="en-US" altLang="ja-JP" dirty="0"/>
                        <a:t>2012</a:t>
                      </a:r>
                      <a:r>
                        <a:rPr kumimoji="1" lang="ja-JP" altLang="en-US" dirty="0"/>
                        <a:t>年</a:t>
                      </a:r>
                      <a:r>
                        <a:rPr kumimoji="1" lang="en-US" altLang="ja-JP" dirty="0"/>
                        <a:t>6</a:t>
                      </a:r>
                      <a:r>
                        <a:rPr kumimoji="1" lang="ja-JP" altLang="en-US" dirty="0"/>
                        <a:t>月</a:t>
                      </a:r>
                    </a:p>
                  </a:txBody>
                  <a:tcPr/>
                </a:tc>
                <a:tc>
                  <a:txBody>
                    <a:bodyPr/>
                    <a:lstStyle/>
                    <a:p>
                      <a:r>
                        <a:rPr kumimoji="1" lang="en-US" altLang="ja-JP" dirty="0"/>
                        <a:t>2</a:t>
                      </a:r>
                      <a:r>
                        <a:rPr kumimoji="1" lang="ja-JP" altLang="en-US" dirty="0"/>
                        <a:t>位：</a:t>
                      </a:r>
                      <a:r>
                        <a:rPr kumimoji="1" lang="en-US" altLang="ja-JP" dirty="0"/>
                        <a:t>10.510PFlop/s</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394430643"/>
                  </a:ext>
                </a:extLst>
              </a:tr>
              <a:tr h="285750">
                <a:tc>
                  <a:txBody>
                    <a:bodyPr/>
                    <a:lstStyle/>
                    <a:p>
                      <a:r>
                        <a:rPr kumimoji="1" lang="en-US" altLang="ja-JP" dirty="0"/>
                        <a:t>2012</a:t>
                      </a:r>
                      <a:r>
                        <a:rPr kumimoji="1" lang="ja-JP" altLang="en-US" dirty="0"/>
                        <a:t>年</a:t>
                      </a:r>
                      <a:r>
                        <a:rPr kumimoji="1" lang="en-US" altLang="ja-JP" dirty="0"/>
                        <a:t>11</a:t>
                      </a:r>
                      <a:r>
                        <a:rPr kumimoji="1" lang="ja-JP" altLang="en-US" dirty="0"/>
                        <a:t>月</a:t>
                      </a:r>
                    </a:p>
                  </a:txBody>
                  <a:tcPr/>
                </a:tc>
                <a:tc>
                  <a:txBody>
                    <a:bodyPr/>
                    <a:lstStyle/>
                    <a:p>
                      <a:r>
                        <a:rPr kumimoji="1" lang="en-US" altLang="ja-JP" dirty="0"/>
                        <a:t>3</a:t>
                      </a:r>
                      <a:r>
                        <a:rPr kumimoji="1" lang="ja-JP" altLang="en-US" dirty="0"/>
                        <a:t>位：</a:t>
                      </a:r>
                      <a:r>
                        <a:rPr kumimoji="1" lang="en-US" altLang="ja-JP" dirty="0"/>
                        <a:t>10.510PFlop/s</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extLst>
                  <a:ext uri="{0D108BD9-81ED-4DB2-BD59-A6C34878D82A}">
                    <a16:rowId xmlns:a16="http://schemas.microsoft.com/office/drawing/2014/main" val="1364192028"/>
                  </a:ext>
                </a:extLst>
              </a:tr>
              <a:tr h="285750">
                <a:tc>
                  <a:txBody>
                    <a:bodyPr/>
                    <a:lstStyle/>
                    <a:p>
                      <a:r>
                        <a:rPr kumimoji="1" lang="en-US" altLang="ja-JP" dirty="0"/>
                        <a:t>2013</a:t>
                      </a:r>
                      <a:r>
                        <a:rPr kumimoji="1" lang="ja-JP" altLang="en-US" dirty="0"/>
                        <a:t>年</a:t>
                      </a:r>
                      <a:r>
                        <a:rPr kumimoji="1" lang="en-US" altLang="ja-JP" dirty="0"/>
                        <a:t>6</a:t>
                      </a:r>
                      <a:r>
                        <a:rPr kumimoji="1" lang="ja-JP" altLang="en-US" dirty="0"/>
                        <a:t>月</a:t>
                      </a:r>
                    </a:p>
                  </a:txBody>
                  <a:tcPr/>
                </a:tc>
                <a:tc>
                  <a:txBody>
                    <a:bodyPr/>
                    <a:lstStyle/>
                    <a:p>
                      <a:r>
                        <a:rPr kumimoji="1" lang="en-US" altLang="ja-JP" dirty="0"/>
                        <a:t>4</a:t>
                      </a:r>
                      <a:r>
                        <a:rPr kumimoji="1" lang="ja-JP" altLang="en-US" dirty="0"/>
                        <a:t>位：</a:t>
                      </a:r>
                      <a:r>
                        <a:rPr kumimoji="1" lang="en-US" altLang="ja-JP" dirty="0"/>
                        <a:t>10.510PFlop/s</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2078878886"/>
                  </a:ext>
                </a:extLst>
              </a:tr>
              <a:tr h="285750">
                <a:tc>
                  <a:txBody>
                    <a:bodyPr/>
                    <a:lstStyle/>
                    <a:p>
                      <a:r>
                        <a:rPr kumimoji="1" lang="en-US" altLang="ja-JP" dirty="0"/>
                        <a:t>2013</a:t>
                      </a:r>
                      <a:r>
                        <a:rPr kumimoji="1" lang="ja-JP" altLang="en-US" dirty="0"/>
                        <a:t>年</a:t>
                      </a:r>
                      <a:r>
                        <a:rPr kumimoji="1" lang="en-US" altLang="ja-JP" dirty="0"/>
                        <a:t>11</a:t>
                      </a:r>
                      <a:r>
                        <a:rPr kumimoji="1" lang="ja-JP" altLang="en-US" dirty="0"/>
                        <a:t>月</a:t>
                      </a:r>
                    </a:p>
                  </a:txBody>
                  <a:tcPr/>
                </a:tc>
                <a:tc>
                  <a:txBody>
                    <a:bodyPr/>
                    <a:lstStyle/>
                    <a:p>
                      <a:r>
                        <a:rPr kumimoji="1" lang="en-US" altLang="ja-JP" dirty="0"/>
                        <a:t>4</a:t>
                      </a:r>
                      <a:r>
                        <a:rPr kumimoji="1" lang="ja-JP" altLang="en-US" dirty="0"/>
                        <a:t>位：</a:t>
                      </a:r>
                      <a:r>
                        <a:rPr kumimoji="1" lang="en-US" altLang="ja-JP" dirty="0"/>
                        <a:t>10.510PFlop/s</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r>
                        <a:rPr kumimoji="1" lang="ja-JP" altLang="en-US" dirty="0"/>
                        <a:t>位</a:t>
                      </a:r>
                      <a:endParaRPr kumimoji="1" lang="en-US" altLang="ja-JP" dirty="0"/>
                    </a:p>
                  </a:txBody>
                  <a:tcPr/>
                </a:tc>
                <a:extLst>
                  <a:ext uri="{0D108BD9-81ED-4DB2-BD59-A6C34878D82A}">
                    <a16:rowId xmlns:a16="http://schemas.microsoft.com/office/drawing/2014/main" val="3513291287"/>
                  </a:ext>
                </a:extLst>
              </a:tr>
            </a:tbl>
          </a:graphicData>
        </a:graphic>
      </p:graphicFrame>
      <p:pic>
        <p:nvPicPr>
          <p:cNvPr id="14" name="オーディオ 13">
            <a:hlinkClick r:id="" action="ppaction://media"/>
            <a:extLst>
              <a:ext uri="{FF2B5EF4-FFF2-40B4-BE49-F238E27FC236}">
                <a16:creationId xmlns:a16="http://schemas.microsoft.com/office/drawing/2014/main" id="{F76C4910-9F73-CB18-A2AA-861C2B790D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166945167"/>
      </p:ext>
    </p:extLst>
  </p:cSld>
  <p:clrMapOvr>
    <a:masterClrMapping/>
  </p:clrMapOvr>
  <mc:AlternateContent xmlns:mc="http://schemas.openxmlformats.org/markup-compatibility/2006">
    <mc:Choice xmlns:p14="http://schemas.microsoft.com/office/powerpoint/2010/main" Requires="p14">
      <p:transition spd="slow" p14:dur="2000" advTm="58363"/>
    </mc:Choice>
    <mc:Fallback>
      <p:transition spd="slow" advTm="583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3817F4-60F0-463E-8234-4A77714A768C}"/>
              </a:ext>
            </a:extLst>
          </p:cNvPr>
          <p:cNvSpPr>
            <a:spLocks noGrp="1"/>
          </p:cNvSpPr>
          <p:nvPr>
            <p:ph type="title"/>
          </p:nvPr>
        </p:nvSpPr>
        <p:spPr/>
        <p:txBody>
          <a:bodyPr/>
          <a:lstStyle/>
          <a:p>
            <a:r>
              <a:rPr kumimoji="1" lang="ja-JP" altLang="en-US" dirty="0"/>
              <a:t>クラスタコンピューティング</a:t>
            </a:r>
          </a:p>
        </p:txBody>
      </p:sp>
      <p:sp>
        <p:nvSpPr>
          <p:cNvPr id="3" name="コンテンツ プレースホルダー 2">
            <a:extLst>
              <a:ext uri="{FF2B5EF4-FFF2-40B4-BE49-F238E27FC236}">
                <a16:creationId xmlns:a16="http://schemas.microsoft.com/office/drawing/2014/main" id="{89D729CB-4C92-4074-9B7A-392775FEB29F}"/>
              </a:ext>
            </a:extLst>
          </p:cNvPr>
          <p:cNvSpPr>
            <a:spLocks noGrp="1"/>
          </p:cNvSpPr>
          <p:nvPr>
            <p:ph idx="1"/>
          </p:nvPr>
        </p:nvSpPr>
        <p:spPr>
          <a:xfrm>
            <a:off x="1066800" y="1584000"/>
            <a:ext cx="6705600" cy="4114800"/>
          </a:xfrm>
        </p:spPr>
        <p:txBody>
          <a:bodyPr/>
          <a:lstStyle/>
          <a:p>
            <a:r>
              <a:rPr lang="en-US" altLang="ja-JP" dirty="0"/>
              <a:t>Cluster</a:t>
            </a:r>
            <a:r>
              <a:rPr lang="ja-JP" altLang="en-US" dirty="0"/>
              <a:t> </a:t>
            </a:r>
            <a:r>
              <a:rPr lang="en-US" altLang="ja-JP" dirty="0"/>
              <a:t>computing</a:t>
            </a:r>
          </a:p>
          <a:p>
            <a:pPr lvl="1"/>
            <a:r>
              <a:rPr lang="ja-JP" altLang="en-US" dirty="0"/>
              <a:t>ネットワーク接続された計算機全体を仮想的な並列計算機とする</a:t>
            </a:r>
          </a:p>
        </p:txBody>
      </p:sp>
      <p:pic>
        <p:nvPicPr>
          <p:cNvPr id="4" name="Picture 26" descr="icon-pc">
            <a:extLst>
              <a:ext uri="{FF2B5EF4-FFF2-40B4-BE49-F238E27FC236}">
                <a16:creationId xmlns:a16="http://schemas.microsoft.com/office/drawing/2014/main" id="{3356AB2A-5C25-4553-8442-5768F69B2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947" y="4542203"/>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icon-pc">
            <a:extLst>
              <a:ext uri="{FF2B5EF4-FFF2-40B4-BE49-F238E27FC236}">
                <a16:creationId xmlns:a16="http://schemas.microsoft.com/office/drawing/2014/main" id="{8154A7A7-B315-4EB0-BFBC-F4CBDC164B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703" y="3547388"/>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icon-pc">
            <a:extLst>
              <a:ext uri="{FF2B5EF4-FFF2-40B4-BE49-F238E27FC236}">
                <a16:creationId xmlns:a16="http://schemas.microsoft.com/office/drawing/2014/main" id="{5EF56B19-39F9-4753-AC67-FCDC5D643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3039" y="352494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icon-pc">
            <a:extLst>
              <a:ext uri="{FF2B5EF4-FFF2-40B4-BE49-F238E27FC236}">
                <a16:creationId xmlns:a16="http://schemas.microsoft.com/office/drawing/2014/main" id="{CAADD085-7E0A-4BE2-B384-D1AC16DE1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675" y="4527030"/>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icon-pc">
            <a:extLst>
              <a:ext uri="{FF2B5EF4-FFF2-40B4-BE49-F238E27FC236}">
                <a16:creationId xmlns:a16="http://schemas.microsoft.com/office/drawing/2014/main" id="{F596D99B-ED21-4A2F-8C13-459A40352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87" y="560407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icon-pc">
            <a:extLst>
              <a:ext uri="{FF2B5EF4-FFF2-40B4-BE49-F238E27FC236}">
                <a16:creationId xmlns:a16="http://schemas.microsoft.com/office/drawing/2014/main" id="{9B1B5CE1-7302-4F72-92E1-D6D5B6E45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830" y="5609757"/>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コネクタ 11">
            <a:extLst>
              <a:ext uri="{FF2B5EF4-FFF2-40B4-BE49-F238E27FC236}">
                <a16:creationId xmlns:a16="http://schemas.microsoft.com/office/drawing/2014/main" id="{0E6BDBB8-4A36-44C8-A4CC-2DA49D343B2E}"/>
              </a:ext>
            </a:extLst>
          </p:cNvPr>
          <p:cNvCxnSpPr/>
          <p:nvPr/>
        </p:nvCxnSpPr>
        <p:spPr bwMode="auto">
          <a:xfrm>
            <a:off x="3429000" y="4913678"/>
            <a:ext cx="3121025" cy="0"/>
          </a:xfrm>
          <a:prstGeom prst="line">
            <a:avLst/>
          </a:prstGeom>
          <a:solidFill>
            <a:schemeClr val="accent1"/>
          </a:soli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コネクタ 12">
            <a:extLst>
              <a:ext uri="{FF2B5EF4-FFF2-40B4-BE49-F238E27FC236}">
                <a16:creationId xmlns:a16="http://schemas.microsoft.com/office/drawing/2014/main" id="{60C134DC-2012-45CB-8010-70A5FEE71940}"/>
              </a:ext>
            </a:extLst>
          </p:cNvPr>
          <p:cNvCxnSpPr/>
          <p:nvPr/>
        </p:nvCxnSpPr>
        <p:spPr bwMode="auto">
          <a:xfrm flipV="1">
            <a:off x="4060604" y="4298430"/>
            <a:ext cx="1882996" cy="1250248"/>
          </a:xfrm>
          <a:prstGeom prst="line">
            <a:avLst/>
          </a:prstGeom>
          <a:solidFill>
            <a:schemeClr val="accent1"/>
          </a:soli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903CD18-5F46-4070-98F1-9D96AD221E02}"/>
              </a:ext>
            </a:extLst>
          </p:cNvPr>
          <p:cNvCxnSpPr/>
          <p:nvPr/>
        </p:nvCxnSpPr>
        <p:spPr bwMode="auto">
          <a:xfrm>
            <a:off x="4060604" y="4298430"/>
            <a:ext cx="1902103" cy="1250248"/>
          </a:xfrm>
          <a:prstGeom prst="line">
            <a:avLst/>
          </a:prstGeom>
          <a:solidFill>
            <a:schemeClr val="accent1"/>
          </a:solidFill>
          <a:ln w="349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Oval 21">
            <a:extLst>
              <a:ext uri="{FF2B5EF4-FFF2-40B4-BE49-F238E27FC236}">
                <a16:creationId xmlns:a16="http://schemas.microsoft.com/office/drawing/2014/main" id="{39D8DE3A-D244-4A49-90AF-9ADA7635F0EB}"/>
              </a:ext>
            </a:extLst>
          </p:cNvPr>
          <p:cNvSpPr>
            <a:spLocks noChangeArrowheads="1"/>
          </p:cNvSpPr>
          <p:nvPr/>
        </p:nvSpPr>
        <p:spPr bwMode="auto">
          <a:xfrm>
            <a:off x="3980085" y="4542203"/>
            <a:ext cx="2057400" cy="762000"/>
          </a:xfrm>
          <a:prstGeom prst="ellipse">
            <a:avLst/>
          </a:prstGeom>
          <a:solidFill>
            <a:srgbClr val="FF00FF"/>
          </a:solidFill>
          <a:ln w="34925">
            <a:solidFill>
              <a:schemeClr val="tx1"/>
            </a:solidFill>
            <a:round/>
            <a:headEnd/>
            <a:tailEnd/>
          </a:ln>
        </p:spPr>
        <p:txBody>
          <a:bodyPr wrap="none" anchor="ct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r>
              <a:rPr lang="ja-JP" altLang="en-US" i="0"/>
              <a:t>ネットワーク</a:t>
            </a:r>
          </a:p>
        </p:txBody>
      </p:sp>
      <p:sp>
        <p:nvSpPr>
          <p:cNvPr id="20" name="四角形: 角を丸くする 19">
            <a:extLst>
              <a:ext uri="{FF2B5EF4-FFF2-40B4-BE49-F238E27FC236}">
                <a16:creationId xmlns:a16="http://schemas.microsoft.com/office/drawing/2014/main" id="{1EDECC42-42FE-4560-8E0E-B2A9563661D8}"/>
              </a:ext>
            </a:extLst>
          </p:cNvPr>
          <p:cNvSpPr/>
          <p:nvPr/>
        </p:nvSpPr>
        <p:spPr bwMode="auto">
          <a:xfrm>
            <a:off x="2057400" y="3307830"/>
            <a:ext cx="5867400" cy="3276600"/>
          </a:xfrm>
          <a:prstGeom prst="roundRect">
            <a:avLst/>
          </a:prstGeom>
          <a:noFill/>
          <a:ln w="38100" cap="flat" cmpd="sng" algn="ctr">
            <a:solidFill>
              <a:srgbClr val="FF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16F28017-D210-4D38-BEEE-E184495C7303}"/>
              </a:ext>
            </a:extLst>
          </p:cNvPr>
          <p:cNvSpPr txBox="1"/>
          <p:nvPr/>
        </p:nvSpPr>
        <p:spPr>
          <a:xfrm>
            <a:off x="5534346" y="6255545"/>
            <a:ext cx="3381054" cy="523220"/>
          </a:xfrm>
          <a:prstGeom prst="rect">
            <a:avLst/>
          </a:prstGeom>
          <a:noFill/>
        </p:spPr>
        <p:txBody>
          <a:bodyPr wrap="none" rtlCol="0">
            <a:spAutoFit/>
          </a:bodyPr>
          <a:lstStyle/>
          <a:p>
            <a:pPr algn="l"/>
            <a:r>
              <a:rPr lang="ja-JP" altLang="en-US" sz="2800" i="0" dirty="0"/>
              <a:t>仮想的な並列計算機</a:t>
            </a:r>
            <a:endParaRPr kumimoji="1" lang="ja-JP" altLang="en-US" sz="2800" i="0" dirty="0"/>
          </a:p>
        </p:txBody>
      </p:sp>
    </p:spTree>
    <p:extLst>
      <p:ext uri="{BB962C8B-B14F-4D97-AF65-F5344CB8AC3E}">
        <p14:creationId xmlns:p14="http://schemas.microsoft.com/office/powerpoint/2010/main" val="223477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heckerboard(across)">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9A75D-853A-46AE-A599-6E7482218FA4}"/>
              </a:ext>
            </a:extLst>
          </p:cNvPr>
          <p:cNvSpPr>
            <a:spLocks noGrp="1"/>
          </p:cNvSpPr>
          <p:nvPr>
            <p:ph type="title"/>
          </p:nvPr>
        </p:nvSpPr>
        <p:spPr/>
        <p:txBody>
          <a:bodyPr/>
          <a:lstStyle/>
          <a:p>
            <a:r>
              <a:rPr kumimoji="1" lang="ja-JP" altLang="en-US" dirty="0"/>
              <a:t>クラスタコンピューティング</a:t>
            </a:r>
          </a:p>
        </p:txBody>
      </p:sp>
      <p:sp>
        <p:nvSpPr>
          <p:cNvPr id="3" name="コンテンツ プレースホルダー 2">
            <a:extLst>
              <a:ext uri="{FF2B5EF4-FFF2-40B4-BE49-F238E27FC236}">
                <a16:creationId xmlns:a16="http://schemas.microsoft.com/office/drawing/2014/main" id="{18010ABF-0907-488E-B4DE-3F1BF06A755A}"/>
              </a:ext>
            </a:extLst>
          </p:cNvPr>
          <p:cNvSpPr>
            <a:spLocks noGrp="1"/>
          </p:cNvSpPr>
          <p:nvPr>
            <p:ph idx="1"/>
          </p:nvPr>
        </p:nvSpPr>
        <p:spPr/>
        <p:txBody>
          <a:bodyPr/>
          <a:lstStyle/>
          <a:p>
            <a:r>
              <a:rPr kumimoji="1" lang="ja-JP" altLang="en-US" dirty="0"/>
              <a:t>クラスタコンピューティング</a:t>
            </a:r>
            <a:endParaRPr kumimoji="1" lang="en-US" altLang="ja-JP" dirty="0"/>
          </a:p>
          <a:p>
            <a:pPr lvl="1"/>
            <a:r>
              <a:rPr kumimoji="1" lang="ja-JP" altLang="en-US" dirty="0"/>
              <a:t>長所</a:t>
            </a:r>
            <a:endParaRPr kumimoji="1" lang="en-US" altLang="ja-JP" dirty="0"/>
          </a:p>
          <a:p>
            <a:pPr lvl="2"/>
            <a:r>
              <a:rPr lang="ja-JP" altLang="en-US" dirty="0"/>
              <a:t>安価な計算機を集めることで並列計算可能</a:t>
            </a:r>
            <a:endParaRPr lang="en-US" altLang="ja-JP" dirty="0"/>
          </a:p>
          <a:p>
            <a:pPr lvl="1"/>
            <a:r>
              <a:rPr kumimoji="1" lang="ja-JP" altLang="en-US" dirty="0"/>
              <a:t>短所</a:t>
            </a:r>
            <a:endParaRPr kumimoji="1" lang="en-US" altLang="ja-JP" dirty="0"/>
          </a:p>
          <a:p>
            <a:pPr lvl="2"/>
            <a:r>
              <a:rPr lang="ja-JP" altLang="en-US" dirty="0"/>
              <a:t>計算機間の通信が必要</a:t>
            </a:r>
            <a:endParaRPr lang="en-US" altLang="ja-JP" dirty="0"/>
          </a:p>
          <a:p>
            <a:pPr lvl="3"/>
            <a:r>
              <a:rPr kumimoji="1" lang="ja-JP" altLang="en-US" sz="2400" dirty="0"/>
              <a:t>通信遅延が起きる</a:t>
            </a:r>
            <a:endParaRPr kumimoji="1" lang="en-US" altLang="ja-JP" sz="2400" dirty="0"/>
          </a:p>
          <a:p>
            <a:pPr lvl="3"/>
            <a:r>
              <a:rPr lang="ja-JP" altLang="en-US" sz="2400" dirty="0"/>
              <a:t>ネットワークに負荷がかかる</a:t>
            </a:r>
            <a:endParaRPr kumimoji="1" lang="ja-JP" altLang="en-US" sz="2400" dirty="0"/>
          </a:p>
        </p:txBody>
      </p:sp>
    </p:spTree>
    <p:extLst>
      <p:ext uri="{BB962C8B-B14F-4D97-AF65-F5344CB8AC3E}">
        <p14:creationId xmlns:p14="http://schemas.microsoft.com/office/powerpoint/2010/main" val="3790957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5CDB1E-4A68-48C8-9E8C-DE0B712D18CD}"/>
              </a:ext>
            </a:extLst>
          </p:cNvPr>
          <p:cNvSpPr>
            <a:spLocks noGrp="1"/>
          </p:cNvSpPr>
          <p:nvPr>
            <p:ph type="title"/>
          </p:nvPr>
        </p:nvSpPr>
        <p:spPr/>
        <p:txBody>
          <a:bodyPr/>
          <a:lstStyle/>
          <a:p>
            <a:r>
              <a:rPr kumimoji="1" lang="ja-JP" altLang="en-US" dirty="0"/>
              <a:t>グリッドコンピューティング</a:t>
            </a:r>
          </a:p>
        </p:txBody>
      </p:sp>
      <p:sp>
        <p:nvSpPr>
          <p:cNvPr id="3" name="コンテンツ プレースホルダー 2">
            <a:extLst>
              <a:ext uri="{FF2B5EF4-FFF2-40B4-BE49-F238E27FC236}">
                <a16:creationId xmlns:a16="http://schemas.microsoft.com/office/drawing/2014/main" id="{816E7133-790F-4AC2-AE59-0D7976FE152F}"/>
              </a:ext>
            </a:extLst>
          </p:cNvPr>
          <p:cNvSpPr>
            <a:spLocks noGrp="1"/>
          </p:cNvSpPr>
          <p:nvPr>
            <p:ph idx="1"/>
          </p:nvPr>
        </p:nvSpPr>
        <p:spPr>
          <a:xfrm>
            <a:off x="1065600" y="1584000"/>
            <a:ext cx="7543800" cy="4114800"/>
          </a:xfrm>
        </p:spPr>
        <p:txBody>
          <a:bodyPr/>
          <a:lstStyle/>
          <a:p>
            <a:r>
              <a:rPr kumimoji="1" lang="en-US" altLang="ja-JP" dirty="0"/>
              <a:t>Grid computing</a:t>
            </a:r>
          </a:p>
          <a:p>
            <a:pPr lvl="1"/>
            <a:r>
              <a:rPr kumimoji="1" lang="ja-JP" altLang="en-US" dirty="0"/>
              <a:t>インターネット等を用いて広域的に計算機を連携し並列計算を行う</a:t>
            </a:r>
            <a:endParaRPr kumimoji="1" lang="en-US" altLang="ja-JP" dirty="0"/>
          </a:p>
          <a:p>
            <a:pPr marL="0" indent="0">
              <a:buNone/>
            </a:pPr>
            <a:endParaRPr kumimoji="1" lang="ja-JP" altLang="en-US" dirty="0"/>
          </a:p>
        </p:txBody>
      </p:sp>
      <p:cxnSp>
        <p:nvCxnSpPr>
          <p:cNvPr id="11" name="直線コネクタ 10">
            <a:extLst>
              <a:ext uri="{FF2B5EF4-FFF2-40B4-BE49-F238E27FC236}">
                <a16:creationId xmlns:a16="http://schemas.microsoft.com/office/drawing/2014/main" id="{CE7BC659-210C-4E71-8300-3F86D8939C4A}"/>
              </a:ext>
            </a:extLst>
          </p:cNvPr>
          <p:cNvCxnSpPr/>
          <p:nvPr/>
        </p:nvCxnSpPr>
        <p:spPr bwMode="auto">
          <a:xfrm>
            <a:off x="2933700" y="4931764"/>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C8A65834-09B2-4B58-B520-EE25789B4CEE}"/>
              </a:ext>
            </a:extLst>
          </p:cNvPr>
          <p:cNvCxnSpPr/>
          <p:nvPr/>
        </p:nvCxnSpPr>
        <p:spPr bwMode="auto">
          <a:xfrm rot="2700000">
            <a:off x="2933701" y="4931763"/>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48FC71BA-6E00-4279-8446-5DFE39D0BD64}"/>
              </a:ext>
            </a:extLst>
          </p:cNvPr>
          <p:cNvCxnSpPr/>
          <p:nvPr/>
        </p:nvCxnSpPr>
        <p:spPr bwMode="auto">
          <a:xfrm rot="8100000">
            <a:off x="2933702" y="4966054"/>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グループ化 12">
            <a:extLst>
              <a:ext uri="{FF2B5EF4-FFF2-40B4-BE49-F238E27FC236}">
                <a16:creationId xmlns:a16="http://schemas.microsoft.com/office/drawing/2014/main" id="{87AF20D8-FFF9-4F2A-9734-E825B2245F57}"/>
              </a:ext>
            </a:extLst>
          </p:cNvPr>
          <p:cNvGrpSpPr/>
          <p:nvPr/>
        </p:nvGrpSpPr>
        <p:grpSpPr>
          <a:xfrm>
            <a:off x="3138191" y="3492833"/>
            <a:ext cx="2880360" cy="2880360"/>
            <a:chOff x="3138191" y="3492833"/>
            <a:chExt cx="2880360" cy="2880360"/>
          </a:xfrm>
        </p:grpSpPr>
        <p:sp>
          <p:nvSpPr>
            <p:cNvPr id="6" name="楕円 5">
              <a:extLst>
                <a:ext uri="{FF2B5EF4-FFF2-40B4-BE49-F238E27FC236}">
                  <a16:creationId xmlns:a16="http://schemas.microsoft.com/office/drawing/2014/main" id="{033A290E-050A-474B-AF7E-6FE179A33B95}"/>
                </a:ext>
              </a:extLst>
            </p:cNvPr>
            <p:cNvSpPr/>
            <p:nvPr/>
          </p:nvSpPr>
          <p:spPr bwMode="auto">
            <a:xfrm>
              <a:off x="3467100" y="3828113"/>
              <a:ext cx="2209800" cy="2209800"/>
            </a:xfrm>
            <a:prstGeom prst="ellipse">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5" name="グラフィックス 4" descr="地球: アジアとオーストラリア 単色塗りつぶし">
              <a:extLst>
                <a:ext uri="{FF2B5EF4-FFF2-40B4-BE49-F238E27FC236}">
                  <a16:creationId xmlns:a16="http://schemas.microsoft.com/office/drawing/2014/main" id="{4819AD2C-8504-4327-A69B-F526D681B4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3561413"/>
              <a:ext cx="2743200" cy="2743200"/>
            </a:xfrm>
            <a:prstGeom prst="rect">
              <a:avLst/>
            </a:prstGeom>
          </p:spPr>
        </p:pic>
        <p:pic>
          <p:nvPicPr>
            <p:cNvPr id="8" name="グラフィックス 7" descr="世界 枠線">
              <a:extLst>
                <a:ext uri="{FF2B5EF4-FFF2-40B4-BE49-F238E27FC236}">
                  <a16:creationId xmlns:a16="http://schemas.microsoft.com/office/drawing/2014/main" id="{D32B062F-13EF-4B5B-BD88-1D3135EF0D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8191" y="3492833"/>
              <a:ext cx="2880360" cy="2880360"/>
            </a:xfrm>
            <a:prstGeom prst="rect">
              <a:avLst/>
            </a:prstGeom>
          </p:spPr>
        </p:pic>
      </p:grpSp>
      <p:pic>
        <p:nvPicPr>
          <p:cNvPr id="21" name="Picture 26" descr="icon-pc">
            <a:extLst>
              <a:ext uri="{FF2B5EF4-FFF2-40B4-BE49-F238E27FC236}">
                <a16:creationId xmlns:a16="http://schemas.microsoft.com/office/drawing/2014/main" id="{96F7FFDC-67DB-440B-9F10-466378A0CA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3304" y="3068018"/>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descr="icon-pc">
            <a:extLst>
              <a:ext uri="{FF2B5EF4-FFF2-40B4-BE49-F238E27FC236}">
                <a16:creationId xmlns:a16="http://schemas.microsoft.com/office/drawing/2014/main" id="{D9BD331F-5D0F-4E7E-9AFD-3D57F5DC73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5675" y="3030359"/>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6" descr="icon-pc">
            <a:extLst>
              <a:ext uri="{FF2B5EF4-FFF2-40B4-BE49-F238E27FC236}">
                <a16:creationId xmlns:a16="http://schemas.microsoft.com/office/drawing/2014/main" id="{09A01776-5C9D-4C8B-AA4C-CF278AE070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4194" y="4598702"/>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6" descr="icon-pc">
            <a:extLst>
              <a:ext uri="{FF2B5EF4-FFF2-40B4-BE49-F238E27FC236}">
                <a16:creationId xmlns:a16="http://schemas.microsoft.com/office/drawing/2014/main" id="{123E5FEE-DDFF-493D-BDDA-0AE9AC52A4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997" y="4598702"/>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descr="icon-pc">
            <a:extLst>
              <a:ext uri="{FF2B5EF4-FFF2-40B4-BE49-F238E27FC236}">
                <a16:creationId xmlns:a16="http://schemas.microsoft.com/office/drawing/2014/main" id="{507235B5-B729-496D-95E1-BD37EABA3B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6193" y="5930638"/>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6" descr="icon-pc">
            <a:extLst>
              <a:ext uri="{FF2B5EF4-FFF2-40B4-BE49-F238E27FC236}">
                <a16:creationId xmlns:a16="http://schemas.microsoft.com/office/drawing/2014/main" id="{5BFD24A8-5892-4D49-8FBF-5498A860ED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2787" y="5930638"/>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686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A5AA7A-6035-4CDA-A16D-B32CA55A1E21}"/>
              </a:ext>
            </a:extLst>
          </p:cNvPr>
          <p:cNvSpPr>
            <a:spLocks noGrp="1"/>
          </p:cNvSpPr>
          <p:nvPr>
            <p:ph type="title"/>
          </p:nvPr>
        </p:nvSpPr>
        <p:spPr/>
        <p:txBody>
          <a:bodyPr/>
          <a:lstStyle/>
          <a:p>
            <a:r>
              <a:rPr kumimoji="1" lang="ja-JP" altLang="en-US" dirty="0"/>
              <a:t>グリッドコンピューティング</a:t>
            </a:r>
          </a:p>
        </p:txBody>
      </p:sp>
      <p:cxnSp>
        <p:nvCxnSpPr>
          <p:cNvPr id="3" name="直線コネクタ 2">
            <a:extLst>
              <a:ext uri="{FF2B5EF4-FFF2-40B4-BE49-F238E27FC236}">
                <a16:creationId xmlns:a16="http://schemas.microsoft.com/office/drawing/2014/main" id="{8BCB6F95-CF49-461D-82D1-1D27F99D94C9}"/>
              </a:ext>
            </a:extLst>
          </p:cNvPr>
          <p:cNvCxnSpPr/>
          <p:nvPr/>
        </p:nvCxnSpPr>
        <p:spPr bwMode="auto">
          <a:xfrm>
            <a:off x="2927329" y="3877331"/>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直線コネクタ 3">
            <a:extLst>
              <a:ext uri="{FF2B5EF4-FFF2-40B4-BE49-F238E27FC236}">
                <a16:creationId xmlns:a16="http://schemas.microsoft.com/office/drawing/2014/main" id="{543CCD8D-BA8A-4835-8C6E-FB4F042DAB81}"/>
              </a:ext>
            </a:extLst>
          </p:cNvPr>
          <p:cNvCxnSpPr/>
          <p:nvPr/>
        </p:nvCxnSpPr>
        <p:spPr bwMode="auto">
          <a:xfrm rot="2700000">
            <a:off x="2927330" y="3877330"/>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直線コネクタ 4">
            <a:extLst>
              <a:ext uri="{FF2B5EF4-FFF2-40B4-BE49-F238E27FC236}">
                <a16:creationId xmlns:a16="http://schemas.microsoft.com/office/drawing/2014/main" id="{3B2FD7D1-A3E1-47C9-A71B-7623BA2DC3D9}"/>
              </a:ext>
            </a:extLst>
          </p:cNvPr>
          <p:cNvCxnSpPr/>
          <p:nvPr/>
        </p:nvCxnSpPr>
        <p:spPr bwMode="auto">
          <a:xfrm rot="8100000">
            <a:off x="2927331" y="3911621"/>
            <a:ext cx="32766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グループ化 5">
            <a:extLst>
              <a:ext uri="{FF2B5EF4-FFF2-40B4-BE49-F238E27FC236}">
                <a16:creationId xmlns:a16="http://schemas.microsoft.com/office/drawing/2014/main" id="{D6596F4A-1E82-4265-A1A0-7ECFE12E5F33}"/>
              </a:ext>
            </a:extLst>
          </p:cNvPr>
          <p:cNvGrpSpPr/>
          <p:nvPr/>
        </p:nvGrpSpPr>
        <p:grpSpPr>
          <a:xfrm>
            <a:off x="3131820" y="2438400"/>
            <a:ext cx="2880360" cy="2880360"/>
            <a:chOff x="3138191" y="3492833"/>
            <a:chExt cx="2880360" cy="2880360"/>
          </a:xfrm>
        </p:grpSpPr>
        <p:sp>
          <p:nvSpPr>
            <p:cNvPr id="7" name="楕円 6">
              <a:extLst>
                <a:ext uri="{FF2B5EF4-FFF2-40B4-BE49-F238E27FC236}">
                  <a16:creationId xmlns:a16="http://schemas.microsoft.com/office/drawing/2014/main" id="{25BC633E-8364-4908-9221-33A1AAB0C942}"/>
                </a:ext>
              </a:extLst>
            </p:cNvPr>
            <p:cNvSpPr/>
            <p:nvPr/>
          </p:nvSpPr>
          <p:spPr bwMode="auto">
            <a:xfrm>
              <a:off x="3467100" y="3828113"/>
              <a:ext cx="2209800" cy="2209800"/>
            </a:xfrm>
            <a:prstGeom prst="ellipse">
              <a:avLst/>
            </a:prstGeom>
            <a:solidFill>
              <a:srgbClr val="66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8" name="グラフィックス 7" descr="地球: アジアとオーストラリア 単色塗りつぶし">
              <a:extLst>
                <a:ext uri="{FF2B5EF4-FFF2-40B4-BE49-F238E27FC236}">
                  <a16:creationId xmlns:a16="http://schemas.microsoft.com/office/drawing/2014/main" id="{3DE26BDB-DDC6-4CB2-8E19-A60CEA8FAD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00400" y="3561413"/>
              <a:ext cx="2743200" cy="2743200"/>
            </a:xfrm>
            <a:prstGeom prst="rect">
              <a:avLst/>
            </a:prstGeom>
          </p:spPr>
        </p:pic>
        <p:pic>
          <p:nvPicPr>
            <p:cNvPr id="9" name="グラフィックス 8" descr="世界 枠線">
              <a:extLst>
                <a:ext uri="{FF2B5EF4-FFF2-40B4-BE49-F238E27FC236}">
                  <a16:creationId xmlns:a16="http://schemas.microsoft.com/office/drawing/2014/main" id="{6FAE07F1-DBF4-4F76-83A9-71E04B04FF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8191" y="3492833"/>
              <a:ext cx="2880360" cy="2880360"/>
            </a:xfrm>
            <a:prstGeom prst="rect">
              <a:avLst/>
            </a:prstGeom>
          </p:spPr>
        </p:pic>
      </p:grpSp>
      <p:pic>
        <p:nvPicPr>
          <p:cNvPr id="10" name="Picture 26" descr="icon-pc">
            <a:extLst>
              <a:ext uri="{FF2B5EF4-FFF2-40B4-BE49-F238E27FC236}">
                <a16:creationId xmlns:a16="http://schemas.microsoft.com/office/drawing/2014/main" id="{08ECD193-FB88-45E6-98C1-F951502A42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6933" y="2013585"/>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icon-pc">
            <a:extLst>
              <a:ext uri="{FF2B5EF4-FFF2-40B4-BE49-F238E27FC236}">
                <a16:creationId xmlns:a16="http://schemas.microsoft.com/office/drawing/2014/main" id="{216CC217-C4DF-4FDB-BFD4-9143901E89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9304" y="1975926"/>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icon-pc">
            <a:extLst>
              <a:ext uri="{FF2B5EF4-FFF2-40B4-BE49-F238E27FC236}">
                <a16:creationId xmlns:a16="http://schemas.microsoft.com/office/drawing/2014/main" id="{39A6EC7C-B7E8-4FCB-9874-BEF5AE419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7823" y="3544269"/>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icon-pc">
            <a:extLst>
              <a:ext uri="{FF2B5EF4-FFF2-40B4-BE49-F238E27FC236}">
                <a16:creationId xmlns:a16="http://schemas.microsoft.com/office/drawing/2014/main" id="{F979A4F8-DC9D-4FCF-AE60-FEE109B7AF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0626" y="3544269"/>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icon-pc">
            <a:extLst>
              <a:ext uri="{FF2B5EF4-FFF2-40B4-BE49-F238E27FC236}">
                <a16:creationId xmlns:a16="http://schemas.microsoft.com/office/drawing/2014/main" id="{319A5627-413B-442E-9597-3319663020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9822" y="4876205"/>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6" descr="icon-pc">
            <a:extLst>
              <a:ext uri="{FF2B5EF4-FFF2-40B4-BE49-F238E27FC236}">
                <a16:creationId xmlns:a16="http://schemas.microsoft.com/office/drawing/2014/main" id="{7F326EF7-15B3-4B88-A824-7EFF2269B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6416" y="4876205"/>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グループ化 15">
            <a:extLst>
              <a:ext uri="{FF2B5EF4-FFF2-40B4-BE49-F238E27FC236}">
                <a16:creationId xmlns:a16="http://schemas.microsoft.com/office/drawing/2014/main" id="{A5DAB1E2-DE0B-4CE7-BDA7-D0A158445D5E}"/>
              </a:ext>
            </a:extLst>
          </p:cNvPr>
          <p:cNvGrpSpPr/>
          <p:nvPr/>
        </p:nvGrpSpPr>
        <p:grpSpPr>
          <a:xfrm>
            <a:off x="5976953" y="3091865"/>
            <a:ext cx="1080000" cy="1383119"/>
            <a:chOff x="7200000" y="2936881"/>
            <a:chExt cx="1080000" cy="1383119"/>
          </a:xfrm>
        </p:grpSpPr>
        <p:cxnSp>
          <p:nvCxnSpPr>
            <p:cNvPr id="17" name="直線コネクタ 16">
              <a:extLst>
                <a:ext uri="{FF2B5EF4-FFF2-40B4-BE49-F238E27FC236}">
                  <a16:creationId xmlns:a16="http://schemas.microsoft.com/office/drawing/2014/main" id="{6084DB78-2D09-427A-BB84-630A130923A2}"/>
                </a:ext>
              </a:extLst>
            </p:cNvPr>
            <p:cNvCxnSpPr/>
            <p:nvPr/>
          </p:nvCxnSpPr>
          <p:spPr bwMode="auto">
            <a:xfrm flipH="1">
              <a:off x="7200000" y="3240000"/>
              <a:ext cx="1080000" cy="108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8" name="図 17">
              <a:extLst>
                <a:ext uri="{FF2B5EF4-FFF2-40B4-BE49-F238E27FC236}">
                  <a16:creationId xmlns:a16="http://schemas.microsoft.com/office/drawing/2014/main" id="{E739E147-1B17-47E7-B065-8FDB676233B8}"/>
                </a:ext>
              </a:extLst>
            </p:cNvPr>
            <p:cNvPicPr>
              <a:picLocks/>
            </p:cNvPicPr>
            <p:nvPr/>
          </p:nvPicPr>
          <p:blipFill>
            <a:blip r:embed="rId8"/>
            <a:stretch>
              <a:fillRect/>
            </a:stretch>
          </p:blipFill>
          <p:spPr>
            <a:xfrm flipV="1">
              <a:off x="7200000" y="3240000"/>
              <a:ext cx="1080000" cy="1080000"/>
            </a:xfrm>
            <a:prstGeom prst="rect">
              <a:avLst/>
            </a:prstGeom>
          </p:spPr>
        </p:pic>
        <p:sp>
          <p:nvSpPr>
            <p:cNvPr id="19" name="テキスト ボックス 18">
              <a:extLst>
                <a:ext uri="{FF2B5EF4-FFF2-40B4-BE49-F238E27FC236}">
                  <a16:creationId xmlns:a16="http://schemas.microsoft.com/office/drawing/2014/main" id="{EE916899-9604-478C-9E4B-AB617C784D1C}"/>
                </a:ext>
              </a:extLst>
            </p:cNvPr>
            <p:cNvSpPr txBox="1"/>
            <p:nvPr/>
          </p:nvSpPr>
          <p:spPr>
            <a:xfrm>
              <a:off x="7339890" y="2936881"/>
              <a:ext cx="800219" cy="461665"/>
            </a:xfrm>
            <a:prstGeom prst="rect">
              <a:avLst/>
            </a:prstGeom>
            <a:noFill/>
          </p:spPr>
          <p:txBody>
            <a:bodyPr wrap="none" rtlCol="0">
              <a:spAutoFit/>
            </a:bodyPr>
            <a:lstStyle/>
            <a:p>
              <a:pPr algn="l"/>
              <a:r>
                <a:rPr lang="ja-JP" altLang="en-US" sz="2400" i="0" dirty="0"/>
                <a:t>故障</a:t>
              </a:r>
              <a:endParaRPr kumimoji="1" lang="ja-JP" altLang="en-US" sz="2400" i="0" dirty="0"/>
            </a:p>
          </p:txBody>
        </p:sp>
      </p:grpSp>
      <p:pic>
        <p:nvPicPr>
          <p:cNvPr id="20" name="Picture 21" descr="人">
            <a:extLst>
              <a:ext uri="{FF2B5EF4-FFF2-40B4-BE49-F238E27FC236}">
                <a16:creationId xmlns:a16="http://schemas.microsoft.com/office/drawing/2014/main" id="{15766431-EFEC-44D9-ADA4-5A62532496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9010" y="3658569"/>
            <a:ext cx="63976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22">
            <a:extLst>
              <a:ext uri="{FF2B5EF4-FFF2-40B4-BE49-F238E27FC236}">
                <a16:creationId xmlns:a16="http://schemas.microsoft.com/office/drawing/2014/main" id="{6169BE90-D06F-47C3-BD80-87B7B9A80B86}"/>
              </a:ext>
            </a:extLst>
          </p:cNvPr>
          <p:cNvGrpSpPr/>
          <p:nvPr/>
        </p:nvGrpSpPr>
        <p:grpSpPr>
          <a:xfrm>
            <a:off x="7230736" y="2472590"/>
            <a:ext cx="1343638" cy="893318"/>
            <a:chOff x="7230736" y="2472590"/>
            <a:chExt cx="1343638" cy="893318"/>
          </a:xfrm>
        </p:grpSpPr>
        <p:sp>
          <p:nvSpPr>
            <p:cNvPr id="21" name="吹き出し: 角を丸めた四角形 20">
              <a:extLst>
                <a:ext uri="{FF2B5EF4-FFF2-40B4-BE49-F238E27FC236}">
                  <a16:creationId xmlns:a16="http://schemas.microsoft.com/office/drawing/2014/main" id="{99F04410-E1DC-44AC-BACB-026FF301C6DF}"/>
                </a:ext>
              </a:extLst>
            </p:cNvPr>
            <p:cNvSpPr/>
            <p:nvPr/>
          </p:nvSpPr>
          <p:spPr bwMode="auto">
            <a:xfrm>
              <a:off x="7315200" y="2904243"/>
              <a:ext cx="800219" cy="461665"/>
            </a:xfrm>
            <a:prstGeom prst="wedgeRoundRectCallout">
              <a:avLst>
                <a:gd name="adj1" fmla="val -84372"/>
                <a:gd name="adj2" fmla="val 107958"/>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a:t>
              </a:r>
            </a:p>
          </p:txBody>
        </p:sp>
        <p:sp>
          <p:nvSpPr>
            <p:cNvPr id="22" name="テキスト ボックス 21">
              <a:extLst>
                <a:ext uri="{FF2B5EF4-FFF2-40B4-BE49-F238E27FC236}">
                  <a16:creationId xmlns:a16="http://schemas.microsoft.com/office/drawing/2014/main" id="{EFC37048-2E8D-4120-AF28-BFDBA26F746F}"/>
                </a:ext>
              </a:extLst>
            </p:cNvPr>
            <p:cNvSpPr txBox="1"/>
            <p:nvPr/>
          </p:nvSpPr>
          <p:spPr>
            <a:xfrm>
              <a:off x="7230736" y="2472590"/>
              <a:ext cx="1343638" cy="461665"/>
            </a:xfrm>
            <a:prstGeom prst="rect">
              <a:avLst/>
            </a:prstGeom>
            <a:noFill/>
          </p:spPr>
          <p:txBody>
            <a:bodyPr wrap="none" rtlCol="0">
              <a:spAutoFit/>
            </a:bodyPr>
            <a:lstStyle/>
            <a:p>
              <a:pPr algn="l"/>
              <a:r>
                <a:rPr kumimoji="1" lang="ja-JP" altLang="en-US" sz="2400" i="0" dirty="0"/>
                <a:t>返事無し</a:t>
              </a:r>
            </a:p>
          </p:txBody>
        </p:sp>
      </p:grpSp>
      <p:sp>
        <p:nvSpPr>
          <p:cNvPr id="25" name="思考の吹き出し: 雲形 24">
            <a:extLst>
              <a:ext uri="{FF2B5EF4-FFF2-40B4-BE49-F238E27FC236}">
                <a16:creationId xmlns:a16="http://schemas.microsoft.com/office/drawing/2014/main" id="{7A8F413D-A1D9-488E-B291-FBE98F8066DD}"/>
              </a:ext>
            </a:extLst>
          </p:cNvPr>
          <p:cNvSpPr/>
          <p:nvPr/>
        </p:nvSpPr>
        <p:spPr bwMode="auto">
          <a:xfrm>
            <a:off x="186531" y="1544941"/>
            <a:ext cx="4343400" cy="1397655"/>
          </a:xfrm>
          <a:prstGeom prst="cloudCallout">
            <a:avLst>
              <a:gd name="adj1" fmla="val -22480"/>
              <a:gd name="adj2" fmla="val 83950"/>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止まってるの？</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400" i="0" dirty="0">
                <a:effectLst>
                  <a:outerShdw blurRad="38100" dist="38100" dir="2700000" algn="tl">
                    <a:srgbClr val="000000">
                      <a:alpha val="43137"/>
                    </a:srgbClr>
                  </a:outerShdw>
                </a:effectLst>
              </a:rPr>
              <a:t>それとも遅いだけ？</a:t>
            </a:r>
            <a:endParaRPr kumimoji="1" lang="ja-JP" alt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grpSp>
        <p:nvGrpSpPr>
          <p:cNvPr id="26" name="グループ化 25">
            <a:extLst>
              <a:ext uri="{FF2B5EF4-FFF2-40B4-BE49-F238E27FC236}">
                <a16:creationId xmlns:a16="http://schemas.microsoft.com/office/drawing/2014/main" id="{6E1AF6EE-9EAF-4E75-B43A-7854BDE611EF}"/>
              </a:ext>
            </a:extLst>
          </p:cNvPr>
          <p:cNvGrpSpPr/>
          <p:nvPr/>
        </p:nvGrpSpPr>
        <p:grpSpPr>
          <a:xfrm>
            <a:off x="5610376" y="4412806"/>
            <a:ext cx="1080000" cy="1383119"/>
            <a:chOff x="7200000" y="2936881"/>
            <a:chExt cx="1080000" cy="1383119"/>
          </a:xfrm>
        </p:grpSpPr>
        <p:cxnSp>
          <p:nvCxnSpPr>
            <p:cNvPr id="27" name="直線コネクタ 26">
              <a:extLst>
                <a:ext uri="{FF2B5EF4-FFF2-40B4-BE49-F238E27FC236}">
                  <a16:creationId xmlns:a16="http://schemas.microsoft.com/office/drawing/2014/main" id="{25875DB2-53AF-4E09-BD34-AA2B9E057085}"/>
                </a:ext>
              </a:extLst>
            </p:cNvPr>
            <p:cNvCxnSpPr/>
            <p:nvPr/>
          </p:nvCxnSpPr>
          <p:spPr bwMode="auto">
            <a:xfrm flipH="1">
              <a:off x="7200000" y="3240000"/>
              <a:ext cx="1080000" cy="108000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図 27">
              <a:extLst>
                <a:ext uri="{FF2B5EF4-FFF2-40B4-BE49-F238E27FC236}">
                  <a16:creationId xmlns:a16="http://schemas.microsoft.com/office/drawing/2014/main" id="{A1AE75D9-7535-4697-9F37-C92815FB6398}"/>
                </a:ext>
              </a:extLst>
            </p:cNvPr>
            <p:cNvPicPr>
              <a:picLocks/>
            </p:cNvPicPr>
            <p:nvPr/>
          </p:nvPicPr>
          <p:blipFill>
            <a:blip r:embed="rId8"/>
            <a:stretch>
              <a:fillRect/>
            </a:stretch>
          </p:blipFill>
          <p:spPr>
            <a:xfrm flipV="1">
              <a:off x="7200000" y="3240000"/>
              <a:ext cx="1080000" cy="1080000"/>
            </a:xfrm>
            <a:prstGeom prst="rect">
              <a:avLst/>
            </a:prstGeom>
          </p:spPr>
        </p:pic>
        <p:sp>
          <p:nvSpPr>
            <p:cNvPr id="29" name="テキスト ボックス 28">
              <a:extLst>
                <a:ext uri="{FF2B5EF4-FFF2-40B4-BE49-F238E27FC236}">
                  <a16:creationId xmlns:a16="http://schemas.microsoft.com/office/drawing/2014/main" id="{E427D315-0241-4EA6-9A8F-A829AA883A8C}"/>
                </a:ext>
              </a:extLst>
            </p:cNvPr>
            <p:cNvSpPr txBox="1"/>
            <p:nvPr/>
          </p:nvSpPr>
          <p:spPr>
            <a:xfrm>
              <a:off x="7339890" y="2936881"/>
              <a:ext cx="800219" cy="461665"/>
            </a:xfrm>
            <a:prstGeom prst="rect">
              <a:avLst/>
            </a:prstGeom>
            <a:noFill/>
          </p:spPr>
          <p:txBody>
            <a:bodyPr wrap="none" rtlCol="0">
              <a:spAutoFit/>
            </a:bodyPr>
            <a:lstStyle/>
            <a:p>
              <a:pPr algn="l"/>
              <a:r>
                <a:rPr lang="ja-JP" altLang="en-US" sz="2400" i="0" dirty="0"/>
                <a:t>故障</a:t>
              </a:r>
              <a:endParaRPr kumimoji="1" lang="ja-JP" altLang="en-US" sz="2400" i="0" dirty="0"/>
            </a:p>
          </p:txBody>
        </p:sp>
      </p:grpSp>
      <p:grpSp>
        <p:nvGrpSpPr>
          <p:cNvPr id="30" name="グループ化 29">
            <a:extLst>
              <a:ext uri="{FF2B5EF4-FFF2-40B4-BE49-F238E27FC236}">
                <a16:creationId xmlns:a16="http://schemas.microsoft.com/office/drawing/2014/main" id="{AD9DDFCB-089A-47AD-AC47-597A11E37B68}"/>
              </a:ext>
            </a:extLst>
          </p:cNvPr>
          <p:cNvGrpSpPr/>
          <p:nvPr/>
        </p:nvGrpSpPr>
        <p:grpSpPr>
          <a:xfrm>
            <a:off x="7056953" y="3981153"/>
            <a:ext cx="1880643" cy="893318"/>
            <a:chOff x="7230736" y="2472590"/>
            <a:chExt cx="1880643" cy="893318"/>
          </a:xfrm>
        </p:grpSpPr>
        <p:sp>
          <p:nvSpPr>
            <p:cNvPr id="31" name="吹き出し: 角を丸めた四角形 30">
              <a:extLst>
                <a:ext uri="{FF2B5EF4-FFF2-40B4-BE49-F238E27FC236}">
                  <a16:creationId xmlns:a16="http://schemas.microsoft.com/office/drawing/2014/main" id="{20EB503C-A2BE-4FCF-B38D-4EFAC13583A9}"/>
                </a:ext>
              </a:extLst>
            </p:cNvPr>
            <p:cNvSpPr/>
            <p:nvPr/>
          </p:nvSpPr>
          <p:spPr bwMode="auto">
            <a:xfrm>
              <a:off x="7315200" y="2904243"/>
              <a:ext cx="1343638" cy="461665"/>
            </a:xfrm>
            <a:prstGeom prst="wedgeRoundRectCallout">
              <a:avLst>
                <a:gd name="adj1" fmla="val -84372"/>
                <a:gd name="adj2" fmla="val 107958"/>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B7C2FF8C-4398-4992-9F12-54C575412591}"/>
                </a:ext>
              </a:extLst>
            </p:cNvPr>
            <p:cNvSpPr txBox="1"/>
            <p:nvPr/>
          </p:nvSpPr>
          <p:spPr>
            <a:xfrm>
              <a:off x="7230736" y="2472590"/>
              <a:ext cx="1880643" cy="461665"/>
            </a:xfrm>
            <a:prstGeom prst="rect">
              <a:avLst/>
            </a:prstGeom>
            <a:noFill/>
          </p:spPr>
          <p:txBody>
            <a:bodyPr wrap="none" rtlCol="0">
              <a:spAutoFit/>
            </a:bodyPr>
            <a:lstStyle/>
            <a:p>
              <a:pPr algn="l"/>
              <a:r>
                <a:rPr kumimoji="1" lang="ja-JP" altLang="en-US" sz="2400" i="0" dirty="0"/>
                <a:t>でたらめな答</a:t>
              </a:r>
            </a:p>
          </p:txBody>
        </p:sp>
      </p:grpSp>
      <p:sp>
        <p:nvSpPr>
          <p:cNvPr id="33" name="思考の吹き出し: 雲形 32">
            <a:extLst>
              <a:ext uri="{FF2B5EF4-FFF2-40B4-BE49-F238E27FC236}">
                <a16:creationId xmlns:a16="http://schemas.microsoft.com/office/drawing/2014/main" id="{42FED1AA-2FFC-42E6-A510-D28FBE95CCD1}"/>
              </a:ext>
            </a:extLst>
          </p:cNvPr>
          <p:cNvSpPr/>
          <p:nvPr/>
        </p:nvSpPr>
        <p:spPr bwMode="auto">
          <a:xfrm>
            <a:off x="396521" y="4875153"/>
            <a:ext cx="2838688" cy="1397655"/>
          </a:xfrm>
          <a:prstGeom prst="cloudCallout">
            <a:avLst>
              <a:gd name="adj1" fmla="val -17727"/>
              <a:gd name="adj2" fmla="val -73711"/>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400" i="0" dirty="0">
                <a:effectLst>
                  <a:outerShdw blurRad="38100" dist="38100" dir="2700000" algn="tl">
                    <a:srgbClr val="000000">
                      <a:alpha val="43137"/>
                    </a:srgbClr>
                  </a:outerShdw>
                </a:effectLst>
              </a:rPr>
              <a:t>この答えは</a:t>
            </a:r>
            <a:endParaRPr lang="en-US" altLang="ja-JP" sz="2400" i="0"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400" i="0" dirty="0">
                <a:effectLst>
                  <a:outerShdw blurRad="38100" dist="38100" dir="2700000" algn="tl">
                    <a:srgbClr val="000000">
                      <a:alpha val="43137"/>
                    </a:srgbClr>
                  </a:outerShdw>
                </a:effectLst>
              </a:rPr>
              <a:t>正しいの？</a:t>
            </a:r>
            <a:endParaRPr kumimoji="1" lang="en-US" altLang="ja-JP" sz="24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350B043F-4B79-46BF-98DE-B2EB14FB5CE4}"/>
              </a:ext>
            </a:extLst>
          </p:cNvPr>
          <p:cNvSpPr txBox="1"/>
          <p:nvPr/>
        </p:nvSpPr>
        <p:spPr>
          <a:xfrm>
            <a:off x="2870524" y="6092221"/>
            <a:ext cx="6133410" cy="523220"/>
          </a:xfrm>
          <a:prstGeom prst="rect">
            <a:avLst/>
          </a:prstGeom>
          <a:noFill/>
        </p:spPr>
        <p:txBody>
          <a:bodyPr wrap="none" rtlCol="0">
            <a:spAutoFit/>
          </a:bodyPr>
          <a:lstStyle/>
          <a:p>
            <a:pPr algn="l"/>
            <a:r>
              <a:rPr kumimoji="1" lang="ja-JP" altLang="en-US" sz="2800" i="0" dirty="0"/>
              <a:t>計算機が故障しても修理・交換できない</a:t>
            </a:r>
          </a:p>
        </p:txBody>
      </p:sp>
    </p:spTree>
    <p:extLst>
      <p:ext uri="{BB962C8B-B14F-4D97-AF65-F5344CB8AC3E}">
        <p14:creationId xmlns:p14="http://schemas.microsoft.com/office/powerpoint/2010/main" val="31671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heckerboard(across)">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checkerboard(across)">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checkerboard(across)">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heckerboard(across)">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3" grpId="0" animBg="1"/>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B9A75D-853A-46AE-A599-6E7482218FA4}"/>
              </a:ext>
            </a:extLst>
          </p:cNvPr>
          <p:cNvSpPr>
            <a:spLocks noGrp="1"/>
          </p:cNvSpPr>
          <p:nvPr>
            <p:ph type="title"/>
          </p:nvPr>
        </p:nvSpPr>
        <p:spPr/>
        <p:txBody>
          <a:bodyPr/>
          <a:lstStyle/>
          <a:p>
            <a:r>
              <a:rPr kumimoji="1" lang="ja-JP" altLang="en-US" dirty="0"/>
              <a:t>グリッドコンピューティング</a:t>
            </a:r>
          </a:p>
        </p:txBody>
      </p:sp>
      <p:sp>
        <p:nvSpPr>
          <p:cNvPr id="3" name="コンテンツ プレースホルダー 2">
            <a:extLst>
              <a:ext uri="{FF2B5EF4-FFF2-40B4-BE49-F238E27FC236}">
                <a16:creationId xmlns:a16="http://schemas.microsoft.com/office/drawing/2014/main" id="{18010ABF-0907-488E-B4DE-3F1BF06A755A}"/>
              </a:ext>
            </a:extLst>
          </p:cNvPr>
          <p:cNvSpPr>
            <a:spLocks noGrp="1"/>
          </p:cNvSpPr>
          <p:nvPr>
            <p:ph idx="1"/>
          </p:nvPr>
        </p:nvSpPr>
        <p:spPr/>
        <p:txBody>
          <a:bodyPr/>
          <a:lstStyle/>
          <a:p>
            <a:r>
              <a:rPr lang="ja-JP" altLang="en-US" dirty="0"/>
              <a:t>グリッド</a:t>
            </a:r>
            <a:r>
              <a:rPr kumimoji="1" lang="ja-JP" altLang="en-US" dirty="0"/>
              <a:t>コンピューティング</a:t>
            </a:r>
            <a:endParaRPr kumimoji="1" lang="en-US" altLang="ja-JP" dirty="0"/>
          </a:p>
          <a:p>
            <a:pPr lvl="1"/>
            <a:r>
              <a:rPr kumimoji="1" lang="ja-JP" altLang="en-US" dirty="0"/>
              <a:t>長所</a:t>
            </a:r>
            <a:endParaRPr kumimoji="1" lang="en-US" altLang="ja-JP" dirty="0"/>
          </a:p>
          <a:p>
            <a:pPr lvl="2"/>
            <a:r>
              <a:rPr lang="ja-JP" altLang="en-US" dirty="0"/>
              <a:t>非常に多くの計算機を利用可能</a:t>
            </a:r>
            <a:endParaRPr lang="en-US" altLang="ja-JP" dirty="0"/>
          </a:p>
          <a:p>
            <a:pPr lvl="1"/>
            <a:r>
              <a:rPr kumimoji="1" lang="ja-JP" altLang="en-US" dirty="0"/>
              <a:t>短所</a:t>
            </a:r>
            <a:endParaRPr kumimoji="1" lang="en-US" altLang="ja-JP" dirty="0"/>
          </a:p>
          <a:p>
            <a:pPr lvl="2"/>
            <a:r>
              <a:rPr lang="ja-JP" altLang="en-US" dirty="0"/>
              <a:t>通信遅延が非常に大きい</a:t>
            </a:r>
            <a:endParaRPr lang="en-US" altLang="ja-JP" dirty="0"/>
          </a:p>
          <a:p>
            <a:pPr lvl="2"/>
            <a:r>
              <a:rPr lang="ja-JP" altLang="en-US" dirty="0"/>
              <a:t>全ての計算機を管理できない</a:t>
            </a:r>
            <a:endParaRPr lang="en-US" altLang="ja-JP" dirty="0"/>
          </a:p>
          <a:p>
            <a:pPr lvl="3"/>
            <a:r>
              <a:rPr lang="ja-JP" altLang="en-US" sz="2400" dirty="0"/>
              <a:t>計算機が故障しても修理・交換できない</a:t>
            </a:r>
            <a:endParaRPr lang="en-US" altLang="ja-JP" sz="2400" dirty="0"/>
          </a:p>
        </p:txBody>
      </p:sp>
      <p:sp>
        <p:nvSpPr>
          <p:cNvPr id="4" name="テキスト ボックス 3">
            <a:extLst>
              <a:ext uri="{FF2B5EF4-FFF2-40B4-BE49-F238E27FC236}">
                <a16:creationId xmlns:a16="http://schemas.microsoft.com/office/drawing/2014/main" id="{C1587A27-5295-4249-A324-0C8775FC74B5}"/>
              </a:ext>
            </a:extLst>
          </p:cNvPr>
          <p:cNvSpPr txBox="1"/>
          <p:nvPr/>
        </p:nvSpPr>
        <p:spPr>
          <a:xfrm>
            <a:off x="2798117" y="5599093"/>
            <a:ext cx="3547766" cy="954107"/>
          </a:xfrm>
          <a:prstGeom prst="rect">
            <a:avLst/>
          </a:prstGeom>
          <a:noFill/>
        </p:spPr>
        <p:txBody>
          <a:bodyPr wrap="none" rtlCol="0">
            <a:spAutoFit/>
          </a:bodyPr>
          <a:lstStyle/>
          <a:p>
            <a:pPr algn="l"/>
            <a:r>
              <a:rPr kumimoji="1" lang="ja-JP" altLang="en-US" sz="2800" i="0" dirty="0"/>
              <a:t>故障することを前提に</a:t>
            </a:r>
            <a:endParaRPr kumimoji="1" lang="en-US" altLang="ja-JP" sz="2800" i="0" dirty="0"/>
          </a:p>
          <a:p>
            <a:pPr algn="l"/>
            <a:r>
              <a:rPr lang="ja-JP" altLang="en-US" sz="2800" i="0" dirty="0"/>
              <a:t>処理を行う必用がある</a:t>
            </a:r>
            <a:endParaRPr kumimoji="1" lang="ja-JP" altLang="en-US" sz="2800" i="0" dirty="0"/>
          </a:p>
        </p:txBody>
      </p:sp>
    </p:spTree>
    <p:extLst>
      <p:ext uri="{BB962C8B-B14F-4D97-AF65-F5344CB8AC3E}">
        <p14:creationId xmlns:p14="http://schemas.microsoft.com/office/powerpoint/2010/main" val="247479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8A417-1F03-4068-8721-3E4EC18C9AB5}"/>
              </a:ext>
            </a:extLst>
          </p:cNvPr>
          <p:cNvSpPr>
            <a:spLocks noGrp="1"/>
          </p:cNvSpPr>
          <p:nvPr>
            <p:ph type="title"/>
          </p:nvPr>
        </p:nvSpPr>
        <p:spPr/>
        <p:txBody>
          <a:bodyPr/>
          <a:lstStyle/>
          <a:p>
            <a:r>
              <a:rPr lang="ja-JP" altLang="en-US" dirty="0"/>
              <a:t>クラスタコンピューティングと</a:t>
            </a:r>
            <a:br>
              <a:rPr lang="en-US" altLang="ja-JP" dirty="0"/>
            </a:br>
            <a:r>
              <a:rPr lang="ja-JP" altLang="en-US" dirty="0"/>
              <a:t>グリッドコンピューティング</a:t>
            </a:r>
            <a:endParaRPr kumimoji="1" lang="ja-JP" altLang="en-US" dirty="0"/>
          </a:p>
        </p:txBody>
      </p:sp>
      <p:graphicFrame>
        <p:nvGraphicFramePr>
          <p:cNvPr id="3" name="表 3">
            <a:extLst>
              <a:ext uri="{FF2B5EF4-FFF2-40B4-BE49-F238E27FC236}">
                <a16:creationId xmlns:a16="http://schemas.microsoft.com/office/drawing/2014/main" id="{82C73BDA-3A5F-4AED-962C-317E8EF89C68}"/>
              </a:ext>
            </a:extLst>
          </p:cNvPr>
          <p:cNvGraphicFramePr>
            <a:graphicFrameLocks noGrp="1"/>
          </p:cNvGraphicFramePr>
          <p:nvPr/>
        </p:nvGraphicFramePr>
        <p:xfrm>
          <a:off x="320550" y="3124200"/>
          <a:ext cx="8594849" cy="3139440"/>
        </p:xfrm>
        <a:graphic>
          <a:graphicData uri="http://schemas.openxmlformats.org/drawingml/2006/table">
            <a:tbl>
              <a:tblPr firstRow="1" bandRow="1">
                <a:tableStyleId>{5C22544A-7EE6-4342-B048-85BDC9FD1C3A}</a:tableStyleId>
              </a:tblPr>
              <a:tblGrid>
                <a:gridCol w="2435759">
                  <a:extLst>
                    <a:ext uri="{9D8B030D-6E8A-4147-A177-3AD203B41FA5}">
                      <a16:colId xmlns:a16="http://schemas.microsoft.com/office/drawing/2014/main" val="2127707151"/>
                    </a:ext>
                  </a:extLst>
                </a:gridCol>
                <a:gridCol w="3079545">
                  <a:extLst>
                    <a:ext uri="{9D8B030D-6E8A-4147-A177-3AD203B41FA5}">
                      <a16:colId xmlns:a16="http://schemas.microsoft.com/office/drawing/2014/main" val="4207805648"/>
                    </a:ext>
                  </a:extLst>
                </a:gridCol>
                <a:gridCol w="3079545">
                  <a:extLst>
                    <a:ext uri="{9D8B030D-6E8A-4147-A177-3AD203B41FA5}">
                      <a16:colId xmlns:a16="http://schemas.microsoft.com/office/drawing/2014/main" val="2957240958"/>
                    </a:ext>
                  </a:extLst>
                </a:gridCol>
              </a:tblGrid>
              <a:tr h="370840">
                <a:tc>
                  <a:txBody>
                    <a:bodyPr/>
                    <a:lstStyle/>
                    <a:p>
                      <a:endParaRPr kumimoji="1" lang="ja-JP" altLang="en-US"/>
                    </a:p>
                  </a:txBody>
                  <a:tcPr/>
                </a:tc>
                <a:tc>
                  <a:txBody>
                    <a:bodyPr/>
                    <a:lstStyle/>
                    <a:p>
                      <a:r>
                        <a:rPr kumimoji="1" lang="ja-JP" altLang="en-US" sz="2000" dirty="0"/>
                        <a:t>クラスタコンピューティング</a:t>
                      </a:r>
                    </a:p>
                  </a:txBody>
                  <a:tcPr/>
                </a:tc>
                <a:tc>
                  <a:txBody>
                    <a:bodyPr/>
                    <a:lstStyle/>
                    <a:p>
                      <a:r>
                        <a:rPr kumimoji="1" lang="ja-JP" altLang="en-US" sz="2000" dirty="0"/>
                        <a:t>グリッドコンピューティング</a:t>
                      </a:r>
                    </a:p>
                  </a:txBody>
                  <a:tcPr/>
                </a:tc>
                <a:extLst>
                  <a:ext uri="{0D108BD9-81ED-4DB2-BD59-A6C34878D82A}">
                    <a16:rowId xmlns:a16="http://schemas.microsoft.com/office/drawing/2014/main" val="2943046972"/>
                  </a:ext>
                </a:extLst>
              </a:tr>
              <a:tr h="370840">
                <a:tc>
                  <a:txBody>
                    <a:bodyPr/>
                    <a:lstStyle/>
                    <a:p>
                      <a:r>
                        <a:rPr kumimoji="1" lang="ja-JP" altLang="en-US" sz="2400" dirty="0"/>
                        <a:t>規模</a:t>
                      </a:r>
                    </a:p>
                  </a:txBody>
                  <a:tcPr/>
                </a:tc>
                <a:tc>
                  <a:txBody>
                    <a:bodyPr/>
                    <a:lstStyle/>
                    <a:p>
                      <a:r>
                        <a:rPr kumimoji="1" lang="ja-JP" altLang="en-US" sz="2400" dirty="0"/>
                        <a:t>数十台～数百台</a:t>
                      </a:r>
                    </a:p>
                  </a:txBody>
                  <a:tcPr/>
                </a:tc>
                <a:tc>
                  <a:txBody>
                    <a:bodyPr/>
                    <a:lstStyle/>
                    <a:p>
                      <a:r>
                        <a:rPr kumimoji="1" lang="ja-JP" altLang="en-US" sz="2400" dirty="0"/>
                        <a:t>数千台～数万台</a:t>
                      </a:r>
                    </a:p>
                  </a:txBody>
                  <a:tcPr/>
                </a:tc>
                <a:extLst>
                  <a:ext uri="{0D108BD9-81ED-4DB2-BD59-A6C34878D82A}">
                    <a16:rowId xmlns:a16="http://schemas.microsoft.com/office/drawing/2014/main" val="2791306646"/>
                  </a:ext>
                </a:extLst>
              </a:tr>
              <a:tr h="370840">
                <a:tc>
                  <a:txBody>
                    <a:bodyPr/>
                    <a:lstStyle/>
                    <a:p>
                      <a:r>
                        <a:rPr kumimoji="1" lang="ja-JP" altLang="en-US" sz="2400" dirty="0"/>
                        <a:t>使用する計算機</a:t>
                      </a:r>
                    </a:p>
                  </a:txBody>
                  <a:tcPr/>
                </a:tc>
                <a:tc>
                  <a:txBody>
                    <a:bodyPr/>
                    <a:lstStyle/>
                    <a:p>
                      <a:r>
                        <a:rPr kumimoji="1" lang="ja-JP" altLang="en-US" sz="2400" dirty="0"/>
                        <a:t>組織内の計算機</a:t>
                      </a:r>
                    </a:p>
                  </a:txBody>
                  <a:tcPr/>
                </a:tc>
                <a:tc>
                  <a:txBody>
                    <a:bodyPr/>
                    <a:lstStyle/>
                    <a:p>
                      <a:r>
                        <a:rPr kumimoji="1" lang="ja-JP" altLang="en-US" sz="2400" dirty="0"/>
                        <a:t>世界中の計算機</a:t>
                      </a:r>
                    </a:p>
                  </a:txBody>
                  <a:tcPr/>
                </a:tc>
                <a:extLst>
                  <a:ext uri="{0D108BD9-81ED-4DB2-BD59-A6C34878D82A}">
                    <a16:rowId xmlns:a16="http://schemas.microsoft.com/office/drawing/2014/main" val="2834311244"/>
                  </a:ext>
                </a:extLst>
              </a:tr>
              <a:tr h="370840">
                <a:tc>
                  <a:txBody>
                    <a:bodyPr/>
                    <a:lstStyle/>
                    <a:p>
                      <a:r>
                        <a:rPr kumimoji="1" lang="ja-JP" altLang="en-US" sz="2400" dirty="0"/>
                        <a:t>計算機の管理</a:t>
                      </a:r>
                    </a:p>
                  </a:txBody>
                  <a:tcPr/>
                </a:tc>
                <a:tc>
                  <a:txBody>
                    <a:bodyPr/>
                    <a:lstStyle/>
                    <a:p>
                      <a:r>
                        <a:rPr kumimoji="1" lang="ja-JP" altLang="en-US" sz="2400" dirty="0"/>
                        <a:t>使用者が管理可能</a:t>
                      </a:r>
                    </a:p>
                  </a:txBody>
                  <a:tcPr/>
                </a:tc>
                <a:tc>
                  <a:txBody>
                    <a:bodyPr/>
                    <a:lstStyle/>
                    <a:p>
                      <a:r>
                        <a:rPr kumimoji="1" lang="ja-JP" altLang="en-US" sz="2400" dirty="0"/>
                        <a:t>使用者は管理不可能</a:t>
                      </a:r>
                    </a:p>
                  </a:txBody>
                  <a:tcPr/>
                </a:tc>
                <a:extLst>
                  <a:ext uri="{0D108BD9-81ED-4DB2-BD59-A6C34878D82A}">
                    <a16:rowId xmlns:a16="http://schemas.microsoft.com/office/drawing/2014/main" val="247522894"/>
                  </a:ext>
                </a:extLst>
              </a:tr>
              <a:tr h="370840">
                <a:tc>
                  <a:txBody>
                    <a:bodyPr/>
                    <a:lstStyle/>
                    <a:p>
                      <a:r>
                        <a:rPr kumimoji="1" lang="ja-JP" altLang="en-US" sz="2400" dirty="0"/>
                        <a:t>通信遅延</a:t>
                      </a:r>
                    </a:p>
                  </a:txBody>
                  <a:tcPr/>
                </a:tc>
                <a:tc>
                  <a:txBody>
                    <a:bodyPr/>
                    <a:lstStyle/>
                    <a:p>
                      <a:r>
                        <a:rPr kumimoji="1" lang="ja-JP" altLang="en-US" sz="2400" dirty="0"/>
                        <a:t>比較的小さい</a:t>
                      </a:r>
                    </a:p>
                  </a:txBody>
                  <a:tcPr/>
                </a:tc>
                <a:tc>
                  <a:txBody>
                    <a:bodyPr/>
                    <a:lstStyle/>
                    <a:p>
                      <a:r>
                        <a:rPr kumimoji="1" lang="ja-JP" altLang="en-US" sz="2400" dirty="0"/>
                        <a:t>非常に大きい</a:t>
                      </a:r>
                    </a:p>
                  </a:txBody>
                  <a:tcPr/>
                </a:tc>
                <a:extLst>
                  <a:ext uri="{0D108BD9-81ED-4DB2-BD59-A6C34878D82A}">
                    <a16:rowId xmlns:a16="http://schemas.microsoft.com/office/drawing/2014/main" val="1766092986"/>
                  </a:ext>
                </a:extLst>
              </a:tr>
              <a:tr h="370840">
                <a:tc>
                  <a:txBody>
                    <a:bodyPr/>
                    <a:lstStyle/>
                    <a:p>
                      <a:r>
                        <a:rPr kumimoji="1" lang="ja-JP" altLang="en-US" sz="2400" dirty="0"/>
                        <a:t>計算機の種類</a:t>
                      </a:r>
                    </a:p>
                  </a:txBody>
                  <a:tcPr/>
                </a:tc>
                <a:tc>
                  <a:txBody>
                    <a:bodyPr/>
                    <a:lstStyle/>
                    <a:p>
                      <a:r>
                        <a:rPr kumimoji="1" lang="ja-JP" altLang="en-US" sz="2400" dirty="0"/>
                        <a:t>統一可能</a:t>
                      </a:r>
                    </a:p>
                  </a:txBody>
                  <a:tcPr/>
                </a:tc>
                <a:tc>
                  <a:txBody>
                    <a:bodyPr/>
                    <a:lstStyle/>
                    <a:p>
                      <a:r>
                        <a:rPr kumimoji="1" lang="ja-JP" altLang="en-US" sz="2400" dirty="0"/>
                        <a:t>統一不可能</a:t>
                      </a:r>
                    </a:p>
                  </a:txBody>
                  <a:tcPr/>
                </a:tc>
                <a:extLst>
                  <a:ext uri="{0D108BD9-81ED-4DB2-BD59-A6C34878D82A}">
                    <a16:rowId xmlns:a16="http://schemas.microsoft.com/office/drawing/2014/main" val="2565355893"/>
                  </a:ext>
                </a:extLst>
              </a:tr>
              <a:tr h="370840">
                <a:tc>
                  <a:txBody>
                    <a:bodyPr/>
                    <a:lstStyle/>
                    <a:p>
                      <a:r>
                        <a:rPr kumimoji="1" lang="ja-JP" altLang="en-US" sz="2400" dirty="0"/>
                        <a:t>故障への対応</a:t>
                      </a:r>
                    </a:p>
                  </a:txBody>
                  <a:tcPr/>
                </a:tc>
                <a:tc>
                  <a:txBody>
                    <a:bodyPr/>
                    <a:lstStyle/>
                    <a:p>
                      <a:r>
                        <a:rPr kumimoji="1" lang="ja-JP" altLang="en-US" sz="2400" dirty="0"/>
                        <a:t>使用者が対応可能</a:t>
                      </a:r>
                    </a:p>
                  </a:txBody>
                  <a:tcPr/>
                </a:tc>
                <a:tc>
                  <a:txBody>
                    <a:bodyPr/>
                    <a:lstStyle/>
                    <a:p>
                      <a:r>
                        <a:rPr kumimoji="1" lang="ja-JP" altLang="en-US" sz="2400" dirty="0"/>
                        <a:t>使用者は対応不可能</a:t>
                      </a:r>
                    </a:p>
                  </a:txBody>
                  <a:tcPr/>
                </a:tc>
                <a:extLst>
                  <a:ext uri="{0D108BD9-81ED-4DB2-BD59-A6C34878D82A}">
                    <a16:rowId xmlns:a16="http://schemas.microsoft.com/office/drawing/2014/main" val="2763969195"/>
                  </a:ext>
                </a:extLst>
              </a:tr>
            </a:tbl>
          </a:graphicData>
        </a:graphic>
      </p:graphicFrame>
      <p:sp>
        <p:nvSpPr>
          <p:cNvPr id="4" name="テキスト ボックス 3">
            <a:extLst>
              <a:ext uri="{FF2B5EF4-FFF2-40B4-BE49-F238E27FC236}">
                <a16:creationId xmlns:a16="http://schemas.microsoft.com/office/drawing/2014/main" id="{76B7E749-11DE-47B3-98E8-7993BE1D4FA0}"/>
              </a:ext>
            </a:extLst>
          </p:cNvPr>
          <p:cNvSpPr txBox="1"/>
          <p:nvPr/>
        </p:nvSpPr>
        <p:spPr>
          <a:xfrm>
            <a:off x="560324" y="2514600"/>
            <a:ext cx="8023350" cy="461665"/>
          </a:xfrm>
          <a:prstGeom prst="rect">
            <a:avLst/>
          </a:prstGeom>
          <a:noFill/>
        </p:spPr>
        <p:txBody>
          <a:bodyPr wrap="none" rtlCol="0">
            <a:spAutoFit/>
          </a:bodyPr>
          <a:lstStyle/>
          <a:p>
            <a:pPr algn="l"/>
            <a:r>
              <a:rPr kumimoji="1" lang="ja-JP" altLang="en-US" sz="2400" i="0" dirty="0"/>
              <a:t>クラスタコンピューティングとグリッドコンピューティングの特徴</a:t>
            </a:r>
          </a:p>
        </p:txBody>
      </p:sp>
    </p:spTree>
    <p:extLst>
      <p:ext uri="{BB962C8B-B14F-4D97-AF65-F5344CB8AC3E}">
        <p14:creationId xmlns:p14="http://schemas.microsoft.com/office/powerpoint/2010/main" val="362418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43E88AF-642B-4CFC-8E3A-1659F5E6FA9F}"/>
              </a:ext>
            </a:extLst>
          </p:cNvPr>
          <p:cNvSpPr>
            <a:spLocks noGrp="1" noChangeArrowheads="1"/>
          </p:cNvSpPr>
          <p:nvPr>
            <p:ph type="title"/>
          </p:nvPr>
        </p:nvSpPr>
        <p:spPr>
          <a:xfrm>
            <a:off x="685800" y="857141"/>
            <a:ext cx="7772400" cy="646331"/>
          </a:xfrm>
        </p:spPr>
        <p:txBody>
          <a:bodyPr/>
          <a:lstStyle/>
          <a:p>
            <a:pPr eaLnBrk="1" hangingPunct="1"/>
            <a:r>
              <a:rPr lang="ja-JP" altLang="en-US" sz="3600" dirty="0">
                <a:latin typeface="Times New Roman" panose="02020603050405020304" pitchFamily="18" charset="0"/>
                <a:cs typeface="Times New Roman" panose="02020603050405020304" pitchFamily="18" charset="0"/>
              </a:rPr>
              <a:t>何故並列アルゴリズムが必要か？</a:t>
            </a:r>
          </a:p>
        </p:txBody>
      </p:sp>
      <p:sp>
        <p:nvSpPr>
          <p:cNvPr id="7171" name="Rectangle 3">
            <a:extLst>
              <a:ext uri="{FF2B5EF4-FFF2-40B4-BE49-F238E27FC236}">
                <a16:creationId xmlns:a16="http://schemas.microsoft.com/office/drawing/2014/main" id="{B1C171D4-7524-49EE-8E69-888F084CD4A6}"/>
              </a:ext>
            </a:extLst>
          </p:cNvPr>
          <p:cNvSpPr>
            <a:spLocks noGrp="1" noChangeArrowheads="1"/>
          </p:cNvSpPr>
          <p:nvPr>
            <p:ph type="body" idx="1"/>
          </p:nvPr>
        </p:nvSpPr>
        <p:spPr/>
        <p:txBody>
          <a:bodyPr/>
          <a:lstStyle/>
          <a:p>
            <a:pPr eaLnBrk="1" hangingPunct="1"/>
            <a:r>
              <a:rPr lang="ja-JP" altLang="en-US">
                <a:latin typeface="Times New Roman" panose="02020603050405020304" pitchFamily="18" charset="0"/>
                <a:cs typeface="Times New Roman" panose="02020603050405020304" pitchFamily="18" charset="0"/>
              </a:rPr>
              <a:t>並列化の利点</a:t>
            </a:r>
          </a:p>
          <a:p>
            <a:pPr lvl="1" eaLnBrk="1" hangingPunct="1"/>
            <a:r>
              <a:rPr lang="ja-JP" altLang="en-US">
                <a:latin typeface="Times New Roman" panose="02020603050405020304" pitchFamily="18" charset="0"/>
                <a:cs typeface="Times New Roman" panose="02020603050405020304" pitchFamily="18" charset="0"/>
              </a:rPr>
              <a:t>計算時間の短縮</a:t>
            </a:r>
          </a:p>
          <a:p>
            <a:pPr lvl="1" eaLnBrk="1" hangingPunct="1"/>
            <a:r>
              <a:rPr lang="ja-JP" altLang="en-US">
                <a:latin typeface="Times New Roman" panose="02020603050405020304" pitchFamily="18" charset="0"/>
                <a:cs typeface="Times New Roman" panose="02020603050405020304" pitchFamily="18" charset="0"/>
              </a:rPr>
              <a:t>より複雑な問題が解ける</a:t>
            </a:r>
          </a:p>
          <a:p>
            <a:pPr eaLnBrk="1" hangingPunct="1"/>
            <a:r>
              <a:rPr lang="ja-JP" altLang="en-US">
                <a:latin typeface="Times New Roman" panose="02020603050405020304" pitchFamily="18" charset="0"/>
                <a:cs typeface="Times New Roman" panose="02020603050405020304" pitchFamily="18" charset="0"/>
              </a:rPr>
              <a:t>並列化の実現性</a:t>
            </a:r>
          </a:p>
          <a:p>
            <a:pPr lvl="1" eaLnBrk="1" hangingPunct="1"/>
            <a:r>
              <a:rPr lang="ja-JP" altLang="en-US">
                <a:latin typeface="Times New Roman" panose="02020603050405020304" pitchFamily="18" charset="0"/>
                <a:cs typeface="Times New Roman" panose="02020603050405020304" pitchFamily="18" charset="0"/>
              </a:rPr>
              <a:t>複数の計算機が使用可能</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ja-JP" altLang="en-US" dirty="0">
                <a:latin typeface="Times New Roman" panose="02020603050405020304" pitchFamily="18" charset="0"/>
              </a:rPr>
              <a:t>処理の高速化</a:t>
            </a:r>
          </a:p>
        </p:txBody>
      </p:sp>
      <p:sp>
        <p:nvSpPr>
          <p:cNvPr id="72707" name="Rectangle 3"/>
          <p:cNvSpPr>
            <a:spLocks noGrp="1" noChangeArrowheads="1"/>
          </p:cNvSpPr>
          <p:nvPr>
            <p:ph idx="1"/>
          </p:nvPr>
        </p:nvSpPr>
        <p:spPr/>
        <p:txBody>
          <a:bodyPr/>
          <a:lstStyle/>
          <a:p>
            <a:pPr marL="609600" indent="-609600"/>
            <a:r>
              <a:rPr lang="ja-JP" altLang="en-US" dirty="0">
                <a:latin typeface="Times New Roman" panose="02020603050405020304" pitchFamily="18" charset="0"/>
              </a:rPr>
              <a:t>様々な分野で複雑な問題を解く必要がある</a:t>
            </a:r>
          </a:p>
          <a:p>
            <a:pPr marL="990600" lvl="1" indent="-533400">
              <a:buFont typeface="Wingdings" panose="05000000000000000000" pitchFamily="2" charset="2"/>
              <a:buNone/>
            </a:pPr>
            <a:r>
              <a:rPr lang="ja-JP" altLang="en-US" dirty="0">
                <a:latin typeface="Times New Roman" panose="02020603050405020304" pitchFamily="18" charset="0"/>
              </a:rPr>
              <a:t>⇒処理の高速化が必要</a:t>
            </a:r>
          </a:p>
          <a:p>
            <a:pPr marL="609600" indent="-609600"/>
            <a:r>
              <a:rPr lang="ja-JP" altLang="en-US" dirty="0">
                <a:latin typeface="Times New Roman" panose="02020603050405020304" pitchFamily="18" charset="0"/>
              </a:rPr>
              <a:t>高速化のための手法</a:t>
            </a:r>
          </a:p>
          <a:p>
            <a:pPr marL="990600" lvl="1" indent="-533400">
              <a:buFont typeface="Wingdings" panose="05000000000000000000" pitchFamily="2" charset="2"/>
              <a:buAutoNum type="arabicPeriod"/>
            </a:pPr>
            <a:r>
              <a:rPr lang="ja-JP" altLang="en-US" dirty="0">
                <a:latin typeface="Times New Roman" panose="02020603050405020304" pitchFamily="18" charset="0"/>
              </a:rPr>
              <a:t>計算機高速化</a:t>
            </a:r>
          </a:p>
          <a:p>
            <a:pPr marL="990600" lvl="1" indent="-533400">
              <a:buFont typeface="Wingdings" panose="05000000000000000000" pitchFamily="2" charset="2"/>
              <a:buAutoNum type="arabicPeriod"/>
            </a:pPr>
            <a:r>
              <a:rPr lang="ja-JP" altLang="en-US" dirty="0">
                <a:latin typeface="Times New Roman" panose="02020603050405020304" pitchFamily="18" charset="0"/>
              </a:rPr>
              <a:t>アルゴリズム改良</a:t>
            </a:r>
          </a:p>
          <a:p>
            <a:pPr marL="990600" lvl="1" indent="-533400">
              <a:buFont typeface="Wingdings" panose="05000000000000000000" pitchFamily="2" charset="2"/>
              <a:buAutoNum type="arabicPeriod"/>
            </a:pPr>
            <a:r>
              <a:rPr lang="ja-JP" altLang="en-US" dirty="0">
                <a:solidFill>
                  <a:schemeClr val="hlink"/>
                </a:solidFill>
                <a:latin typeface="Times New Roman" panose="02020603050405020304" pitchFamily="18" charset="0"/>
              </a:rPr>
              <a:t>並列化</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657BE-B203-4BE3-9CE4-3D59AB08DBA7}"/>
              </a:ext>
            </a:extLst>
          </p:cNvPr>
          <p:cNvSpPr>
            <a:spLocks noGrp="1"/>
          </p:cNvSpPr>
          <p:nvPr>
            <p:ph type="title"/>
          </p:nvPr>
        </p:nvSpPr>
        <p:spPr/>
        <p:txBody>
          <a:bodyPr/>
          <a:lstStyle/>
          <a:p>
            <a:r>
              <a:rPr kumimoji="1" lang="ja-JP" altLang="en-US" dirty="0"/>
              <a:t>ムーアの法則</a:t>
            </a:r>
          </a:p>
        </p:txBody>
      </p:sp>
      <p:sp>
        <p:nvSpPr>
          <p:cNvPr id="3" name="コンテンツ プレースホルダー 2">
            <a:extLst>
              <a:ext uri="{FF2B5EF4-FFF2-40B4-BE49-F238E27FC236}">
                <a16:creationId xmlns:a16="http://schemas.microsoft.com/office/drawing/2014/main" id="{5D0216E7-F6FD-4B17-B862-BE4C4C8B02FD}"/>
              </a:ext>
            </a:extLst>
          </p:cNvPr>
          <p:cNvSpPr>
            <a:spLocks noGrp="1"/>
          </p:cNvSpPr>
          <p:nvPr>
            <p:ph idx="1"/>
          </p:nvPr>
        </p:nvSpPr>
        <p:spPr>
          <a:xfrm>
            <a:off x="1066800" y="1981200"/>
            <a:ext cx="7620000" cy="1905000"/>
          </a:xfrm>
        </p:spPr>
        <p:txBody>
          <a:bodyPr/>
          <a:lstStyle/>
          <a:p>
            <a:r>
              <a:rPr lang="en-US" altLang="ja-JP" dirty="0"/>
              <a:t>Moore's law</a:t>
            </a:r>
          </a:p>
          <a:p>
            <a:pPr lvl="1"/>
            <a:r>
              <a:rPr lang="ja-JP" altLang="en-US" dirty="0"/>
              <a:t>ある大きさの計算機回路内の計算機素子の数は</a:t>
            </a:r>
            <a:r>
              <a:rPr lang="en-US" altLang="ja-JP" dirty="0"/>
              <a:t>2</a:t>
            </a:r>
            <a:r>
              <a:rPr lang="ja-JP" altLang="en-US" dirty="0"/>
              <a:t>年ごとに</a:t>
            </a:r>
            <a:r>
              <a:rPr lang="en-US" altLang="ja-JP" dirty="0"/>
              <a:t>2</a:t>
            </a:r>
            <a:r>
              <a:rPr lang="ja-JP" altLang="en-US" dirty="0"/>
              <a:t>倍になる</a:t>
            </a:r>
            <a:endParaRPr kumimoji="1" lang="ja-JP" altLang="en-US" dirty="0"/>
          </a:p>
        </p:txBody>
      </p:sp>
      <p:sp>
        <p:nvSpPr>
          <p:cNvPr id="4" name="正方形/長方形 3">
            <a:extLst>
              <a:ext uri="{FF2B5EF4-FFF2-40B4-BE49-F238E27FC236}">
                <a16:creationId xmlns:a16="http://schemas.microsoft.com/office/drawing/2014/main" id="{30756661-63C3-47E0-981A-BE069A682A70}"/>
              </a:ext>
            </a:extLst>
          </p:cNvPr>
          <p:cNvSpPr/>
          <p:nvPr/>
        </p:nvSpPr>
        <p:spPr bwMode="auto">
          <a:xfrm>
            <a:off x="1295400" y="4104000"/>
            <a:ext cx="1080000" cy="108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5" name="グラフィックス 4" descr="プロセッサ 単色塗りつぶし">
            <a:extLst>
              <a:ext uri="{FF2B5EF4-FFF2-40B4-BE49-F238E27FC236}">
                <a16:creationId xmlns:a16="http://schemas.microsoft.com/office/drawing/2014/main" id="{8F9692BB-8BE4-4D6D-AD70-74716642BC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3542" y="4212466"/>
            <a:ext cx="914400" cy="914400"/>
          </a:xfrm>
          <a:prstGeom prst="rect">
            <a:avLst/>
          </a:prstGeom>
        </p:spPr>
      </p:pic>
      <p:grpSp>
        <p:nvGrpSpPr>
          <p:cNvPr id="45" name="グループ化 44">
            <a:extLst>
              <a:ext uri="{FF2B5EF4-FFF2-40B4-BE49-F238E27FC236}">
                <a16:creationId xmlns:a16="http://schemas.microsoft.com/office/drawing/2014/main" id="{6AC99221-0531-483F-AEC2-E00E20D59A46}"/>
              </a:ext>
            </a:extLst>
          </p:cNvPr>
          <p:cNvGrpSpPr/>
          <p:nvPr/>
        </p:nvGrpSpPr>
        <p:grpSpPr>
          <a:xfrm>
            <a:off x="2733652" y="4104000"/>
            <a:ext cx="1082348" cy="1732260"/>
            <a:chOff x="2733652" y="4104000"/>
            <a:chExt cx="1082348" cy="1732260"/>
          </a:xfrm>
        </p:grpSpPr>
        <p:sp>
          <p:nvSpPr>
            <p:cNvPr id="6" name="正方形/長方形 5">
              <a:extLst>
                <a:ext uri="{FF2B5EF4-FFF2-40B4-BE49-F238E27FC236}">
                  <a16:creationId xmlns:a16="http://schemas.microsoft.com/office/drawing/2014/main" id="{5159EEFB-A656-4975-9DFE-FFA7C6ABF5EA}"/>
                </a:ext>
              </a:extLst>
            </p:cNvPr>
            <p:cNvSpPr/>
            <p:nvPr/>
          </p:nvSpPr>
          <p:spPr bwMode="auto">
            <a:xfrm>
              <a:off x="2736000" y="4104000"/>
              <a:ext cx="1080000" cy="108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7" name="グラフィックス 6" descr="プロセッサ 単色塗りつぶし">
              <a:extLst>
                <a:ext uri="{FF2B5EF4-FFF2-40B4-BE49-F238E27FC236}">
                  <a16:creationId xmlns:a16="http://schemas.microsoft.com/office/drawing/2014/main" id="{595B1673-FFF4-4BF5-B30F-998B265ED7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9098" y="4104000"/>
              <a:ext cx="640080" cy="640080"/>
            </a:xfrm>
            <a:prstGeom prst="rect">
              <a:avLst/>
            </a:prstGeom>
          </p:spPr>
        </p:pic>
        <p:pic>
          <p:nvPicPr>
            <p:cNvPr id="8" name="グラフィックス 7" descr="プロセッサ 単色塗りつぶし">
              <a:extLst>
                <a:ext uri="{FF2B5EF4-FFF2-40B4-BE49-F238E27FC236}">
                  <a16:creationId xmlns:a16="http://schemas.microsoft.com/office/drawing/2014/main" id="{749EF68D-BD31-4241-AC03-5519F30C5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66566" y="4577244"/>
              <a:ext cx="640080" cy="640080"/>
            </a:xfrm>
            <a:prstGeom prst="rect">
              <a:avLst/>
            </a:prstGeom>
          </p:spPr>
        </p:pic>
        <p:sp>
          <p:nvSpPr>
            <p:cNvPr id="41" name="テキスト ボックス 40">
              <a:extLst>
                <a:ext uri="{FF2B5EF4-FFF2-40B4-BE49-F238E27FC236}">
                  <a16:creationId xmlns:a16="http://schemas.microsoft.com/office/drawing/2014/main" id="{B6131F1E-99BC-4963-8370-47E01A65C83F}"/>
                </a:ext>
              </a:extLst>
            </p:cNvPr>
            <p:cNvSpPr txBox="1"/>
            <p:nvPr/>
          </p:nvSpPr>
          <p:spPr>
            <a:xfrm>
              <a:off x="2733652" y="5313040"/>
              <a:ext cx="1082348" cy="523220"/>
            </a:xfrm>
            <a:prstGeom prst="rect">
              <a:avLst/>
            </a:prstGeom>
            <a:noFill/>
          </p:spPr>
          <p:txBody>
            <a:bodyPr wrap="none" rtlCol="0">
              <a:spAutoFit/>
            </a:bodyPr>
            <a:lstStyle/>
            <a:p>
              <a:pPr algn="l"/>
              <a:r>
                <a:rPr kumimoji="1" lang="en-US" altLang="ja-JP" sz="2800" i="0" dirty="0"/>
                <a:t>2</a:t>
              </a:r>
              <a:r>
                <a:rPr kumimoji="1" lang="ja-JP" altLang="en-US" sz="2800" i="0" dirty="0"/>
                <a:t>年後</a:t>
              </a:r>
            </a:p>
          </p:txBody>
        </p:sp>
      </p:grpSp>
      <p:grpSp>
        <p:nvGrpSpPr>
          <p:cNvPr id="46" name="グループ化 45">
            <a:extLst>
              <a:ext uri="{FF2B5EF4-FFF2-40B4-BE49-F238E27FC236}">
                <a16:creationId xmlns:a16="http://schemas.microsoft.com/office/drawing/2014/main" id="{3C3283E2-AC28-47C5-A4E4-8D6B587D9C46}"/>
              </a:ext>
            </a:extLst>
          </p:cNvPr>
          <p:cNvGrpSpPr/>
          <p:nvPr/>
        </p:nvGrpSpPr>
        <p:grpSpPr>
          <a:xfrm>
            <a:off x="4176000" y="4104000"/>
            <a:ext cx="1082348" cy="1732260"/>
            <a:chOff x="4176000" y="4104000"/>
            <a:chExt cx="1082348" cy="1732260"/>
          </a:xfrm>
        </p:grpSpPr>
        <p:sp>
          <p:nvSpPr>
            <p:cNvPr id="9" name="正方形/長方形 8">
              <a:extLst>
                <a:ext uri="{FF2B5EF4-FFF2-40B4-BE49-F238E27FC236}">
                  <a16:creationId xmlns:a16="http://schemas.microsoft.com/office/drawing/2014/main" id="{CDE05B97-6680-4C63-B9D4-3428474169CC}"/>
                </a:ext>
              </a:extLst>
            </p:cNvPr>
            <p:cNvSpPr/>
            <p:nvPr/>
          </p:nvSpPr>
          <p:spPr bwMode="auto">
            <a:xfrm>
              <a:off x="4176000" y="4104000"/>
              <a:ext cx="1080000" cy="108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12" name="グラフィックス 11" descr="プロセッサ 単色塗りつぶし">
              <a:extLst>
                <a:ext uri="{FF2B5EF4-FFF2-40B4-BE49-F238E27FC236}">
                  <a16:creationId xmlns:a16="http://schemas.microsoft.com/office/drawing/2014/main" id="{DD917787-BD90-47B3-B7DB-C6B6F4D912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90895" y="4121026"/>
              <a:ext cx="548640" cy="548640"/>
            </a:xfrm>
            <a:prstGeom prst="rect">
              <a:avLst/>
            </a:prstGeom>
          </p:spPr>
        </p:pic>
        <p:pic>
          <p:nvPicPr>
            <p:cNvPr id="13" name="グラフィックス 12" descr="プロセッサ 単色塗りつぶし">
              <a:extLst>
                <a:ext uri="{FF2B5EF4-FFF2-40B4-BE49-F238E27FC236}">
                  <a16:creationId xmlns:a16="http://schemas.microsoft.com/office/drawing/2014/main" id="{BB14403B-D68D-42E1-83EE-E4667BCDE8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6196" y="4121026"/>
              <a:ext cx="548640" cy="548640"/>
            </a:xfrm>
            <a:prstGeom prst="rect">
              <a:avLst/>
            </a:prstGeom>
          </p:spPr>
        </p:pic>
        <p:pic>
          <p:nvPicPr>
            <p:cNvPr id="14" name="グラフィックス 13" descr="プロセッサ 単色塗りつぶし">
              <a:extLst>
                <a:ext uri="{FF2B5EF4-FFF2-40B4-BE49-F238E27FC236}">
                  <a16:creationId xmlns:a16="http://schemas.microsoft.com/office/drawing/2014/main" id="{C0DD7860-8855-4686-B280-AC52A72E06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05790" y="4635360"/>
              <a:ext cx="548640" cy="548640"/>
            </a:xfrm>
            <a:prstGeom prst="rect">
              <a:avLst/>
            </a:prstGeom>
          </p:spPr>
        </p:pic>
        <p:pic>
          <p:nvPicPr>
            <p:cNvPr id="15" name="グラフィックス 14" descr="プロセッサ 単色塗りつぶし">
              <a:extLst>
                <a:ext uri="{FF2B5EF4-FFF2-40B4-BE49-F238E27FC236}">
                  <a16:creationId xmlns:a16="http://schemas.microsoft.com/office/drawing/2014/main" id="{F6AA0DC3-5308-466A-A71D-AAEF23EC06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6196" y="4616969"/>
              <a:ext cx="548640" cy="548640"/>
            </a:xfrm>
            <a:prstGeom prst="rect">
              <a:avLst/>
            </a:prstGeom>
          </p:spPr>
        </p:pic>
        <p:sp>
          <p:nvSpPr>
            <p:cNvPr id="42" name="テキスト ボックス 41">
              <a:extLst>
                <a:ext uri="{FF2B5EF4-FFF2-40B4-BE49-F238E27FC236}">
                  <a16:creationId xmlns:a16="http://schemas.microsoft.com/office/drawing/2014/main" id="{3530AACF-C7BA-4B77-8679-C7324F5D35EA}"/>
                </a:ext>
              </a:extLst>
            </p:cNvPr>
            <p:cNvSpPr txBox="1"/>
            <p:nvPr/>
          </p:nvSpPr>
          <p:spPr>
            <a:xfrm>
              <a:off x="4176000" y="5313040"/>
              <a:ext cx="1082348" cy="523220"/>
            </a:xfrm>
            <a:prstGeom prst="rect">
              <a:avLst/>
            </a:prstGeom>
            <a:noFill/>
          </p:spPr>
          <p:txBody>
            <a:bodyPr wrap="none" rtlCol="0">
              <a:spAutoFit/>
            </a:bodyPr>
            <a:lstStyle/>
            <a:p>
              <a:pPr algn="l"/>
              <a:r>
                <a:rPr kumimoji="1" lang="en-US" altLang="ja-JP" sz="2800" i="0" dirty="0"/>
                <a:t>4</a:t>
              </a:r>
              <a:r>
                <a:rPr kumimoji="1" lang="ja-JP" altLang="en-US" sz="2800" i="0" dirty="0"/>
                <a:t>年後</a:t>
              </a:r>
            </a:p>
          </p:txBody>
        </p:sp>
      </p:grpSp>
      <p:grpSp>
        <p:nvGrpSpPr>
          <p:cNvPr id="47" name="グループ化 46">
            <a:extLst>
              <a:ext uri="{FF2B5EF4-FFF2-40B4-BE49-F238E27FC236}">
                <a16:creationId xmlns:a16="http://schemas.microsoft.com/office/drawing/2014/main" id="{7671E189-3BED-43A6-8AB0-FE7888A7F624}"/>
              </a:ext>
            </a:extLst>
          </p:cNvPr>
          <p:cNvGrpSpPr/>
          <p:nvPr/>
        </p:nvGrpSpPr>
        <p:grpSpPr>
          <a:xfrm>
            <a:off x="5607413" y="4104000"/>
            <a:ext cx="1088587" cy="1736420"/>
            <a:chOff x="5607413" y="4104000"/>
            <a:chExt cx="1088587" cy="1736420"/>
          </a:xfrm>
        </p:grpSpPr>
        <p:sp>
          <p:nvSpPr>
            <p:cNvPr id="10" name="正方形/長方形 9">
              <a:extLst>
                <a:ext uri="{FF2B5EF4-FFF2-40B4-BE49-F238E27FC236}">
                  <a16:creationId xmlns:a16="http://schemas.microsoft.com/office/drawing/2014/main" id="{2E9EA156-DAF6-49BD-8459-090DC770C774}"/>
                </a:ext>
              </a:extLst>
            </p:cNvPr>
            <p:cNvSpPr/>
            <p:nvPr/>
          </p:nvSpPr>
          <p:spPr bwMode="auto">
            <a:xfrm>
              <a:off x="5616000" y="4104000"/>
              <a:ext cx="1080000" cy="108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16" name="グラフィックス 15" descr="プロセッサ 単色塗りつぶし">
              <a:extLst>
                <a:ext uri="{FF2B5EF4-FFF2-40B4-BE49-F238E27FC236}">
                  <a16:creationId xmlns:a16="http://schemas.microsoft.com/office/drawing/2014/main" id="{D822FF5A-F4E0-411C-B547-D78CC686C1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4836" y="4159769"/>
              <a:ext cx="365760" cy="365760"/>
            </a:xfrm>
            <a:prstGeom prst="rect">
              <a:avLst/>
            </a:prstGeom>
          </p:spPr>
        </p:pic>
        <p:pic>
          <p:nvPicPr>
            <p:cNvPr id="17" name="グラフィックス 16" descr="プロセッサ 単色塗りつぶし">
              <a:extLst>
                <a:ext uri="{FF2B5EF4-FFF2-40B4-BE49-F238E27FC236}">
                  <a16:creationId xmlns:a16="http://schemas.microsoft.com/office/drawing/2014/main" id="{04116222-B5D1-43F7-B8E2-E3413B2352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4001" y="4159769"/>
              <a:ext cx="365760" cy="365760"/>
            </a:xfrm>
            <a:prstGeom prst="rect">
              <a:avLst/>
            </a:prstGeom>
          </p:spPr>
        </p:pic>
        <p:pic>
          <p:nvPicPr>
            <p:cNvPr id="18" name="グラフィックス 17" descr="プロセッサ 単色塗りつぶし">
              <a:extLst>
                <a:ext uri="{FF2B5EF4-FFF2-40B4-BE49-F238E27FC236}">
                  <a16:creationId xmlns:a16="http://schemas.microsoft.com/office/drawing/2014/main" id="{E0058590-0543-4AA1-A57A-31FE68F82E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7716" y="4159769"/>
              <a:ext cx="365760" cy="365760"/>
            </a:xfrm>
            <a:prstGeom prst="rect">
              <a:avLst/>
            </a:prstGeom>
          </p:spPr>
        </p:pic>
        <p:pic>
          <p:nvPicPr>
            <p:cNvPr id="19" name="グラフィックス 18" descr="プロセッサ 単色塗りつぶし">
              <a:extLst>
                <a:ext uri="{FF2B5EF4-FFF2-40B4-BE49-F238E27FC236}">
                  <a16:creationId xmlns:a16="http://schemas.microsoft.com/office/drawing/2014/main" id="{12A2E6AD-D99B-4A5E-ACA9-8C83C2D383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4836" y="4796461"/>
              <a:ext cx="365760" cy="365760"/>
            </a:xfrm>
            <a:prstGeom prst="rect">
              <a:avLst/>
            </a:prstGeom>
          </p:spPr>
        </p:pic>
        <p:pic>
          <p:nvPicPr>
            <p:cNvPr id="20" name="グラフィックス 19" descr="プロセッサ 単色塗りつぶし">
              <a:extLst>
                <a:ext uri="{FF2B5EF4-FFF2-40B4-BE49-F238E27FC236}">
                  <a16:creationId xmlns:a16="http://schemas.microsoft.com/office/drawing/2014/main" id="{34B0304C-F497-4E78-9B42-13587ECE84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4001" y="4796461"/>
              <a:ext cx="365760" cy="365760"/>
            </a:xfrm>
            <a:prstGeom prst="rect">
              <a:avLst/>
            </a:prstGeom>
          </p:spPr>
        </p:pic>
        <p:pic>
          <p:nvPicPr>
            <p:cNvPr id="21" name="グラフィックス 20" descr="プロセッサ 単色塗りつぶし">
              <a:extLst>
                <a:ext uri="{FF2B5EF4-FFF2-40B4-BE49-F238E27FC236}">
                  <a16:creationId xmlns:a16="http://schemas.microsoft.com/office/drawing/2014/main" id="{B3621D3B-E277-45A7-A4F3-DC82A4367EB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77716" y="4796461"/>
              <a:ext cx="365760" cy="365760"/>
            </a:xfrm>
            <a:prstGeom prst="rect">
              <a:avLst/>
            </a:prstGeom>
          </p:spPr>
        </p:pic>
        <p:pic>
          <p:nvPicPr>
            <p:cNvPr id="22" name="グラフィックス 21" descr="プロセッサ 単色塗りつぶし">
              <a:extLst>
                <a:ext uri="{FF2B5EF4-FFF2-40B4-BE49-F238E27FC236}">
                  <a16:creationId xmlns:a16="http://schemas.microsoft.com/office/drawing/2014/main" id="{53727E9A-5518-42AE-9153-F262620CBB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2778" y="4489214"/>
              <a:ext cx="365760" cy="365760"/>
            </a:xfrm>
            <a:prstGeom prst="rect">
              <a:avLst/>
            </a:prstGeom>
          </p:spPr>
        </p:pic>
        <p:pic>
          <p:nvPicPr>
            <p:cNvPr id="24" name="グラフィックス 23" descr="プロセッサ 単色塗りつぶし">
              <a:extLst>
                <a:ext uri="{FF2B5EF4-FFF2-40B4-BE49-F238E27FC236}">
                  <a16:creationId xmlns:a16="http://schemas.microsoft.com/office/drawing/2014/main" id="{F72FAAB4-797F-4795-9C3A-A861933C10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55658" y="4489214"/>
              <a:ext cx="365760" cy="365760"/>
            </a:xfrm>
            <a:prstGeom prst="rect">
              <a:avLst/>
            </a:prstGeom>
          </p:spPr>
        </p:pic>
        <p:sp>
          <p:nvSpPr>
            <p:cNvPr id="43" name="テキスト ボックス 42">
              <a:extLst>
                <a:ext uri="{FF2B5EF4-FFF2-40B4-BE49-F238E27FC236}">
                  <a16:creationId xmlns:a16="http://schemas.microsoft.com/office/drawing/2014/main" id="{97D6B16D-6C7D-4509-ACE0-8243261D7C0D}"/>
                </a:ext>
              </a:extLst>
            </p:cNvPr>
            <p:cNvSpPr txBox="1"/>
            <p:nvPr/>
          </p:nvSpPr>
          <p:spPr>
            <a:xfrm>
              <a:off x="5607413" y="5317200"/>
              <a:ext cx="1082348" cy="523220"/>
            </a:xfrm>
            <a:prstGeom prst="rect">
              <a:avLst/>
            </a:prstGeom>
            <a:noFill/>
          </p:spPr>
          <p:txBody>
            <a:bodyPr wrap="none" rtlCol="0">
              <a:spAutoFit/>
            </a:bodyPr>
            <a:lstStyle/>
            <a:p>
              <a:pPr algn="l"/>
              <a:r>
                <a:rPr lang="en-US" altLang="ja-JP" sz="2800" i="0" dirty="0"/>
                <a:t>6</a:t>
              </a:r>
              <a:r>
                <a:rPr kumimoji="1" lang="ja-JP" altLang="en-US" sz="2800" i="0" dirty="0"/>
                <a:t>年後</a:t>
              </a:r>
            </a:p>
          </p:txBody>
        </p:sp>
      </p:grpSp>
      <p:grpSp>
        <p:nvGrpSpPr>
          <p:cNvPr id="48" name="グループ化 47">
            <a:extLst>
              <a:ext uri="{FF2B5EF4-FFF2-40B4-BE49-F238E27FC236}">
                <a16:creationId xmlns:a16="http://schemas.microsoft.com/office/drawing/2014/main" id="{611449F7-C115-4B65-A1A6-1DE427297385}"/>
              </a:ext>
            </a:extLst>
          </p:cNvPr>
          <p:cNvGrpSpPr/>
          <p:nvPr/>
        </p:nvGrpSpPr>
        <p:grpSpPr>
          <a:xfrm>
            <a:off x="7056000" y="4104000"/>
            <a:ext cx="1084064" cy="1732260"/>
            <a:chOff x="7056000" y="4104000"/>
            <a:chExt cx="1084064" cy="1732260"/>
          </a:xfrm>
        </p:grpSpPr>
        <p:sp>
          <p:nvSpPr>
            <p:cNvPr id="11" name="正方形/長方形 10">
              <a:extLst>
                <a:ext uri="{FF2B5EF4-FFF2-40B4-BE49-F238E27FC236}">
                  <a16:creationId xmlns:a16="http://schemas.microsoft.com/office/drawing/2014/main" id="{628AD6D0-3B83-4B2F-8A8B-8FFB6653E11E}"/>
                </a:ext>
              </a:extLst>
            </p:cNvPr>
            <p:cNvSpPr/>
            <p:nvPr/>
          </p:nvSpPr>
          <p:spPr bwMode="auto">
            <a:xfrm>
              <a:off x="7056000" y="4104000"/>
              <a:ext cx="1080000" cy="1080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pic>
          <p:nvPicPr>
            <p:cNvPr id="25" name="グラフィックス 24" descr="プロセッサ 単色塗りつぶし">
              <a:extLst>
                <a:ext uri="{FF2B5EF4-FFF2-40B4-BE49-F238E27FC236}">
                  <a16:creationId xmlns:a16="http://schemas.microsoft.com/office/drawing/2014/main" id="{2A9DCC3D-BE24-424D-B0FE-0C60CB873F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716" y="4114424"/>
              <a:ext cx="274320" cy="274320"/>
            </a:xfrm>
            <a:prstGeom prst="rect">
              <a:avLst/>
            </a:prstGeom>
          </p:spPr>
        </p:pic>
        <p:pic>
          <p:nvPicPr>
            <p:cNvPr id="26" name="グラフィックス 25" descr="プロセッサ 単色塗りつぶし">
              <a:extLst>
                <a:ext uri="{FF2B5EF4-FFF2-40B4-BE49-F238E27FC236}">
                  <a16:creationId xmlns:a16="http://schemas.microsoft.com/office/drawing/2014/main" id="{CB79C127-C24B-4DF6-8B4A-FE3F56AA56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1680" y="4114424"/>
              <a:ext cx="274320" cy="274320"/>
            </a:xfrm>
            <a:prstGeom prst="rect">
              <a:avLst/>
            </a:prstGeom>
          </p:spPr>
        </p:pic>
        <p:pic>
          <p:nvPicPr>
            <p:cNvPr id="27" name="グラフィックス 26" descr="プロセッサ 単色塗りつぶし">
              <a:extLst>
                <a:ext uri="{FF2B5EF4-FFF2-40B4-BE49-F238E27FC236}">
                  <a16:creationId xmlns:a16="http://schemas.microsoft.com/office/drawing/2014/main" id="{36D9CD46-F718-4B07-B3BA-7DBC35D4D90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108" y="4114424"/>
              <a:ext cx="274320" cy="274320"/>
            </a:xfrm>
            <a:prstGeom prst="rect">
              <a:avLst/>
            </a:prstGeom>
          </p:spPr>
        </p:pic>
        <p:pic>
          <p:nvPicPr>
            <p:cNvPr id="28" name="グラフィックス 27" descr="プロセッサ 単色塗りつぶし">
              <a:extLst>
                <a:ext uri="{FF2B5EF4-FFF2-40B4-BE49-F238E27FC236}">
                  <a16:creationId xmlns:a16="http://schemas.microsoft.com/office/drawing/2014/main" id="{EFE2F67F-A5A1-4A92-BE2E-BA50A91803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9428" y="4114424"/>
              <a:ext cx="274320" cy="274320"/>
            </a:xfrm>
            <a:prstGeom prst="rect">
              <a:avLst/>
            </a:prstGeom>
          </p:spPr>
        </p:pic>
        <p:pic>
          <p:nvPicPr>
            <p:cNvPr id="29" name="グラフィックス 28" descr="プロセッサ 単色塗りつぶし">
              <a:extLst>
                <a:ext uri="{FF2B5EF4-FFF2-40B4-BE49-F238E27FC236}">
                  <a16:creationId xmlns:a16="http://schemas.microsoft.com/office/drawing/2014/main" id="{D7BBE168-7CD2-401A-A8AE-904D2C7AD58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716" y="4369688"/>
              <a:ext cx="274320" cy="274320"/>
            </a:xfrm>
            <a:prstGeom prst="rect">
              <a:avLst/>
            </a:prstGeom>
          </p:spPr>
        </p:pic>
        <p:pic>
          <p:nvPicPr>
            <p:cNvPr id="30" name="グラフィックス 29" descr="プロセッサ 単色塗りつぶし">
              <a:extLst>
                <a:ext uri="{FF2B5EF4-FFF2-40B4-BE49-F238E27FC236}">
                  <a16:creationId xmlns:a16="http://schemas.microsoft.com/office/drawing/2014/main" id="{7A911EED-CEEE-42C3-AE1B-B28D61B92D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1680" y="4369688"/>
              <a:ext cx="274320" cy="274320"/>
            </a:xfrm>
            <a:prstGeom prst="rect">
              <a:avLst/>
            </a:prstGeom>
          </p:spPr>
        </p:pic>
        <p:pic>
          <p:nvPicPr>
            <p:cNvPr id="31" name="グラフィックス 30" descr="プロセッサ 単色塗りつぶし">
              <a:extLst>
                <a:ext uri="{FF2B5EF4-FFF2-40B4-BE49-F238E27FC236}">
                  <a16:creationId xmlns:a16="http://schemas.microsoft.com/office/drawing/2014/main" id="{A5B896F5-0107-4FB1-8739-0CACBD5713F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108" y="4369688"/>
              <a:ext cx="274320" cy="274320"/>
            </a:xfrm>
            <a:prstGeom prst="rect">
              <a:avLst/>
            </a:prstGeom>
          </p:spPr>
        </p:pic>
        <p:pic>
          <p:nvPicPr>
            <p:cNvPr id="32" name="グラフィックス 31" descr="プロセッサ 単色塗りつぶし">
              <a:extLst>
                <a:ext uri="{FF2B5EF4-FFF2-40B4-BE49-F238E27FC236}">
                  <a16:creationId xmlns:a16="http://schemas.microsoft.com/office/drawing/2014/main" id="{3F3FD81F-A1D2-4FB9-A49D-9571141AB00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9428" y="4369688"/>
              <a:ext cx="274320" cy="274320"/>
            </a:xfrm>
            <a:prstGeom prst="rect">
              <a:avLst/>
            </a:prstGeom>
          </p:spPr>
        </p:pic>
        <p:pic>
          <p:nvPicPr>
            <p:cNvPr id="33" name="グラフィックス 32" descr="プロセッサ 単色塗りつぶし">
              <a:extLst>
                <a:ext uri="{FF2B5EF4-FFF2-40B4-BE49-F238E27FC236}">
                  <a16:creationId xmlns:a16="http://schemas.microsoft.com/office/drawing/2014/main" id="{B33BBC92-0249-4B30-9DC1-F19B6E8E537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716" y="4637776"/>
              <a:ext cx="274320" cy="274320"/>
            </a:xfrm>
            <a:prstGeom prst="rect">
              <a:avLst/>
            </a:prstGeom>
          </p:spPr>
        </p:pic>
        <p:pic>
          <p:nvPicPr>
            <p:cNvPr id="34" name="グラフィックス 33" descr="プロセッサ 単色塗りつぶし">
              <a:extLst>
                <a:ext uri="{FF2B5EF4-FFF2-40B4-BE49-F238E27FC236}">
                  <a16:creationId xmlns:a16="http://schemas.microsoft.com/office/drawing/2014/main" id="{AEA5B183-34B0-4F14-B857-CAE962B229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1680" y="4637776"/>
              <a:ext cx="274320" cy="274320"/>
            </a:xfrm>
            <a:prstGeom prst="rect">
              <a:avLst/>
            </a:prstGeom>
          </p:spPr>
        </p:pic>
        <p:pic>
          <p:nvPicPr>
            <p:cNvPr id="35" name="グラフィックス 34" descr="プロセッサ 単色塗りつぶし">
              <a:extLst>
                <a:ext uri="{FF2B5EF4-FFF2-40B4-BE49-F238E27FC236}">
                  <a16:creationId xmlns:a16="http://schemas.microsoft.com/office/drawing/2014/main" id="{0FE10C5A-7477-494D-99D0-84C73F1E24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108" y="4637776"/>
              <a:ext cx="274320" cy="274320"/>
            </a:xfrm>
            <a:prstGeom prst="rect">
              <a:avLst/>
            </a:prstGeom>
          </p:spPr>
        </p:pic>
        <p:pic>
          <p:nvPicPr>
            <p:cNvPr id="36" name="グラフィックス 35" descr="プロセッサ 単色塗りつぶし">
              <a:extLst>
                <a:ext uri="{FF2B5EF4-FFF2-40B4-BE49-F238E27FC236}">
                  <a16:creationId xmlns:a16="http://schemas.microsoft.com/office/drawing/2014/main" id="{2CFE966C-8457-421B-98FE-C5604E70ABD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9428" y="4637776"/>
              <a:ext cx="274320" cy="274320"/>
            </a:xfrm>
            <a:prstGeom prst="rect">
              <a:avLst/>
            </a:prstGeom>
          </p:spPr>
        </p:pic>
        <p:pic>
          <p:nvPicPr>
            <p:cNvPr id="37" name="グラフィックス 36" descr="プロセッサ 単色塗りつぶし">
              <a:extLst>
                <a:ext uri="{FF2B5EF4-FFF2-40B4-BE49-F238E27FC236}">
                  <a16:creationId xmlns:a16="http://schemas.microsoft.com/office/drawing/2014/main" id="{4DE6ABF1-C4B0-4027-A3FC-8505EA2047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57716" y="4893040"/>
              <a:ext cx="274320" cy="274320"/>
            </a:xfrm>
            <a:prstGeom prst="rect">
              <a:avLst/>
            </a:prstGeom>
          </p:spPr>
        </p:pic>
        <p:pic>
          <p:nvPicPr>
            <p:cNvPr id="38" name="グラフィックス 37" descr="プロセッサ 単色塗りつぶし">
              <a:extLst>
                <a:ext uri="{FF2B5EF4-FFF2-40B4-BE49-F238E27FC236}">
                  <a16:creationId xmlns:a16="http://schemas.microsoft.com/office/drawing/2014/main" id="{C75CEDD9-2B41-43FE-B3E3-474F96C8412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21680" y="4893040"/>
              <a:ext cx="274320" cy="274320"/>
            </a:xfrm>
            <a:prstGeom prst="rect">
              <a:avLst/>
            </a:prstGeom>
          </p:spPr>
        </p:pic>
        <p:pic>
          <p:nvPicPr>
            <p:cNvPr id="39" name="グラフィックス 38" descr="プロセッサ 単色塗りつぶし">
              <a:extLst>
                <a:ext uri="{FF2B5EF4-FFF2-40B4-BE49-F238E27FC236}">
                  <a16:creationId xmlns:a16="http://schemas.microsoft.com/office/drawing/2014/main" id="{1ECA4CD5-2E7A-4D88-837A-C3BC581A72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5108" y="4893040"/>
              <a:ext cx="274320" cy="274320"/>
            </a:xfrm>
            <a:prstGeom prst="rect">
              <a:avLst/>
            </a:prstGeom>
          </p:spPr>
        </p:pic>
        <p:pic>
          <p:nvPicPr>
            <p:cNvPr id="40" name="グラフィックス 39" descr="プロセッサ 単色塗りつぶし">
              <a:extLst>
                <a:ext uri="{FF2B5EF4-FFF2-40B4-BE49-F238E27FC236}">
                  <a16:creationId xmlns:a16="http://schemas.microsoft.com/office/drawing/2014/main" id="{08BAA77C-03B3-4324-9E2A-1A037AC3BC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9428" y="4893040"/>
              <a:ext cx="274320" cy="274320"/>
            </a:xfrm>
            <a:prstGeom prst="rect">
              <a:avLst/>
            </a:prstGeom>
          </p:spPr>
        </p:pic>
        <p:sp>
          <p:nvSpPr>
            <p:cNvPr id="44" name="テキスト ボックス 43">
              <a:extLst>
                <a:ext uri="{FF2B5EF4-FFF2-40B4-BE49-F238E27FC236}">
                  <a16:creationId xmlns:a16="http://schemas.microsoft.com/office/drawing/2014/main" id="{7BA5FE54-D8C6-4254-BE91-A7C149C8C8F4}"/>
                </a:ext>
              </a:extLst>
            </p:cNvPr>
            <p:cNvSpPr txBox="1"/>
            <p:nvPr/>
          </p:nvSpPr>
          <p:spPr>
            <a:xfrm>
              <a:off x="7057716" y="5313040"/>
              <a:ext cx="1082348" cy="523220"/>
            </a:xfrm>
            <a:prstGeom prst="rect">
              <a:avLst/>
            </a:prstGeom>
            <a:noFill/>
          </p:spPr>
          <p:txBody>
            <a:bodyPr wrap="none" rtlCol="0">
              <a:spAutoFit/>
            </a:bodyPr>
            <a:lstStyle/>
            <a:p>
              <a:pPr algn="l"/>
              <a:r>
                <a:rPr lang="en-US" altLang="ja-JP" sz="2800" i="0" dirty="0"/>
                <a:t>8</a:t>
              </a:r>
              <a:r>
                <a:rPr kumimoji="1" lang="ja-JP" altLang="en-US" sz="2800" i="0" dirty="0"/>
                <a:t>年後</a:t>
              </a:r>
            </a:p>
          </p:txBody>
        </p:sp>
      </p:grpSp>
    </p:spTree>
    <p:extLst>
      <p:ext uri="{BB962C8B-B14F-4D97-AF65-F5344CB8AC3E}">
        <p14:creationId xmlns:p14="http://schemas.microsoft.com/office/powerpoint/2010/main" val="213283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checkerboard(across)">
                                      <p:cBhvr>
                                        <p:cTn id="11" dur="500"/>
                                        <p:tgtEl>
                                          <p:spTgt spid="46"/>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heckerboard(across)">
                                      <p:cBhvr>
                                        <p:cTn id="15" dur="500"/>
                                        <p:tgtEl>
                                          <p:spTgt spid="47"/>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checkerboard(across)">
                                      <p:cBhvr>
                                        <p:cTn id="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9250605E-5BC1-48BF-8834-0EEC3E0B6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5" name="テキスト ボックス 4">
            <a:extLst>
              <a:ext uri="{FF2B5EF4-FFF2-40B4-BE49-F238E27FC236}">
                <a16:creationId xmlns:a16="http://schemas.microsoft.com/office/drawing/2014/main" id="{3FCAF764-D39F-4EBB-BB26-C898842EC19B}"/>
              </a:ext>
            </a:extLst>
          </p:cNvPr>
          <p:cNvSpPr txBox="1"/>
          <p:nvPr/>
        </p:nvSpPr>
        <p:spPr>
          <a:xfrm>
            <a:off x="3352800" y="4114800"/>
            <a:ext cx="5338321" cy="584775"/>
          </a:xfrm>
          <a:prstGeom prst="rect">
            <a:avLst/>
          </a:prstGeom>
          <a:solidFill>
            <a:srgbClr val="003300"/>
          </a:solidFill>
        </p:spPr>
        <p:txBody>
          <a:bodyPr wrap="none" rtlCol="0">
            <a:spAutoFit/>
          </a:bodyPr>
          <a:lstStyle/>
          <a:p>
            <a:r>
              <a:rPr lang="en-US" altLang="ja-JP" sz="3200" dirty="0"/>
              <a:t>https://classroom.google.com/h</a:t>
            </a:r>
            <a:endParaRPr kumimoji="1" lang="ja-JP" altLang="en-US" sz="3200" dirty="0"/>
          </a:p>
        </p:txBody>
      </p:sp>
      <p:sp>
        <p:nvSpPr>
          <p:cNvPr id="7" name="四角形: 角を丸くする 6">
            <a:extLst>
              <a:ext uri="{FF2B5EF4-FFF2-40B4-BE49-F238E27FC236}">
                <a16:creationId xmlns:a16="http://schemas.microsoft.com/office/drawing/2014/main" id="{54AD93CC-BDBF-4624-BF8F-6AD6CEE7AF5C}"/>
              </a:ext>
            </a:extLst>
          </p:cNvPr>
          <p:cNvSpPr/>
          <p:nvPr/>
        </p:nvSpPr>
        <p:spPr bwMode="auto">
          <a:xfrm>
            <a:off x="6588224" y="908720"/>
            <a:ext cx="1371600" cy="457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9177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48B766-F4A2-4CFC-89C7-12A34302A6C7}"/>
              </a:ext>
            </a:extLst>
          </p:cNvPr>
          <p:cNvSpPr>
            <a:spLocks noGrp="1"/>
          </p:cNvSpPr>
          <p:nvPr>
            <p:ph type="title"/>
          </p:nvPr>
        </p:nvSpPr>
        <p:spPr>
          <a:xfrm>
            <a:off x="1066800" y="304800"/>
            <a:ext cx="7543800" cy="907499"/>
          </a:xfrm>
        </p:spPr>
        <p:txBody>
          <a:bodyPr/>
          <a:lstStyle/>
          <a:p>
            <a:r>
              <a:rPr kumimoji="1" lang="ja-JP" altLang="en-US" dirty="0"/>
              <a:t>ムーアの法則</a:t>
            </a:r>
          </a:p>
        </p:txBody>
      </p:sp>
      <p:pic>
        <p:nvPicPr>
          <p:cNvPr id="4" name="図 3" descr="ムーアの法則のグラフ">
            <a:extLst>
              <a:ext uri="{FF2B5EF4-FFF2-40B4-BE49-F238E27FC236}">
                <a16:creationId xmlns:a16="http://schemas.microsoft.com/office/drawing/2014/main" id="{B1B0CABD-9B1B-45C2-B958-EE7C95B914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7815" y="1221105"/>
            <a:ext cx="5968365" cy="4415790"/>
          </a:xfrm>
          <a:prstGeom prst="rect">
            <a:avLst/>
          </a:prstGeom>
        </p:spPr>
      </p:pic>
      <p:sp>
        <p:nvSpPr>
          <p:cNvPr id="5" name="テキスト ボックス 4">
            <a:extLst>
              <a:ext uri="{FF2B5EF4-FFF2-40B4-BE49-F238E27FC236}">
                <a16:creationId xmlns:a16="http://schemas.microsoft.com/office/drawing/2014/main" id="{880DD708-8E23-49BB-B13E-C5A441A614BC}"/>
              </a:ext>
            </a:extLst>
          </p:cNvPr>
          <p:cNvSpPr txBox="1"/>
          <p:nvPr/>
        </p:nvSpPr>
        <p:spPr>
          <a:xfrm>
            <a:off x="2829185" y="6115137"/>
            <a:ext cx="6241004" cy="707886"/>
          </a:xfrm>
          <a:prstGeom prst="rect">
            <a:avLst/>
          </a:prstGeom>
          <a:noFill/>
        </p:spPr>
        <p:txBody>
          <a:bodyPr wrap="none" rtlCol="0">
            <a:spAutoFit/>
          </a:bodyPr>
          <a:lstStyle/>
          <a:p>
            <a:pPr algn="l"/>
            <a:r>
              <a:rPr lang="en-US" altLang="ja-JP" sz="2000" i="0" dirty="0"/>
              <a:t>[1] https://upload.wikimedia.org/wikipedia/commons/0/00/</a:t>
            </a:r>
            <a:endParaRPr kumimoji="1" lang="en-US" altLang="ja-JP" sz="2000" i="0" dirty="0"/>
          </a:p>
          <a:p>
            <a:pPr algn="l"/>
            <a:r>
              <a:rPr kumimoji="1" lang="en-US" altLang="ja-JP" sz="2000" i="0" dirty="0"/>
              <a:t>Moore%27s_Law_Transistor_Count_1970-2020.png</a:t>
            </a:r>
            <a:endParaRPr kumimoji="1" lang="ja-JP" altLang="en-US" sz="2000" i="0" dirty="0"/>
          </a:p>
        </p:txBody>
      </p:sp>
      <p:sp>
        <p:nvSpPr>
          <p:cNvPr id="6" name="テキスト ボックス 5">
            <a:extLst>
              <a:ext uri="{FF2B5EF4-FFF2-40B4-BE49-F238E27FC236}">
                <a16:creationId xmlns:a16="http://schemas.microsoft.com/office/drawing/2014/main" id="{61CB9020-DE5F-4371-A8CD-85751B68A0D2}"/>
              </a:ext>
            </a:extLst>
          </p:cNvPr>
          <p:cNvSpPr txBox="1"/>
          <p:nvPr/>
        </p:nvSpPr>
        <p:spPr>
          <a:xfrm>
            <a:off x="1353008" y="5645700"/>
            <a:ext cx="6437981" cy="523220"/>
          </a:xfrm>
          <a:prstGeom prst="rect">
            <a:avLst/>
          </a:prstGeom>
          <a:noFill/>
        </p:spPr>
        <p:txBody>
          <a:bodyPr wrap="none" rtlCol="0">
            <a:spAutoFit/>
          </a:bodyPr>
          <a:lstStyle/>
          <a:p>
            <a:pPr algn="l"/>
            <a:r>
              <a:rPr lang="ja-JP" altLang="en-US" sz="2800" i="0" dirty="0"/>
              <a:t>各年の単位面積辺りの計算機素子数 </a:t>
            </a:r>
            <a:r>
              <a:rPr lang="en-US" altLang="ja-JP" sz="2800" i="0" dirty="0"/>
              <a:t>[1] </a:t>
            </a:r>
            <a:endParaRPr kumimoji="1" lang="ja-JP" altLang="en-US" sz="2800" i="0" dirty="0"/>
          </a:p>
        </p:txBody>
      </p:sp>
      <p:cxnSp>
        <p:nvCxnSpPr>
          <p:cNvPr id="3" name="直線コネクタ 2">
            <a:extLst>
              <a:ext uri="{FF2B5EF4-FFF2-40B4-BE49-F238E27FC236}">
                <a16:creationId xmlns:a16="http://schemas.microsoft.com/office/drawing/2014/main" id="{99FFA8CB-CE0A-03E4-C1AF-547EC59848FE}"/>
              </a:ext>
            </a:extLst>
          </p:cNvPr>
          <p:cNvCxnSpPr/>
          <p:nvPr/>
        </p:nvCxnSpPr>
        <p:spPr bwMode="auto">
          <a:xfrm flipV="1">
            <a:off x="2286000" y="1828800"/>
            <a:ext cx="4800600" cy="3276600"/>
          </a:xfrm>
          <a:prstGeom prst="line">
            <a:avLst/>
          </a:prstGeom>
          <a:solidFill>
            <a:schemeClr val="accent1"/>
          </a:solidFill>
          <a:ln w="444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881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657BE-B203-4BE3-9CE4-3D59AB08DBA7}"/>
              </a:ext>
            </a:extLst>
          </p:cNvPr>
          <p:cNvSpPr>
            <a:spLocks noGrp="1"/>
          </p:cNvSpPr>
          <p:nvPr>
            <p:ph type="title"/>
          </p:nvPr>
        </p:nvSpPr>
        <p:spPr/>
        <p:txBody>
          <a:bodyPr/>
          <a:lstStyle/>
          <a:p>
            <a:r>
              <a:rPr kumimoji="1" lang="ja-JP" altLang="en-US" dirty="0"/>
              <a:t>ムーアの法則</a:t>
            </a:r>
          </a:p>
        </p:txBody>
      </p:sp>
      <p:sp>
        <p:nvSpPr>
          <p:cNvPr id="3" name="コンテンツ プレースホルダー 2">
            <a:extLst>
              <a:ext uri="{FF2B5EF4-FFF2-40B4-BE49-F238E27FC236}">
                <a16:creationId xmlns:a16="http://schemas.microsoft.com/office/drawing/2014/main" id="{5D0216E7-F6FD-4B17-B862-BE4C4C8B02FD}"/>
              </a:ext>
            </a:extLst>
          </p:cNvPr>
          <p:cNvSpPr>
            <a:spLocks noGrp="1"/>
          </p:cNvSpPr>
          <p:nvPr>
            <p:ph idx="4294967295"/>
          </p:nvPr>
        </p:nvSpPr>
        <p:spPr>
          <a:xfrm>
            <a:off x="762000" y="1736725"/>
            <a:ext cx="7543800" cy="1082675"/>
          </a:xfrm>
          <a:ln>
            <a:noFill/>
          </a:ln>
        </p:spPr>
        <p:txBody>
          <a:bodyPr/>
          <a:lstStyle/>
          <a:p>
            <a:pPr marL="0" indent="0">
              <a:buNone/>
            </a:pPr>
            <a:r>
              <a:rPr lang="ja-JP" altLang="en-US" sz="2800" dirty="0"/>
              <a:t>ある大きさの計算機回路内の計算機素子の数は</a:t>
            </a:r>
            <a:r>
              <a:rPr lang="en-US" altLang="ja-JP" sz="2800" dirty="0"/>
              <a:t>2</a:t>
            </a:r>
            <a:r>
              <a:rPr lang="ja-JP" altLang="en-US" sz="2800" dirty="0"/>
              <a:t>年ごとに</a:t>
            </a:r>
            <a:r>
              <a:rPr lang="en-US" altLang="ja-JP" sz="2800" dirty="0"/>
              <a:t>2</a:t>
            </a:r>
            <a:r>
              <a:rPr lang="ja-JP" altLang="en-US" sz="2800" dirty="0"/>
              <a:t>倍になる</a:t>
            </a:r>
            <a:endParaRPr kumimoji="1" lang="ja-JP" altLang="en-US" sz="2800" dirty="0"/>
          </a:p>
        </p:txBody>
      </p:sp>
      <p:sp>
        <p:nvSpPr>
          <p:cNvPr id="23" name="テキスト ボックス 22">
            <a:extLst>
              <a:ext uri="{FF2B5EF4-FFF2-40B4-BE49-F238E27FC236}">
                <a16:creationId xmlns:a16="http://schemas.microsoft.com/office/drawing/2014/main" id="{C8CA998C-B2CA-4FBD-B6AA-52AFB4612966}"/>
              </a:ext>
            </a:extLst>
          </p:cNvPr>
          <p:cNvSpPr txBox="1"/>
          <p:nvPr/>
        </p:nvSpPr>
        <p:spPr>
          <a:xfrm>
            <a:off x="762000" y="2819400"/>
            <a:ext cx="6848350" cy="523220"/>
          </a:xfrm>
          <a:prstGeom prst="rect">
            <a:avLst/>
          </a:prstGeom>
          <a:noFill/>
        </p:spPr>
        <p:txBody>
          <a:bodyPr wrap="none" rtlCol="0">
            <a:spAutoFit/>
          </a:bodyPr>
          <a:lstStyle/>
          <a:p>
            <a:pPr algn="l"/>
            <a:r>
              <a:rPr lang="ja-JP" altLang="en-US" sz="2800" i="0" dirty="0"/>
              <a:t>⇒ 計算機の処理速度は</a:t>
            </a:r>
            <a:r>
              <a:rPr lang="en-US" altLang="ja-JP" sz="2800" i="0" dirty="0"/>
              <a:t>2</a:t>
            </a:r>
            <a:r>
              <a:rPr lang="ja-JP" altLang="en-US" sz="2800" i="0" dirty="0"/>
              <a:t>年ごとに</a:t>
            </a:r>
            <a:r>
              <a:rPr lang="en-US" altLang="ja-JP" sz="2800" i="0" dirty="0"/>
              <a:t>2</a:t>
            </a:r>
            <a:r>
              <a:rPr lang="ja-JP" altLang="en-US" sz="2800" i="0" dirty="0"/>
              <a:t>倍になる</a:t>
            </a:r>
            <a:endParaRPr kumimoji="1" lang="ja-JP" altLang="en-US" sz="2800" i="0" dirty="0"/>
          </a:p>
        </p:txBody>
      </p:sp>
      <p:graphicFrame>
        <p:nvGraphicFramePr>
          <p:cNvPr id="49" name="表 49">
            <a:extLst>
              <a:ext uri="{FF2B5EF4-FFF2-40B4-BE49-F238E27FC236}">
                <a16:creationId xmlns:a16="http://schemas.microsoft.com/office/drawing/2014/main" id="{75FB9D2D-2C31-4DFF-AA9B-10AC2B5D4648}"/>
              </a:ext>
            </a:extLst>
          </p:cNvPr>
          <p:cNvGraphicFramePr>
            <a:graphicFrameLocks noGrp="1"/>
          </p:cNvGraphicFramePr>
          <p:nvPr/>
        </p:nvGraphicFramePr>
        <p:xfrm>
          <a:off x="228604" y="3709484"/>
          <a:ext cx="8686790" cy="741680"/>
        </p:xfrm>
        <a:graphic>
          <a:graphicData uri="http://schemas.openxmlformats.org/drawingml/2006/table">
            <a:tbl>
              <a:tblPr firstRow="1" bandRow="1">
                <a:tableStyleId>{5C22544A-7EE6-4342-B048-85BDC9FD1C3A}</a:tableStyleId>
              </a:tblPr>
              <a:tblGrid>
                <a:gridCol w="868679">
                  <a:extLst>
                    <a:ext uri="{9D8B030D-6E8A-4147-A177-3AD203B41FA5}">
                      <a16:colId xmlns:a16="http://schemas.microsoft.com/office/drawing/2014/main" val="2272391294"/>
                    </a:ext>
                  </a:extLst>
                </a:gridCol>
                <a:gridCol w="868679">
                  <a:extLst>
                    <a:ext uri="{9D8B030D-6E8A-4147-A177-3AD203B41FA5}">
                      <a16:colId xmlns:a16="http://schemas.microsoft.com/office/drawing/2014/main" val="4169636615"/>
                    </a:ext>
                  </a:extLst>
                </a:gridCol>
                <a:gridCol w="868679">
                  <a:extLst>
                    <a:ext uri="{9D8B030D-6E8A-4147-A177-3AD203B41FA5}">
                      <a16:colId xmlns:a16="http://schemas.microsoft.com/office/drawing/2014/main" val="1017093734"/>
                    </a:ext>
                  </a:extLst>
                </a:gridCol>
                <a:gridCol w="868679">
                  <a:extLst>
                    <a:ext uri="{9D8B030D-6E8A-4147-A177-3AD203B41FA5}">
                      <a16:colId xmlns:a16="http://schemas.microsoft.com/office/drawing/2014/main" val="864322388"/>
                    </a:ext>
                  </a:extLst>
                </a:gridCol>
                <a:gridCol w="868679">
                  <a:extLst>
                    <a:ext uri="{9D8B030D-6E8A-4147-A177-3AD203B41FA5}">
                      <a16:colId xmlns:a16="http://schemas.microsoft.com/office/drawing/2014/main" val="1888073131"/>
                    </a:ext>
                  </a:extLst>
                </a:gridCol>
                <a:gridCol w="868679">
                  <a:extLst>
                    <a:ext uri="{9D8B030D-6E8A-4147-A177-3AD203B41FA5}">
                      <a16:colId xmlns:a16="http://schemas.microsoft.com/office/drawing/2014/main" val="1349831922"/>
                    </a:ext>
                  </a:extLst>
                </a:gridCol>
                <a:gridCol w="868679">
                  <a:extLst>
                    <a:ext uri="{9D8B030D-6E8A-4147-A177-3AD203B41FA5}">
                      <a16:colId xmlns:a16="http://schemas.microsoft.com/office/drawing/2014/main" val="42759136"/>
                    </a:ext>
                  </a:extLst>
                </a:gridCol>
                <a:gridCol w="868679">
                  <a:extLst>
                    <a:ext uri="{9D8B030D-6E8A-4147-A177-3AD203B41FA5}">
                      <a16:colId xmlns:a16="http://schemas.microsoft.com/office/drawing/2014/main" val="1998420281"/>
                    </a:ext>
                  </a:extLst>
                </a:gridCol>
                <a:gridCol w="868679">
                  <a:extLst>
                    <a:ext uri="{9D8B030D-6E8A-4147-A177-3AD203B41FA5}">
                      <a16:colId xmlns:a16="http://schemas.microsoft.com/office/drawing/2014/main" val="1552956603"/>
                    </a:ext>
                  </a:extLst>
                </a:gridCol>
                <a:gridCol w="868679">
                  <a:extLst>
                    <a:ext uri="{9D8B030D-6E8A-4147-A177-3AD203B41FA5}">
                      <a16:colId xmlns:a16="http://schemas.microsoft.com/office/drawing/2014/main" val="2176383868"/>
                    </a:ext>
                  </a:extLst>
                </a:gridCol>
              </a:tblGrid>
              <a:tr h="370840">
                <a:tc>
                  <a:txBody>
                    <a:bodyPr/>
                    <a:lstStyle/>
                    <a:p>
                      <a:pPr algn="ctr"/>
                      <a:r>
                        <a:rPr kumimoji="1" lang="en-US" altLang="ja-JP" dirty="0"/>
                        <a:t>2</a:t>
                      </a:r>
                      <a:r>
                        <a:rPr kumimoji="1" lang="ja-JP" altLang="en-US" dirty="0"/>
                        <a:t>年後</a:t>
                      </a:r>
                    </a:p>
                  </a:txBody>
                  <a:tcPr marL="0" marR="0" anchor="ctr"/>
                </a:tc>
                <a:tc>
                  <a:txBody>
                    <a:bodyPr/>
                    <a:lstStyle/>
                    <a:p>
                      <a:pPr algn="ctr"/>
                      <a:r>
                        <a:rPr kumimoji="1" lang="en-US" altLang="ja-JP" dirty="0"/>
                        <a:t>4</a:t>
                      </a:r>
                      <a:r>
                        <a:rPr kumimoji="1" lang="ja-JP" altLang="en-US" dirty="0"/>
                        <a:t>年後</a:t>
                      </a:r>
                    </a:p>
                  </a:txBody>
                  <a:tcPr marL="0" marR="0" anchor="ctr"/>
                </a:tc>
                <a:tc>
                  <a:txBody>
                    <a:bodyPr/>
                    <a:lstStyle/>
                    <a:p>
                      <a:pPr algn="ctr"/>
                      <a:r>
                        <a:rPr kumimoji="1" lang="en-US" altLang="ja-JP" dirty="0"/>
                        <a:t>6</a:t>
                      </a:r>
                      <a:r>
                        <a:rPr kumimoji="1" lang="ja-JP" altLang="en-US" dirty="0"/>
                        <a:t>年後</a:t>
                      </a:r>
                    </a:p>
                  </a:txBody>
                  <a:tcPr marL="0" marR="0" anchor="ctr"/>
                </a:tc>
                <a:tc>
                  <a:txBody>
                    <a:bodyPr/>
                    <a:lstStyle/>
                    <a:p>
                      <a:pPr algn="ctr"/>
                      <a:r>
                        <a:rPr kumimoji="1" lang="en-US" altLang="ja-JP" dirty="0"/>
                        <a:t>8</a:t>
                      </a:r>
                      <a:r>
                        <a:rPr kumimoji="1" lang="ja-JP" altLang="en-US" dirty="0"/>
                        <a:t>年後</a:t>
                      </a:r>
                    </a:p>
                  </a:txBody>
                  <a:tcPr marL="0" marR="0" anchor="ctr"/>
                </a:tc>
                <a:tc>
                  <a:txBody>
                    <a:bodyPr/>
                    <a:lstStyle/>
                    <a:p>
                      <a:pPr algn="ctr"/>
                      <a:r>
                        <a:rPr kumimoji="1" lang="en-US" altLang="ja-JP" dirty="0"/>
                        <a:t>10</a:t>
                      </a:r>
                      <a:r>
                        <a:rPr kumimoji="1" lang="ja-JP" altLang="en-US" dirty="0"/>
                        <a:t>年後</a:t>
                      </a:r>
                    </a:p>
                  </a:txBody>
                  <a:tcPr marL="0" marR="0" anchor="ctr"/>
                </a:tc>
                <a:tc>
                  <a:txBody>
                    <a:bodyPr/>
                    <a:lstStyle/>
                    <a:p>
                      <a:pPr algn="ctr"/>
                      <a:r>
                        <a:rPr kumimoji="1" lang="en-US" altLang="ja-JP" dirty="0"/>
                        <a:t>12</a:t>
                      </a:r>
                      <a:r>
                        <a:rPr kumimoji="1" lang="ja-JP" altLang="en-US" dirty="0"/>
                        <a:t>年後</a:t>
                      </a:r>
                    </a:p>
                  </a:txBody>
                  <a:tcPr marL="0" marR="0" anchor="ctr"/>
                </a:tc>
                <a:tc>
                  <a:txBody>
                    <a:bodyPr/>
                    <a:lstStyle/>
                    <a:p>
                      <a:pPr algn="ctr"/>
                      <a:r>
                        <a:rPr kumimoji="1" lang="en-US" altLang="ja-JP" dirty="0"/>
                        <a:t>14</a:t>
                      </a:r>
                      <a:r>
                        <a:rPr kumimoji="1" lang="ja-JP" altLang="en-US" dirty="0"/>
                        <a:t>年後</a:t>
                      </a:r>
                    </a:p>
                  </a:txBody>
                  <a:tcPr marL="0" marR="0" anchor="ctr"/>
                </a:tc>
                <a:tc>
                  <a:txBody>
                    <a:bodyPr/>
                    <a:lstStyle/>
                    <a:p>
                      <a:pPr algn="ctr"/>
                      <a:r>
                        <a:rPr kumimoji="1" lang="en-US" altLang="ja-JP" dirty="0"/>
                        <a:t>16</a:t>
                      </a:r>
                      <a:r>
                        <a:rPr kumimoji="1" lang="ja-JP" altLang="en-US" dirty="0"/>
                        <a:t>年後</a:t>
                      </a:r>
                    </a:p>
                  </a:txBody>
                  <a:tcPr marL="0" marR="0" anchor="ctr"/>
                </a:tc>
                <a:tc>
                  <a:txBody>
                    <a:bodyPr/>
                    <a:lstStyle/>
                    <a:p>
                      <a:pPr algn="ctr"/>
                      <a:r>
                        <a:rPr kumimoji="1" lang="en-US" altLang="ja-JP" dirty="0"/>
                        <a:t>18</a:t>
                      </a:r>
                      <a:r>
                        <a:rPr kumimoji="1" lang="ja-JP" altLang="en-US" dirty="0"/>
                        <a:t>年後</a:t>
                      </a:r>
                    </a:p>
                  </a:txBody>
                  <a:tcPr marL="0" marR="0" anchor="ctr"/>
                </a:tc>
                <a:tc>
                  <a:txBody>
                    <a:bodyPr/>
                    <a:lstStyle/>
                    <a:p>
                      <a:pPr algn="ctr"/>
                      <a:r>
                        <a:rPr kumimoji="1" lang="en-US" altLang="ja-JP" dirty="0"/>
                        <a:t>20</a:t>
                      </a:r>
                      <a:r>
                        <a:rPr kumimoji="1" lang="ja-JP" altLang="en-US" dirty="0"/>
                        <a:t>年後</a:t>
                      </a:r>
                    </a:p>
                  </a:txBody>
                  <a:tcPr marL="0" marR="0" anchor="ctr"/>
                </a:tc>
                <a:extLst>
                  <a:ext uri="{0D108BD9-81ED-4DB2-BD59-A6C34878D82A}">
                    <a16:rowId xmlns:a16="http://schemas.microsoft.com/office/drawing/2014/main" val="1177076527"/>
                  </a:ext>
                </a:extLst>
              </a:tr>
              <a:tr h="370840">
                <a:tc>
                  <a:txBody>
                    <a:bodyPr/>
                    <a:lstStyle/>
                    <a:p>
                      <a:pPr algn="ctr"/>
                      <a:r>
                        <a:rPr kumimoji="1" lang="en-US" altLang="ja-JP" dirty="0"/>
                        <a:t>2</a:t>
                      </a:r>
                      <a:r>
                        <a:rPr kumimoji="1" lang="ja-JP" altLang="en-US" dirty="0"/>
                        <a:t>倍</a:t>
                      </a:r>
                    </a:p>
                  </a:txBody>
                  <a:tcPr anchor="ctr"/>
                </a:tc>
                <a:tc>
                  <a:txBody>
                    <a:bodyPr/>
                    <a:lstStyle/>
                    <a:p>
                      <a:pPr algn="ctr"/>
                      <a:r>
                        <a:rPr kumimoji="1" lang="en-US" altLang="ja-JP" dirty="0"/>
                        <a:t>4</a:t>
                      </a:r>
                      <a:r>
                        <a:rPr kumimoji="1" lang="ja-JP" altLang="en-US" dirty="0"/>
                        <a:t>倍</a:t>
                      </a:r>
                    </a:p>
                  </a:txBody>
                  <a:tcPr anchor="ctr"/>
                </a:tc>
                <a:tc>
                  <a:txBody>
                    <a:bodyPr/>
                    <a:lstStyle/>
                    <a:p>
                      <a:pPr algn="ctr"/>
                      <a:r>
                        <a:rPr kumimoji="1" lang="en-US" altLang="ja-JP" dirty="0"/>
                        <a:t>8</a:t>
                      </a:r>
                      <a:r>
                        <a:rPr kumimoji="1" lang="ja-JP" altLang="en-US" dirty="0"/>
                        <a:t>倍</a:t>
                      </a:r>
                    </a:p>
                  </a:txBody>
                  <a:tcPr anchor="ctr"/>
                </a:tc>
                <a:tc>
                  <a:txBody>
                    <a:bodyPr/>
                    <a:lstStyle/>
                    <a:p>
                      <a:pPr algn="ctr"/>
                      <a:r>
                        <a:rPr kumimoji="1" lang="en-US" altLang="ja-JP" dirty="0"/>
                        <a:t>16</a:t>
                      </a:r>
                      <a:r>
                        <a:rPr kumimoji="1" lang="ja-JP" altLang="en-US" dirty="0"/>
                        <a:t>倍</a:t>
                      </a:r>
                    </a:p>
                  </a:txBody>
                  <a:tcPr anchor="ctr"/>
                </a:tc>
                <a:tc>
                  <a:txBody>
                    <a:bodyPr/>
                    <a:lstStyle/>
                    <a:p>
                      <a:pPr algn="ctr"/>
                      <a:r>
                        <a:rPr kumimoji="1" lang="en-US" altLang="ja-JP" dirty="0"/>
                        <a:t>32</a:t>
                      </a:r>
                      <a:r>
                        <a:rPr kumimoji="1" lang="ja-JP" altLang="en-US" dirty="0"/>
                        <a:t>倍</a:t>
                      </a:r>
                    </a:p>
                  </a:txBody>
                  <a:tcPr anchor="ctr"/>
                </a:tc>
                <a:tc>
                  <a:txBody>
                    <a:bodyPr/>
                    <a:lstStyle/>
                    <a:p>
                      <a:pPr algn="ctr"/>
                      <a:r>
                        <a:rPr kumimoji="1" lang="en-US" altLang="ja-JP" dirty="0"/>
                        <a:t>64</a:t>
                      </a:r>
                      <a:r>
                        <a:rPr kumimoji="1" lang="ja-JP" altLang="en-US" dirty="0"/>
                        <a:t>倍</a:t>
                      </a:r>
                    </a:p>
                  </a:txBody>
                  <a:tcPr anchor="ctr"/>
                </a:tc>
                <a:tc>
                  <a:txBody>
                    <a:bodyPr/>
                    <a:lstStyle/>
                    <a:p>
                      <a:pPr algn="ctr"/>
                      <a:r>
                        <a:rPr kumimoji="1" lang="en-US" altLang="ja-JP" dirty="0"/>
                        <a:t>128</a:t>
                      </a:r>
                      <a:r>
                        <a:rPr kumimoji="1" lang="ja-JP" altLang="en-US" dirty="0"/>
                        <a:t>倍</a:t>
                      </a:r>
                    </a:p>
                  </a:txBody>
                  <a:tcPr anchor="ctr"/>
                </a:tc>
                <a:tc>
                  <a:txBody>
                    <a:bodyPr/>
                    <a:lstStyle/>
                    <a:p>
                      <a:pPr algn="ctr"/>
                      <a:r>
                        <a:rPr kumimoji="1" lang="en-US" altLang="ja-JP" dirty="0"/>
                        <a:t>256</a:t>
                      </a:r>
                      <a:r>
                        <a:rPr kumimoji="1" lang="ja-JP" altLang="en-US" dirty="0"/>
                        <a:t>倍</a:t>
                      </a:r>
                    </a:p>
                  </a:txBody>
                  <a:tcPr anchor="ctr"/>
                </a:tc>
                <a:tc>
                  <a:txBody>
                    <a:bodyPr/>
                    <a:lstStyle/>
                    <a:p>
                      <a:pPr algn="ctr"/>
                      <a:r>
                        <a:rPr kumimoji="1" lang="en-US" altLang="ja-JP" dirty="0"/>
                        <a:t>512</a:t>
                      </a:r>
                      <a:r>
                        <a:rPr kumimoji="1" lang="ja-JP" altLang="en-US" dirty="0"/>
                        <a:t>倍</a:t>
                      </a:r>
                    </a:p>
                  </a:txBody>
                  <a:tcPr anchor="ctr"/>
                </a:tc>
                <a:tc>
                  <a:txBody>
                    <a:bodyPr/>
                    <a:lstStyle/>
                    <a:p>
                      <a:pPr algn="ctr"/>
                      <a:r>
                        <a:rPr kumimoji="1" lang="en-US" altLang="ja-JP" sz="1600" dirty="0"/>
                        <a:t>1024</a:t>
                      </a:r>
                      <a:r>
                        <a:rPr kumimoji="1" lang="ja-JP" altLang="en-US" sz="1600" dirty="0"/>
                        <a:t>倍</a:t>
                      </a:r>
                    </a:p>
                  </a:txBody>
                  <a:tcPr anchor="ctr"/>
                </a:tc>
                <a:extLst>
                  <a:ext uri="{0D108BD9-81ED-4DB2-BD59-A6C34878D82A}">
                    <a16:rowId xmlns:a16="http://schemas.microsoft.com/office/drawing/2014/main" val="3191800904"/>
                  </a:ext>
                </a:extLst>
              </a:tr>
            </a:tbl>
          </a:graphicData>
        </a:graphic>
      </p:graphicFrame>
      <p:graphicFrame>
        <p:nvGraphicFramePr>
          <p:cNvPr id="50" name="表 49">
            <a:extLst>
              <a:ext uri="{FF2B5EF4-FFF2-40B4-BE49-F238E27FC236}">
                <a16:creationId xmlns:a16="http://schemas.microsoft.com/office/drawing/2014/main" id="{80EF0ED7-5602-4B47-9479-D600989DF299}"/>
              </a:ext>
            </a:extLst>
          </p:cNvPr>
          <p:cNvGraphicFramePr>
            <a:graphicFrameLocks noGrp="1"/>
          </p:cNvGraphicFramePr>
          <p:nvPr/>
        </p:nvGraphicFramePr>
        <p:xfrm>
          <a:off x="234850" y="4818028"/>
          <a:ext cx="8686790" cy="741680"/>
        </p:xfrm>
        <a:graphic>
          <a:graphicData uri="http://schemas.openxmlformats.org/drawingml/2006/table">
            <a:tbl>
              <a:tblPr firstRow="1" bandRow="1">
                <a:tableStyleId>{5C22544A-7EE6-4342-B048-85BDC9FD1C3A}</a:tableStyleId>
              </a:tblPr>
              <a:tblGrid>
                <a:gridCol w="1240970">
                  <a:extLst>
                    <a:ext uri="{9D8B030D-6E8A-4147-A177-3AD203B41FA5}">
                      <a16:colId xmlns:a16="http://schemas.microsoft.com/office/drawing/2014/main" val="1888073131"/>
                    </a:ext>
                  </a:extLst>
                </a:gridCol>
                <a:gridCol w="1240970">
                  <a:extLst>
                    <a:ext uri="{9D8B030D-6E8A-4147-A177-3AD203B41FA5}">
                      <a16:colId xmlns:a16="http://schemas.microsoft.com/office/drawing/2014/main" val="1349831922"/>
                    </a:ext>
                  </a:extLst>
                </a:gridCol>
                <a:gridCol w="1240970">
                  <a:extLst>
                    <a:ext uri="{9D8B030D-6E8A-4147-A177-3AD203B41FA5}">
                      <a16:colId xmlns:a16="http://schemas.microsoft.com/office/drawing/2014/main" val="42759136"/>
                    </a:ext>
                  </a:extLst>
                </a:gridCol>
                <a:gridCol w="1240970">
                  <a:extLst>
                    <a:ext uri="{9D8B030D-6E8A-4147-A177-3AD203B41FA5}">
                      <a16:colId xmlns:a16="http://schemas.microsoft.com/office/drawing/2014/main" val="1998420281"/>
                    </a:ext>
                  </a:extLst>
                </a:gridCol>
                <a:gridCol w="1240970">
                  <a:extLst>
                    <a:ext uri="{9D8B030D-6E8A-4147-A177-3AD203B41FA5}">
                      <a16:colId xmlns:a16="http://schemas.microsoft.com/office/drawing/2014/main" val="1552956603"/>
                    </a:ext>
                  </a:extLst>
                </a:gridCol>
                <a:gridCol w="1240970">
                  <a:extLst>
                    <a:ext uri="{9D8B030D-6E8A-4147-A177-3AD203B41FA5}">
                      <a16:colId xmlns:a16="http://schemas.microsoft.com/office/drawing/2014/main" val="2176383868"/>
                    </a:ext>
                  </a:extLst>
                </a:gridCol>
                <a:gridCol w="1240970">
                  <a:extLst>
                    <a:ext uri="{9D8B030D-6E8A-4147-A177-3AD203B41FA5}">
                      <a16:colId xmlns:a16="http://schemas.microsoft.com/office/drawing/2014/main" val="498229451"/>
                    </a:ext>
                  </a:extLst>
                </a:gridCol>
              </a:tblGrid>
              <a:tr h="370840">
                <a:tc>
                  <a:txBody>
                    <a:bodyPr/>
                    <a:lstStyle/>
                    <a:p>
                      <a:pPr algn="ctr"/>
                      <a:r>
                        <a:rPr kumimoji="1" lang="en-US" altLang="ja-JP" dirty="0"/>
                        <a:t>10</a:t>
                      </a:r>
                      <a:r>
                        <a:rPr kumimoji="1" lang="ja-JP" altLang="en-US" dirty="0"/>
                        <a:t>年後</a:t>
                      </a:r>
                    </a:p>
                  </a:txBody>
                  <a:tcPr marL="0" marR="0" anchor="ctr"/>
                </a:tc>
                <a:tc>
                  <a:txBody>
                    <a:bodyPr/>
                    <a:lstStyle/>
                    <a:p>
                      <a:pPr algn="ctr"/>
                      <a:r>
                        <a:rPr kumimoji="1" lang="en-US" altLang="ja-JP" dirty="0"/>
                        <a:t>20</a:t>
                      </a:r>
                      <a:r>
                        <a:rPr kumimoji="1" lang="ja-JP" altLang="en-US" dirty="0"/>
                        <a:t>年後</a:t>
                      </a:r>
                    </a:p>
                  </a:txBody>
                  <a:tcPr marL="0" marR="0" anchor="ctr"/>
                </a:tc>
                <a:tc>
                  <a:txBody>
                    <a:bodyPr/>
                    <a:lstStyle/>
                    <a:p>
                      <a:pPr algn="ctr"/>
                      <a:r>
                        <a:rPr kumimoji="1" lang="en-US" altLang="ja-JP" dirty="0"/>
                        <a:t>30</a:t>
                      </a:r>
                      <a:r>
                        <a:rPr kumimoji="1" lang="ja-JP" altLang="en-US" dirty="0"/>
                        <a:t>年後</a:t>
                      </a:r>
                    </a:p>
                  </a:txBody>
                  <a:tcPr marL="0" marR="0" anchor="ctr"/>
                </a:tc>
                <a:tc>
                  <a:txBody>
                    <a:bodyPr/>
                    <a:lstStyle/>
                    <a:p>
                      <a:pPr algn="ctr"/>
                      <a:r>
                        <a:rPr kumimoji="1" lang="en-US" altLang="ja-JP" dirty="0"/>
                        <a:t>40</a:t>
                      </a:r>
                      <a:r>
                        <a:rPr kumimoji="1" lang="ja-JP" altLang="en-US" dirty="0"/>
                        <a:t>年後</a:t>
                      </a:r>
                    </a:p>
                  </a:txBody>
                  <a:tcPr marL="0" marR="0" anchor="ctr"/>
                </a:tc>
                <a:tc>
                  <a:txBody>
                    <a:bodyPr/>
                    <a:lstStyle/>
                    <a:p>
                      <a:pPr algn="ctr"/>
                      <a:r>
                        <a:rPr kumimoji="1" lang="en-US" altLang="ja-JP" dirty="0"/>
                        <a:t>50</a:t>
                      </a:r>
                      <a:r>
                        <a:rPr kumimoji="1" lang="ja-JP" altLang="en-US" dirty="0"/>
                        <a:t>年後</a:t>
                      </a:r>
                    </a:p>
                  </a:txBody>
                  <a:tcPr marL="0" marR="0" anchor="ctr"/>
                </a:tc>
                <a:tc>
                  <a:txBody>
                    <a:bodyPr/>
                    <a:lstStyle/>
                    <a:p>
                      <a:pPr algn="ctr"/>
                      <a:r>
                        <a:rPr kumimoji="1" lang="en-US" altLang="ja-JP" dirty="0"/>
                        <a:t>60</a:t>
                      </a:r>
                      <a:r>
                        <a:rPr kumimoji="1" lang="ja-JP" altLang="en-US" dirty="0"/>
                        <a:t>年後</a:t>
                      </a:r>
                    </a:p>
                  </a:txBody>
                  <a:tcPr marL="0" marR="0" anchor="ctr"/>
                </a:tc>
                <a:tc>
                  <a:txBody>
                    <a:bodyPr/>
                    <a:lstStyle/>
                    <a:p>
                      <a:pPr algn="ctr"/>
                      <a:r>
                        <a:rPr kumimoji="1" lang="en-US" altLang="ja-JP" dirty="0"/>
                        <a:t>70</a:t>
                      </a:r>
                      <a:r>
                        <a:rPr kumimoji="1" lang="ja-JP" altLang="en-US" dirty="0"/>
                        <a:t>年後</a:t>
                      </a:r>
                    </a:p>
                  </a:txBody>
                  <a:tcPr marL="0" marR="0" anchor="ctr"/>
                </a:tc>
                <a:extLst>
                  <a:ext uri="{0D108BD9-81ED-4DB2-BD59-A6C34878D82A}">
                    <a16:rowId xmlns:a16="http://schemas.microsoft.com/office/drawing/2014/main" val="1177076527"/>
                  </a:ext>
                </a:extLst>
              </a:tr>
              <a:tr h="370840">
                <a:tc>
                  <a:txBody>
                    <a:bodyPr/>
                    <a:lstStyle/>
                    <a:p>
                      <a:pPr algn="ctr"/>
                      <a:r>
                        <a:rPr kumimoji="1" lang="en-US" altLang="ja-JP" dirty="0"/>
                        <a:t>32</a:t>
                      </a:r>
                      <a:r>
                        <a:rPr kumimoji="1" lang="ja-JP" altLang="en-US" dirty="0"/>
                        <a:t>倍</a:t>
                      </a:r>
                    </a:p>
                  </a:txBody>
                  <a:tcPr anchor="ctr"/>
                </a:tc>
                <a:tc>
                  <a:txBody>
                    <a:bodyPr/>
                    <a:lstStyle/>
                    <a:p>
                      <a:pPr algn="ctr"/>
                      <a:r>
                        <a:rPr kumimoji="1" lang="en-US" altLang="ja-JP" dirty="0"/>
                        <a:t>1024</a:t>
                      </a:r>
                      <a:r>
                        <a:rPr kumimoji="1" lang="ja-JP" altLang="en-US" dirty="0"/>
                        <a:t>倍</a:t>
                      </a:r>
                    </a:p>
                  </a:txBody>
                  <a:tcPr anchor="ctr"/>
                </a:tc>
                <a:tc>
                  <a:txBody>
                    <a:bodyPr/>
                    <a:lstStyle/>
                    <a:p>
                      <a:pPr algn="ctr"/>
                      <a:r>
                        <a:rPr kumimoji="1" lang="en-US" altLang="ja-JP" dirty="0"/>
                        <a:t>32000</a:t>
                      </a:r>
                      <a:r>
                        <a:rPr kumimoji="1" lang="ja-JP" altLang="en-US" dirty="0"/>
                        <a:t>倍</a:t>
                      </a:r>
                    </a:p>
                  </a:txBody>
                  <a:tcPr anchor="ctr"/>
                </a:tc>
                <a:tc>
                  <a:txBody>
                    <a:bodyPr/>
                    <a:lstStyle/>
                    <a:p>
                      <a:pPr algn="ctr"/>
                      <a:r>
                        <a:rPr kumimoji="1" lang="en-US" altLang="ja-JP" dirty="0"/>
                        <a:t>100</a:t>
                      </a:r>
                      <a:r>
                        <a:rPr kumimoji="1" lang="ja-JP" altLang="en-US" dirty="0"/>
                        <a:t>万倍</a:t>
                      </a:r>
                    </a:p>
                  </a:txBody>
                  <a:tcPr anchor="ctr"/>
                </a:tc>
                <a:tc>
                  <a:txBody>
                    <a:bodyPr/>
                    <a:lstStyle/>
                    <a:p>
                      <a:pPr algn="ctr"/>
                      <a:r>
                        <a:rPr kumimoji="1" lang="en-US" altLang="ja-JP" dirty="0"/>
                        <a:t>3200</a:t>
                      </a:r>
                      <a:r>
                        <a:rPr kumimoji="1" lang="ja-JP" altLang="en-US" dirty="0"/>
                        <a:t>万倍</a:t>
                      </a:r>
                    </a:p>
                  </a:txBody>
                  <a:tcPr anchor="ctr"/>
                </a:tc>
                <a:tc>
                  <a:txBody>
                    <a:bodyPr/>
                    <a:lstStyle/>
                    <a:p>
                      <a:pPr algn="ctr"/>
                      <a:r>
                        <a:rPr kumimoji="1" lang="en-US" altLang="ja-JP" sz="1600" dirty="0"/>
                        <a:t>10</a:t>
                      </a:r>
                      <a:r>
                        <a:rPr kumimoji="1" lang="ja-JP" altLang="en-US" sz="1600" dirty="0"/>
                        <a:t>億倍</a:t>
                      </a:r>
                    </a:p>
                  </a:txBody>
                  <a:tcPr anchor="ctr"/>
                </a:tc>
                <a:tc>
                  <a:txBody>
                    <a:bodyPr/>
                    <a:lstStyle/>
                    <a:p>
                      <a:pPr algn="ctr"/>
                      <a:r>
                        <a:rPr kumimoji="1" lang="en-US" altLang="ja-JP" sz="1600" dirty="0"/>
                        <a:t>320</a:t>
                      </a:r>
                      <a:r>
                        <a:rPr kumimoji="1" lang="ja-JP" altLang="en-US" sz="1600" dirty="0"/>
                        <a:t>億倍</a:t>
                      </a:r>
                    </a:p>
                  </a:txBody>
                  <a:tcPr anchor="ctr"/>
                </a:tc>
                <a:extLst>
                  <a:ext uri="{0D108BD9-81ED-4DB2-BD59-A6C34878D82A}">
                    <a16:rowId xmlns:a16="http://schemas.microsoft.com/office/drawing/2014/main" val="3191800904"/>
                  </a:ext>
                </a:extLst>
              </a:tr>
            </a:tbl>
          </a:graphicData>
        </a:graphic>
      </p:graphicFrame>
      <p:sp>
        <p:nvSpPr>
          <p:cNvPr id="51" name="テキスト ボックス 50">
            <a:extLst>
              <a:ext uri="{FF2B5EF4-FFF2-40B4-BE49-F238E27FC236}">
                <a16:creationId xmlns:a16="http://schemas.microsoft.com/office/drawing/2014/main" id="{1A439F54-F473-465C-92C2-9A08F748EBAA}"/>
              </a:ext>
            </a:extLst>
          </p:cNvPr>
          <p:cNvSpPr txBox="1"/>
          <p:nvPr/>
        </p:nvSpPr>
        <p:spPr>
          <a:xfrm>
            <a:off x="4223650" y="6029980"/>
            <a:ext cx="4134465" cy="523220"/>
          </a:xfrm>
          <a:prstGeom prst="rect">
            <a:avLst/>
          </a:prstGeom>
          <a:noFill/>
        </p:spPr>
        <p:txBody>
          <a:bodyPr wrap="none" rtlCol="0">
            <a:spAutoFit/>
          </a:bodyPr>
          <a:lstStyle/>
          <a:p>
            <a:pPr algn="l"/>
            <a:r>
              <a:rPr kumimoji="1" lang="ja-JP" altLang="en-US" sz="2800" i="0" dirty="0"/>
              <a:t>今後もこのペースが続く？</a:t>
            </a:r>
            <a:endParaRPr kumimoji="1" lang="en-US" altLang="ja-JP" sz="2800" i="0" dirty="0"/>
          </a:p>
        </p:txBody>
      </p:sp>
    </p:spTree>
    <p:extLst>
      <p:ext uri="{BB962C8B-B14F-4D97-AF65-F5344CB8AC3E}">
        <p14:creationId xmlns:p14="http://schemas.microsoft.com/office/powerpoint/2010/main" val="33436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checkerboard(across)">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checkerboard(across)">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checkerboard(across)">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2EE630-9AF6-4EC4-A0E5-F4C35185DBEC}"/>
              </a:ext>
            </a:extLst>
          </p:cNvPr>
          <p:cNvSpPr>
            <a:spLocks noGrp="1"/>
          </p:cNvSpPr>
          <p:nvPr>
            <p:ph type="title"/>
          </p:nvPr>
        </p:nvSpPr>
        <p:spPr/>
        <p:txBody>
          <a:bodyPr/>
          <a:lstStyle/>
          <a:p>
            <a:r>
              <a:rPr lang="ja-JP" altLang="en-US" dirty="0"/>
              <a:t>計算機素子</a:t>
            </a:r>
            <a:endParaRPr kumimoji="1" lang="ja-JP" altLang="en-US" dirty="0"/>
          </a:p>
        </p:txBody>
      </p:sp>
      <p:pic>
        <p:nvPicPr>
          <p:cNvPr id="3" name="グラフィックス 2" descr="プロセッサ 単色塗りつぶし">
            <a:extLst>
              <a:ext uri="{FF2B5EF4-FFF2-40B4-BE49-F238E27FC236}">
                <a16:creationId xmlns:a16="http://schemas.microsoft.com/office/drawing/2014/main" id="{D4CD54FF-FFC0-4DC8-AD49-B05443D3B8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62800" y="1933962"/>
            <a:ext cx="914400" cy="914400"/>
          </a:xfrm>
          <a:prstGeom prst="rect">
            <a:avLst/>
          </a:prstGeom>
        </p:spPr>
      </p:pic>
      <p:grpSp>
        <p:nvGrpSpPr>
          <p:cNvPr id="58" name="グループ化 57">
            <a:extLst>
              <a:ext uri="{FF2B5EF4-FFF2-40B4-BE49-F238E27FC236}">
                <a16:creationId xmlns:a16="http://schemas.microsoft.com/office/drawing/2014/main" id="{6B5BFB7B-2E4D-4584-922A-BFDB155A7586}"/>
              </a:ext>
            </a:extLst>
          </p:cNvPr>
          <p:cNvGrpSpPr/>
          <p:nvPr/>
        </p:nvGrpSpPr>
        <p:grpSpPr>
          <a:xfrm>
            <a:off x="1080000" y="2848362"/>
            <a:ext cx="2880000" cy="2911638"/>
            <a:chOff x="1080000" y="2848362"/>
            <a:chExt cx="2880000" cy="2911638"/>
          </a:xfrm>
        </p:grpSpPr>
        <p:sp>
          <p:nvSpPr>
            <p:cNvPr id="4" name="楕円 3">
              <a:extLst>
                <a:ext uri="{FF2B5EF4-FFF2-40B4-BE49-F238E27FC236}">
                  <a16:creationId xmlns:a16="http://schemas.microsoft.com/office/drawing/2014/main" id="{8496CED4-BA5B-475B-B789-EAE887F9AB6F}"/>
                </a:ext>
              </a:extLst>
            </p:cNvPr>
            <p:cNvSpPr/>
            <p:nvPr/>
          </p:nvSpPr>
          <p:spPr bwMode="auto">
            <a:xfrm>
              <a:off x="288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 name="楕円 4">
              <a:extLst>
                <a:ext uri="{FF2B5EF4-FFF2-40B4-BE49-F238E27FC236}">
                  <a16:creationId xmlns:a16="http://schemas.microsoft.com/office/drawing/2014/main" id="{315C358D-BD87-419F-88D1-AA0A27C1CFF6}"/>
                </a:ext>
              </a:extLst>
            </p:cNvPr>
            <p:cNvSpPr/>
            <p:nvPr/>
          </p:nvSpPr>
          <p:spPr bwMode="auto">
            <a:xfrm>
              <a:off x="252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6" name="楕円 5">
              <a:extLst>
                <a:ext uri="{FF2B5EF4-FFF2-40B4-BE49-F238E27FC236}">
                  <a16:creationId xmlns:a16="http://schemas.microsoft.com/office/drawing/2014/main" id="{1A36AE77-2C10-4B8A-AE9C-280018C57D60}"/>
                </a:ext>
              </a:extLst>
            </p:cNvPr>
            <p:cNvSpPr/>
            <p:nvPr/>
          </p:nvSpPr>
          <p:spPr bwMode="auto">
            <a:xfrm>
              <a:off x="3240000" y="3960000"/>
              <a:ext cx="360000" cy="360000"/>
            </a:xfrm>
            <a:prstGeom prst="ellipse">
              <a:avLst/>
            </a:prstGeom>
            <a:solidFill>
              <a:srgbClr val="FF00FF"/>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800" i="0" dirty="0">
                  <a:solidFill>
                    <a:srgbClr val="000000"/>
                  </a:solidFill>
                  <a:effectLst>
                    <a:outerShdw blurRad="38100" dist="38100" dir="2700000" algn="tl">
                      <a:srgbClr val="000000">
                        <a:alpha val="43137"/>
                      </a:srgbClr>
                    </a:outerShdw>
                  </a:effectLst>
                </a:rPr>
                <a:t>P</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7" name="楕円 6">
              <a:extLst>
                <a:ext uri="{FF2B5EF4-FFF2-40B4-BE49-F238E27FC236}">
                  <a16:creationId xmlns:a16="http://schemas.microsoft.com/office/drawing/2014/main" id="{F212FFEE-64DD-4492-BCE3-1B26BAF74F00}"/>
                </a:ext>
              </a:extLst>
            </p:cNvPr>
            <p:cNvSpPr/>
            <p:nvPr/>
          </p:nvSpPr>
          <p:spPr bwMode="auto">
            <a:xfrm>
              <a:off x="216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8" name="楕円 7">
              <a:extLst>
                <a:ext uri="{FF2B5EF4-FFF2-40B4-BE49-F238E27FC236}">
                  <a16:creationId xmlns:a16="http://schemas.microsoft.com/office/drawing/2014/main" id="{67BEFF2C-A4B4-4116-AD91-FF3EC4C01C11}"/>
                </a:ext>
              </a:extLst>
            </p:cNvPr>
            <p:cNvSpPr/>
            <p:nvPr/>
          </p:nvSpPr>
          <p:spPr bwMode="auto">
            <a:xfrm>
              <a:off x="360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9" name="楕円 8">
              <a:extLst>
                <a:ext uri="{FF2B5EF4-FFF2-40B4-BE49-F238E27FC236}">
                  <a16:creationId xmlns:a16="http://schemas.microsoft.com/office/drawing/2014/main" id="{3982FE5D-783D-41A7-93B0-5127FA7D9215}"/>
                </a:ext>
              </a:extLst>
            </p:cNvPr>
            <p:cNvSpPr/>
            <p:nvPr/>
          </p:nvSpPr>
          <p:spPr bwMode="auto">
            <a:xfrm>
              <a:off x="180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0" name="楕円 9">
              <a:extLst>
                <a:ext uri="{FF2B5EF4-FFF2-40B4-BE49-F238E27FC236}">
                  <a16:creationId xmlns:a16="http://schemas.microsoft.com/office/drawing/2014/main" id="{D9920CC1-3D18-444B-8D66-3ED02969F891}"/>
                </a:ext>
              </a:extLst>
            </p:cNvPr>
            <p:cNvSpPr/>
            <p:nvPr/>
          </p:nvSpPr>
          <p:spPr bwMode="auto">
            <a:xfrm>
              <a:off x="288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 name="楕円 10">
              <a:extLst>
                <a:ext uri="{FF2B5EF4-FFF2-40B4-BE49-F238E27FC236}">
                  <a16:creationId xmlns:a16="http://schemas.microsoft.com/office/drawing/2014/main" id="{DE543F8F-5C67-44CA-A793-7E1AB336A594}"/>
                </a:ext>
              </a:extLst>
            </p:cNvPr>
            <p:cNvSpPr/>
            <p:nvPr/>
          </p:nvSpPr>
          <p:spPr bwMode="auto">
            <a:xfrm>
              <a:off x="252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2" name="楕円 11">
              <a:extLst>
                <a:ext uri="{FF2B5EF4-FFF2-40B4-BE49-F238E27FC236}">
                  <a16:creationId xmlns:a16="http://schemas.microsoft.com/office/drawing/2014/main" id="{0D32ECB0-4131-4766-9F92-05A36E62F2F3}"/>
                </a:ext>
              </a:extLst>
            </p:cNvPr>
            <p:cNvSpPr/>
            <p:nvPr/>
          </p:nvSpPr>
          <p:spPr bwMode="auto">
            <a:xfrm>
              <a:off x="324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3" name="楕円 12">
              <a:extLst>
                <a:ext uri="{FF2B5EF4-FFF2-40B4-BE49-F238E27FC236}">
                  <a16:creationId xmlns:a16="http://schemas.microsoft.com/office/drawing/2014/main" id="{075C052E-D41A-4826-85BA-F7C62EBF8D70}"/>
                </a:ext>
              </a:extLst>
            </p:cNvPr>
            <p:cNvSpPr/>
            <p:nvPr/>
          </p:nvSpPr>
          <p:spPr bwMode="auto">
            <a:xfrm>
              <a:off x="216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4" name="楕円 13">
              <a:extLst>
                <a:ext uri="{FF2B5EF4-FFF2-40B4-BE49-F238E27FC236}">
                  <a16:creationId xmlns:a16="http://schemas.microsoft.com/office/drawing/2014/main" id="{D9AC890A-A819-451E-947E-19D1F99A6285}"/>
                </a:ext>
              </a:extLst>
            </p:cNvPr>
            <p:cNvSpPr/>
            <p:nvPr/>
          </p:nvSpPr>
          <p:spPr bwMode="auto">
            <a:xfrm>
              <a:off x="360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5" name="楕円 14">
              <a:extLst>
                <a:ext uri="{FF2B5EF4-FFF2-40B4-BE49-F238E27FC236}">
                  <a16:creationId xmlns:a16="http://schemas.microsoft.com/office/drawing/2014/main" id="{95E4F443-7E3C-45BA-9D74-47F3972835D0}"/>
                </a:ext>
              </a:extLst>
            </p:cNvPr>
            <p:cNvSpPr/>
            <p:nvPr/>
          </p:nvSpPr>
          <p:spPr bwMode="auto">
            <a:xfrm>
              <a:off x="180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6" name="楕円 15">
              <a:extLst>
                <a:ext uri="{FF2B5EF4-FFF2-40B4-BE49-F238E27FC236}">
                  <a16:creationId xmlns:a16="http://schemas.microsoft.com/office/drawing/2014/main" id="{E30AE398-FE19-4F67-B6AA-AA0F8F583BA3}"/>
                </a:ext>
              </a:extLst>
            </p:cNvPr>
            <p:cNvSpPr/>
            <p:nvPr/>
          </p:nvSpPr>
          <p:spPr bwMode="auto">
            <a:xfrm>
              <a:off x="288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7" name="楕円 16">
              <a:extLst>
                <a:ext uri="{FF2B5EF4-FFF2-40B4-BE49-F238E27FC236}">
                  <a16:creationId xmlns:a16="http://schemas.microsoft.com/office/drawing/2014/main" id="{44945F89-21E3-43D7-9B7B-7D6748CF4FAA}"/>
                </a:ext>
              </a:extLst>
            </p:cNvPr>
            <p:cNvSpPr/>
            <p:nvPr/>
          </p:nvSpPr>
          <p:spPr bwMode="auto">
            <a:xfrm>
              <a:off x="252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8" name="楕円 17">
              <a:extLst>
                <a:ext uri="{FF2B5EF4-FFF2-40B4-BE49-F238E27FC236}">
                  <a16:creationId xmlns:a16="http://schemas.microsoft.com/office/drawing/2014/main" id="{4E5780A6-4389-4B80-A4D5-B66693DA0EEC}"/>
                </a:ext>
              </a:extLst>
            </p:cNvPr>
            <p:cNvSpPr/>
            <p:nvPr/>
          </p:nvSpPr>
          <p:spPr bwMode="auto">
            <a:xfrm>
              <a:off x="324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9" name="楕円 18">
              <a:extLst>
                <a:ext uri="{FF2B5EF4-FFF2-40B4-BE49-F238E27FC236}">
                  <a16:creationId xmlns:a16="http://schemas.microsoft.com/office/drawing/2014/main" id="{30518E05-2D91-4561-A5D3-4E08F6FE95F3}"/>
                </a:ext>
              </a:extLst>
            </p:cNvPr>
            <p:cNvSpPr/>
            <p:nvPr/>
          </p:nvSpPr>
          <p:spPr bwMode="auto">
            <a:xfrm>
              <a:off x="216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0" name="楕円 19">
              <a:extLst>
                <a:ext uri="{FF2B5EF4-FFF2-40B4-BE49-F238E27FC236}">
                  <a16:creationId xmlns:a16="http://schemas.microsoft.com/office/drawing/2014/main" id="{353AB412-C2C5-4209-823F-0F92839ABEA0}"/>
                </a:ext>
              </a:extLst>
            </p:cNvPr>
            <p:cNvSpPr/>
            <p:nvPr/>
          </p:nvSpPr>
          <p:spPr bwMode="auto">
            <a:xfrm>
              <a:off x="360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1" name="楕円 20">
              <a:extLst>
                <a:ext uri="{FF2B5EF4-FFF2-40B4-BE49-F238E27FC236}">
                  <a16:creationId xmlns:a16="http://schemas.microsoft.com/office/drawing/2014/main" id="{4B2BF343-5748-4D9D-85FB-F7921C9706A1}"/>
                </a:ext>
              </a:extLst>
            </p:cNvPr>
            <p:cNvSpPr/>
            <p:nvPr/>
          </p:nvSpPr>
          <p:spPr bwMode="auto">
            <a:xfrm>
              <a:off x="180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2" name="楕円 21">
              <a:extLst>
                <a:ext uri="{FF2B5EF4-FFF2-40B4-BE49-F238E27FC236}">
                  <a16:creationId xmlns:a16="http://schemas.microsoft.com/office/drawing/2014/main" id="{20CBE3C6-E9E3-41E6-A662-BF8E1099D4D9}"/>
                </a:ext>
              </a:extLst>
            </p:cNvPr>
            <p:cNvSpPr/>
            <p:nvPr/>
          </p:nvSpPr>
          <p:spPr bwMode="auto">
            <a:xfrm>
              <a:off x="288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3" name="楕円 22">
              <a:extLst>
                <a:ext uri="{FF2B5EF4-FFF2-40B4-BE49-F238E27FC236}">
                  <a16:creationId xmlns:a16="http://schemas.microsoft.com/office/drawing/2014/main" id="{C8A0AF5C-896C-4BE5-8BA1-0B04DAEC91C4}"/>
                </a:ext>
              </a:extLst>
            </p:cNvPr>
            <p:cNvSpPr/>
            <p:nvPr/>
          </p:nvSpPr>
          <p:spPr bwMode="auto">
            <a:xfrm>
              <a:off x="252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4" name="楕円 23">
              <a:extLst>
                <a:ext uri="{FF2B5EF4-FFF2-40B4-BE49-F238E27FC236}">
                  <a16:creationId xmlns:a16="http://schemas.microsoft.com/office/drawing/2014/main" id="{AAD9B2C8-EE93-48BB-8ABE-BCA09D0802DC}"/>
                </a:ext>
              </a:extLst>
            </p:cNvPr>
            <p:cNvSpPr/>
            <p:nvPr/>
          </p:nvSpPr>
          <p:spPr bwMode="auto">
            <a:xfrm>
              <a:off x="324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5" name="楕円 24">
              <a:extLst>
                <a:ext uri="{FF2B5EF4-FFF2-40B4-BE49-F238E27FC236}">
                  <a16:creationId xmlns:a16="http://schemas.microsoft.com/office/drawing/2014/main" id="{C68147F8-EB36-4E99-A67D-2F52B0134BA1}"/>
                </a:ext>
              </a:extLst>
            </p:cNvPr>
            <p:cNvSpPr/>
            <p:nvPr/>
          </p:nvSpPr>
          <p:spPr bwMode="auto">
            <a:xfrm>
              <a:off x="216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6" name="楕円 25">
              <a:extLst>
                <a:ext uri="{FF2B5EF4-FFF2-40B4-BE49-F238E27FC236}">
                  <a16:creationId xmlns:a16="http://schemas.microsoft.com/office/drawing/2014/main" id="{4830F87A-86E3-49D9-BAFE-65F332945FAE}"/>
                </a:ext>
              </a:extLst>
            </p:cNvPr>
            <p:cNvSpPr/>
            <p:nvPr/>
          </p:nvSpPr>
          <p:spPr bwMode="auto">
            <a:xfrm>
              <a:off x="360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7" name="楕円 26">
              <a:extLst>
                <a:ext uri="{FF2B5EF4-FFF2-40B4-BE49-F238E27FC236}">
                  <a16:creationId xmlns:a16="http://schemas.microsoft.com/office/drawing/2014/main" id="{1EFDF0CF-377D-417B-8036-C66762EA45F8}"/>
                </a:ext>
              </a:extLst>
            </p:cNvPr>
            <p:cNvSpPr/>
            <p:nvPr/>
          </p:nvSpPr>
          <p:spPr bwMode="auto">
            <a:xfrm>
              <a:off x="180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8" name="楕円 27">
              <a:extLst>
                <a:ext uri="{FF2B5EF4-FFF2-40B4-BE49-F238E27FC236}">
                  <a16:creationId xmlns:a16="http://schemas.microsoft.com/office/drawing/2014/main" id="{5D989A17-E7E6-42F2-8C67-366D160D5726}"/>
                </a:ext>
              </a:extLst>
            </p:cNvPr>
            <p:cNvSpPr/>
            <p:nvPr/>
          </p:nvSpPr>
          <p:spPr bwMode="auto">
            <a:xfrm>
              <a:off x="144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9" name="楕円 28">
              <a:extLst>
                <a:ext uri="{FF2B5EF4-FFF2-40B4-BE49-F238E27FC236}">
                  <a16:creationId xmlns:a16="http://schemas.microsoft.com/office/drawing/2014/main" id="{E4A61B34-36B8-46C0-8FE0-DF9CD556494A}"/>
                </a:ext>
              </a:extLst>
            </p:cNvPr>
            <p:cNvSpPr/>
            <p:nvPr/>
          </p:nvSpPr>
          <p:spPr bwMode="auto">
            <a:xfrm>
              <a:off x="1080000" y="39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0" name="楕円 29">
              <a:extLst>
                <a:ext uri="{FF2B5EF4-FFF2-40B4-BE49-F238E27FC236}">
                  <a16:creationId xmlns:a16="http://schemas.microsoft.com/office/drawing/2014/main" id="{9A5BA07E-B617-4287-B9A4-AB815FF58021}"/>
                </a:ext>
              </a:extLst>
            </p:cNvPr>
            <p:cNvSpPr/>
            <p:nvPr/>
          </p:nvSpPr>
          <p:spPr bwMode="auto">
            <a:xfrm>
              <a:off x="144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1" name="楕円 30">
              <a:extLst>
                <a:ext uri="{FF2B5EF4-FFF2-40B4-BE49-F238E27FC236}">
                  <a16:creationId xmlns:a16="http://schemas.microsoft.com/office/drawing/2014/main" id="{D71E31AD-F0D2-4D67-833D-37977EAB86C0}"/>
                </a:ext>
              </a:extLst>
            </p:cNvPr>
            <p:cNvSpPr/>
            <p:nvPr/>
          </p:nvSpPr>
          <p:spPr bwMode="auto">
            <a:xfrm>
              <a:off x="1080000" y="36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2" name="楕円 31">
              <a:extLst>
                <a:ext uri="{FF2B5EF4-FFF2-40B4-BE49-F238E27FC236}">
                  <a16:creationId xmlns:a16="http://schemas.microsoft.com/office/drawing/2014/main" id="{B33B331C-9066-4072-85EC-38F65F12DE07}"/>
                </a:ext>
              </a:extLst>
            </p:cNvPr>
            <p:cNvSpPr/>
            <p:nvPr/>
          </p:nvSpPr>
          <p:spPr bwMode="auto">
            <a:xfrm>
              <a:off x="144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3" name="楕円 32">
              <a:extLst>
                <a:ext uri="{FF2B5EF4-FFF2-40B4-BE49-F238E27FC236}">
                  <a16:creationId xmlns:a16="http://schemas.microsoft.com/office/drawing/2014/main" id="{3DDABEA1-BEE5-469E-9B61-028A28CC794E}"/>
                </a:ext>
              </a:extLst>
            </p:cNvPr>
            <p:cNvSpPr/>
            <p:nvPr/>
          </p:nvSpPr>
          <p:spPr bwMode="auto">
            <a:xfrm>
              <a:off x="1080000" y="468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4" name="楕円 33">
              <a:extLst>
                <a:ext uri="{FF2B5EF4-FFF2-40B4-BE49-F238E27FC236}">
                  <a16:creationId xmlns:a16="http://schemas.microsoft.com/office/drawing/2014/main" id="{5D3E43C4-27E9-4C6B-B8CA-7F691E0F9B9F}"/>
                </a:ext>
              </a:extLst>
            </p:cNvPr>
            <p:cNvSpPr/>
            <p:nvPr/>
          </p:nvSpPr>
          <p:spPr bwMode="auto">
            <a:xfrm>
              <a:off x="144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5" name="楕円 34">
              <a:extLst>
                <a:ext uri="{FF2B5EF4-FFF2-40B4-BE49-F238E27FC236}">
                  <a16:creationId xmlns:a16="http://schemas.microsoft.com/office/drawing/2014/main" id="{F3617B99-4105-455E-8DA4-75032A9275B2}"/>
                </a:ext>
              </a:extLst>
            </p:cNvPr>
            <p:cNvSpPr/>
            <p:nvPr/>
          </p:nvSpPr>
          <p:spPr bwMode="auto">
            <a:xfrm>
              <a:off x="1080000" y="432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6" name="楕円 35">
              <a:extLst>
                <a:ext uri="{FF2B5EF4-FFF2-40B4-BE49-F238E27FC236}">
                  <a16:creationId xmlns:a16="http://schemas.microsoft.com/office/drawing/2014/main" id="{B2769AF8-3235-4EB5-8F5D-9E0CB796AD27}"/>
                </a:ext>
              </a:extLst>
            </p:cNvPr>
            <p:cNvSpPr/>
            <p:nvPr/>
          </p:nvSpPr>
          <p:spPr bwMode="auto">
            <a:xfrm>
              <a:off x="288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7" name="楕円 36">
              <a:extLst>
                <a:ext uri="{FF2B5EF4-FFF2-40B4-BE49-F238E27FC236}">
                  <a16:creationId xmlns:a16="http://schemas.microsoft.com/office/drawing/2014/main" id="{077A92C1-A429-474A-90FE-D177F5B9D170}"/>
                </a:ext>
              </a:extLst>
            </p:cNvPr>
            <p:cNvSpPr/>
            <p:nvPr/>
          </p:nvSpPr>
          <p:spPr bwMode="auto">
            <a:xfrm>
              <a:off x="252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8" name="楕円 37">
              <a:extLst>
                <a:ext uri="{FF2B5EF4-FFF2-40B4-BE49-F238E27FC236}">
                  <a16:creationId xmlns:a16="http://schemas.microsoft.com/office/drawing/2014/main" id="{60928809-8F81-4EAA-829C-50C2CA9A4B66}"/>
                </a:ext>
              </a:extLst>
            </p:cNvPr>
            <p:cNvSpPr/>
            <p:nvPr/>
          </p:nvSpPr>
          <p:spPr bwMode="auto">
            <a:xfrm>
              <a:off x="324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9" name="楕円 38">
              <a:extLst>
                <a:ext uri="{FF2B5EF4-FFF2-40B4-BE49-F238E27FC236}">
                  <a16:creationId xmlns:a16="http://schemas.microsoft.com/office/drawing/2014/main" id="{196B3C5F-0C59-4FE7-A41F-8BDAA31D0759}"/>
                </a:ext>
              </a:extLst>
            </p:cNvPr>
            <p:cNvSpPr/>
            <p:nvPr/>
          </p:nvSpPr>
          <p:spPr bwMode="auto">
            <a:xfrm>
              <a:off x="216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0" name="楕円 39">
              <a:extLst>
                <a:ext uri="{FF2B5EF4-FFF2-40B4-BE49-F238E27FC236}">
                  <a16:creationId xmlns:a16="http://schemas.microsoft.com/office/drawing/2014/main" id="{E7CBF068-D70D-4F5C-A481-BBEF7AB1A47B}"/>
                </a:ext>
              </a:extLst>
            </p:cNvPr>
            <p:cNvSpPr/>
            <p:nvPr/>
          </p:nvSpPr>
          <p:spPr bwMode="auto">
            <a:xfrm>
              <a:off x="360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1" name="楕円 40">
              <a:extLst>
                <a:ext uri="{FF2B5EF4-FFF2-40B4-BE49-F238E27FC236}">
                  <a16:creationId xmlns:a16="http://schemas.microsoft.com/office/drawing/2014/main" id="{D0DF7E21-5A95-49F6-AA5C-FEE132DE65EC}"/>
                </a:ext>
              </a:extLst>
            </p:cNvPr>
            <p:cNvSpPr/>
            <p:nvPr/>
          </p:nvSpPr>
          <p:spPr bwMode="auto">
            <a:xfrm>
              <a:off x="180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2" name="楕円 41">
              <a:extLst>
                <a:ext uri="{FF2B5EF4-FFF2-40B4-BE49-F238E27FC236}">
                  <a16:creationId xmlns:a16="http://schemas.microsoft.com/office/drawing/2014/main" id="{AB9004B9-36F1-4CCD-B189-492ADFF643BA}"/>
                </a:ext>
              </a:extLst>
            </p:cNvPr>
            <p:cNvSpPr/>
            <p:nvPr/>
          </p:nvSpPr>
          <p:spPr bwMode="auto">
            <a:xfrm>
              <a:off x="288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3" name="楕円 42">
              <a:extLst>
                <a:ext uri="{FF2B5EF4-FFF2-40B4-BE49-F238E27FC236}">
                  <a16:creationId xmlns:a16="http://schemas.microsoft.com/office/drawing/2014/main" id="{7CA9CD3A-38A2-40B3-B1E0-DBBBB4702D49}"/>
                </a:ext>
              </a:extLst>
            </p:cNvPr>
            <p:cNvSpPr/>
            <p:nvPr/>
          </p:nvSpPr>
          <p:spPr bwMode="auto">
            <a:xfrm>
              <a:off x="252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4" name="楕円 43">
              <a:extLst>
                <a:ext uri="{FF2B5EF4-FFF2-40B4-BE49-F238E27FC236}">
                  <a16:creationId xmlns:a16="http://schemas.microsoft.com/office/drawing/2014/main" id="{1E079E82-F17F-45B1-B339-9D08989327ED}"/>
                </a:ext>
              </a:extLst>
            </p:cNvPr>
            <p:cNvSpPr/>
            <p:nvPr/>
          </p:nvSpPr>
          <p:spPr bwMode="auto">
            <a:xfrm>
              <a:off x="324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5" name="楕円 44">
              <a:extLst>
                <a:ext uri="{FF2B5EF4-FFF2-40B4-BE49-F238E27FC236}">
                  <a16:creationId xmlns:a16="http://schemas.microsoft.com/office/drawing/2014/main" id="{DE59DBC9-59E8-447C-A7E9-B1E9733466FA}"/>
                </a:ext>
              </a:extLst>
            </p:cNvPr>
            <p:cNvSpPr/>
            <p:nvPr/>
          </p:nvSpPr>
          <p:spPr bwMode="auto">
            <a:xfrm>
              <a:off x="216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6" name="楕円 45">
              <a:extLst>
                <a:ext uri="{FF2B5EF4-FFF2-40B4-BE49-F238E27FC236}">
                  <a16:creationId xmlns:a16="http://schemas.microsoft.com/office/drawing/2014/main" id="{B33CB044-42D8-4093-AE56-20756813FD68}"/>
                </a:ext>
              </a:extLst>
            </p:cNvPr>
            <p:cNvSpPr/>
            <p:nvPr/>
          </p:nvSpPr>
          <p:spPr bwMode="auto">
            <a:xfrm>
              <a:off x="360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7" name="楕円 46">
              <a:extLst>
                <a:ext uri="{FF2B5EF4-FFF2-40B4-BE49-F238E27FC236}">
                  <a16:creationId xmlns:a16="http://schemas.microsoft.com/office/drawing/2014/main" id="{C6EEFC5D-83C7-41A5-84C5-CF76AD65FE6C}"/>
                </a:ext>
              </a:extLst>
            </p:cNvPr>
            <p:cNvSpPr/>
            <p:nvPr/>
          </p:nvSpPr>
          <p:spPr bwMode="auto">
            <a:xfrm>
              <a:off x="180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8" name="楕円 47">
              <a:extLst>
                <a:ext uri="{FF2B5EF4-FFF2-40B4-BE49-F238E27FC236}">
                  <a16:creationId xmlns:a16="http://schemas.microsoft.com/office/drawing/2014/main" id="{C64A1BD7-31F3-4A98-87AA-4DEF52780275}"/>
                </a:ext>
              </a:extLst>
            </p:cNvPr>
            <p:cNvSpPr/>
            <p:nvPr/>
          </p:nvSpPr>
          <p:spPr bwMode="auto">
            <a:xfrm>
              <a:off x="144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49" name="楕円 48">
              <a:extLst>
                <a:ext uri="{FF2B5EF4-FFF2-40B4-BE49-F238E27FC236}">
                  <a16:creationId xmlns:a16="http://schemas.microsoft.com/office/drawing/2014/main" id="{544DEA6C-0D11-4E79-A25B-340EEB44F331}"/>
                </a:ext>
              </a:extLst>
            </p:cNvPr>
            <p:cNvSpPr/>
            <p:nvPr/>
          </p:nvSpPr>
          <p:spPr bwMode="auto">
            <a:xfrm>
              <a:off x="1080000" y="54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0" name="楕円 49">
              <a:extLst>
                <a:ext uri="{FF2B5EF4-FFF2-40B4-BE49-F238E27FC236}">
                  <a16:creationId xmlns:a16="http://schemas.microsoft.com/office/drawing/2014/main" id="{671EBE36-60A8-4DEB-8913-A65AFA28272C}"/>
                </a:ext>
              </a:extLst>
            </p:cNvPr>
            <p:cNvSpPr/>
            <p:nvPr/>
          </p:nvSpPr>
          <p:spPr bwMode="auto">
            <a:xfrm>
              <a:off x="1440000" y="5040000"/>
              <a:ext cx="360000" cy="360000"/>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ja-JP" sz="1800" i="0" dirty="0">
                  <a:solidFill>
                    <a:srgbClr val="000000"/>
                  </a:solidFill>
                  <a:effectLst>
                    <a:outerShdw blurRad="38100" dist="38100" dir="2700000" algn="tl">
                      <a:srgbClr val="000000">
                        <a:alpha val="43137"/>
                      </a:srgbClr>
                    </a:outerShdw>
                  </a:effectLst>
                </a:rPr>
                <a:t>B</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1" name="楕円 50">
              <a:extLst>
                <a:ext uri="{FF2B5EF4-FFF2-40B4-BE49-F238E27FC236}">
                  <a16:creationId xmlns:a16="http://schemas.microsoft.com/office/drawing/2014/main" id="{12778096-DF25-4E4F-A985-635692062285}"/>
                </a:ext>
              </a:extLst>
            </p:cNvPr>
            <p:cNvSpPr/>
            <p:nvPr/>
          </p:nvSpPr>
          <p:spPr bwMode="auto">
            <a:xfrm>
              <a:off x="1080000" y="504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20F1E604-B97C-4599-BB46-9554910F536C}"/>
                </a:ext>
              </a:extLst>
            </p:cNvPr>
            <p:cNvCxnSpPr>
              <a:stCxn id="3" idx="2"/>
            </p:cNvCxnSpPr>
            <p:nvPr/>
          </p:nvCxnSpPr>
          <p:spPr bwMode="auto">
            <a:xfrm flipH="1">
              <a:off x="1080000" y="2848362"/>
              <a:ext cx="144000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コネクタ 53">
              <a:extLst>
                <a:ext uri="{FF2B5EF4-FFF2-40B4-BE49-F238E27FC236}">
                  <a16:creationId xmlns:a16="http://schemas.microsoft.com/office/drawing/2014/main" id="{CA6BD6DF-CBA5-4F0C-BAC6-014A3595BC15}"/>
                </a:ext>
              </a:extLst>
            </p:cNvPr>
            <p:cNvCxnSpPr>
              <a:stCxn id="3" idx="2"/>
            </p:cNvCxnSpPr>
            <p:nvPr/>
          </p:nvCxnSpPr>
          <p:spPr bwMode="auto">
            <a:xfrm>
              <a:off x="2520000" y="2848362"/>
              <a:ext cx="144000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テキスト ボックス 56">
            <a:extLst>
              <a:ext uri="{FF2B5EF4-FFF2-40B4-BE49-F238E27FC236}">
                <a16:creationId xmlns:a16="http://schemas.microsoft.com/office/drawing/2014/main" id="{8F64769B-41B3-480D-9763-948FCCDF1BE3}"/>
              </a:ext>
            </a:extLst>
          </p:cNvPr>
          <p:cNvSpPr txBox="1"/>
          <p:nvPr/>
        </p:nvSpPr>
        <p:spPr>
          <a:xfrm>
            <a:off x="436451" y="2209727"/>
            <a:ext cx="1723549" cy="461665"/>
          </a:xfrm>
          <a:prstGeom prst="rect">
            <a:avLst/>
          </a:prstGeom>
          <a:noFill/>
        </p:spPr>
        <p:txBody>
          <a:bodyPr wrap="none" rtlCol="0">
            <a:spAutoFit/>
          </a:bodyPr>
          <a:lstStyle/>
          <a:p>
            <a:pPr algn="l"/>
            <a:r>
              <a:rPr lang="ja-JP" altLang="en-US" sz="2400" i="0" dirty="0"/>
              <a:t>計算機素子</a:t>
            </a:r>
            <a:endParaRPr kumimoji="1" lang="ja-JP" altLang="en-US" sz="2400" i="0" dirty="0"/>
          </a:p>
        </p:txBody>
      </p:sp>
      <p:sp>
        <p:nvSpPr>
          <p:cNvPr id="59" name="楕円 58">
            <a:extLst>
              <a:ext uri="{FF2B5EF4-FFF2-40B4-BE49-F238E27FC236}">
                <a16:creationId xmlns:a16="http://schemas.microsoft.com/office/drawing/2014/main" id="{CD22695D-D8A0-40EE-B1BA-DFE72B6ADA81}"/>
              </a:ext>
            </a:extLst>
          </p:cNvPr>
          <p:cNvSpPr/>
          <p:nvPr/>
        </p:nvSpPr>
        <p:spPr bwMode="auto">
          <a:xfrm>
            <a:off x="4680000" y="2016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Si</a:t>
            </a: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60" name="テキスト ボックス 59">
            <a:extLst>
              <a:ext uri="{FF2B5EF4-FFF2-40B4-BE49-F238E27FC236}">
                <a16:creationId xmlns:a16="http://schemas.microsoft.com/office/drawing/2014/main" id="{357609A9-8FA1-4721-B706-929E0DC948EB}"/>
              </a:ext>
            </a:extLst>
          </p:cNvPr>
          <p:cNvSpPr txBox="1"/>
          <p:nvPr/>
        </p:nvSpPr>
        <p:spPr>
          <a:xfrm>
            <a:off x="4320000" y="3087502"/>
            <a:ext cx="4878259" cy="1384995"/>
          </a:xfrm>
          <a:prstGeom prst="rect">
            <a:avLst/>
          </a:prstGeom>
          <a:noFill/>
        </p:spPr>
        <p:txBody>
          <a:bodyPr wrap="none" rtlCol="0">
            <a:spAutoFit/>
          </a:bodyPr>
          <a:lstStyle/>
          <a:p>
            <a:pPr algn="l"/>
            <a:r>
              <a:rPr kumimoji="1" lang="ja-JP" altLang="en-US" sz="2800" i="0" dirty="0"/>
              <a:t>原子の大きさ</a:t>
            </a:r>
            <a:endParaRPr kumimoji="1" lang="en-US" altLang="ja-JP" sz="2800" i="0" dirty="0"/>
          </a:p>
          <a:p>
            <a:pPr algn="l"/>
            <a:r>
              <a:rPr lang="ja-JP" altLang="en-US" sz="2800" i="0" dirty="0"/>
              <a:t>約</a:t>
            </a:r>
            <a:r>
              <a:rPr lang="en-US" altLang="ja-JP" sz="2800" i="0" dirty="0"/>
              <a:t>1Å = 10</a:t>
            </a:r>
            <a:r>
              <a:rPr lang="en-US" altLang="ja-JP" sz="2800" i="0" baseline="30000" dirty="0"/>
              <a:t>-10</a:t>
            </a:r>
            <a:r>
              <a:rPr lang="en-US" altLang="ja-JP" sz="2800" i="0" dirty="0"/>
              <a:t>m</a:t>
            </a:r>
            <a:r>
              <a:rPr lang="ja-JP" altLang="en-US" sz="2800" i="0" dirty="0"/>
              <a:t> </a:t>
            </a:r>
            <a:r>
              <a:rPr lang="en-US" altLang="ja-JP" sz="2800" i="0" dirty="0"/>
              <a:t>=</a:t>
            </a:r>
            <a:r>
              <a:rPr lang="ja-JP" altLang="en-US" sz="2800" i="0" dirty="0"/>
              <a:t> </a:t>
            </a:r>
            <a:r>
              <a:rPr lang="en-US" altLang="ja-JP" sz="2800" i="0" dirty="0"/>
              <a:t>0.0000001mm</a:t>
            </a:r>
            <a:endParaRPr kumimoji="1" lang="en-US" altLang="ja-JP" sz="2800" i="0" dirty="0"/>
          </a:p>
          <a:p>
            <a:pPr algn="l"/>
            <a:endParaRPr kumimoji="1" lang="ja-JP" altLang="en-US" sz="2800" i="0" dirty="0"/>
          </a:p>
        </p:txBody>
      </p:sp>
      <p:sp>
        <p:nvSpPr>
          <p:cNvPr id="61" name="テキスト ボックス 60">
            <a:extLst>
              <a:ext uri="{FF2B5EF4-FFF2-40B4-BE49-F238E27FC236}">
                <a16:creationId xmlns:a16="http://schemas.microsoft.com/office/drawing/2014/main" id="{6845A471-50FA-4452-9648-038C32987751}"/>
              </a:ext>
            </a:extLst>
          </p:cNvPr>
          <p:cNvSpPr txBox="1"/>
          <p:nvPr/>
        </p:nvSpPr>
        <p:spPr>
          <a:xfrm>
            <a:off x="4320000" y="4140000"/>
            <a:ext cx="2917786" cy="954107"/>
          </a:xfrm>
          <a:prstGeom prst="rect">
            <a:avLst/>
          </a:prstGeom>
          <a:noFill/>
        </p:spPr>
        <p:txBody>
          <a:bodyPr wrap="none" rtlCol="0">
            <a:spAutoFit/>
          </a:bodyPr>
          <a:lstStyle/>
          <a:p>
            <a:pPr algn="l"/>
            <a:r>
              <a:rPr lang="ja-JP" altLang="en-US" sz="2800" i="0" dirty="0"/>
              <a:t>珪素</a:t>
            </a:r>
            <a:r>
              <a:rPr kumimoji="1" lang="ja-JP" altLang="en-US" sz="2800" i="0" dirty="0"/>
              <a:t>原子の大きさ</a:t>
            </a:r>
            <a:endParaRPr kumimoji="1" lang="en-US" altLang="ja-JP" sz="2800" i="0" dirty="0"/>
          </a:p>
          <a:p>
            <a:pPr algn="l"/>
            <a:r>
              <a:rPr kumimoji="1" lang="en-US" altLang="ja-JP" sz="2800" i="0" dirty="0"/>
              <a:t>1.11Å</a:t>
            </a:r>
            <a:endParaRPr kumimoji="1" lang="ja-JP" altLang="en-US" sz="2800" i="0" dirty="0"/>
          </a:p>
        </p:txBody>
      </p:sp>
      <p:sp>
        <p:nvSpPr>
          <p:cNvPr id="62" name="テキスト ボックス 61">
            <a:extLst>
              <a:ext uri="{FF2B5EF4-FFF2-40B4-BE49-F238E27FC236}">
                <a16:creationId xmlns:a16="http://schemas.microsoft.com/office/drawing/2014/main" id="{417727CF-4029-4AB9-81D9-A618F67D9C66}"/>
              </a:ext>
            </a:extLst>
          </p:cNvPr>
          <p:cNvSpPr txBox="1"/>
          <p:nvPr/>
        </p:nvSpPr>
        <p:spPr>
          <a:xfrm>
            <a:off x="1122364" y="5867400"/>
            <a:ext cx="2837636" cy="830997"/>
          </a:xfrm>
          <a:prstGeom prst="rect">
            <a:avLst/>
          </a:prstGeom>
          <a:noFill/>
        </p:spPr>
        <p:txBody>
          <a:bodyPr wrap="none" rtlCol="0">
            <a:spAutoFit/>
          </a:bodyPr>
          <a:lstStyle/>
          <a:p>
            <a:pPr algn="l"/>
            <a:r>
              <a:rPr lang="ja-JP" altLang="en-US" sz="2400" i="0" dirty="0"/>
              <a:t>原子</a:t>
            </a:r>
            <a:r>
              <a:rPr lang="en-US" altLang="ja-JP" sz="2400" i="0" dirty="0"/>
              <a:t>(</a:t>
            </a:r>
            <a:r>
              <a:rPr lang="ja-JP" altLang="en-US" sz="2400" i="0" dirty="0"/>
              <a:t>主に珪素</a:t>
            </a:r>
            <a:r>
              <a:rPr lang="en-US" altLang="ja-JP" sz="2400" i="0" dirty="0"/>
              <a:t>)</a:t>
            </a:r>
            <a:r>
              <a:rPr lang="ja-JP" altLang="en-US" sz="2400" i="0" dirty="0"/>
              <a:t>が</a:t>
            </a:r>
            <a:endParaRPr lang="en-US" altLang="ja-JP" sz="2400" i="0" dirty="0"/>
          </a:p>
          <a:p>
            <a:pPr algn="l"/>
            <a:r>
              <a:rPr kumimoji="1" lang="ja-JP" altLang="en-US" sz="2400" i="0" dirty="0"/>
              <a:t>規則的に並んでいる</a:t>
            </a:r>
          </a:p>
        </p:txBody>
      </p:sp>
      <p:cxnSp>
        <p:nvCxnSpPr>
          <p:cNvPr id="64" name="直線コネクタ 63">
            <a:extLst>
              <a:ext uri="{FF2B5EF4-FFF2-40B4-BE49-F238E27FC236}">
                <a16:creationId xmlns:a16="http://schemas.microsoft.com/office/drawing/2014/main" id="{5EF4EEE2-D5C0-4CC2-88A3-94043ED13C56}"/>
              </a:ext>
            </a:extLst>
          </p:cNvPr>
          <p:cNvCxnSpPr/>
          <p:nvPr/>
        </p:nvCxnSpPr>
        <p:spPr bwMode="auto">
          <a:xfrm>
            <a:off x="4680000" y="2160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AAC8666C-AE8F-4458-B446-798E8A8563B1}"/>
              </a:ext>
            </a:extLst>
          </p:cNvPr>
          <p:cNvCxnSpPr/>
          <p:nvPr/>
        </p:nvCxnSpPr>
        <p:spPr bwMode="auto">
          <a:xfrm>
            <a:off x="5040000" y="2160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直線矢印コネクタ 66">
            <a:extLst>
              <a:ext uri="{FF2B5EF4-FFF2-40B4-BE49-F238E27FC236}">
                <a16:creationId xmlns:a16="http://schemas.microsoft.com/office/drawing/2014/main" id="{0857AA24-86E7-4F7E-AE73-09A8F4235D18}"/>
              </a:ext>
            </a:extLst>
          </p:cNvPr>
          <p:cNvCxnSpPr/>
          <p:nvPr/>
        </p:nvCxnSpPr>
        <p:spPr bwMode="auto">
          <a:xfrm>
            <a:off x="4680000" y="2736000"/>
            <a:ext cx="360000" cy="0"/>
          </a:xfrm>
          <a:prstGeom prst="straightConnector1">
            <a:avLst/>
          </a:prstGeom>
          <a:solidFill>
            <a:schemeClr val="accent1"/>
          </a:solidFill>
          <a:ln w="38100" cap="flat" cmpd="sng" algn="ctr">
            <a:solidFill>
              <a:srgbClr val="FF99F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1826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checkerboard(across)">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checkerboard(across)">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up)">
                                      <p:cBhvr>
                                        <p:cTn id="22" dur="500"/>
                                        <p:tgtEl>
                                          <p:spTgt spid="64"/>
                                        </p:tgtEl>
                                      </p:cBhvr>
                                    </p:animEffect>
                                  </p:childTnLst>
                                </p:cTn>
                              </p:par>
                              <p:par>
                                <p:cTn id="23" presetID="22" presetClass="entr" presetSubtype="1"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childTnLst>
                          </p:cTn>
                        </p:par>
                        <p:par>
                          <p:cTn id="26" fill="hold">
                            <p:stCondLst>
                              <p:cond delay="500"/>
                            </p:stCondLst>
                            <p:childTnLst>
                              <p:par>
                                <p:cTn id="27" presetID="16" presetClass="entr" presetSubtype="37"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barn(outVertical)">
                                      <p:cBhvr>
                                        <p:cTn id="29" dur="500"/>
                                        <p:tgtEl>
                                          <p:spTgt spid="67"/>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checkerboard(across)">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checkerboard(across)">
                                      <p:cBhvr>
                                        <p:cTn id="3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p:bldP spid="61"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18F3F-219E-4B12-BD09-B45682436ED9}"/>
              </a:ext>
            </a:extLst>
          </p:cNvPr>
          <p:cNvSpPr>
            <a:spLocks noGrp="1"/>
          </p:cNvSpPr>
          <p:nvPr>
            <p:ph type="title"/>
          </p:nvPr>
        </p:nvSpPr>
        <p:spPr/>
        <p:txBody>
          <a:bodyPr/>
          <a:lstStyle/>
          <a:p>
            <a:r>
              <a:rPr lang="ja-JP" altLang="en-US" dirty="0"/>
              <a:t>計算速度の限界</a:t>
            </a:r>
            <a:endParaRPr kumimoji="1" lang="ja-JP" altLang="en-US" dirty="0"/>
          </a:p>
        </p:txBody>
      </p:sp>
      <p:sp>
        <p:nvSpPr>
          <p:cNvPr id="56" name="テキスト ボックス 55">
            <a:extLst>
              <a:ext uri="{FF2B5EF4-FFF2-40B4-BE49-F238E27FC236}">
                <a16:creationId xmlns:a16="http://schemas.microsoft.com/office/drawing/2014/main" id="{0D1223A9-2891-447F-9DB7-0B8AC8A192F4}"/>
              </a:ext>
            </a:extLst>
          </p:cNvPr>
          <p:cNvSpPr txBox="1"/>
          <p:nvPr/>
        </p:nvSpPr>
        <p:spPr>
          <a:xfrm>
            <a:off x="433031" y="3834770"/>
            <a:ext cx="6388287" cy="523220"/>
          </a:xfrm>
          <a:prstGeom prst="rect">
            <a:avLst/>
          </a:prstGeom>
          <a:noFill/>
        </p:spPr>
        <p:txBody>
          <a:bodyPr wrap="none" rtlCol="0">
            <a:spAutoFit/>
          </a:bodyPr>
          <a:lstStyle/>
          <a:p>
            <a:pPr algn="l"/>
            <a:r>
              <a:rPr kumimoji="1" lang="ja-JP" altLang="en-US" sz="2800" i="0" dirty="0"/>
              <a:t>原子</a:t>
            </a:r>
            <a:r>
              <a:rPr kumimoji="1" lang="en-US" altLang="ja-JP" sz="2800" i="0" dirty="0"/>
              <a:t>100</a:t>
            </a:r>
            <a:r>
              <a:rPr kumimoji="1" lang="ja-JP" altLang="en-US" sz="2800" i="0" dirty="0"/>
              <a:t>個で計算機素子が作れたと仮定</a:t>
            </a:r>
          </a:p>
        </p:txBody>
      </p:sp>
      <p:cxnSp>
        <p:nvCxnSpPr>
          <p:cNvPr id="58" name="直線コネクタ 57">
            <a:extLst>
              <a:ext uri="{FF2B5EF4-FFF2-40B4-BE49-F238E27FC236}">
                <a16:creationId xmlns:a16="http://schemas.microsoft.com/office/drawing/2014/main" id="{005EC3C6-74C9-4E1F-A129-6BE1FF860AEB}"/>
              </a:ext>
            </a:extLst>
          </p:cNvPr>
          <p:cNvCxnSpPr>
            <a:stCxn id="31" idx="2"/>
          </p:cNvCxnSpPr>
          <p:nvPr/>
        </p:nvCxnSpPr>
        <p:spPr bwMode="auto">
          <a:xfrm>
            <a:off x="1080000" y="4679999"/>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58">
            <a:extLst>
              <a:ext uri="{FF2B5EF4-FFF2-40B4-BE49-F238E27FC236}">
                <a16:creationId xmlns:a16="http://schemas.microsoft.com/office/drawing/2014/main" id="{2CE9E4E8-095A-4BCA-BF87-AFF44C04A46B}"/>
              </a:ext>
            </a:extLst>
          </p:cNvPr>
          <p:cNvCxnSpPr>
            <a:stCxn id="55" idx="6"/>
          </p:cNvCxnSpPr>
          <p:nvPr/>
        </p:nvCxnSpPr>
        <p:spPr bwMode="auto">
          <a:xfrm>
            <a:off x="4680000" y="4680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a:extLst>
              <a:ext uri="{FF2B5EF4-FFF2-40B4-BE49-F238E27FC236}">
                <a16:creationId xmlns:a16="http://schemas.microsoft.com/office/drawing/2014/main" id="{3B5E8143-FA7F-4E27-8730-D0986D822BEB}"/>
              </a:ext>
            </a:extLst>
          </p:cNvPr>
          <p:cNvCxnSpPr/>
          <p:nvPr/>
        </p:nvCxnSpPr>
        <p:spPr bwMode="auto">
          <a:xfrm>
            <a:off x="1080000" y="5220000"/>
            <a:ext cx="3600000" cy="0"/>
          </a:xfrm>
          <a:prstGeom prst="straightConnector1">
            <a:avLst/>
          </a:prstGeom>
          <a:solidFill>
            <a:schemeClr val="accent1"/>
          </a:solidFill>
          <a:ln w="38100" cap="flat" cmpd="sng" algn="ctr">
            <a:solidFill>
              <a:srgbClr val="FF99F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a:extLst>
              <a:ext uri="{FF2B5EF4-FFF2-40B4-BE49-F238E27FC236}">
                <a16:creationId xmlns:a16="http://schemas.microsoft.com/office/drawing/2014/main" id="{7E07B7A6-FE05-4C33-B0BE-343894657C01}"/>
              </a:ext>
            </a:extLst>
          </p:cNvPr>
          <p:cNvSpPr txBox="1"/>
          <p:nvPr/>
        </p:nvSpPr>
        <p:spPr>
          <a:xfrm>
            <a:off x="5012723" y="4556481"/>
            <a:ext cx="2561920" cy="523220"/>
          </a:xfrm>
          <a:prstGeom prst="rect">
            <a:avLst/>
          </a:prstGeom>
          <a:noFill/>
        </p:spPr>
        <p:txBody>
          <a:bodyPr wrap="none" rtlCol="0">
            <a:spAutoFit/>
          </a:bodyPr>
          <a:lstStyle/>
          <a:p>
            <a:pPr algn="l"/>
            <a:r>
              <a:rPr lang="ja-JP" altLang="en-US" sz="2800" i="0" dirty="0"/>
              <a:t>約</a:t>
            </a:r>
            <a:r>
              <a:rPr lang="en-US" altLang="ja-JP" sz="2800" i="0" dirty="0"/>
              <a:t>100Å = 10</a:t>
            </a:r>
            <a:r>
              <a:rPr lang="en-US" altLang="ja-JP" sz="2800" i="0" baseline="30000" dirty="0"/>
              <a:t>-8</a:t>
            </a:r>
            <a:r>
              <a:rPr lang="en-US" altLang="ja-JP" sz="2800" i="0" dirty="0"/>
              <a:t>m</a:t>
            </a:r>
            <a:endParaRPr kumimoji="1" lang="en-US" altLang="ja-JP" sz="2800" i="0" dirty="0"/>
          </a:p>
        </p:txBody>
      </p:sp>
      <p:grpSp>
        <p:nvGrpSpPr>
          <p:cNvPr id="66" name="グループ化 65">
            <a:extLst>
              <a:ext uri="{FF2B5EF4-FFF2-40B4-BE49-F238E27FC236}">
                <a16:creationId xmlns:a16="http://schemas.microsoft.com/office/drawing/2014/main" id="{19E3A2B0-9517-4B35-8040-44B7519E129E}"/>
              </a:ext>
            </a:extLst>
          </p:cNvPr>
          <p:cNvGrpSpPr/>
          <p:nvPr/>
        </p:nvGrpSpPr>
        <p:grpSpPr>
          <a:xfrm>
            <a:off x="134684" y="5112000"/>
            <a:ext cx="914400" cy="914400"/>
            <a:chOff x="189379" y="3645379"/>
            <a:chExt cx="914400" cy="914400"/>
          </a:xfrm>
        </p:grpSpPr>
        <p:pic>
          <p:nvPicPr>
            <p:cNvPr id="64" name="グラフィックス 63" descr="懐中電灯 単色塗りつぶし">
              <a:extLst>
                <a:ext uri="{FF2B5EF4-FFF2-40B4-BE49-F238E27FC236}">
                  <a16:creationId xmlns:a16="http://schemas.microsoft.com/office/drawing/2014/main" id="{3894BB88-9B5F-4C42-A369-DE161C2A9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189379" y="3645379"/>
              <a:ext cx="914400" cy="914400"/>
            </a:xfrm>
            <a:prstGeom prst="rect">
              <a:avLst/>
            </a:prstGeom>
          </p:spPr>
        </p:pic>
        <p:sp>
          <p:nvSpPr>
            <p:cNvPr id="65" name="テキスト ボックス 64">
              <a:extLst>
                <a:ext uri="{FF2B5EF4-FFF2-40B4-BE49-F238E27FC236}">
                  <a16:creationId xmlns:a16="http://schemas.microsoft.com/office/drawing/2014/main" id="{BF9B03FB-B7E1-40EA-B239-C7828905FA39}"/>
                </a:ext>
              </a:extLst>
            </p:cNvPr>
            <p:cNvSpPr txBox="1"/>
            <p:nvPr/>
          </p:nvSpPr>
          <p:spPr>
            <a:xfrm>
              <a:off x="256616" y="3840969"/>
              <a:ext cx="543739" cy="523220"/>
            </a:xfrm>
            <a:prstGeom prst="rect">
              <a:avLst/>
            </a:prstGeom>
            <a:noFill/>
          </p:spPr>
          <p:txBody>
            <a:bodyPr wrap="none" rtlCol="0">
              <a:spAutoFit/>
            </a:bodyPr>
            <a:lstStyle/>
            <a:p>
              <a:pPr algn="l"/>
              <a:r>
                <a:rPr lang="ja-JP" altLang="en-US" sz="2800" i="0" dirty="0"/>
                <a:t>光</a:t>
              </a:r>
              <a:endParaRPr kumimoji="1" lang="ja-JP" altLang="en-US" sz="2800" i="0" dirty="0"/>
            </a:p>
          </p:txBody>
        </p:sp>
      </p:grpSp>
      <p:cxnSp>
        <p:nvCxnSpPr>
          <p:cNvPr id="68" name="直線矢印コネクタ 67">
            <a:extLst>
              <a:ext uri="{FF2B5EF4-FFF2-40B4-BE49-F238E27FC236}">
                <a16:creationId xmlns:a16="http://schemas.microsoft.com/office/drawing/2014/main" id="{40D6197B-9E05-4ED1-B527-1F46BD829D39}"/>
              </a:ext>
            </a:extLst>
          </p:cNvPr>
          <p:cNvCxnSpPr/>
          <p:nvPr/>
        </p:nvCxnSpPr>
        <p:spPr bwMode="auto">
          <a:xfrm>
            <a:off x="1080000" y="5607803"/>
            <a:ext cx="3600000" cy="0"/>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49EF1083-7F3C-4FF2-8995-004ECCC7D24A}"/>
                  </a:ext>
                </a:extLst>
              </p:cNvPr>
              <p:cNvSpPr txBox="1"/>
              <p:nvPr/>
            </p:nvSpPr>
            <p:spPr>
              <a:xfrm>
                <a:off x="201921" y="5760000"/>
                <a:ext cx="8687058" cy="764761"/>
              </a:xfrm>
              <a:prstGeom prst="rect">
                <a:avLst/>
              </a:prstGeom>
              <a:noFill/>
            </p:spPr>
            <p:txBody>
              <a:bodyPr wrap="none" rtlCol="0">
                <a:spAutoFit/>
              </a:bodyPr>
              <a:lstStyle/>
              <a:p>
                <a:pPr algn="l"/>
                <a:r>
                  <a:rPr lang="ja-JP" altLang="en-US" sz="2800" i="0" dirty="0"/>
                  <a:t>素子を通過するのにかかる時間：</a:t>
                </a:r>
                <a14:m>
                  <m:oMath xmlns:m="http://schemas.openxmlformats.org/officeDocument/2006/math">
                    <m:f>
                      <m:fPr>
                        <m:ctrlPr>
                          <a:rPr kumimoji="1" lang="en-US" altLang="ja-JP" sz="2800" i="1" smtClean="0">
                            <a:latin typeface="Cambria Math" panose="02040503050406030204" pitchFamily="18" charset="0"/>
                          </a:rPr>
                        </m:ctrlPr>
                      </m:fPr>
                      <m:num>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−8</m:t>
                            </m:r>
                          </m:sup>
                        </m:sSup>
                      </m:num>
                      <m:den>
                        <m:r>
                          <a:rPr kumimoji="1" lang="en-US" altLang="ja-JP" sz="2800" b="0" i="1" smtClean="0">
                            <a:latin typeface="Cambria Math" panose="02040503050406030204" pitchFamily="18" charset="0"/>
                          </a:rPr>
                          <m:t>3.0</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8</m:t>
                            </m:r>
                          </m:sup>
                        </m:sSup>
                      </m:den>
                    </m:f>
                    <m:r>
                      <a:rPr kumimoji="1" lang="en-US" altLang="ja-JP" sz="2800" b="0" i="1" smtClean="0">
                        <a:latin typeface="Cambria Math" panose="02040503050406030204" pitchFamily="18" charset="0"/>
                      </a:rPr>
                      <m:t>=3.3</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−17</m:t>
                        </m:r>
                      </m:sup>
                    </m:sSup>
                  </m:oMath>
                </a14:m>
                <a:r>
                  <a:rPr kumimoji="1" lang="en-US" altLang="ja-JP" sz="2800" i="0" dirty="0"/>
                  <a:t> s</a:t>
                </a:r>
              </a:p>
            </p:txBody>
          </p:sp>
        </mc:Choice>
        <mc:Fallback xmlns="">
          <p:sp>
            <p:nvSpPr>
              <p:cNvPr id="70" name="テキスト ボックス 69">
                <a:extLst>
                  <a:ext uri="{FF2B5EF4-FFF2-40B4-BE49-F238E27FC236}">
                    <a16:creationId xmlns:a16="http://schemas.microsoft.com/office/drawing/2014/main" id="{49EF1083-7F3C-4FF2-8995-004ECCC7D24A}"/>
                  </a:ext>
                </a:extLst>
              </p:cNvPr>
              <p:cNvSpPr txBox="1">
                <a:spLocks noRot="1" noChangeAspect="1" noMove="1" noResize="1" noEditPoints="1" noAdjustHandles="1" noChangeArrowheads="1" noChangeShapeType="1" noTextEdit="1"/>
              </p:cNvSpPr>
              <p:nvPr/>
            </p:nvSpPr>
            <p:spPr>
              <a:xfrm>
                <a:off x="201921" y="5760000"/>
                <a:ext cx="8687058" cy="764761"/>
              </a:xfrm>
              <a:prstGeom prst="rect">
                <a:avLst/>
              </a:prstGeom>
              <a:blipFill>
                <a:blip r:embed="rId5"/>
                <a:stretch>
                  <a:fillRect l="-1544" r="-842" b="-16000"/>
                </a:stretch>
              </a:blipFill>
            </p:spPr>
            <p:txBody>
              <a:bodyPr/>
              <a:lstStyle/>
              <a:p>
                <a:r>
                  <a:rPr lang="ja-JP" altLang="en-US">
                    <a:noFill/>
                  </a:rPr>
                  <a:t> </a:t>
                </a:r>
              </a:p>
            </p:txBody>
          </p:sp>
        </mc:Fallback>
      </mc:AlternateContent>
      <p:sp>
        <p:nvSpPr>
          <p:cNvPr id="28" name="楕円 27">
            <a:extLst>
              <a:ext uri="{FF2B5EF4-FFF2-40B4-BE49-F238E27FC236}">
                <a16:creationId xmlns:a16="http://schemas.microsoft.com/office/drawing/2014/main" id="{932AE7B9-820C-4B0A-8124-1306E78D175A}"/>
              </a:ext>
            </a:extLst>
          </p:cNvPr>
          <p:cNvSpPr/>
          <p:nvPr/>
        </p:nvSpPr>
        <p:spPr bwMode="auto">
          <a:xfrm>
            <a:off x="1080000" y="1512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04A660FA-65FB-4AE1-A322-89E628871376}"/>
              </a:ext>
            </a:extLst>
          </p:cNvPr>
          <p:cNvSpPr txBox="1"/>
          <p:nvPr/>
        </p:nvSpPr>
        <p:spPr>
          <a:xfrm>
            <a:off x="1641447" y="1634389"/>
            <a:ext cx="4607352" cy="523220"/>
          </a:xfrm>
          <a:prstGeom prst="rect">
            <a:avLst/>
          </a:prstGeom>
          <a:noFill/>
        </p:spPr>
        <p:txBody>
          <a:bodyPr wrap="none" rtlCol="0">
            <a:spAutoFit/>
          </a:bodyPr>
          <a:lstStyle/>
          <a:p>
            <a:pPr algn="l"/>
            <a:r>
              <a:rPr kumimoji="1" lang="ja-JP" altLang="en-US" sz="2800" i="0" dirty="0"/>
              <a:t>原子の大きさ</a:t>
            </a:r>
            <a:r>
              <a:rPr lang="ja-JP" altLang="en-US" sz="2800" i="0" dirty="0"/>
              <a:t>：約</a:t>
            </a:r>
            <a:r>
              <a:rPr lang="en-US" altLang="ja-JP" sz="2800" i="0" dirty="0"/>
              <a:t>1Å = 10</a:t>
            </a:r>
            <a:r>
              <a:rPr lang="en-US" altLang="ja-JP" sz="2800" i="0" baseline="30000" dirty="0"/>
              <a:t>-10</a:t>
            </a:r>
            <a:r>
              <a:rPr lang="en-US" altLang="ja-JP" sz="2800" i="0" dirty="0"/>
              <a:t>m</a:t>
            </a:r>
            <a:endParaRPr kumimoji="1" lang="en-US" altLang="ja-JP" sz="2800" i="0" dirty="0"/>
          </a:p>
        </p:txBody>
      </p:sp>
      <p:cxnSp>
        <p:nvCxnSpPr>
          <p:cNvPr id="33" name="直線コネクタ 32">
            <a:extLst>
              <a:ext uri="{FF2B5EF4-FFF2-40B4-BE49-F238E27FC236}">
                <a16:creationId xmlns:a16="http://schemas.microsoft.com/office/drawing/2014/main" id="{912C4F0A-D16E-46FF-9A50-EE962AFAFF93}"/>
              </a:ext>
            </a:extLst>
          </p:cNvPr>
          <p:cNvCxnSpPr/>
          <p:nvPr/>
        </p:nvCxnSpPr>
        <p:spPr bwMode="auto">
          <a:xfrm>
            <a:off x="1080000" y="1656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コネクタ 33">
            <a:extLst>
              <a:ext uri="{FF2B5EF4-FFF2-40B4-BE49-F238E27FC236}">
                <a16:creationId xmlns:a16="http://schemas.microsoft.com/office/drawing/2014/main" id="{1BFCFDA3-9454-4D69-BFE1-3D2FF51F21F6}"/>
              </a:ext>
            </a:extLst>
          </p:cNvPr>
          <p:cNvCxnSpPr/>
          <p:nvPr/>
        </p:nvCxnSpPr>
        <p:spPr bwMode="auto">
          <a:xfrm>
            <a:off x="1440000" y="1656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a:extLst>
              <a:ext uri="{FF2B5EF4-FFF2-40B4-BE49-F238E27FC236}">
                <a16:creationId xmlns:a16="http://schemas.microsoft.com/office/drawing/2014/main" id="{770906A2-9C93-4061-993C-BB3776BBB68C}"/>
              </a:ext>
            </a:extLst>
          </p:cNvPr>
          <p:cNvCxnSpPr/>
          <p:nvPr/>
        </p:nvCxnSpPr>
        <p:spPr bwMode="auto">
          <a:xfrm>
            <a:off x="1080000" y="2232000"/>
            <a:ext cx="360000" cy="0"/>
          </a:xfrm>
          <a:prstGeom prst="straightConnector1">
            <a:avLst/>
          </a:prstGeom>
          <a:solidFill>
            <a:schemeClr val="accent1"/>
          </a:solidFill>
          <a:ln w="38100" cap="flat" cmpd="sng" algn="ctr">
            <a:solidFill>
              <a:srgbClr val="FF99F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6" name="グループ化 35">
            <a:extLst>
              <a:ext uri="{FF2B5EF4-FFF2-40B4-BE49-F238E27FC236}">
                <a16:creationId xmlns:a16="http://schemas.microsoft.com/office/drawing/2014/main" id="{CDE3CADD-E388-44CE-A7A3-C953018FE6D7}"/>
              </a:ext>
            </a:extLst>
          </p:cNvPr>
          <p:cNvGrpSpPr/>
          <p:nvPr/>
        </p:nvGrpSpPr>
        <p:grpSpPr>
          <a:xfrm>
            <a:off x="134684" y="2088000"/>
            <a:ext cx="914400" cy="914400"/>
            <a:chOff x="189379" y="3645379"/>
            <a:chExt cx="914400" cy="914400"/>
          </a:xfrm>
        </p:grpSpPr>
        <p:pic>
          <p:nvPicPr>
            <p:cNvPr id="37" name="グラフィックス 36" descr="懐中電灯 単色塗りつぶし">
              <a:extLst>
                <a:ext uri="{FF2B5EF4-FFF2-40B4-BE49-F238E27FC236}">
                  <a16:creationId xmlns:a16="http://schemas.microsoft.com/office/drawing/2014/main" id="{CBF5FDFA-1C15-4CAC-BA44-910C416597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189379" y="3645379"/>
              <a:ext cx="914400" cy="914400"/>
            </a:xfrm>
            <a:prstGeom prst="rect">
              <a:avLst/>
            </a:prstGeom>
          </p:spPr>
        </p:pic>
        <p:sp>
          <p:nvSpPr>
            <p:cNvPr id="38" name="テキスト ボックス 37">
              <a:extLst>
                <a:ext uri="{FF2B5EF4-FFF2-40B4-BE49-F238E27FC236}">
                  <a16:creationId xmlns:a16="http://schemas.microsoft.com/office/drawing/2014/main" id="{7652A388-6499-4676-90BC-301179ED9055}"/>
                </a:ext>
              </a:extLst>
            </p:cNvPr>
            <p:cNvSpPr txBox="1"/>
            <p:nvPr/>
          </p:nvSpPr>
          <p:spPr>
            <a:xfrm>
              <a:off x="256616" y="3840969"/>
              <a:ext cx="543739" cy="523220"/>
            </a:xfrm>
            <a:prstGeom prst="rect">
              <a:avLst/>
            </a:prstGeom>
            <a:noFill/>
          </p:spPr>
          <p:txBody>
            <a:bodyPr wrap="none" rtlCol="0">
              <a:spAutoFit/>
            </a:bodyPr>
            <a:lstStyle/>
            <a:p>
              <a:pPr algn="l"/>
              <a:r>
                <a:rPr lang="ja-JP" altLang="en-US" sz="2800" i="0" dirty="0"/>
                <a:t>光</a:t>
              </a:r>
              <a:endParaRPr kumimoji="1" lang="ja-JP" altLang="en-US" sz="2800" i="0" dirty="0"/>
            </a:p>
          </p:txBody>
        </p:sp>
      </p:grpSp>
      <p:cxnSp>
        <p:nvCxnSpPr>
          <p:cNvPr id="39" name="直線矢印コネクタ 38">
            <a:extLst>
              <a:ext uri="{FF2B5EF4-FFF2-40B4-BE49-F238E27FC236}">
                <a16:creationId xmlns:a16="http://schemas.microsoft.com/office/drawing/2014/main" id="{1A62F5DA-5EE4-4973-B9F7-C98D685818D9}"/>
              </a:ext>
            </a:extLst>
          </p:cNvPr>
          <p:cNvCxnSpPr/>
          <p:nvPr/>
        </p:nvCxnSpPr>
        <p:spPr bwMode="auto">
          <a:xfrm>
            <a:off x="1080000" y="2592000"/>
            <a:ext cx="360000" cy="0"/>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テキスト ボックス 39">
            <a:extLst>
              <a:ext uri="{FF2B5EF4-FFF2-40B4-BE49-F238E27FC236}">
                <a16:creationId xmlns:a16="http://schemas.microsoft.com/office/drawing/2014/main" id="{DF907A0C-BFB8-4EBD-8CDB-FF8952B0C473}"/>
              </a:ext>
            </a:extLst>
          </p:cNvPr>
          <p:cNvSpPr txBox="1"/>
          <p:nvPr/>
        </p:nvSpPr>
        <p:spPr>
          <a:xfrm>
            <a:off x="1620000" y="2322485"/>
            <a:ext cx="4774064" cy="523220"/>
          </a:xfrm>
          <a:prstGeom prst="rect">
            <a:avLst/>
          </a:prstGeom>
          <a:noFill/>
        </p:spPr>
        <p:txBody>
          <a:bodyPr wrap="none" rtlCol="0">
            <a:spAutoFit/>
          </a:bodyPr>
          <a:lstStyle/>
          <a:p>
            <a:pPr algn="l"/>
            <a:r>
              <a:rPr lang="ja-JP" altLang="en-US" sz="2800" i="0" dirty="0"/>
              <a:t>光速：</a:t>
            </a:r>
            <a:r>
              <a:rPr lang="en-US" altLang="ja-JP" sz="2800" i="0" dirty="0"/>
              <a:t>30</a:t>
            </a:r>
            <a:r>
              <a:rPr lang="ja-JP" altLang="en-US" sz="2800" i="0" dirty="0"/>
              <a:t>万</a:t>
            </a:r>
            <a:r>
              <a:rPr lang="en-US" altLang="ja-JP" sz="2800" i="0" dirty="0"/>
              <a:t>km/s = 3.0×10</a:t>
            </a:r>
            <a:r>
              <a:rPr lang="en-US" altLang="ja-JP" sz="2800" i="0" baseline="30000" dirty="0"/>
              <a:t>8</a:t>
            </a:r>
            <a:r>
              <a:rPr lang="en-US" altLang="ja-JP" sz="2800" i="0" dirty="0"/>
              <a:t> m/s</a:t>
            </a:r>
            <a:endParaRPr kumimoji="1" lang="en-US" altLang="ja-JP" sz="2800" i="0" dirty="0"/>
          </a:p>
        </p:txBody>
      </p:sp>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C4C39DD4-849F-45AE-841A-F449E11123B4}"/>
                  </a:ext>
                </a:extLst>
              </p:cNvPr>
              <p:cNvSpPr txBox="1"/>
              <p:nvPr/>
            </p:nvSpPr>
            <p:spPr>
              <a:xfrm>
                <a:off x="201921" y="2920097"/>
                <a:ext cx="8791253" cy="786818"/>
              </a:xfrm>
              <a:prstGeom prst="rect">
                <a:avLst/>
              </a:prstGeom>
              <a:noFill/>
            </p:spPr>
            <p:txBody>
              <a:bodyPr wrap="none" rtlCol="0">
                <a:spAutoFit/>
              </a:bodyPr>
              <a:lstStyle/>
              <a:p>
                <a:pPr algn="l"/>
                <a:r>
                  <a:rPr lang="ja-JP" altLang="en-US" sz="2800" i="0" dirty="0"/>
                  <a:t>原子を通過するのにかかる時間：</a:t>
                </a:r>
                <a14:m>
                  <m:oMath xmlns:m="http://schemas.openxmlformats.org/officeDocument/2006/math">
                    <m:f>
                      <m:fPr>
                        <m:ctrlPr>
                          <a:rPr kumimoji="1" lang="en-US" altLang="ja-JP" sz="2800" i="1" smtClean="0">
                            <a:latin typeface="Cambria Math" panose="02040503050406030204" pitchFamily="18" charset="0"/>
                          </a:rPr>
                        </m:ctrlPr>
                      </m:fPr>
                      <m:num>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−10</m:t>
                            </m:r>
                          </m:sup>
                        </m:sSup>
                      </m:num>
                      <m:den>
                        <m:r>
                          <a:rPr kumimoji="1" lang="en-US" altLang="ja-JP" sz="2800" b="0" i="1" smtClean="0">
                            <a:latin typeface="Cambria Math" panose="02040503050406030204" pitchFamily="18" charset="0"/>
                          </a:rPr>
                          <m:t>3.0</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8</m:t>
                            </m:r>
                          </m:sup>
                        </m:sSup>
                      </m:den>
                    </m:f>
                    <m:r>
                      <a:rPr kumimoji="1" lang="en-US" altLang="ja-JP" sz="2800" b="0" i="1" smtClean="0">
                        <a:latin typeface="Cambria Math" panose="02040503050406030204" pitchFamily="18" charset="0"/>
                      </a:rPr>
                      <m:t>=3.3</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−19</m:t>
                        </m:r>
                      </m:sup>
                    </m:sSup>
                  </m:oMath>
                </a14:m>
                <a:r>
                  <a:rPr kumimoji="1" lang="en-US" altLang="ja-JP" sz="2800" i="0" dirty="0"/>
                  <a:t> s</a:t>
                </a:r>
              </a:p>
            </p:txBody>
          </p:sp>
        </mc:Choice>
        <mc:Fallback xmlns="">
          <p:sp>
            <p:nvSpPr>
              <p:cNvPr id="41" name="テキスト ボックス 40">
                <a:extLst>
                  <a:ext uri="{FF2B5EF4-FFF2-40B4-BE49-F238E27FC236}">
                    <a16:creationId xmlns:a16="http://schemas.microsoft.com/office/drawing/2014/main" id="{C4C39DD4-849F-45AE-841A-F449E11123B4}"/>
                  </a:ext>
                </a:extLst>
              </p:cNvPr>
              <p:cNvSpPr txBox="1">
                <a:spLocks noRot="1" noChangeAspect="1" noMove="1" noResize="1" noEditPoints="1" noAdjustHandles="1" noChangeArrowheads="1" noChangeShapeType="1" noTextEdit="1"/>
              </p:cNvSpPr>
              <p:nvPr/>
            </p:nvSpPr>
            <p:spPr>
              <a:xfrm>
                <a:off x="201921" y="2920097"/>
                <a:ext cx="8791253" cy="786818"/>
              </a:xfrm>
              <a:prstGeom prst="rect">
                <a:avLst/>
              </a:prstGeom>
              <a:blipFill>
                <a:blip r:embed="rId6"/>
                <a:stretch>
                  <a:fillRect l="-1387" b="-5426"/>
                </a:stretch>
              </a:blipFill>
            </p:spPr>
            <p:txBody>
              <a:bodyPr/>
              <a:lstStyle/>
              <a:p>
                <a:r>
                  <a:rPr lang="ja-JP" altLang="en-US">
                    <a:noFill/>
                  </a:rPr>
                  <a:t> </a:t>
                </a:r>
              </a:p>
            </p:txBody>
          </p:sp>
        </mc:Fallback>
      </mc:AlternateContent>
      <p:grpSp>
        <p:nvGrpSpPr>
          <p:cNvPr id="6" name="グループ化 5">
            <a:extLst>
              <a:ext uri="{FF2B5EF4-FFF2-40B4-BE49-F238E27FC236}">
                <a16:creationId xmlns:a16="http://schemas.microsoft.com/office/drawing/2014/main" id="{848F81FD-9F37-42AC-8C15-2D0103B47935}"/>
              </a:ext>
            </a:extLst>
          </p:cNvPr>
          <p:cNvGrpSpPr/>
          <p:nvPr/>
        </p:nvGrpSpPr>
        <p:grpSpPr>
          <a:xfrm>
            <a:off x="1080000" y="4500000"/>
            <a:ext cx="3600000" cy="360000"/>
            <a:chOff x="1080000" y="4500000"/>
            <a:chExt cx="3600000" cy="360000"/>
          </a:xfrm>
        </p:grpSpPr>
        <p:sp>
          <p:nvSpPr>
            <p:cNvPr id="10" name="楕円 9">
              <a:extLst>
                <a:ext uri="{FF2B5EF4-FFF2-40B4-BE49-F238E27FC236}">
                  <a16:creationId xmlns:a16="http://schemas.microsoft.com/office/drawing/2014/main" id="{D5EA1440-266B-4A29-9413-A9B8B5AC0FC3}"/>
                </a:ext>
              </a:extLst>
            </p:cNvPr>
            <p:cNvSpPr/>
            <p:nvPr/>
          </p:nvSpPr>
          <p:spPr bwMode="auto">
            <a:xfrm>
              <a:off x="288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 name="楕円 10">
              <a:extLst>
                <a:ext uri="{FF2B5EF4-FFF2-40B4-BE49-F238E27FC236}">
                  <a16:creationId xmlns:a16="http://schemas.microsoft.com/office/drawing/2014/main" id="{885D958A-42CB-4966-95C4-96EB065A616C}"/>
                </a:ext>
              </a:extLst>
            </p:cNvPr>
            <p:cNvSpPr/>
            <p:nvPr/>
          </p:nvSpPr>
          <p:spPr bwMode="auto">
            <a:xfrm>
              <a:off x="252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3" name="楕円 12">
              <a:extLst>
                <a:ext uri="{FF2B5EF4-FFF2-40B4-BE49-F238E27FC236}">
                  <a16:creationId xmlns:a16="http://schemas.microsoft.com/office/drawing/2014/main" id="{2CA45E6B-585A-41D1-81E5-9279584B3DC0}"/>
                </a:ext>
              </a:extLst>
            </p:cNvPr>
            <p:cNvSpPr/>
            <p:nvPr/>
          </p:nvSpPr>
          <p:spPr bwMode="auto">
            <a:xfrm>
              <a:off x="216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5" name="楕円 14">
              <a:extLst>
                <a:ext uri="{FF2B5EF4-FFF2-40B4-BE49-F238E27FC236}">
                  <a16:creationId xmlns:a16="http://schemas.microsoft.com/office/drawing/2014/main" id="{C816BCE3-DB15-445C-A9AB-ACB38C13A639}"/>
                </a:ext>
              </a:extLst>
            </p:cNvPr>
            <p:cNvSpPr/>
            <p:nvPr/>
          </p:nvSpPr>
          <p:spPr bwMode="auto">
            <a:xfrm>
              <a:off x="180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0" name="楕円 29">
              <a:extLst>
                <a:ext uri="{FF2B5EF4-FFF2-40B4-BE49-F238E27FC236}">
                  <a16:creationId xmlns:a16="http://schemas.microsoft.com/office/drawing/2014/main" id="{C62F829E-3B09-4ACC-841B-2363E003EBE7}"/>
                </a:ext>
              </a:extLst>
            </p:cNvPr>
            <p:cNvSpPr/>
            <p:nvPr/>
          </p:nvSpPr>
          <p:spPr bwMode="auto">
            <a:xfrm>
              <a:off x="144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1" name="楕円 30">
              <a:extLst>
                <a:ext uri="{FF2B5EF4-FFF2-40B4-BE49-F238E27FC236}">
                  <a16:creationId xmlns:a16="http://schemas.microsoft.com/office/drawing/2014/main" id="{31ECD632-7D70-4F19-AA7A-9BD7C0D27D14}"/>
                </a:ext>
              </a:extLst>
            </p:cNvPr>
            <p:cNvSpPr/>
            <p:nvPr/>
          </p:nvSpPr>
          <p:spPr bwMode="auto">
            <a:xfrm>
              <a:off x="108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5" name="楕円 54">
              <a:extLst>
                <a:ext uri="{FF2B5EF4-FFF2-40B4-BE49-F238E27FC236}">
                  <a16:creationId xmlns:a16="http://schemas.microsoft.com/office/drawing/2014/main" id="{49786BFB-BB34-4D6F-8714-EBE76F1F6A8C}"/>
                </a:ext>
              </a:extLst>
            </p:cNvPr>
            <p:cNvSpPr/>
            <p:nvPr/>
          </p:nvSpPr>
          <p:spPr bwMode="auto">
            <a:xfrm>
              <a:off x="4320000" y="450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cxnSp>
          <p:nvCxnSpPr>
            <p:cNvPr id="5" name="直線コネクタ 4">
              <a:extLst>
                <a:ext uri="{FF2B5EF4-FFF2-40B4-BE49-F238E27FC236}">
                  <a16:creationId xmlns:a16="http://schemas.microsoft.com/office/drawing/2014/main" id="{E4545732-72C8-476E-8C12-BFDBC99A5107}"/>
                </a:ext>
              </a:extLst>
            </p:cNvPr>
            <p:cNvCxnSpPr>
              <a:stCxn id="10" idx="6"/>
              <a:endCxn id="55" idx="2"/>
            </p:cNvCxnSpPr>
            <p:nvPr/>
          </p:nvCxnSpPr>
          <p:spPr bwMode="auto">
            <a:xfrm flipV="1">
              <a:off x="3240000" y="4679999"/>
              <a:ext cx="1080000" cy="1"/>
            </a:xfrm>
            <a:prstGeom prst="line">
              <a:avLst/>
            </a:prstGeom>
            <a:solidFill>
              <a:schemeClr val="accent1"/>
            </a:solidFill>
            <a:ln w="508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75595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heckerboard(across)">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checkerboard(across)">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checkerboard(across)">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checkerboard(across)">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up)">
                                      <p:cBhvr>
                                        <p:cTn id="37" dur="500"/>
                                        <p:tgtEl>
                                          <p:spTgt spid="58"/>
                                        </p:tgtEl>
                                      </p:cBhvr>
                                    </p:animEffect>
                                  </p:childTnLst>
                                </p:cTn>
                              </p:par>
                              <p:par>
                                <p:cTn id="38" presetID="22" presetClass="entr" presetSubtype="1"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up)">
                                      <p:cBhvr>
                                        <p:cTn id="40" dur="500"/>
                                        <p:tgtEl>
                                          <p:spTgt spid="59"/>
                                        </p:tgtEl>
                                      </p:cBhvr>
                                    </p:animEffect>
                                  </p:childTnLst>
                                </p:cTn>
                              </p:par>
                            </p:childTnLst>
                          </p:cTn>
                        </p:par>
                        <p:par>
                          <p:cTn id="41" fill="hold">
                            <p:stCondLst>
                              <p:cond delay="500"/>
                            </p:stCondLst>
                            <p:childTnLst>
                              <p:par>
                                <p:cTn id="42" presetID="16" presetClass="entr" presetSubtype="37"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barn(outVertical)">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checkerboard(across)">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checkerboard(across)">
                                      <p:cBhvr>
                                        <p:cTn id="54" dur="500"/>
                                        <p:tgtEl>
                                          <p:spTgt spid="6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500"/>
                                        <p:tgtEl>
                                          <p:spTgt spid="68"/>
                                        </p:tgtEl>
                                      </p:cBhvr>
                                    </p:animEffect>
                                  </p:childTnLst>
                                </p:cTn>
                              </p:par>
                            </p:childTnLst>
                          </p:cTn>
                        </p:par>
                        <p:par>
                          <p:cTn id="60" fill="hold">
                            <p:stCondLst>
                              <p:cond delay="500"/>
                            </p:stCondLst>
                            <p:childTnLst>
                              <p:par>
                                <p:cTn id="61" presetID="5" presetClass="entr" presetSubtype="10" fill="hold" grpId="0"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checkerboard(across)">
                                      <p:cBhvr>
                                        <p:cTn id="6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2" grpId="0"/>
      <p:bldP spid="70" grpId="0"/>
      <p:bldP spid="40"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18F3F-219E-4B12-BD09-B45682436ED9}"/>
              </a:ext>
            </a:extLst>
          </p:cNvPr>
          <p:cNvSpPr>
            <a:spLocks noGrp="1"/>
          </p:cNvSpPr>
          <p:nvPr>
            <p:ph type="title"/>
          </p:nvPr>
        </p:nvSpPr>
        <p:spPr/>
        <p:txBody>
          <a:bodyPr/>
          <a:lstStyle/>
          <a:p>
            <a:r>
              <a:rPr lang="ja-JP" altLang="en-US" dirty="0"/>
              <a:t>計算速度の限界</a:t>
            </a:r>
            <a:endParaRPr kumimoji="1" lang="ja-JP" altLang="en-US" dirty="0"/>
          </a:p>
        </p:txBody>
      </p:sp>
      <p:sp>
        <p:nvSpPr>
          <p:cNvPr id="10" name="楕円 9">
            <a:extLst>
              <a:ext uri="{FF2B5EF4-FFF2-40B4-BE49-F238E27FC236}">
                <a16:creationId xmlns:a16="http://schemas.microsoft.com/office/drawing/2014/main" id="{D5EA1440-266B-4A29-9413-A9B8B5AC0FC3}"/>
              </a:ext>
            </a:extLst>
          </p:cNvPr>
          <p:cNvSpPr/>
          <p:nvPr/>
        </p:nvSpPr>
        <p:spPr bwMode="auto">
          <a:xfrm>
            <a:off x="288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1" name="楕円 10">
            <a:extLst>
              <a:ext uri="{FF2B5EF4-FFF2-40B4-BE49-F238E27FC236}">
                <a16:creationId xmlns:a16="http://schemas.microsoft.com/office/drawing/2014/main" id="{885D958A-42CB-4966-95C4-96EB065A616C}"/>
              </a:ext>
            </a:extLst>
          </p:cNvPr>
          <p:cNvSpPr/>
          <p:nvPr/>
        </p:nvSpPr>
        <p:spPr bwMode="auto">
          <a:xfrm>
            <a:off x="252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3" name="楕円 12">
            <a:extLst>
              <a:ext uri="{FF2B5EF4-FFF2-40B4-BE49-F238E27FC236}">
                <a16:creationId xmlns:a16="http://schemas.microsoft.com/office/drawing/2014/main" id="{2CA45E6B-585A-41D1-81E5-9279584B3DC0}"/>
              </a:ext>
            </a:extLst>
          </p:cNvPr>
          <p:cNvSpPr/>
          <p:nvPr/>
        </p:nvSpPr>
        <p:spPr bwMode="auto">
          <a:xfrm>
            <a:off x="216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5" name="楕円 14">
            <a:extLst>
              <a:ext uri="{FF2B5EF4-FFF2-40B4-BE49-F238E27FC236}">
                <a16:creationId xmlns:a16="http://schemas.microsoft.com/office/drawing/2014/main" id="{C816BCE3-DB15-445C-A9AB-ACB38C13A639}"/>
              </a:ext>
            </a:extLst>
          </p:cNvPr>
          <p:cNvSpPr/>
          <p:nvPr/>
        </p:nvSpPr>
        <p:spPr bwMode="auto">
          <a:xfrm>
            <a:off x="180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0" name="楕円 29">
            <a:extLst>
              <a:ext uri="{FF2B5EF4-FFF2-40B4-BE49-F238E27FC236}">
                <a16:creationId xmlns:a16="http://schemas.microsoft.com/office/drawing/2014/main" id="{C62F829E-3B09-4ACC-841B-2363E003EBE7}"/>
              </a:ext>
            </a:extLst>
          </p:cNvPr>
          <p:cNvSpPr/>
          <p:nvPr/>
        </p:nvSpPr>
        <p:spPr bwMode="auto">
          <a:xfrm>
            <a:off x="144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31" name="楕円 30">
            <a:extLst>
              <a:ext uri="{FF2B5EF4-FFF2-40B4-BE49-F238E27FC236}">
                <a16:creationId xmlns:a16="http://schemas.microsoft.com/office/drawing/2014/main" id="{31ECD632-7D70-4F19-AA7A-9BD7C0D27D14}"/>
              </a:ext>
            </a:extLst>
          </p:cNvPr>
          <p:cNvSpPr/>
          <p:nvPr/>
        </p:nvSpPr>
        <p:spPr bwMode="auto">
          <a:xfrm>
            <a:off x="108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5" name="楕円 54">
            <a:extLst>
              <a:ext uri="{FF2B5EF4-FFF2-40B4-BE49-F238E27FC236}">
                <a16:creationId xmlns:a16="http://schemas.microsoft.com/office/drawing/2014/main" id="{49786BFB-BB34-4D6F-8714-EBE76F1F6A8C}"/>
              </a:ext>
            </a:extLst>
          </p:cNvPr>
          <p:cNvSpPr/>
          <p:nvPr/>
        </p:nvSpPr>
        <p:spPr bwMode="auto">
          <a:xfrm>
            <a:off x="4320000" y="2160000"/>
            <a:ext cx="360000" cy="360000"/>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1"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dirty="0">
              <a:ln>
                <a:noFill/>
              </a:ln>
              <a:solidFill>
                <a:srgbClr val="000000"/>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0D1223A9-2891-447F-9DB7-0B8AC8A192F4}"/>
              </a:ext>
            </a:extLst>
          </p:cNvPr>
          <p:cNvSpPr txBox="1"/>
          <p:nvPr/>
        </p:nvSpPr>
        <p:spPr>
          <a:xfrm>
            <a:off x="283095" y="1477413"/>
            <a:ext cx="6322565" cy="523220"/>
          </a:xfrm>
          <a:prstGeom prst="rect">
            <a:avLst/>
          </a:prstGeom>
          <a:noFill/>
        </p:spPr>
        <p:txBody>
          <a:bodyPr wrap="none" rtlCol="0">
            <a:spAutoFit/>
          </a:bodyPr>
          <a:lstStyle/>
          <a:p>
            <a:pPr algn="l"/>
            <a:r>
              <a:rPr kumimoji="1" lang="ja-JP" altLang="en-US" sz="2800" i="0" dirty="0"/>
              <a:t>原子</a:t>
            </a:r>
            <a:r>
              <a:rPr kumimoji="1" lang="en-US" altLang="ja-JP" sz="2800" i="0" dirty="0"/>
              <a:t>100</a:t>
            </a:r>
            <a:r>
              <a:rPr kumimoji="1" lang="ja-JP" altLang="en-US" sz="2800" i="0" dirty="0"/>
              <a:t>個で計算機素子が作れたと仮定</a:t>
            </a:r>
          </a:p>
        </p:txBody>
      </p:sp>
      <p:cxnSp>
        <p:nvCxnSpPr>
          <p:cNvPr id="58" name="直線コネクタ 57">
            <a:extLst>
              <a:ext uri="{FF2B5EF4-FFF2-40B4-BE49-F238E27FC236}">
                <a16:creationId xmlns:a16="http://schemas.microsoft.com/office/drawing/2014/main" id="{005EC3C6-74C9-4E1F-A129-6BE1FF860AEB}"/>
              </a:ext>
            </a:extLst>
          </p:cNvPr>
          <p:cNvCxnSpPr>
            <a:stCxn id="31" idx="2"/>
          </p:cNvCxnSpPr>
          <p:nvPr/>
        </p:nvCxnSpPr>
        <p:spPr bwMode="auto">
          <a:xfrm>
            <a:off x="1080000" y="2339999"/>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線コネクタ 58">
            <a:extLst>
              <a:ext uri="{FF2B5EF4-FFF2-40B4-BE49-F238E27FC236}">
                <a16:creationId xmlns:a16="http://schemas.microsoft.com/office/drawing/2014/main" id="{2CE9E4E8-095A-4BCA-BF87-AFF44C04A46B}"/>
              </a:ext>
            </a:extLst>
          </p:cNvPr>
          <p:cNvCxnSpPr>
            <a:stCxn id="55" idx="6"/>
          </p:cNvCxnSpPr>
          <p:nvPr/>
        </p:nvCxnSpPr>
        <p:spPr bwMode="auto">
          <a:xfrm>
            <a:off x="4680000" y="2340000"/>
            <a:ext cx="0" cy="7200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直線矢印コネクタ 60">
            <a:extLst>
              <a:ext uri="{FF2B5EF4-FFF2-40B4-BE49-F238E27FC236}">
                <a16:creationId xmlns:a16="http://schemas.microsoft.com/office/drawing/2014/main" id="{3B5E8143-FA7F-4E27-8730-D0986D822BEB}"/>
              </a:ext>
            </a:extLst>
          </p:cNvPr>
          <p:cNvCxnSpPr/>
          <p:nvPr/>
        </p:nvCxnSpPr>
        <p:spPr bwMode="auto">
          <a:xfrm>
            <a:off x="1080000" y="2808000"/>
            <a:ext cx="3600000" cy="0"/>
          </a:xfrm>
          <a:prstGeom prst="straightConnector1">
            <a:avLst/>
          </a:prstGeom>
          <a:solidFill>
            <a:schemeClr val="accent1"/>
          </a:solidFill>
          <a:ln w="38100" cap="flat" cmpd="sng" algn="ctr">
            <a:solidFill>
              <a:srgbClr val="FF99FF"/>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テキスト ボックス 61">
            <a:extLst>
              <a:ext uri="{FF2B5EF4-FFF2-40B4-BE49-F238E27FC236}">
                <a16:creationId xmlns:a16="http://schemas.microsoft.com/office/drawing/2014/main" id="{7E07B7A6-FE05-4C33-B0BE-343894657C01}"/>
              </a:ext>
            </a:extLst>
          </p:cNvPr>
          <p:cNvSpPr txBox="1"/>
          <p:nvPr/>
        </p:nvSpPr>
        <p:spPr>
          <a:xfrm>
            <a:off x="4913826" y="2078389"/>
            <a:ext cx="2561920" cy="523220"/>
          </a:xfrm>
          <a:prstGeom prst="rect">
            <a:avLst/>
          </a:prstGeom>
          <a:noFill/>
        </p:spPr>
        <p:txBody>
          <a:bodyPr wrap="none" rtlCol="0">
            <a:spAutoFit/>
          </a:bodyPr>
          <a:lstStyle/>
          <a:p>
            <a:pPr algn="l"/>
            <a:r>
              <a:rPr lang="ja-JP" altLang="en-US" sz="2800" i="0" dirty="0"/>
              <a:t>約</a:t>
            </a:r>
            <a:r>
              <a:rPr lang="en-US" altLang="ja-JP" sz="2800" i="0" dirty="0"/>
              <a:t>100Å = 10</a:t>
            </a:r>
            <a:r>
              <a:rPr lang="en-US" altLang="ja-JP" sz="2800" i="0" baseline="30000" dirty="0"/>
              <a:t>-8</a:t>
            </a:r>
            <a:r>
              <a:rPr lang="en-US" altLang="ja-JP" sz="2800" i="0" dirty="0"/>
              <a:t>m</a:t>
            </a:r>
            <a:endParaRPr kumimoji="1" lang="en-US" altLang="ja-JP" sz="2800" i="0" dirty="0"/>
          </a:p>
        </p:txBody>
      </p:sp>
      <p:grpSp>
        <p:nvGrpSpPr>
          <p:cNvPr id="66" name="グループ化 65">
            <a:extLst>
              <a:ext uri="{FF2B5EF4-FFF2-40B4-BE49-F238E27FC236}">
                <a16:creationId xmlns:a16="http://schemas.microsoft.com/office/drawing/2014/main" id="{19E3A2B0-9517-4B35-8040-44B7519E129E}"/>
              </a:ext>
            </a:extLst>
          </p:cNvPr>
          <p:cNvGrpSpPr/>
          <p:nvPr/>
        </p:nvGrpSpPr>
        <p:grpSpPr>
          <a:xfrm>
            <a:off x="102395" y="2854800"/>
            <a:ext cx="914400" cy="914400"/>
            <a:chOff x="189379" y="3645379"/>
            <a:chExt cx="914400" cy="914400"/>
          </a:xfrm>
        </p:grpSpPr>
        <p:pic>
          <p:nvPicPr>
            <p:cNvPr id="64" name="グラフィックス 63" descr="懐中電灯 単色塗りつぶし">
              <a:extLst>
                <a:ext uri="{FF2B5EF4-FFF2-40B4-BE49-F238E27FC236}">
                  <a16:creationId xmlns:a16="http://schemas.microsoft.com/office/drawing/2014/main" id="{3894BB88-9B5F-4C42-A369-DE161C2A9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700000">
              <a:off x="189379" y="3645379"/>
              <a:ext cx="914400" cy="914400"/>
            </a:xfrm>
            <a:prstGeom prst="rect">
              <a:avLst/>
            </a:prstGeom>
          </p:spPr>
        </p:pic>
        <p:sp>
          <p:nvSpPr>
            <p:cNvPr id="65" name="テキスト ボックス 64">
              <a:extLst>
                <a:ext uri="{FF2B5EF4-FFF2-40B4-BE49-F238E27FC236}">
                  <a16:creationId xmlns:a16="http://schemas.microsoft.com/office/drawing/2014/main" id="{BF9B03FB-B7E1-40EA-B239-C7828905FA39}"/>
                </a:ext>
              </a:extLst>
            </p:cNvPr>
            <p:cNvSpPr txBox="1"/>
            <p:nvPr/>
          </p:nvSpPr>
          <p:spPr>
            <a:xfrm>
              <a:off x="256616" y="3840969"/>
              <a:ext cx="543739" cy="523220"/>
            </a:xfrm>
            <a:prstGeom prst="rect">
              <a:avLst/>
            </a:prstGeom>
            <a:noFill/>
          </p:spPr>
          <p:txBody>
            <a:bodyPr wrap="none" rtlCol="0">
              <a:spAutoFit/>
            </a:bodyPr>
            <a:lstStyle/>
            <a:p>
              <a:pPr algn="l"/>
              <a:r>
                <a:rPr lang="ja-JP" altLang="en-US" sz="2800" i="0" dirty="0"/>
                <a:t>光</a:t>
              </a:r>
              <a:endParaRPr kumimoji="1" lang="ja-JP" altLang="en-US" sz="2800" i="0" dirty="0"/>
            </a:p>
          </p:txBody>
        </p:sp>
      </p:grpSp>
      <p:cxnSp>
        <p:nvCxnSpPr>
          <p:cNvPr id="68" name="直線矢印コネクタ 67">
            <a:extLst>
              <a:ext uri="{FF2B5EF4-FFF2-40B4-BE49-F238E27FC236}">
                <a16:creationId xmlns:a16="http://schemas.microsoft.com/office/drawing/2014/main" id="{40D6197B-9E05-4ED1-B527-1F46BD829D39}"/>
              </a:ext>
            </a:extLst>
          </p:cNvPr>
          <p:cNvCxnSpPr/>
          <p:nvPr/>
        </p:nvCxnSpPr>
        <p:spPr bwMode="auto">
          <a:xfrm>
            <a:off x="1080000" y="3312000"/>
            <a:ext cx="3600000" cy="0"/>
          </a:xfrm>
          <a:prstGeom prst="straightConnector1">
            <a:avLst/>
          </a:prstGeom>
          <a:solidFill>
            <a:schemeClr val="accent1"/>
          </a:solidFill>
          <a:ln w="508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70" name="テキスト ボックス 69">
                <a:extLst>
                  <a:ext uri="{FF2B5EF4-FFF2-40B4-BE49-F238E27FC236}">
                    <a16:creationId xmlns:a16="http://schemas.microsoft.com/office/drawing/2014/main" id="{49EF1083-7F3C-4FF2-8995-004ECCC7D24A}"/>
                  </a:ext>
                </a:extLst>
              </p:cNvPr>
              <p:cNvSpPr txBox="1"/>
              <p:nvPr/>
            </p:nvSpPr>
            <p:spPr>
              <a:xfrm>
                <a:off x="228471" y="3608809"/>
                <a:ext cx="8839343" cy="764568"/>
              </a:xfrm>
              <a:prstGeom prst="rect">
                <a:avLst/>
              </a:prstGeom>
              <a:noFill/>
            </p:spPr>
            <p:txBody>
              <a:bodyPr wrap="none" rtlCol="0">
                <a:spAutoFit/>
              </a:bodyPr>
              <a:lstStyle/>
              <a:p>
                <a:pPr algn="l"/>
                <a:r>
                  <a:rPr lang="ja-JP" altLang="en-US" sz="2800" i="0" dirty="0"/>
                  <a:t>素子を通過するのにかかる時間：</a:t>
                </a:r>
                <a14:m>
                  <m:oMath xmlns:m="http://schemas.openxmlformats.org/officeDocument/2006/math">
                    <m:f>
                      <m:fPr>
                        <m:ctrlPr>
                          <a:rPr kumimoji="1" lang="en-US" altLang="ja-JP" sz="2800" i="1" smtClean="0">
                            <a:latin typeface="Cambria Math" panose="02040503050406030204" pitchFamily="18" charset="0"/>
                          </a:rPr>
                        </m:ctrlPr>
                      </m:fPr>
                      <m:num>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−8</m:t>
                            </m:r>
                          </m:sup>
                        </m:sSup>
                      </m:num>
                      <m:den>
                        <m:r>
                          <a:rPr kumimoji="1" lang="en-US" altLang="ja-JP" sz="2800" b="0" i="1" smtClean="0">
                            <a:latin typeface="Cambria Math" panose="02040503050406030204" pitchFamily="18" charset="0"/>
                          </a:rPr>
                          <m:t>3.0</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8</m:t>
                            </m:r>
                          </m:sup>
                        </m:sSup>
                      </m:den>
                    </m:f>
                    <m:r>
                      <a:rPr kumimoji="1" lang="en-US" altLang="ja-JP" sz="2800" b="0" i="1" smtClean="0">
                        <a:latin typeface="Cambria Math" panose="02040503050406030204" pitchFamily="18" charset="0"/>
                      </a:rPr>
                      <m:t>=3.3</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−17</m:t>
                        </m:r>
                      </m:sup>
                    </m:sSup>
                  </m:oMath>
                </a14:m>
                <a:r>
                  <a:rPr kumimoji="1" lang="en-US" altLang="ja-JP" sz="2800" i="0" dirty="0"/>
                  <a:t> s</a:t>
                </a:r>
              </a:p>
            </p:txBody>
          </p:sp>
        </mc:Choice>
        <mc:Fallback xmlns="">
          <p:sp>
            <p:nvSpPr>
              <p:cNvPr id="70" name="テキスト ボックス 69">
                <a:extLst>
                  <a:ext uri="{FF2B5EF4-FFF2-40B4-BE49-F238E27FC236}">
                    <a16:creationId xmlns:a16="http://schemas.microsoft.com/office/drawing/2014/main" id="{49EF1083-7F3C-4FF2-8995-004ECCC7D24A}"/>
                  </a:ext>
                </a:extLst>
              </p:cNvPr>
              <p:cNvSpPr txBox="1">
                <a:spLocks noRot="1" noChangeAspect="1" noMove="1" noResize="1" noEditPoints="1" noAdjustHandles="1" noChangeArrowheads="1" noChangeShapeType="1" noTextEdit="1"/>
              </p:cNvSpPr>
              <p:nvPr/>
            </p:nvSpPr>
            <p:spPr>
              <a:xfrm>
                <a:off x="228471" y="3608809"/>
                <a:ext cx="8839343" cy="764568"/>
              </a:xfrm>
              <a:prstGeom prst="rect">
                <a:avLst/>
              </a:prstGeom>
              <a:blipFill>
                <a:blip r:embed="rId5"/>
                <a:stretch>
                  <a:fillRect l="-1447" b="-1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1" name="テキスト ボックス 70">
                <a:extLst>
                  <a:ext uri="{FF2B5EF4-FFF2-40B4-BE49-F238E27FC236}">
                    <a16:creationId xmlns:a16="http://schemas.microsoft.com/office/drawing/2014/main" id="{F0ECD005-892C-4E41-8C82-B60C3BF04D2D}"/>
                  </a:ext>
                </a:extLst>
              </p:cNvPr>
              <p:cNvSpPr txBox="1"/>
              <p:nvPr/>
            </p:nvSpPr>
            <p:spPr>
              <a:xfrm>
                <a:off x="228471" y="4327210"/>
                <a:ext cx="6757363" cy="764568"/>
              </a:xfrm>
              <a:prstGeom prst="rect">
                <a:avLst/>
              </a:prstGeom>
              <a:noFill/>
            </p:spPr>
            <p:txBody>
              <a:bodyPr wrap="none" rtlCol="0">
                <a:spAutoFit/>
              </a:bodyPr>
              <a:lstStyle/>
              <a:p>
                <a:pPr algn="l"/>
                <a:r>
                  <a:rPr lang="en-US" altLang="ja-JP" sz="2800" i="0" dirty="0"/>
                  <a:t>1</a:t>
                </a:r>
                <a:r>
                  <a:rPr lang="ja-JP" altLang="en-US" sz="2800" i="0" dirty="0"/>
                  <a:t>秒間にできる演算：</a:t>
                </a:r>
                <a14:m>
                  <m:oMath xmlns:m="http://schemas.openxmlformats.org/officeDocument/2006/math">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3.0</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i="1" smtClean="0">
                                <a:latin typeface="Cambria Math" panose="02040503050406030204" pitchFamily="18" charset="0"/>
                              </a:rPr>
                            </m:ctrlPr>
                          </m:sSupPr>
                          <m:e>
                            <m:r>
                              <a:rPr kumimoji="1" lang="en-US" altLang="ja-JP" sz="2800" b="0" i="1" smtClean="0">
                                <a:latin typeface="Cambria Math" panose="02040503050406030204" pitchFamily="18" charset="0"/>
                              </a:rPr>
                              <m:t>10</m:t>
                            </m:r>
                          </m:e>
                          <m:sup>
                            <m:r>
                              <a:rPr kumimoji="1" lang="en-US" altLang="ja-JP" sz="2800" b="0" i="1" smtClean="0">
                                <a:latin typeface="Cambria Math" panose="02040503050406030204" pitchFamily="18" charset="0"/>
                              </a:rPr>
                              <m:t>8</m:t>
                            </m:r>
                          </m:sup>
                        </m:sSup>
                      </m:num>
                      <m:den>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−8</m:t>
                            </m:r>
                          </m:sup>
                        </m:sSup>
                      </m:den>
                    </m:f>
                    <m:r>
                      <a:rPr kumimoji="1" lang="en-US" altLang="ja-JP" sz="2800" b="0" i="1" smtClean="0">
                        <a:latin typeface="Cambria Math" panose="02040503050406030204" pitchFamily="18" charset="0"/>
                      </a:rPr>
                      <m:t>=3.0</m:t>
                    </m:r>
                    <m:r>
                      <a:rPr kumimoji="1" lang="en-US" altLang="ja-JP" sz="2800" b="0" i="1" smtClean="0">
                        <a:latin typeface="Cambria Math" panose="02040503050406030204" pitchFamily="18" charset="0"/>
                        <a:ea typeface="Cambria Math" panose="02040503050406030204" pitchFamily="18" charset="0"/>
                      </a:rPr>
                      <m:t>×</m:t>
                    </m:r>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10</m:t>
                        </m:r>
                      </m:e>
                      <m:sup>
                        <m:r>
                          <a:rPr kumimoji="1" lang="en-US" altLang="ja-JP" sz="2800" b="0" i="1" smtClean="0">
                            <a:latin typeface="Cambria Math" panose="02040503050406030204" pitchFamily="18" charset="0"/>
                            <a:ea typeface="Cambria Math" panose="02040503050406030204" pitchFamily="18" charset="0"/>
                          </a:rPr>
                          <m:t>16</m:t>
                        </m:r>
                      </m:sup>
                    </m:sSup>
                  </m:oMath>
                </a14:m>
                <a:r>
                  <a:rPr kumimoji="1" lang="ja-JP" altLang="en-US" sz="2800" i="0" dirty="0"/>
                  <a:t>個</a:t>
                </a:r>
                <a:endParaRPr kumimoji="1" lang="en-US" altLang="ja-JP" sz="2800" i="0" dirty="0"/>
              </a:p>
            </p:txBody>
          </p:sp>
        </mc:Choice>
        <mc:Fallback xmlns="">
          <p:sp>
            <p:nvSpPr>
              <p:cNvPr id="71" name="テキスト ボックス 70">
                <a:extLst>
                  <a:ext uri="{FF2B5EF4-FFF2-40B4-BE49-F238E27FC236}">
                    <a16:creationId xmlns:a16="http://schemas.microsoft.com/office/drawing/2014/main" id="{F0ECD005-892C-4E41-8C82-B60C3BF04D2D}"/>
                  </a:ext>
                </a:extLst>
              </p:cNvPr>
              <p:cNvSpPr txBox="1">
                <a:spLocks noRot="1" noChangeAspect="1" noMove="1" noResize="1" noEditPoints="1" noAdjustHandles="1" noChangeArrowheads="1" noChangeShapeType="1" noTextEdit="1"/>
              </p:cNvSpPr>
              <p:nvPr/>
            </p:nvSpPr>
            <p:spPr>
              <a:xfrm>
                <a:off x="228471" y="4327210"/>
                <a:ext cx="6757363" cy="764568"/>
              </a:xfrm>
              <a:prstGeom prst="rect">
                <a:avLst/>
              </a:prstGeom>
              <a:blipFill>
                <a:blip r:embed="rId6"/>
                <a:stretch>
                  <a:fillRect l="-1894" b="-16000"/>
                </a:stretch>
              </a:blipFill>
            </p:spPr>
            <p:txBody>
              <a:bodyPr/>
              <a:lstStyle/>
              <a:p>
                <a:r>
                  <a:rPr lang="ja-JP" altLang="en-US">
                    <a:noFill/>
                  </a:rPr>
                  <a:t> </a:t>
                </a:r>
              </a:p>
            </p:txBody>
          </p:sp>
        </mc:Fallback>
      </mc:AlternateContent>
      <p:sp>
        <p:nvSpPr>
          <p:cNvPr id="73" name="テキスト ボックス 72">
            <a:extLst>
              <a:ext uri="{FF2B5EF4-FFF2-40B4-BE49-F238E27FC236}">
                <a16:creationId xmlns:a16="http://schemas.microsoft.com/office/drawing/2014/main" id="{0888FB5D-A316-42FE-9E17-474E16FD3799}"/>
              </a:ext>
            </a:extLst>
          </p:cNvPr>
          <p:cNvSpPr txBox="1"/>
          <p:nvPr/>
        </p:nvSpPr>
        <p:spPr>
          <a:xfrm>
            <a:off x="7025615" y="4425268"/>
            <a:ext cx="1162498" cy="523220"/>
          </a:xfrm>
          <a:prstGeom prst="rect">
            <a:avLst/>
          </a:prstGeom>
          <a:noFill/>
        </p:spPr>
        <p:txBody>
          <a:bodyPr wrap="none" rtlCol="0">
            <a:spAutoFit/>
          </a:bodyPr>
          <a:lstStyle/>
          <a:p>
            <a:pPr algn="l"/>
            <a:r>
              <a:rPr kumimoji="1" lang="en-US" altLang="ja-JP" sz="2800" i="0" dirty="0"/>
              <a:t>30PHz</a:t>
            </a:r>
            <a:endParaRPr kumimoji="1" lang="ja-JP" altLang="en-US" sz="2800" i="0" dirty="0"/>
          </a:p>
        </p:txBody>
      </p:sp>
      <p:sp>
        <p:nvSpPr>
          <p:cNvPr id="75" name="テキスト ボックス 74">
            <a:extLst>
              <a:ext uri="{FF2B5EF4-FFF2-40B4-BE49-F238E27FC236}">
                <a16:creationId xmlns:a16="http://schemas.microsoft.com/office/drawing/2014/main" id="{B2B4B92A-2954-4BFC-B8FC-5A6828325EA9}"/>
              </a:ext>
            </a:extLst>
          </p:cNvPr>
          <p:cNvSpPr txBox="1"/>
          <p:nvPr/>
        </p:nvSpPr>
        <p:spPr>
          <a:xfrm>
            <a:off x="289553" y="5203773"/>
            <a:ext cx="7975260" cy="523220"/>
          </a:xfrm>
          <a:prstGeom prst="rect">
            <a:avLst/>
          </a:prstGeom>
          <a:noFill/>
        </p:spPr>
        <p:txBody>
          <a:bodyPr wrap="none" rtlCol="0">
            <a:spAutoFit/>
          </a:bodyPr>
          <a:lstStyle/>
          <a:p>
            <a:pPr algn="l"/>
            <a:r>
              <a:rPr lang="ja-JP" altLang="en-US" sz="2800" i="0" dirty="0"/>
              <a:t>現在の計算の演算速度：</a:t>
            </a:r>
            <a:r>
              <a:rPr lang="en-US" altLang="ja-JP" sz="2800" i="0" dirty="0"/>
              <a:t>10</a:t>
            </a:r>
            <a:r>
              <a:rPr lang="en-US" altLang="ja-JP" sz="2800" i="0" baseline="30000" dirty="0"/>
              <a:t>9</a:t>
            </a:r>
            <a:r>
              <a:rPr lang="ja-JP" altLang="en-US" sz="2800" i="0" dirty="0"/>
              <a:t>～</a:t>
            </a:r>
            <a:r>
              <a:rPr lang="en-US" altLang="ja-JP" sz="2800" i="0" dirty="0"/>
              <a:t>10</a:t>
            </a:r>
            <a:r>
              <a:rPr lang="en-US" altLang="ja-JP" sz="2800" i="0" baseline="30000" dirty="0"/>
              <a:t>10</a:t>
            </a:r>
            <a:r>
              <a:rPr lang="en-US" altLang="ja-JP" sz="2800" i="0" dirty="0"/>
              <a:t> </a:t>
            </a:r>
            <a:r>
              <a:rPr lang="ja-JP" altLang="en-US" sz="2800" i="0" dirty="0"/>
              <a:t>  </a:t>
            </a:r>
            <a:r>
              <a:rPr lang="en-US" altLang="ja-JP" sz="2800" i="0" dirty="0"/>
              <a:t>1GHz</a:t>
            </a:r>
            <a:r>
              <a:rPr lang="ja-JP" altLang="en-US" sz="2800" i="0" dirty="0"/>
              <a:t>～</a:t>
            </a:r>
            <a:r>
              <a:rPr lang="en-US" altLang="ja-JP" sz="2800" i="0" dirty="0"/>
              <a:t>10GHz</a:t>
            </a:r>
            <a:endParaRPr kumimoji="1" lang="ja-JP" altLang="en-US" sz="2800" i="0" dirty="0"/>
          </a:p>
        </p:txBody>
      </p:sp>
      <p:sp>
        <p:nvSpPr>
          <p:cNvPr id="76" name="Text Box 7">
            <a:extLst>
              <a:ext uri="{FF2B5EF4-FFF2-40B4-BE49-F238E27FC236}">
                <a16:creationId xmlns:a16="http://schemas.microsoft.com/office/drawing/2014/main" id="{76136FE8-29F6-4542-B504-F67CB79B37E0}"/>
              </a:ext>
            </a:extLst>
          </p:cNvPr>
          <p:cNvSpPr txBox="1">
            <a:spLocks noChangeArrowheads="1"/>
          </p:cNvSpPr>
          <p:nvPr/>
        </p:nvSpPr>
        <p:spPr bwMode="auto">
          <a:xfrm>
            <a:off x="620610" y="5981746"/>
            <a:ext cx="811878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ja-JP" altLang="en-US" i="0" dirty="0">
                <a:effectLst/>
                <a:latin typeface="Times New Roman" panose="02020603050405020304" pitchFamily="18" charset="0"/>
              </a:rPr>
              <a:t>あと</a:t>
            </a:r>
            <a:r>
              <a:rPr lang="en-US" altLang="ja-JP" i="0" dirty="0">
                <a:effectLst/>
                <a:latin typeface="Times New Roman" panose="02020603050405020304" pitchFamily="18" charset="0"/>
              </a:rPr>
              <a:t>100</a:t>
            </a:r>
            <a:r>
              <a:rPr lang="ja-JP" altLang="en-US" i="0" dirty="0">
                <a:effectLst/>
                <a:latin typeface="Times New Roman" panose="02020603050405020304" pitchFamily="18" charset="0"/>
              </a:rPr>
              <a:t>万倍～</a:t>
            </a:r>
            <a:r>
              <a:rPr lang="en-US" altLang="ja-JP" i="0" dirty="0">
                <a:effectLst/>
                <a:latin typeface="Times New Roman" panose="02020603050405020304" pitchFamily="18" charset="0"/>
              </a:rPr>
              <a:t>1</a:t>
            </a:r>
            <a:r>
              <a:rPr lang="en-US" altLang="ja-JP" i="0" dirty="0"/>
              <a:t>000</a:t>
            </a:r>
            <a:r>
              <a:rPr lang="ja-JP" altLang="en-US" i="0" dirty="0"/>
              <a:t>万倍</a:t>
            </a:r>
            <a:r>
              <a:rPr lang="ja-JP" altLang="en-US" i="0" dirty="0">
                <a:effectLst/>
                <a:latin typeface="Times New Roman" panose="02020603050405020304" pitchFamily="18" charset="0"/>
              </a:rPr>
              <a:t>くらいしか速くならない</a:t>
            </a:r>
          </a:p>
        </p:txBody>
      </p:sp>
      <p:sp>
        <p:nvSpPr>
          <p:cNvPr id="28" name="テキスト ボックス 27">
            <a:extLst>
              <a:ext uri="{FF2B5EF4-FFF2-40B4-BE49-F238E27FC236}">
                <a16:creationId xmlns:a16="http://schemas.microsoft.com/office/drawing/2014/main" id="{EF71FA30-F81D-4969-B1EC-878DFEE48A31}"/>
              </a:ext>
            </a:extLst>
          </p:cNvPr>
          <p:cNvSpPr txBox="1"/>
          <p:nvPr/>
        </p:nvSpPr>
        <p:spPr>
          <a:xfrm>
            <a:off x="4892690" y="2983761"/>
            <a:ext cx="3066865" cy="523220"/>
          </a:xfrm>
          <a:prstGeom prst="rect">
            <a:avLst/>
          </a:prstGeom>
          <a:noFill/>
        </p:spPr>
        <p:txBody>
          <a:bodyPr wrap="none" rtlCol="0">
            <a:spAutoFit/>
          </a:bodyPr>
          <a:lstStyle/>
          <a:p>
            <a:pPr algn="l"/>
            <a:r>
              <a:rPr lang="ja-JP" altLang="en-US" sz="2800" i="0" dirty="0"/>
              <a:t>光速：</a:t>
            </a:r>
            <a:r>
              <a:rPr lang="en-US" altLang="ja-JP" sz="2800" i="0" dirty="0"/>
              <a:t>3.0×10</a:t>
            </a:r>
            <a:r>
              <a:rPr lang="en-US" altLang="ja-JP" sz="2800" i="0" baseline="30000" dirty="0"/>
              <a:t>8</a:t>
            </a:r>
            <a:r>
              <a:rPr lang="en-US" altLang="ja-JP" sz="2800" i="0" dirty="0"/>
              <a:t> m/s</a:t>
            </a:r>
            <a:endParaRPr kumimoji="1" lang="en-US" altLang="ja-JP" sz="2800" i="0" dirty="0"/>
          </a:p>
        </p:txBody>
      </p:sp>
      <p:cxnSp>
        <p:nvCxnSpPr>
          <p:cNvPr id="29" name="直線コネクタ 28">
            <a:extLst>
              <a:ext uri="{FF2B5EF4-FFF2-40B4-BE49-F238E27FC236}">
                <a16:creationId xmlns:a16="http://schemas.microsoft.com/office/drawing/2014/main" id="{7221F4A8-1B9F-4CF5-A252-1F77FEAC4CFA}"/>
              </a:ext>
            </a:extLst>
          </p:cNvPr>
          <p:cNvCxnSpPr>
            <a:stCxn id="10" idx="6"/>
            <a:endCxn id="55" idx="2"/>
          </p:cNvCxnSpPr>
          <p:nvPr/>
        </p:nvCxnSpPr>
        <p:spPr bwMode="auto">
          <a:xfrm>
            <a:off x="3240000" y="2340000"/>
            <a:ext cx="1080000" cy="0"/>
          </a:xfrm>
          <a:prstGeom prst="line">
            <a:avLst/>
          </a:prstGeom>
          <a:solidFill>
            <a:schemeClr val="accent1"/>
          </a:solidFill>
          <a:ln w="5080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739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checkerboard(across)">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checkerboard(across)">
                                      <p:cBhvr>
                                        <p:cTn id="12" dur="5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checkerboard(across)">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ppt_x"/>
                                          </p:val>
                                        </p:tav>
                                        <p:tav tm="100000">
                                          <p:val>
                                            <p:strVal val="#ppt_x"/>
                                          </p:val>
                                        </p:tav>
                                      </p:tavLst>
                                    </p:anim>
                                    <p:anim calcmode="lin" valueType="num">
                                      <p:cBhvr additive="base">
                                        <p:cTn id="23" dur="50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3" grpId="0"/>
      <p:bldP spid="75" grpId="0"/>
      <p:bldP spid="7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D657BE-B203-4BE3-9CE4-3D59AB08DBA7}"/>
              </a:ext>
            </a:extLst>
          </p:cNvPr>
          <p:cNvSpPr>
            <a:spLocks noGrp="1"/>
          </p:cNvSpPr>
          <p:nvPr>
            <p:ph type="title"/>
          </p:nvPr>
        </p:nvSpPr>
        <p:spPr/>
        <p:txBody>
          <a:bodyPr/>
          <a:lstStyle/>
          <a:p>
            <a:r>
              <a:rPr kumimoji="1" lang="ja-JP" altLang="en-US" dirty="0"/>
              <a:t>ムーアの法則</a:t>
            </a:r>
          </a:p>
        </p:txBody>
      </p:sp>
      <p:sp>
        <p:nvSpPr>
          <p:cNvPr id="3" name="コンテンツ プレースホルダー 2">
            <a:extLst>
              <a:ext uri="{FF2B5EF4-FFF2-40B4-BE49-F238E27FC236}">
                <a16:creationId xmlns:a16="http://schemas.microsoft.com/office/drawing/2014/main" id="{5D0216E7-F6FD-4B17-B862-BE4C4C8B02FD}"/>
              </a:ext>
            </a:extLst>
          </p:cNvPr>
          <p:cNvSpPr>
            <a:spLocks noGrp="1"/>
          </p:cNvSpPr>
          <p:nvPr>
            <p:ph idx="4294967295"/>
          </p:nvPr>
        </p:nvSpPr>
        <p:spPr>
          <a:xfrm>
            <a:off x="762000" y="1736725"/>
            <a:ext cx="7543800" cy="1082675"/>
          </a:xfrm>
          <a:ln>
            <a:noFill/>
          </a:ln>
        </p:spPr>
        <p:txBody>
          <a:bodyPr/>
          <a:lstStyle/>
          <a:p>
            <a:pPr marL="0" indent="0">
              <a:buNone/>
            </a:pPr>
            <a:r>
              <a:rPr lang="ja-JP" altLang="en-US" sz="2800" dirty="0"/>
              <a:t>ある大きさの計算機回路内の計算機素子の数は</a:t>
            </a:r>
            <a:r>
              <a:rPr lang="en-US" altLang="ja-JP" sz="2800" dirty="0"/>
              <a:t>2</a:t>
            </a:r>
            <a:r>
              <a:rPr lang="ja-JP" altLang="en-US" sz="2800" dirty="0"/>
              <a:t>年ごとに</a:t>
            </a:r>
            <a:r>
              <a:rPr lang="en-US" altLang="ja-JP" sz="2800" dirty="0"/>
              <a:t>2</a:t>
            </a:r>
            <a:r>
              <a:rPr lang="ja-JP" altLang="en-US" sz="2800" dirty="0"/>
              <a:t>倍になる</a:t>
            </a:r>
            <a:endParaRPr kumimoji="1" lang="ja-JP" altLang="en-US" sz="2800" dirty="0"/>
          </a:p>
        </p:txBody>
      </p:sp>
      <p:sp>
        <p:nvSpPr>
          <p:cNvPr id="23" name="テキスト ボックス 22">
            <a:extLst>
              <a:ext uri="{FF2B5EF4-FFF2-40B4-BE49-F238E27FC236}">
                <a16:creationId xmlns:a16="http://schemas.microsoft.com/office/drawing/2014/main" id="{C8CA998C-B2CA-4FBD-B6AA-52AFB4612966}"/>
              </a:ext>
            </a:extLst>
          </p:cNvPr>
          <p:cNvSpPr txBox="1"/>
          <p:nvPr/>
        </p:nvSpPr>
        <p:spPr>
          <a:xfrm>
            <a:off x="762000" y="2819400"/>
            <a:ext cx="6848350" cy="523220"/>
          </a:xfrm>
          <a:prstGeom prst="rect">
            <a:avLst/>
          </a:prstGeom>
          <a:noFill/>
        </p:spPr>
        <p:txBody>
          <a:bodyPr wrap="none" rtlCol="0">
            <a:spAutoFit/>
          </a:bodyPr>
          <a:lstStyle/>
          <a:p>
            <a:pPr algn="l"/>
            <a:r>
              <a:rPr lang="ja-JP" altLang="en-US" sz="2800" i="0" dirty="0"/>
              <a:t>⇒ 計算機の処理速度は</a:t>
            </a:r>
            <a:r>
              <a:rPr lang="en-US" altLang="ja-JP" sz="2800" i="0" dirty="0"/>
              <a:t>2</a:t>
            </a:r>
            <a:r>
              <a:rPr lang="ja-JP" altLang="en-US" sz="2800" i="0" dirty="0"/>
              <a:t>年ごとに</a:t>
            </a:r>
            <a:r>
              <a:rPr lang="en-US" altLang="ja-JP" sz="2800" i="0" dirty="0"/>
              <a:t>2</a:t>
            </a:r>
            <a:r>
              <a:rPr lang="ja-JP" altLang="en-US" sz="2800" i="0" dirty="0"/>
              <a:t>倍になる</a:t>
            </a:r>
            <a:endParaRPr kumimoji="1" lang="ja-JP" altLang="en-US" sz="2800" i="0" dirty="0"/>
          </a:p>
        </p:txBody>
      </p:sp>
      <p:graphicFrame>
        <p:nvGraphicFramePr>
          <p:cNvPr id="49" name="表 49">
            <a:extLst>
              <a:ext uri="{FF2B5EF4-FFF2-40B4-BE49-F238E27FC236}">
                <a16:creationId xmlns:a16="http://schemas.microsoft.com/office/drawing/2014/main" id="{75FB9D2D-2C31-4DFF-AA9B-10AC2B5D4648}"/>
              </a:ext>
            </a:extLst>
          </p:cNvPr>
          <p:cNvGraphicFramePr>
            <a:graphicFrameLocks noGrp="1"/>
          </p:cNvGraphicFramePr>
          <p:nvPr/>
        </p:nvGraphicFramePr>
        <p:xfrm>
          <a:off x="228604" y="3709484"/>
          <a:ext cx="8686790" cy="741680"/>
        </p:xfrm>
        <a:graphic>
          <a:graphicData uri="http://schemas.openxmlformats.org/drawingml/2006/table">
            <a:tbl>
              <a:tblPr firstRow="1" bandRow="1">
                <a:tableStyleId>{5C22544A-7EE6-4342-B048-85BDC9FD1C3A}</a:tableStyleId>
              </a:tblPr>
              <a:tblGrid>
                <a:gridCol w="868679">
                  <a:extLst>
                    <a:ext uri="{9D8B030D-6E8A-4147-A177-3AD203B41FA5}">
                      <a16:colId xmlns:a16="http://schemas.microsoft.com/office/drawing/2014/main" val="2272391294"/>
                    </a:ext>
                  </a:extLst>
                </a:gridCol>
                <a:gridCol w="868679">
                  <a:extLst>
                    <a:ext uri="{9D8B030D-6E8A-4147-A177-3AD203B41FA5}">
                      <a16:colId xmlns:a16="http://schemas.microsoft.com/office/drawing/2014/main" val="4169636615"/>
                    </a:ext>
                  </a:extLst>
                </a:gridCol>
                <a:gridCol w="868679">
                  <a:extLst>
                    <a:ext uri="{9D8B030D-6E8A-4147-A177-3AD203B41FA5}">
                      <a16:colId xmlns:a16="http://schemas.microsoft.com/office/drawing/2014/main" val="1017093734"/>
                    </a:ext>
                  </a:extLst>
                </a:gridCol>
                <a:gridCol w="868679">
                  <a:extLst>
                    <a:ext uri="{9D8B030D-6E8A-4147-A177-3AD203B41FA5}">
                      <a16:colId xmlns:a16="http://schemas.microsoft.com/office/drawing/2014/main" val="864322388"/>
                    </a:ext>
                  </a:extLst>
                </a:gridCol>
                <a:gridCol w="868679">
                  <a:extLst>
                    <a:ext uri="{9D8B030D-6E8A-4147-A177-3AD203B41FA5}">
                      <a16:colId xmlns:a16="http://schemas.microsoft.com/office/drawing/2014/main" val="1888073131"/>
                    </a:ext>
                  </a:extLst>
                </a:gridCol>
                <a:gridCol w="868679">
                  <a:extLst>
                    <a:ext uri="{9D8B030D-6E8A-4147-A177-3AD203B41FA5}">
                      <a16:colId xmlns:a16="http://schemas.microsoft.com/office/drawing/2014/main" val="1349831922"/>
                    </a:ext>
                  </a:extLst>
                </a:gridCol>
                <a:gridCol w="868679">
                  <a:extLst>
                    <a:ext uri="{9D8B030D-6E8A-4147-A177-3AD203B41FA5}">
                      <a16:colId xmlns:a16="http://schemas.microsoft.com/office/drawing/2014/main" val="42759136"/>
                    </a:ext>
                  </a:extLst>
                </a:gridCol>
                <a:gridCol w="868679">
                  <a:extLst>
                    <a:ext uri="{9D8B030D-6E8A-4147-A177-3AD203B41FA5}">
                      <a16:colId xmlns:a16="http://schemas.microsoft.com/office/drawing/2014/main" val="1998420281"/>
                    </a:ext>
                  </a:extLst>
                </a:gridCol>
                <a:gridCol w="868679">
                  <a:extLst>
                    <a:ext uri="{9D8B030D-6E8A-4147-A177-3AD203B41FA5}">
                      <a16:colId xmlns:a16="http://schemas.microsoft.com/office/drawing/2014/main" val="1552956603"/>
                    </a:ext>
                  </a:extLst>
                </a:gridCol>
                <a:gridCol w="868679">
                  <a:extLst>
                    <a:ext uri="{9D8B030D-6E8A-4147-A177-3AD203B41FA5}">
                      <a16:colId xmlns:a16="http://schemas.microsoft.com/office/drawing/2014/main" val="2176383868"/>
                    </a:ext>
                  </a:extLst>
                </a:gridCol>
              </a:tblGrid>
              <a:tr h="370840">
                <a:tc>
                  <a:txBody>
                    <a:bodyPr/>
                    <a:lstStyle/>
                    <a:p>
                      <a:pPr algn="ctr"/>
                      <a:r>
                        <a:rPr kumimoji="1" lang="en-US" altLang="ja-JP" dirty="0"/>
                        <a:t>2</a:t>
                      </a:r>
                      <a:r>
                        <a:rPr kumimoji="1" lang="ja-JP" altLang="en-US" dirty="0"/>
                        <a:t>年後</a:t>
                      </a:r>
                    </a:p>
                  </a:txBody>
                  <a:tcPr marL="0" marR="0" anchor="ctr"/>
                </a:tc>
                <a:tc>
                  <a:txBody>
                    <a:bodyPr/>
                    <a:lstStyle/>
                    <a:p>
                      <a:pPr algn="ctr"/>
                      <a:r>
                        <a:rPr kumimoji="1" lang="en-US" altLang="ja-JP" dirty="0"/>
                        <a:t>4</a:t>
                      </a:r>
                      <a:r>
                        <a:rPr kumimoji="1" lang="ja-JP" altLang="en-US" dirty="0"/>
                        <a:t>年後</a:t>
                      </a:r>
                    </a:p>
                  </a:txBody>
                  <a:tcPr marL="0" marR="0" anchor="ctr"/>
                </a:tc>
                <a:tc>
                  <a:txBody>
                    <a:bodyPr/>
                    <a:lstStyle/>
                    <a:p>
                      <a:pPr algn="ctr"/>
                      <a:r>
                        <a:rPr kumimoji="1" lang="en-US" altLang="ja-JP" dirty="0"/>
                        <a:t>6</a:t>
                      </a:r>
                      <a:r>
                        <a:rPr kumimoji="1" lang="ja-JP" altLang="en-US" dirty="0"/>
                        <a:t>年後</a:t>
                      </a:r>
                    </a:p>
                  </a:txBody>
                  <a:tcPr marL="0" marR="0" anchor="ctr"/>
                </a:tc>
                <a:tc>
                  <a:txBody>
                    <a:bodyPr/>
                    <a:lstStyle/>
                    <a:p>
                      <a:pPr algn="ctr"/>
                      <a:r>
                        <a:rPr kumimoji="1" lang="en-US" altLang="ja-JP" dirty="0"/>
                        <a:t>8</a:t>
                      </a:r>
                      <a:r>
                        <a:rPr kumimoji="1" lang="ja-JP" altLang="en-US" dirty="0"/>
                        <a:t>年後</a:t>
                      </a:r>
                    </a:p>
                  </a:txBody>
                  <a:tcPr marL="0" marR="0" anchor="ctr"/>
                </a:tc>
                <a:tc>
                  <a:txBody>
                    <a:bodyPr/>
                    <a:lstStyle/>
                    <a:p>
                      <a:pPr algn="ctr"/>
                      <a:r>
                        <a:rPr kumimoji="1" lang="en-US" altLang="ja-JP" dirty="0"/>
                        <a:t>10</a:t>
                      </a:r>
                      <a:r>
                        <a:rPr kumimoji="1" lang="ja-JP" altLang="en-US" dirty="0"/>
                        <a:t>年後</a:t>
                      </a:r>
                    </a:p>
                  </a:txBody>
                  <a:tcPr marL="0" marR="0" anchor="ctr"/>
                </a:tc>
                <a:tc>
                  <a:txBody>
                    <a:bodyPr/>
                    <a:lstStyle/>
                    <a:p>
                      <a:pPr algn="ctr"/>
                      <a:r>
                        <a:rPr kumimoji="1" lang="en-US" altLang="ja-JP" dirty="0"/>
                        <a:t>12</a:t>
                      </a:r>
                      <a:r>
                        <a:rPr kumimoji="1" lang="ja-JP" altLang="en-US" dirty="0"/>
                        <a:t>年後</a:t>
                      </a:r>
                    </a:p>
                  </a:txBody>
                  <a:tcPr marL="0" marR="0" anchor="ctr"/>
                </a:tc>
                <a:tc>
                  <a:txBody>
                    <a:bodyPr/>
                    <a:lstStyle/>
                    <a:p>
                      <a:pPr algn="ctr"/>
                      <a:r>
                        <a:rPr kumimoji="1" lang="en-US" altLang="ja-JP" dirty="0"/>
                        <a:t>14</a:t>
                      </a:r>
                      <a:r>
                        <a:rPr kumimoji="1" lang="ja-JP" altLang="en-US" dirty="0"/>
                        <a:t>年後</a:t>
                      </a:r>
                    </a:p>
                  </a:txBody>
                  <a:tcPr marL="0" marR="0" anchor="ctr"/>
                </a:tc>
                <a:tc>
                  <a:txBody>
                    <a:bodyPr/>
                    <a:lstStyle/>
                    <a:p>
                      <a:pPr algn="ctr"/>
                      <a:r>
                        <a:rPr kumimoji="1" lang="en-US" altLang="ja-JP" dirty="0"/>
                        <a:t>16</a:t>
                      </a:r>
                      <a:r>
                        <a:rPr kumimoji="1" lang="ja-JP" altLang="en-US" dirty="0"/>
                        <a:t>年後</a:t>
                      </a:r>
                    </a:p>
                  </a:txBody>
                  <a:tcPr marL="0" marR="0" anchor="ctr"/>
                </a:tc>
                <a:tc>
                  <a:txBody>
                    <a:bodyPr/>
                    <a:lstStyle/>
                    <a:p>
                      <a:pPr algn="ctr"/>
                      <a:r>
                        <a:rPr kumimoji="1" lang="en-US" altLang="ja-JP" dirty="0"/>
                        <a:t>18</a:t>
                      </a:r>
                      <a:r>
                        <a:rPr kumimoji="1" lang="ja-JP" altLang="en-US" dirty="0"/>
                        <a:t>年後</a:t>
                      </a:r>
                    </a:p>
                  </a:txBody>
                  <a:tcPr marL="0" marR="0" anchor="ctr"/>
                </a:tc>
                <a:tc>
                  <a:txBody>
                    <a:bodyPr/>
                    <a:lstStyle/>
                    <a:p>
                      <a:pPr algn="ctr"/>
                      <a:r>
                        <a:rPr kumimoji="1" lang="en-US" altLang="ja-JP" dirty="0"/>
                        <a:t>20</a:t>
                      </a:r>
                      <a:r>
                        <a:rPr kumimoji="1" lang="ja-JP" altLang="en-US" dirty="0"/>
                        <a:t>年後</a:t>
                      </a:r>
                    </a:p>
                  </a:txBody>
                  <a:tcPr marL="0" marR="0" anchor="ctr"/>
                </a:tc>
                <a:extLst>
                  <a:ext uri="{0D108BD9-81ED-4DB2-BD59-A6C34878D82A}">
                    <a16:rowId xmlns:a16="http://schemas.microsoft.com/office/drawing/2014/main" val="1177076527"/>
                  </a:ext>
                </a:extLst>
              </a:tr>
              <a:tr h="370840">
                <a:tc>
                  <a:txBody>
                    <a:bodyPr/>
                    <a:lstStyle/>
                    <a:p>
                      <a:pPr algn="ctr"/>
                      <a:r>
                        <a:rPr kumimoji="1" lang="en-US" altLang="ja-JP" dirty="0"/>
                        <a:t>2</a:t>
                      </a:r>
                      <a:r>
                        <a:rPr kumimoji="1" lang="ja-JP" altLang="en-US" dirty="0"/>
                        <a:t>倍</a:t>
                      </a:r>
                    </a:p>
                  </a:txBody>
                  <a:tcPr anchor="ctr"/>
                </a:tc>
                <a:tc>
                  <a:txBody>
                    <a:bodyPr/>
                    <a:lstStyle/>
                    <a:p>
                      <a:pPr algn="ctr"/>
                      <a:r>
                        <a:rPr kumimoji="1" lang="en-US" altLang="ja-JP" dirty="0"/>
                        <a:t>4</a:t>
                      </a:r>
                      <a:r>
                        <a:rPr kumimoji="1" lang="ja-JP" altLang="en-US" dirty="0"/>
                        <a:t>倍</a:t>
                      </a:r>
                    </a:p>
                  </a:txBody>
                  <a:tcPr anchor="ctr"/>
                </a:tc>
                <a:tc>
                  <a:txBody>
                    <a:bodyPr/>
                    <a:lstStyle/>
                    <a:p>
                      <a:pPr algn="ctr"/>
                      <a:r>
                        <a:rPr kumimoji="1" lang="en-US" altLang="ja-JP" dirty="0"/>
                        <a:t>8</a:t>
                      </a:r>
                      <a:r>
                        <a:rPr kumimoji="1" lang="ja-JP" altLang="en-US" dirty="0"/>
                        <a:t>倍</a:t>
                      </a:r>
                    </a:p>
                  </a:txBody>
                  <a:tcPr anchor="ctr"/>
                </a:tc>
                <a:tc>
                  <a:txBody>
                    <a:bodyPr/>
                    <a:lstStyle/>
                    <a:p>
                      <a:pPr algn="ctr"/>
                      <a:r>
                        <a:rPr kumimoji="1" lang="en-US" altLang="ja-JP" dirty="0"/>
                        <a:t>16</a:t>
                      </a:r>
                      <a:r>
                        <a:rPr kumimoji="1" lang="ja-JP" altLang="en-US" dirty="0"/>
                        <a:t>倍</a:t>
                      </a:r>
                    </a:p>
                  </a:txBody>
                  <a:tcPr anchor="ctr"/>
                </a:tc>
                <a:tc>
                  <a:txBody>
                    <a:bodyPr/>
                    <a:lstStyle/>
                    <a:p>
                      <a:pPr algn="ctr"/>
                      <a:r>
                        <a:rPr kumimoji="1" lang="en-US" altLang="ja-JP" dirty="0"/>
                        <a:t>32</a:t>
                      </a:r>
                      <a:r>
                        <a:rPr kumimoji="1" lang="ja-JP" altLang="en-US" dirty="0"/>
                        <a:t>倍</a:t>
                      </a:r>
                    </a:p>
                  </a:txBody>
                  <a:tcPr anchor="ctr"/>
                </a:tc>
                <a:tc>
                  <a:txBody>
                    <a:bodyPr/>
                    <a:lstStyle/>
                    <a:p>
                      <a:pPr algn="ctr"/>
                      <a:r>
                        <a:rPr kumimoji="1" lang="en-US" altLang="ja-JP" dirty="0"/>
                        <a:t>64</a:t>
                      </a:r>
                      <a:r>
                        <a:rPr kumimoji="1" lang="ja-JP" altLang="en-US" dirty="0"/>
                        <a:t>倍</a:t>
                      </a:r>
                    </a:p>
                  </a:txBody>
                  <a:tcPr anchor="ctr"/>
                </a:tc>
                <a:tc>
                  <a:txBody>
                    <a:bodyPr/>
                    <a:lstStyle/>
                    <a:p>
                      <a:pPr algn="ctr"/>
                      <a:r>
                        <a:rPr kumimoji="1" lang="en-US" altLang="ja-JP" dirty="0"/>
                        <a:t>128</a:t>
                      </a:r>
                      <a:r>
                        <a:rPr kumimoji="1" lang="ja-JP" altLang="en-US" dirty="0"/>
                        <a:t>倍</a:t>
                      </a:r>
                    </a:p>
                  </a:txBody>
                  <a:tcPr anchor="ctr"/>
                </a:tc>
                <a:tc>
                  <a:txBody>
                    <a:bodyPr/>
                    <a:lstStyle/>
                    <a:p>
                      <a:pPr algn="ctr"/>
                      <a:r>
                        <a:rPr kumimoji="1" lang="en-US" altLang="ja-JP" dirty="0"/>
                        <a:t>256</a:t>
                      </a:r>
                      <a:r>
                        <a:rPr kumimoji="1" lang="ja-JP" altLang="en-US" dirty="0"/>
                        <a:t>倍</a:t>
                      </a:r>
                    </a:p>
                  </a:txBody>
                  <a:tcPr anchor="ctr"/>
                </a:tc>
                <a:tc>
                  <a:txBody>
                    <a:bodyPr/>
                    <a:lstStyle/>
                    <a:p>
                      <a:pPr algn="ctr"/>
                      <a:r>
                        <a:rPr kumimoji="1" lang="en-US" altLang="ja-JP" dirty="0"/>
                        <a:t>512</a:t>
                      </a:r>
                      <a:r>
                        <a:rPr kumimoji="1" lang="ja-JP" altLang="en-US" dirty="0"/>
                        <a:t>倍</a:t>
                      </a:r>
                    </a:p>
                  </a:txBody>
                  <a:tcPr anchor="ctr"/>
                </a:tc>
                <a:tc>
                  <a:txBody>
                    <a:bodyPr/>
                    <a:lstStyle/>
                    <a:p>
                      <a:pPr algn="ctr"/>
                      <a:r>
                        <a:rPr kumimoji="1" lang="en-US" altLang="ja-JP" sz="1600" dirty="0"/>
                        <a:t>1024</a:t>
                      </a:r>
                      <a:r>
                        <a:rPr kumimoji="1" lang="ja-JP" altLang="en-US" sz="1600" dirty="0"/>
                        <a:t>倍</a:t>
                      </a:r>
                    </a:p>
                  </a:txBody>
                  <a:tcPr anchor="ctr"/>
                </a:tc>
                <a:extLst>
                  <a:ext uri="{0D108BD9-81ED-4DB2-BD59-A6C34878D82A}">
                    <a16:rowId xmlns:a16="http://schemas.microsoft.com/office/drawing/2014/main" val="3191800904"/>
                  </a:ext>
                </a:extLst>
              </a:tr>
            </a:tbl>
          </a:graphicData>
        </a:graphic>
      </p:graphicFrame>
      <p:graphicFrame>
        <p:nvGraphicFramePr>
          <p:cNvPr id="50" name="表 49">
            <a:extLst>
              <a:ext uri="{FF2B5EF4-FFF2-40B4-BE49-F238E27FC236}">
                <a16:creationId xmlns:a16="http://schemas.microsoft.com/office/drawing/2014/main" id="{80EF0ED7-5602-4B47-9479-D600989DF299}"/>
              </a:ext>
            </a:extLst>
          </p:cNvPr>
          <p:cNvGraphicFramePr>
            <a:graphicFrameLocks noGrp="1"/>
          </p:cNvGraphicFramePr>
          <p:nvPr/>
        </p:nvGraphicFramePr>
        <p:xfrm>
          <a:off x="234850" y="4818028"/>
          <a:ext cx="8686790" cy="741680"/>
        </p:xfrm>
        <a:graphic>
          <a:graphicData uri="http://schemas.openxmlformats.org/drawingml/2006/table">
            <a:tbl>
              <a:tblPr firstRow="1" bandRow="1">
                <a:tableStyleId>{5C22544A-7EE6-4342-B048-85BDC9FD1C3A}</a:tableStyleId>
              </a:tblPr>
              <a:tblGrid>
                <a:gridCol w="1240970">
                  <a:extLst>
                    <a:ext uri="{9D8B030D-6E8A-4147-A177-3AD203B41FA5}">
                      <a16:colId xmlns:a16="http://schemas.microsoft.com/office/drawing/2014/main" val="1888073131"/>
                    </a:ext>
                  </a:extLst>
                </a:gridCol>
                <a:gridCol w="1240970">
                  <a:extLst>
                    <a:ext uri="{9D8B030D-6E8A-4147-A177-3AD203B41FA5}">
                      <a16:colId xmlns:a16="http://schemas.microsoft.com/office/drawing/2014/main" val="1349831922"/>
                    </a:ext>
                  </a:extLst>
                </a:gridCol>
                <a:gridCol w="1240970">
                  <a:extLst>
                    <a:ext uri="{9D8B030D-6E8A-4147-A177-3AD203B41FA5}">
                      <a16:colId xmlns:a16="http://schemas.microsoft.com/office/drawing/2014/main" val="42759136"/>
                    </a:ext>
                  </a:extLst>
                </a:gridCol>
                <a:gridCol w="1240970">
                  <a:extLst>
                    <a:ext uri="{9D8B030D-6E8A-4147-A177-3AD203B41FA5}">
                      <a16:colId xmlns:a16="http://schemas.microsoft.com/office/drawing/2014/main" val="1998420281"/>
                    </a:ext>
                  </a:extLst>
                </a:gridCol>
                <a:gridCol w="1240970">
                  <a:extLst>
                    <a:ext uri="{9D8B030D-6E8A-4147-A177-3AD203B41FA5}">
                      <a16:colId xmlns:a16="http://schemas.microsoft.com/office/drawing/2014/main" val="1552956603"/>
                    </a:ext>
                  </a:extLst>
                </a:gridCol>
                <a:gridCol w="1240970">
                  <a:extLst>
                    <a:ext uri="{9D8B030D-6E8A-4147-A177-3AD203B41FA5}">
                      <a16:colId xmlns:a16="http://schemas.microsoft.com/office/drawing/2014/main" val="2176383868"/>
                    </a:ext>
                  </a:extLst>
                </a:gridCol>
                <a:gridCol w="1240970">
                  <a:extLst>
                    <a:ext uri="{9D8B030D-6E8A-4147-A177-3AD203B41FA5}">
                      <a16:colId xmlns:a16="http://schemas.microsoft.com/office/drawing/2014/main" val="498229451"/>
                    </a:ext>
                  </a:extLst>
                </a:gridCol>
              </a:tblGrid>
              <a:tr h="370840">
                <a:tc>
                  <a:txBody>
                    <a:bodyPr/>
                    <a:lstStyle/>
                    <a:p>
                      <a:pPr algn="ctr"/>
                      <a:r>
                        <a:rPr kumimoji="1" lang="en-US" altLang="ja-JP" dirty="0"/>
                        <a:t>10</a:t>
                      </a:r>
                      <a:r>
                        <a:rPr kumimoji="1" lang="ja-JP" altLang="en-US" dirty="0"/>
                        <a:t>年後</a:t>
                      </a:r>
                    </a:p>
                  </a:txBody>
                  <a:tcPr marL="0" marR="0" anchor="ctr"/>
                </a:tc>
                <a:tc>
                  <a:txBody>
                    <a:bodyPr/>
                    <a:lstStyle/>
                    <a:p>
                      <a:pPr algn="ctr"/>
                      <a:r>
                        <a:rPr kumimoji="1" lang="en-US" altLang="ja-JP" dirty="0"/>
                        <a:t>20</a:t>
                      </a:r>
                      <a:r>
                        <a:rPr kumimoji="1" lang="ja-JP" altLang="en-US" dirty="0"/>
                        <a:t>年後</a:t>
                      </a:r>
                    </a:p>
                  </a:txBody>
                  <a:tcPr marL="0" marR="0" anchor="ctr"/>
                </a:tc>
                <a:tc>
                  <a:txBody>
                    <a:bodyPr/>
                    <a:lstStyle/>
                    <a:p>
                      <a:pPr algn="ctr"/>
                      <a:r>
                        <a:rPr kumimoji="1" lang="en-US" altLang="ja-JP" dirty="0"/>
                        <a:t>30</a:t>
                      </a:r>
                      <a:r>
                        <a:rPr kumimoji="1" lang="ja-JP" altLang="en-US" dirty="0"/>
                        <a:t>年後</a:t>
                      </a:r>
                    </a:p>
                  </a:txBody>
                  <a:tcPr marL="0" marR="0" anchor="ctr"/>
                </a:tc>
                <a:tc>
                  <a:txBody>
                    <a:bodyPr/>
                    <a:lstStyle/>
                    <a:p>
                      <a:pPr algn="ctr"/>
                      <a:r>
                        <a:rPr kumimoji="1" lang="en-US" altLang="ja-JP" dirty="0"/>
                        <a:t>40</a:t>
                      </a:r>
                      <a:r>
                        <a:rPr kumimoji="1" lang="ja-JP" altLang="en-US" dirty="0"/>
                        <a:t>年後</a:t>
                      </a:r>
                    </a:p>
                  </a:txBody>
                  <a:tcPr marL="0" marR="0" anchor="ctr"/>
                </a:tc>
                <a:tc>
                  <a:txBody>
                    <a:bodyPr/>
                    <a:lstStyle/>
                    <a:p>
                      <a:pPr algn="ctr"/>
                      <a:r>
                        <a:rPr kumimoji="1" lang="en-US" altLang="ja-JP" dirty="0"/>
                        <a:t>50</a:t>
                      </a:r>
                      <a:r>
                        <a:rPr kumimoji="1" lang="ja-JP" altLang="en-US" dirty="0"/>
                        <a:t>年後</a:t>
                      </a:r>
                    </a:p>
                  </a:txBody>
                  <a:tcPr marL="0" marR="0" anchor="ctr"/>
                </a:tc>
                <a:tc>
                  <a:txBody>
                    <a:bodyPr/>
                    <a:lstStyle/>
                    <a:p>
                      <a:pPr algn="ctr"/>
                      <a:r>
                        <a:rPr kumimoji="1" lang="en-US" altLang="ja-JP" dirty="0"/>
                        <a:t>60</a:t>
                      </a:r>
                      <a:r>
                        <a:rPr kumimoji="1" lang="ja-JP" altLang="en-US" dirty="0"/>
                        <a:t>年後</a:t>
                      </a:r>
                    </a:p>
                  </a:txBody>
                  <a:tcPr marL="0" marR="0" anchor="ctr"/>
                </a:tc>
                <a:tc>
                  <a:txBody>
                    <a:bodyPr/>
                    <a:lstStyle/>
                    <a:p>
                      <a:pPr algn="ctr"/>
                      <a:r>
                        <a:rPr kumimoji="1" lang="en-US" altLang="ja-JP" dirty="0"/>
                        <a:t>70</a:t>
                      </a:r>
                      <a:r>
                        <a:rPr kumimoji="1" lang="ja-JP" altLang="en-US" dirty="0"/>
                        <a:t>年後</a:t>
                      </a:r>
                    </a:p>
                  </a:txBody>
                  <a:tcPr marL="0" marR="0" anchor="ctr"/>
                </a:tc>
                <a:extLst>
                  <a:ext uri="{0D108BD9-81ED-4DB2-BD59-A6C34878D82A}">
                    <a16:rowId xmlns:a16="http://schemas.microsoft.com/office/drawing/2014/main" val="1177076527"/>
                  </a:ext>
                </a:extLst>
              </a:tr>
              <a:tr h="370840">
                <a:tc>
                  <a:txBody>
                    <a:bodyPr/>
                    <a:lstStyle/>
                    <a:p>
                      <a:pPr algn="ctr"/>
                      <a:r>
                        <a:rPr kumimoji="1" lang="en-US" altLang="ja-JP" dirty="0"/>
                        <a:t>32</a:t>
                      </a:r>
                      <a:r>
                        <a:rPr kumimoji="1" lang="ja-JP" altLang="en-US" dirty="0"/>
                        <a:t>倍</a:t>
                      </a:r>
                    </a:p>
                  </a:txBody>
                  <a:tcPr anchor="ctr"/>
                </a:tc>
                <a:tc>
                  <a:txBody>
                    <a:bodyPr/>
                    <a:lstStyle/>
                    <a:p>
                      <a:pPr algn="ctr"/>
                      <a:r>
                        <a:rPr kumimoji="1" lang="en-US" altLang="ja-JP" dirty="0"/>
                        <a:t>1024</a:t>
                      </a:r>
                      <a:r>
                        <a:rPr kumimoji="1" lang="ja-JP" altLang="en-US" dirty="0"/>
                        <a:t>倍</a:t>
                      </a:r>
                    </a:p>
                  </a:txBody>
                  <a:tcPr anchor="ctr"/>
                </a:tc>
                <a:tc>
                  <a:txBody>
                    <a:bodyPr/>
                    <a:lstStyle/>
                    <a:p>
                      <a:pPr algn="ctr"/>
                      <a:r>
                        <a:rPr kumimoji="1" lang="en-US" altLang="ja-JP" dirty="0"/>
                        <a:t>32000</a:t>
                      </a:r>
                      <a:r>
                        <a:rPr kumimoji="1" lang="ja-JP" altLang="en-US" dirty="0"/>
                        <a:t>倍</a:t>
                      </a:r>
                    </a:p>
                  </a:txBody>
                  <a:tcPr anchor="ctr"/>
                </a:tc>
                <a:tc>
                  <a:txBody>
                    <a:bodyPr/>
                    <a:lstStyle/>
                    <a:p>
                      <a:pPr algn="ctr"/>
                      <a:r>
                        <a:rPr kumimoji="1" lang="en-US" altLang="ja-JP" dirty="0"/>
                        <a:t>100</a:t>
                      </a:r>
                      <a:r>
                        <a:rPr kumimoji="1" lang="ja-JP" altLang="en-US" dirty="0"/>
                        <a:t>万倍</a:t>
                      </a:r>
                    </a:p>
                  </a:txBody>
                  <a:tcPr anchor="ctr"/>
                </a:tc>
                <a:tc>
                  <a:txBody>
                    <a:bodyPr/>
                    <a:lstStyle/>
                    <a:p>
                      <a:pPr algn="ctr"/>
                      <a:r>
                        <a:rPr kumimoji="1" lang="en-US" altLang="ja-JP" dirty="0"/>
                        <a:t>3200</a:t>
                      </a:r>
                      <a:r>
                        <a:rPr kumimoji="1" lang="ja-JP" altLang="en-US" dirty="0"/>
                        <a:t>万倍</a:t>
                      </a:r>
                    </a:p>
                  </a:txBody>
                  <a:tcPr anchor="ctr"/>
                </a:tc>
                <a:tc>
                  <a:txBody>
                    <a:bodyPr/>
                    <a:lstStyle/>
                    <a:p>
                      <a:pPr algn="ctr"/>
                      <a:r>
                        <a:rPr kumimoji="1" lang="en-US" altLang="ja-JP" sz="1600" dirty="0"/>
                        <a:t>10</a:t>
                      </a:r>
                      <a:r>
                        <a:rPr kumimoji="1" lang="ja-JP" altLang="en-US" sz="1600" dirty="0"/>
                        <a:t>億倍</a:t>
                      </a:r>
                    </a:p>
                  </a:txBody>
                  <a:tcPr anchor="ctr"/>
                </a:tc>
                <a:tc>
                  <a:txBody>
                    <a:bodyPr/>
                    <a:lstStyle/>
                    <a:p>
                      <a:pPr algn="ctr"/>
                      <a:r>
                        <a:rPr kumimoji="1" lang="en-US" altLang="ja-JP" sz="1600" dirty="0"/>
                        <a:t>320</a:t>
                      </a:r>
                      <a:r>
                        <a:rPr kumimoji="1" lang="ja-JP" altLang="en-US" sz="1600" dirty="0"/>
                        <a:t>億倍</a:t>
                      </a:r>
                    </a:p>
                  </a:txBody>
                  <a:tcPr anchor="ctr"/>
                </a:tc>
                <a:extLst>
                  <a:ext uri="{0D108BD9-81ED-4DB2-BD59-A6C34878D82A}">
                    <a16:rowId xmlns:a16="http://schemas.microsoft.com/office/drawing/2014/main" val="3191800904"/>
                  </a:ext>
                </a:extLst>
              </a:tr>
            </a:tbl>
          </a:graphicData>
        </a:graphic>
      </p:graphicFrame>
      <p:sp>
        <p:nvSpPr>
          <p:cNvPr id="51" name="テキスト ボックス 50">
            <a:extLst>
              <a:ext uri="{FF2B5EF4-FFF2-40B4-BE49-F238E27FC236}">
                <a16:creationId xmlns:a16="http://schemas.microsoft.com/office/drawing/2014/main" id="{1A439F54-F473-465C-92C2-9A08F748EBAA}"/>
              </a:ext>
            </a:extLst>
          </p:cNvPr>
          <p:cNvSpPr txBox="1"/>
          <p:nvPr/>
        </p:nvSpPr>
        <p:spPr>
          <a:xfrm>
            <a:off x="4223650" y="6029980"/>
            <a:ext cx="4386137" cy="523220"/>
          </a:xfrm>
          <a:prstGeom prst="rect">
            <a:avLst/>
          </a:prstGeom>
          <a:noFill/>
        </p:spPr>
        <p:txBody>
          <a:bodyPr wrap="none" rtlCol="0">
            <a:spAutoFit/>
          </a:bodyPr>
          <a:lstStyle/>
          <a:p>
            <a:pPr algn="l"/>
            <a:r>
              <a:rPr lang="ja-JP" altLang="en-US" sz="2800" i="0" dirty="0"/>
              <a:t>半世紀後には壁にぶつかる</a:t>
            </a:r>
            <a:endParaRPr kumimoji="1" lang="en-US" altLang="ja-JP" sz="2800" i="0" dirty="0"/>
          </a:p>
        </p:txBody>
      </p:sp>
      <p:cxnSp>
        <p:nvCxnSpPr>
          <p:cNvPr id="5" name="直線コネクタ 4">
            <a:extLst>
              <a:ext uri="{FF2B5EF4-FFF2-40B4-BE49-F238E27FC236}">
                <a16:creationId xmlns:a16="http://schemas.microsoft.com/office/drawing/2014/main" id="{0543AE4C-A6DF-42FB-8EEF-8F63F7742154}"/>
              </a:ext>
            </a:extLst>
          </p:cNvPr>
          <p:cNvCxnSpPr/>
          <p:nvPr/>
        </p:nvCxnSpPr>
        <p:spPr bwMode="auto">
          <a:xfrm>
            <a:off x="5181600" y="5180684"/>
            <a:ext cx="3733794" cy="379024"/>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a:extLst>
              <a:ext uri="{FF2B5EF4-FFF2-40B4-BE49-F238E27FC236}">
                <a16:creationId xmlns:a16="http://schemas.microsoft.com/office/drawing/2014/main" id="{2422EC49-036B-4F97-A4F7-800BD5133C48}"/>
              </a:ext>
            </a:extLst>
          </p:cNvPr>
          <p:cNvSpPr txBox="1"/>
          <p:nvPr/>
        </p:nvSpPr>
        <p:spPr>
          <a:xfrm>
            <a:off x="6276118" y="5547548"/>
            <a:ext cx="1620957" cy="523220"/>
          </a:xfrm>
          <a:prstGeom prst="rect">
            <a:avLst/>
          </a:prstGeom>
          <a:noFill/>
        </p:spPr>
        <p:txBody>
          <a:bodyPr wrap="none" rtlCol="0">
            <a:spAutoFit/>
          </a:bodyPr>
          <a:lstStyle/>
          <a:p>
            <a:pPr algn="l"/>
            <a:r>
              <a:rPr kumimoji="1" lang="en-US" altLang="ja-JP" sz="2800" i="0" dirty="0"/>
              <a:t>1</a:t>
            </a:r>
            <a:r>
              <a:rPr lang="en-US" altLang="ja-JP" sz="2800" i="0" dirty="0"/>
              <a:t>000</a:t>
            </a:r>
            <a:r>
              <a:rPr lang="ja-JP" altLang="en-US" sz="2800" i="0" dirty="0"/>
              <a:t>万</a:t>
            </a:r>
            <a:r>
              <a:rPr kumimoji="1" lang="ja-JP" altLang="en-US" sz="2800" i="0" dirty="0"/>
              <a:t>倍</a:t>
            </a:r>
          </a:p>
        </p:txBody>
      </p:sp>
    </p:spTree>
    <p:extLst>
      <p:ext uri="{BB962C8B-B14F-4D97-AF65-F5344CB8AC3E}">
        <p14:creationId xmlns:p14="http://schemas.microsoft.com/office/powerpoint/2010/main" val="396568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checkerboard(across)">
                                      <p:cBhvr>
                                        <p:cTn id="1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ja-JP" altLang="en-US" dirty="0">
                <a:latin typeface="Times New Roman" panose="02020603050405020304" pitchFamily="18" charset="0"/>
              </a:rPr>
              <a:t>アルゴリズム改良</a:t>
            </a:r>
          </a:p>
        </p:txBody>
      </p:sp>
      <p:sp>
        <p:nvSpPr>
          <p:cNvPr id="78851" name="Rectangle 3"/>
          <p:cNvSpPr>
            <a:spLocks noGrp="1" noChangeArrowheads="1"/>
          </p:cNvSpPr>
          <p:nvPr>
            <p:ph type="body" sz="half" idx="1"/>
          </p:nvPr>
        </p:nvSpPr>
        <p:spPr/>
        <p:txBody>
          <a:bodyPr/>
          <a:lstStyle/>
          <a:p>
            <a:r>
              <a:rPr lang="ja-JP" altLang="en-US" sz="2800" dirty="0">
                <a:latin typeface="Times New Roman" panose="02020603050405020304" pitchFamily="18" charset="0"/>
              </a:rPr>
              <a:t>劇的な高速化が可能</a:t>
            </a:r>
          </a:p>
          <a:p>
            <a:pPr lvl="1"/>
            <a:r>
              <a:rPr lang="ja-JP" altLang="en-US" sz="2400" dirty="0">
                <a:latin typeface="Times New Roman" panose="02020603050405020304" pitchFamily="18" charset="0"/>
              </a:rPr>
              <a:t>例：ソーティング</a:t>
            </a:r>
          </a:p>
          <a:p>
            <a:pPr lvl="2"/>
            <a:r>
              <a:rPr lang="ja-JP" altLang="en-US" dirty="0">
                <a:latin typeface="Times New Roman" panose="02020603050405020304" pitchFamily="18" charset="0"/>
              </a:rPr>
              <a:t>挿入法</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en-US" altLang="ja-JP" baseline="30000" dirty="0">
                <a:latin typeface="Times New Roman" panose="02020603050405020304" pitchFamily="18" charset="0"/>
              </a:rPr>
              <a:t>2</a:t>
            </a:r>
          </a:p>
          <a:p>
            <a:pPr lvl="2"/>
            <a:r>
              <a:rPr lang="ja-JP" altLang="en-US" dirty="0">
                <a:latin typeface="Times New Roman" panose="02020603050405020304" pitchFamily="18" charset="0"/>
              </a:rPr>
              <a:t>クィックソート</a:t>
            </a:r>
            <a:r>
              <a:rPr lang="en-US" altLang="ja-JP" dirty="0">
                <a:latin typeface="Times New Roman" panose="02020603050405020304" pitchFamily="18" charset="0"/>
              </a:rPr>
              <a:t>: </a:t>
            </a:r>
            <a:r>
              <a:rPr lang="en-US" altLang="ja-JP" i="1" dirty="0">
                <a:latin typeface="Times New Roman" panose="02020603050405020304" pitchFamily="18" charset="0"/>
              </a:rPr>
              <a:t>n</a:t>
            </a:r>
            <a:r>
              <a:rPr lang="en-US" altLang="ja-JP" dirty="0">
                <a:latin typeface="Times New Roman" panose="02020603050405020304" pitchFamily="18" charset="0"/>
              </a:rPr>
              <a:t> log </a:t>
            </a:r>
            <a:r>
              <a:rPr lang="en-US" altLang="ja-JP" i="1" dirty="0">
                <a:latin typeface="Times New Roman" panose="02020603050405020304" pitchFamily="18" charset="0"/>
              </a:rPr>
              <a:t>n</a:t>
            </a:r>
          </a:p>
        </p:txBody>
      </p:sp>
      <p:graphicFrame>
        <p:nvGraphicFramePr>
          <p:cNvPr id="78922" name="Group 74"/>
          <p:cNvGraphicFramePr>
            <a:graphicFrameLocks noGrp="1"/>
          </p:cNvGraphicFramePr>
          <p:nvPr>
            <p:ph sz="half" idx="2"/>
          </p:nvPr>
        </p:nvGraphicFramePr>
        <p:xfrm>
          <a:off x="228600" y="3657600"/>
          <a:ext cx="8496300" cy="2392364"/>
        </p:xfrm>
        <a:graphic>
          <a:graphicData uri="http://schemas.openxmlformats.org/drawingml/2006/table">
            <a:tbl>
              <a:tblPr/>
              <a:tblGrid>
                <a:gridCol w="1416050">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gridCol w="1416050">
                  <a:extLst>
                    <a:ext uri="{9D8B030D-6E8A-4147-A177-3AD203B41FA5}">
                      <a16:colId xmlns:a16="http://schemas.microsoft.com/office/drawing/2014/main" val="20002"/>
                    </a:ext>
                  </a:extLst>
                </a:gridCol>
                <a:gridCol w="1416050">
                  <a:extLst>
                    <a:ext uri="{9D8B030D-6E8A-4147-A177-3AD203B41FA5}">
                      <a16:colId xmlns:a16="http://schemas.microsoft.com/office/drawing/2014/main" val="20003"/>
                    </a:ext>
                  </a:extLst>
                </a:gridCol>
                <a:gridCol w="1416050">
                  <a:extLst>
                    <a:ext uri="{9D8B030D-6E8A-4147-A177-3AD203B41FA5}">
                      <a16:colId xmlns:a16="http://schemas.microsoft.com/office/drawing/2014/main" val="20004"/>
                    </a:ext>
                  </a:extLst>
                </a:gridCol>
                <a:gridCol w="1416050">
                  <a:extLst>
                    <a:ext uri="{9D8B030D-6E8A-4147-A177-3AD203B41FA5}">
                      <a16:colId xmlns:a16="http://schemas.microsoft.com/office/drawing/2014/main" val="20005"/>
                    </a:ext>
                  </a:extLst>
                </a:gridCol>
              </a:tblGrid>
              <a:tr h="541338">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万</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7538">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t>
                      </a: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 log </a:t>
                      </a: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32</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12</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3</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3</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5950">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1"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t>
                      </a:r>
                      <a:r>
                        <a:rPr kumimoji="1" lang="en-US" altLang="ja-JP" sz="2800" b="0" i="0"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3</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時間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3</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17538">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2</a:t>
                      </a:r>
                      <a:r>
                        <a:rPr kumimoji="1" lang="en-US" altLang="ja-JP" sz="2800" b="0" i="1"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秒</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a:t>
                      </a:r>
                      <a:r>
                        <a:rPr kumimoji="1" lang="en-US" altLang="ja-JP" sz="2800" b="0" i="0"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19</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1" lang="en-US"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10</a:t>
                      </a:r>
                      <a:r>
                        <a:rPr kumimoji="1" lang="en-US" altLang="ja-JP" sz="2800" b="0" i="0" u="none" strike="noStrike" cap="none" normalizeH="0" baseline="3000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290</a:t>
                      </a:r>
                      <a:r>
                        <a:rPr kumimoji="1" lang="ja-JP" altLang="en-US"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buClr>
                          <a:schemeClr val="hlink"/>
                        </a:buClr>
                        <a:defRPr kumimoji="1" sz="28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1pPr>
                      <a:lvl2pPr algn="l">
                        <a:buClr>
                          <a:schemeClr val="accent2"/>
                        </a:buClr>
                        <a:defRPr kumimoji="1" sz="24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2pPr>
                      <a:lvl3pPr algn="l">
                        <a:buClr>
                          <a:schemeClr val="tx2"/>
                        </a:buClr>
                        <a:defRPr kumimoji="1" sz="2000">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3pPr>
                      <a:lvl4pPr algn="l">
                        <a:buClr>
                          <a:schemeClr val="accent2"/>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4pPr>
                      <a:lvl5pPr algn="l">
                        <a:buClr>
                          <a:schemeClr val="hlink"/>
                        </a:buClr>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5pPr>
                      <a:lvl6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6pPr>
                      <a:lvl7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7pPr>
                      <a:lvl8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8pPr>
                      <a:lvl9pPr fontAlgn="base">
                        <a:spcBef>
                          <a:spcPct val="20000"/>
                        </a:spcBef>
                        <a:spcAft>
                          <a:spcPct val="0"/>
                        </a:spcAft>
                        <a:buClr>
                          <a:schemeClr val="hlink"/>
                        </a:buClr>
                        <a:buSzPct val="70000"/>
                        <a:buFont typeface="Wingdings" panose="05000000000000000000" pitchFamily="2" charset="2"/>
                        <a:defRPr kumimoji="1">
                          <a:solidFill>
                            <a:schemeClr val="tx1"/>
                          </a:solidFill>
                          <a:effectLst>
                            <a:outerShdw blurRad="38100" dist="38100" dir="2700000" algn="tl">
                              <a:srgbClr val="000000"/>
                            </a:outerShdw>
                          </a:effectLst>
                          <a:latin typeface="Garamond" panose="02020404030301010803"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1" lang="ja-JP" altLang="ja-JP" sz="2800" b="0"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ea typeface="ＭＳ Ｐゴシック" panose="020B0600070205080204" pitchFamily="50"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67" name="Rectangle 115"/>
          <p:cNvSpPr>
            <a:spLocks noChangeArrowheads="1"/>
          </p:cNvSpPr>
          <p:nvPr/>
        </p:nvSpPr>
        <p:spPr bwMode="auto">
          <a:xfrm>
            <a:off x="2667000" y="5715000"/>
            <a:ext cx="3810000" cy="914400"/>
          </a:xfrm>
          <a:prstGeom prst="rect">
            <a:avLst/>
          </a:prstGeom>
          <a:solidFill>
            <a:srgbClr val="339966"/>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dirty="0">
                <a:effectLst>
                  <a:outerShdw blurRad="38100" dist="38100" dir="2700000" algn="tl">
                    <a:srgbClr val="000000"/>
                  </a:outerShdw>
                </a:effectLst>
                <a:latin typeface="Times New Roman" panose="02020603050405020304" pitchFamily="18" charset="0"/>
              </a:rPr>
              <a:t>不可能</a:t>
            </a:r>
          </a:p>
        </p:txBody>
      </p:sp>
      <p:sp>
        <p:nvSpPr>
          <p:cNvPr id="74754" name="Rectangle 2"/>
          <p:cNvSpPr>
            <a:spLocks noGrp="1" noRot="1" noChangeArrowheads="1"/>
          </p:cNvSpPr>
          <p:nvPr>
            <p:ph type="title"/>
          </p:nvPr>
        </p:nvSpPr>
        <p:spPr/>
        <p:txBody>
          <a:bodyPr/>
          <a:lstStyle/>
          <a:p>
            <a:r>
              <a:rPr lang="ja-JP" altLang="en-US" dirty="0">
                <a:latin typeface="Times New Roman" panose="02020603050405020304" pitchFamily="18" charset="0"/>
              </a:rPr>
              <a:t>アルゴリズム改良の壁</a:t>
            </a:r>
          </a:p>
        </p:txBody>
      </p:sp>
      <p:sp>
        <p:nvSpPr>
          <p:cNvPr id="74755" name="Rectangle 3"/>
          <p:cNvSpPr>
            <a:spLocks noGrp="1" noChangeArrowheads="1"/>
          </p:cNvSpPr>
          <p:nvPr>
            <p:ph idx="1"/>
          </p:nvPr>
        </p:nvSpPr>
        <p:spPr>
          <a:xfrm>
            <a:off x="457200" y="1600200"/>
            <a:ext cx="8229600" cy="2590800"/>
          </a:xfrm>
        </p:spPr>
        <p:txBody>
          <a:bodyPr/>
          <a:lstStyle/>
          <a:p>
            <a:pPr>
              <a:lnSpc>
                <a:spcPct val="90000"/>
              </a:lnSpc>
            </a:pPr>
            <a:r>
              <a:rPr lang="ja-JP" altLang="en-US" sz="2800" dirty="0">
                <a:latin typeface="Times New Roman" panose="02020603050405020304" pitchFamily="18" charset="0"/>
              </a:rPr>
              <a:t>計算量には下界が存在</a:t>
            </a:r>
          </a:p>
          <a:p>
            <a:pPr lvl="1">
              <a:lnSpc>
                <a:spcPct val="90000"/>
              </a:lnSpc>
            </a:pPr>
            <a:r>
              <a:rPr lang="ja-JP" altLang="en-US" sz="2400" dirty="0">
                <a:latin typeface="Times New Roman" panose="02020603050405020304" pitchFamily="18" charset="0"/>
              </a:rPr>
              <a:t>例</a:t>
            </a:r>
            <a:r>
              <a:rPr lang="en-US" altLang="ja-JP" sz="2400" dirty="0">
                <a:latin typeface="Times New Roman" panose="02020603050405020304" pitchFamily="18" charset="0"/>
              </a:rPr>
              <a:t>: </a:t>
            </a:r>
            <a:r>
              <a:rPr lang="ja-JP" altLang="en-US" sz="2400" dirty="0">
                <a:latin typeface="Times New Roman" panose="02020603050405020304" pitchFamily="18" charset="0"/>
              </a:rPr>
              <a:t>ソーティングの下界 </a:t>
            </a:r>
            <a:r>
              <a:rPr lang="en-US" altLang="ja-JP" sz="2400" dirty="0">
                <a:latin typeface="Times New Roman" panose="02020603050405020304" pitchFamily="18" charset="0"/>
              </a:rPr>
              <a:t>: </a:t>
            </a:r>
            <a:r>
              <a:rPr lang="en-US" altLang="ja-JP" sz="2400" i="1" dirty="0">
                <a:latin typeface="Times New Roman" panose="02020603050405020304" pitchFamily="18" charset="0"/>
              </a:rPr>
              <a:t>n</a:t>
            </a:r>
            <a:r>
              <a:rPr lang="en-US" altLang="ja-JP" sz="2400" dirty="0">
                <a:latin typeface="Times New Roman" panose="02020603050405020304" pitchFamily="18" charset="0"/>
              </a:rPr>
              <a:t> log </a:t>
            </a:r>
            <a:r>
              <a:rPr lang="en-US" altLang="ja-JP" sz="2400" i="1" dirty="0">
                <a:latin typeface="Times New Roman" panose="02020603050405020304" pitchFamily="18" charset="0"/>
              </a:rPr>
              <a:t>n</a:t>
            </a:r>
          </a:p>
          <a:p>
            <a:pPr lvl="2">
              <a:lnSpc>
                <a:spcPct val="90000"/>
              </a:lnSpc>
            </a:pPr>
            <a:r>
              <a:rPr lang="ja-JP" altLang="en-US" sz="2000" dirty="0">
                <a:latin typeface="Times New Roman" panose="02020603050405020304" pitchFamily="18" charset="0"/>
              </a:rPr>
              <a:t>クィックソートの計算量</a:t>
            </a:r>
            <a:r>
              <a:rPr lang="en-US" altLang="ja-JP" sz="2000" dirty="0">
                <a:latin typeface="Times New Roman" panose="02020603050405020304" pitchFamily="18" charset="0"/>
              </a:rPr>
              <a:t>: </a:t>
            </a:r>
            <a:r>
              <a:rPr lang="en-US" altLang="ja-JP" sz="2000" i="1" dirty="0">
                <a:latin typeface="Times New Roman" panose="02020603050405020304" pitchFamily="18" charset="0"/>
              </a:rPr>
              <a:t>n</a:t>
            </a:r>
            <a:r>
              <a:rPr lang="en-US" altLang="ja-JP" sz="2000" dirty="0">
                <a:latin typeface="Times New Roman" panose="02020603050405020304" pitchFamily="18" charset="0"/>
              </a:rPr>
              <a:t> log </a:t>
            </a:r>
            <a:r>
              <a:rPr lang="en-US" altLang="ja-JP" sz="2000" i="1" dirty="0">
                <a:latin typeface="Times New Roman" panose="02020603050405020304" pitchFamily="18" charset="0"/>
              </a:rPr>
              <a:t>n</a:t>
            </a:r>
          </a:p>
          <a:p>
            <a:pPr lvl="2">
              <a:lnSpc>
                <a:spcPct val="90000"/>
              </a:lnSpc>
              <a:buFont typeface="Wingdings" panose="05000000000000000000" pitchFamily="2" charset="2"/>
              <a:buNone/>
            </a:pPr>
            <a:r>
              <a:rPr lang="en-US" altLang="ja-JP" sz="2000" dirty="0">
                <a:latin typeface="Times New Roman" panose="02020603050405020304" pitchFamily="18" charset="0"/>
              </a:rPr>
              <a:t>⇒</a:t>
            </a:r>
            <a:r>
              <a:rPr lang="ja-JP" altLang="en-US" sz="2000" dirty="0">
                <a:latin typeface="Times New Roman" panose="02020603050405020304" pitchFamily="18" charset="0"/>
              </a:rPr>
              <a:t>ソーティングはこれ以上の改良は不可能</a:t>
            </a:r>
          </a:p>
          <a:p>
            <a:pPr lvl="1">
              <a:lnSpc>
                <a:spcPct val="90000"/>
              </a:lnSpc>
            </a:pPr>
            <a:r>
              <a:rPr lang="ja-JP" altLang="en-US" sz="2400" dirty="0">
                <a:latin typeface="Times New Roman" panose="02020603050405020304" pitchFamily="18" charset="0"/>
              </a:rPr>
              <a:t>例</a:t>
            </a:r>
            <a:r>
              <a:rPr lang="en-US" altLang="ja-JP" sz="2400" dirty="0">
                <a:latin typeface="Times New Roman" panose="02020603050405020304" pitchFamily="18" charset="0"/>
              </a:rPr>
              <a:t>: </a:t>
            </a:r>
            <a:r>
              <a:rPr lang="ja-JP" altLang="en-US" sz="2400" dirty="0">
                <a:latin typeface="Times New Roman" panose="02020603050405020304" pitchFamily="18" charset="0"/>
              </a:rPr>
              <a:t>ナップサック問題の下界</a:t>
            </a:r>
            <a:r>
              <a:rPr lang="en-US" altLang="ja-JP" sz="2400" dirty="0">
                <a:latin typeface="Times New Roman" panose="02020603050405020304" pitchFamily="18" charset="0"/>
              </a:rPr>
              <a:t>: </a:t>
            </a:r>
            <a:r>
              <a:rPr lang="ja-JP" altLang="en-US" sz="2400" dirty="0">
                <a:latin typeface="Times New Roman" panose="02020603050405020304" pitchFamily="18" charset="0"/>
              </a:rPr>
              <a:t>おそらく </a:t>
            </a:r>
            <a:r>
              <a:rPr lang="en-US" altLang="ja-JP" sz="2400" dirty="0">
                <a:latin typeface="Times New Roman" panose="02020603050405020304" pitchFamily="18" charset="0"/>
              </a:rPr>
              <a:t>2</a:t>
            </a:r>
            <a:r>
              <a:rPr lang="en-US" altLang="ja-JP" sz="2400" i="1" baseline="30000" dirty="0">
                <a:latin typeface="Times New Roman" panose="02020603050405020304" pitchFamily="18" charset="0"/>
              </a:rPr>
              <a:t>n</a:t>
            </a:r>
            <a:r>
              <a:rPr lang="en-US" altLang="ja-JP" sz="2400" dirty="0">
                <a:latin typeface="Times New Roman" panose="02020603050405020304" pitchFamily="18" charset="0"/>
              </a:rPr>
              <a:t> (</a:t>
            </a:r>
            <a:r>
              <a:rPr lang="ja-JP" altLang="en-US" sz="2400" dirty="0">
                <a:latin typeface="Times New Roman" panose="02020603050405020304" pitchFamily="18" charset="0"/>
              </a:rPr>
              <a:t>未解決</a:t>
            </a:r>
            <a:r>
              <a:rPr lang="en-US" altLang="ja-JP" sz="2400" dirty="0">
                <a:latin typeface="Times New Roman" panose="02020603050405020304" pitchFamily="18" charset="0"/>
              </a:rPr>
              <a:t>)</a:t>
            </a:r>
          </a:p>
          <a:p>
            <a:pPr>
              <a:lnSpc>
                <a:spcPct val="90000"/>
              </a:lnSpc>
            </a:pPr>
            <a:r>
              <a:rPr lang="ja-JP" altLang="en-US" sz="2800" dirty="0">
                <a:latin typeface="Times New Roman" panose="02020603050405020304" pitchFamily="18" charset="0"/>
              </a:rPr>
              <a:t>並列アルゴリズムならばより低い計算量に</a:t>
            </a:r>
          </a:p>
        </p:txBody>
      </p:sp>
      <p:sp>
        <p:nvSpPr>
          <p:cNvPr id="74856" name="Line 104"/>
          <p:cNvSpPr>
            <a:spLocks noChangeShapeType="1"/>
          </p:cNvSpPr>
          <p:nvPr/>
        </p:nvSpPr>
        <p:spPr bwMode="auto">
          <a:xfrm flipV="1">
            <a:off x="2667000" y="4191000"/>
            <a:ext cx="0" cy="2438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857" name="Text Box 105"/>
          <p:cNvSpPr txBox="1">
            <a:spLocks noChangeArrowheads="1"/>
          </p:cNvSpPr>
          <p:nvPr/>
        </p:nvSpPr>
        <p:spPr bwMode="auto">
          <a:xfrm>
            <a:off x="1371600" y="3962400"/>
            <a:ext cx="1250950" cy="519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計算量</a:t>
            </a:r>
          </a:p>
        </p:txBody>
      </p:sp>
      <p:sp>
        <p:nvSpPr>
          <p:cNvPr id="74858" name="Line 106"/>
          <p:cNvSpPr>
            <a:spLocks noChangeShapeType="1"/>
          </p:cNvSpPr>
          <p:nvPr/>
        </p:nvSpPr>
        <p:spPr bwMode="auto">
          <a:xfrm>
            <a:off x="2667000" y="5715000"/>
            <a:ext cx="3810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74859" name="Text Box 107"/>
          <p:cNvSpPr txBox="1">
            <a:spLocks noChangeArrowheads="1"/>
          </p:cNvSpPr>
          <p:nvPr/>
        </p:nvSpPr>
        <p:spPr bwMode="auto">
          <a:xfrm>
            <a:off x="6324600" y="5410200"/>
            <a:ext cx="895350" cy="519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effectLst>
                  <a:outerShdw blurRad="38100" dist="38100" dir="2700000" algn="tl">
                    <a:srgbClr val="000000"/>
                  </a:outerShdw>
                </a:effectLst>
                <a:latin typeface="Times New Roman" panose="02020603050405020304" pitchFamily="18" charset="0"/>
              </a:rPr>
              <a:t>下界</a:t>
            </a:r>
          </a:p>
        </p:txBody>
      </p:sp>
      <p:sp>
        <p:nvSpPr>
          <p:cNvPr id="74860" name="Text Box 108"/>
          <p:cNvSpPr txBox="1">
            <a:spLocks noChangeArrowheads="1"/>
          </p:cNvSpPr>
          <p:nvPr/>
        </p:nvSpPr>
        <p:spPr bwMode="auto">
          <a:xfrm>
            <a:off x="1406525" y="5392738"/>
            <a:ext cx="1171575"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n</a:t>
            </a:r>
            <a:r>
              <a:rPr lang="en-US" altLang="ja-JP">
                <a:effectLst>
                  <a:outerShdw blurRad="38100" dist="38100" dir="2700000" algn="tl">
                    <a:srgbClr val="000000"/>
                  </a:outerShdw>
                </a:effectLst>
                <a:latin typeface="Times New Roman" panose="02020603050405020304" pitchFamily="18" charset="0"/>
              </a:rPr>
              <a:t> log </a:t>
            </a:r>
            <a:r>
              <a:rPr lang="en-US" altLang="ja-JP" i="1">
                <a:effectLst>
                  <a:outerShdw blurRad="38100" dist="38100" dir="2700000" algn="tl">
                    <a:srgbClr val="000000"/>
                  </a:outerShdw>
                </a:effectLst>
                <a:latin typeface="Times New Roman" panose="02020603050405020304" pitchFamily="18" charset="0"/>
              </a:rPr>
              <a:t>n</a:t>
            </a:r>
          </a:p>
        </p:txBody>
      </p:sp>
      <p:sp>
        <p:nvSpPr>
          <p:cNvPr id="74861" name="Text Box 109"/>
          <p:cNvSpPr txBox="1">
            <a:spLocks noChangeArrowheads="1"/>
          </p:cNvSpPr>
          <p:nvPr/>
        </p:nvSpPr>
        <p:spPr bwMode="auto">
          <a:xfrm>
            <a:off x="2041525" y="4478338"/>
            <a:ext cx="482600"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n</a:t>
            </a:r>
            <a:r>
              <a:rPr lang="en-US" altLang="ja-JP" baseline="30000">
                <a:effectLst>
                  <a:outerShdw blurRad="38100" dist="38100" dir="2700000" algn="tl">
                    <a:srgbClr val="000000"/>
                  </a:outerShdw>
                </a:effectLst>
                <a:latin typeface="Times New Roman" panose="02020603050405020304" pitchFamily="18" charset="0"/>
              </a:rPr>
              <a:t>2</a:t>
            </a:r>
          </a:p>
        </p:txBody>
      </p:sp>
      <p:sp>
        <p:nvSpPr>
          <p:cNvPr id="74862" name="Text Box 110"/>
          <p:cNvSpPr txBox="1">
            <a:spLocks noChangeArrowheads="1"/>
          </p:cNvSpPr>
          <p:nvPr/>
        </p:nvSpPr>
        <p:spPr bwMode="auto">
          <a:xfrm>
            <a:off x="2743200" y="4402138"/>
            <a:ext cx="4957763"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a:effectLst>
                  <a:outerShdw blurRad="38100" dist="38100" dir="2700000" algn="tl">
                    <a:srgbClr val="000000"/>
                  </a:outerShdw>
                </a:effectLst>
                <a:latin typeface="Times New Roman" panose="02020603050405020304" pitchFamily="18" charset="0"/>
              </a:rPr>
              <a:t>insertion s., bubble s., selection s.</a:t>
            </a:r>
          </a:p>
        </p:txBody>
      </p:sp>
      <p:sp>
        <p:nvSpPr>
          <p:cNvPr id="74863" name="Text Box 111"/>
          <p:cNvSpPr txBox="1">
            <a:spLocks noChangeArrowheads="1"/>
          </p:cNvSpPr>
          <p:nvPr/>
        </p:nvSpPr>
        <p:spPr bwMode="auto">
          <a:xfrm>
            <a:off x="2743200" y="5392738"/>
            <a:ext cx="3833813"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a:effectLst>
                  <a:outerShdw blurRad="38100" dist="38100" dir="2700000" algn="tl">
                    <a:srgbClr val="000000"/>
                  </a:outerShdw>
                </a:effectLst>
                <a:latin typeface="Times New Roman" panose="02020603050405020304" pitchFamily="18" charset="0"/>
              </a:rPr>
              <a:t>quick s., merge s., heap s.</a:t>
            </a:r>
          </a:p>
        </p:txBody>
      </p:sp>
      <p:sp>
        <p:nvSpPr>
          <p:cNvPr id="74865" name="Text Box 113"/>
          <p:cNvSpPr txBox="1">
            <a:spLocks noChangeArrowheads="1"/>
          </p:cNvSpPr>
          <p:nvPr/>
        </p:nvSpPr>
        <p:spPr bwMode="auto">
          <a:xfrm>
            <a:off x="2743200" y="4935538"/>
            <a:ext cx="1487488"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ja-JP">
                <a:effectLst>
                  <a:outerShdw blurRad="38100" dist="38100" dir="2700000" algn="tl">
                    <a:srgbClr val="000000"/>
                  </a:outerShdw>
                </a:effectLst>
                <a:latin typeface="Times New Roman" panose="02020603050405020304" pitchFamily="18" charset="0"/>
              </a:rPr>
              <a:t>Shell’s s.</a:t>
            </a:r>
          </a:p>
        </p:txBody>
      </p:sp>
      <p:sp>
        <p:nvSpPr>
          <p:cNvPr id="74866" name="Text Box 114"/>
          <p:cNvSpPr txBox="1">
            <a:spLocks noChangeArrowheads="1"/>
          </p:cNvSpPr>
          <p:nvPr/>
        </p:nvSpPr>
        <p:spPr bwMode="auto">
          <a:xfrm>
            <a:off x="1800225" y="4935538"/>
            <a:ext cx="784225" cy="519112"/>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i="1">
                <a:effectLst>
                  <a:outerShdw blurRad="38100" dist="38100" dir="2700000" algn="tl">
                    <a:srgbClr val="000000"/>
                  </a:outerShdw>
                </a:effectLst>
                <a:latin typeface="Times New Roman" panose="02020603050405020304" pitchFamily="18" charset="0"/>
              </a:rPr>
              <a:t>n</a:t>
            </a:r>
            <a:r>
              <a:rPr lang="en-US" altLang="ja-JP" baseline="30000">
                <a:effectLst>
                  <a:outerShdw blurRad="38100" dist="38100" dir="2700000" algn="tl">
                    <a:srgbClr val="000000"/>
                  </a:outerShdw>
                </a:effectLst>
                <a:latin typeface="Times New Roman" panose="02020603050405020304" pitchFamily="18" charset="0"/>
              </a:rPr>
              <a:t>1.25</a:t>
            </a:r>
          </a:p>
        </p:txBody>
      </p:sp>
      <p:sp>
        <p:nvSpPr>
          <p:cNvPr id="74868" name="Text Box 116"/>
          <p:cNvSpPr txBox="1">
            <a:spLocks noChangeArrowheads="1"/>
          </p:cNvSpPr>
          <p:nvPr/>
        </p:nvSpPr>
        <p:spPr bwMode="auto">
          <a:xfrm>
            <a:off x="2209800" y="5867400"/>
            <a:ext cx="336550" cy="519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i="1">
                <a:effectLst>
                  <a:outerShdw blurRad="38100" dist="38100" dir="2700000" algn="tl">
                    <a:srgbClr val="000000"/>
                  </a:outerShdw>
                </a:effectLst>
                <a:latin typeface="Times New Roman" panose="02020603050405020304" pitchFamily="18" charset="0"/>
              </a:rPr>
              <a:t>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並列化の対象</a:t>
            </a:r>
          </a:p>
        </p:txBody>
      </p:sp>
      <p:sp>
        <p:nvSpPr>
          <p:cNvPr id="3" name="コンテンツ プレースホルダー 2"/>
          <p:cNvSpPr>
            <a:spLocks noGrp="1"/>
          </p:cNvSpPr>
          <p:nvPr>
            <p:ph idx="1"/>
          </p:nvPr>
        </p:nvSpPr>
        <p:spPr>
          <a:xfrm>
            <a:off x="457200" y="1600201"/>
            <a:ext cx="8229600" cy="1752600"/>
          </a:xfrm>
        </p:spPr>
        <p:txBody>
          <a:bodyPr/>
          <a:lstStyle/>
          <a:p>
            <a:r>
              <a:rPr kumimoji="1" lang="ja-JP" altLang="en-US" dirty="0">
                <a:latin typeface="Times New Roman" panose="02020603050405020304" pitchFamily="18" charset="0"/>
              </a:rPr>
              <a:t>何を並列化するか？</a:t>
            </a:r>
            <a:endParaRPr kumimoji="1" lang="en-US" altLang="ja-JP" dirty="0">
              <a:latin typeface="Times New Roman" panose="02020603050405020304" pitchFamily="18" charset="0"/>
            </a:endParaRPr>
          </a:p>
          <a:p>
            <a:endParaRPr kumimoji="1" lang="ja-JP" altLang="en-US" dirty="0">
              <a:latin typeface="Times New Roman" panose="02020603050405020304" pitchFamily="18" charset="0"/>
            </a:endParaRPr>
          </a:p>
        </p:txBody>
      </p:sp>
      <p:sp>
        <p:nvSpPr>
          <p:cNvPr id="4" name="テキスト ボックス 3"/>
          <p:cNvSpPr txBox="1"/>
          <p:nvPr/>
        </p:nvSpPr>
        <p:spPr>
          <a:xfrm>
            <a:off x="1295400" y="2438400"/>
            <a:ext cx="5428089" cy="523220"/>
          </a:xfrm>
          <a:prstGeom prst="rect">
            <a:avLst/>
          </a:prstGeom>
          <a:noFill/>
        </p:spPr>
        <p:txBody>
          <a:bodyPr wrap="none" rtlCol="0">
            <a:spAutoFit/>
          </a:bodyPr>
          <a:lstStyle/>
          <a:p>
            <a:r>
              <a:rPr kumimoji="1" lang="ja-JP" altLang="en-US" dirty="0"/>
              <a:t>どんな処理でも速くできた方が</a:t>
            </a:r>
            <a:r>
              <a:rPr lang="ja-JP" altLang="en-US" dirty="0"/>
              <a:t>いい</a:t>
            </a:r>
            <a:endParaRPr kumimoji="1" lang="ja-JP" altLang="en-US" dirty="0"/>
          </a:p>
        </p:txBody>
      </p:sp>
      <p:grpSp>
        <p:nvGrpSpPr>
          <p:cNvPr id="7" name="グループ化 6"/>
          <p:cNvGrpSpPr/>
          <p:nvPr/>
        </p:nvGrpSpPr>
        <p:grpSpPr>
          <a:xfrm>
            <a:off x="2389449" y="3190220"/>
            <a:ext cx="3239990" cy="1293167"/>
            <a:chOff x="2389449" y="3190220"/>
            <a:chExt cx="3239990" cy="1293167"/>
          </a:xfrm>
        </p:grpSpPr>
        <p:sp>
          <p:nvSpPr>
            <p:cNvPr id="5" name="下矢印 4"/>
            <p:cNvSpPr/>
            <p:nvPr/>
          </p:nvSpPr>
          <p:spPr bwMode="auto">
            <a:xfrm>
              <a:off x="3581400" y="3190220"/>
              <a:ext cx="762000" cy="609600"/>
            </a:xfrm>
            <a:prstGeom prst="downArrow">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pPr>
              <a:endParaRPr kumimoji="1" lang="ja-JP" altLang="en-US" sz="2800" b="0" i="0" u="none" strike="noStrike" cap="none" normalizeH="0" baseline="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endParaRPr>
            </a:p>
          </p:txBody>
        </p:sp>
        <p:sp>
          <p:nvSpPr>
            <p:cNvPr id="6" name="テキスト ボックス 5"/>
            <p:cNvSpPr txBox="1"/>
            <p:nvPr/>
          </p:nvSpPr>
          <p:spPr>
            <a:xfrm>
              <a:off x="2389449" y="3898612"/>
              <a:ext cx="3239990" cy="584775"/>
            </a:xfrm>
            <a:prstGeom prst="rect">
              <a:avLst/>
            </a:prstGeom>
            <a:noFill/>
          </p:spPr>
          <p:txBody>
            <a:bodyPr wrap="none" rtlCol="0">
              <a:spAutoFit/>
            </a:bodyPr>
            <a:lstStyle/>
            <a:p>
              <a:r>
                <a:rPr lang="ja-JP" altLang="en-US" sz="3200" dirty="0"/>
                <a:t>対象は何でも</a:t>
              </a:r>
              <a:r>
                <a:rPr lang="en-US" altLang="ja-JP" sz="3200" dirty="0"/>
                <a:t>OK!</a:t>
              </a:r>
              <a:endParaRPr kumimoji="1" lang="ja-JP" altLang="en-US" sz="3200" dirty="0"/>
            </a:p>
          </p:txBody>
        </p:sp>
      </p:grpSp>
      <p:sp>
        <p:nvSpPr>
          <p:cNvPr id="8" name="テキスト ボックス 7"/>
          <p:cNvSpPr txBox="1"/>
          <p:nvPr/>
        </p:nvSpPr>
        <p:spPr>
          <a:xfrm>
            <a:off x="1828800" y="5029198"/>
            <a:ext cx="6712094" cy="523220"/>
          </a:xfrm>
          <a:prstGeom prst="rect">
            <a:avLst/>
          </a:prstGeom>
          <a:noFill/>
        </p:spPr>
        <p:txBody>
          <a:bodyPr wrap="none" rtlCol="0">
            <a:spAutoFit/>
          </a:bodyPr>
          <a:lstStyle/>
          <a:p>
            <a:r>
              <a:rPr kumimoji="1" lang="en-US" altLang="ja-JP" dirty="0"/>
              <a:t>…</a:t>
            </a:r>
            <a:r>
              <a:rPr kumimoji="1" lang="ja-JP" altLang="en-US" dirty="0"/>
              <a:t>とは言え費用対効果は考慮する必要あり</a:t>
            </a:r>
          </a:p>
        </p:txBody>
      </p:sp>
    </p:spTree>
    <p:custDataLst>
      <p:tags r:id="rId1"/>
    </p:custDataLst>
    <p:extLst>
      <p:ext uri="{BB962C8B-B14F-4D97-AF65-F5344CB8AC3E}">
        <p14:creationId xmlns:p14="http://schemas.microsoft.com/office/powerpoint/2010/main" val="35166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並列化の問題点</a:t>
            </a:r>
          </a:p>
        </p:txBody>
      </p:sp>
      <p:sp>
        <p:nvSpPr>
          <p:cNvPr id="3" name="コンテンツ プレースホルダー 2"/>
          <p:cNvSpPr>
            <a:spLocks noGrp="1"/>
          </p:cNvSpPr>
          <p:nvPr>
            <p:ph idx="1"/>
          </p:nvPr>
        </p:nvSpPr>
        <p:spPr>
          <a:xfrm>
            <a:off x="457200" y="1600200"/>
            <a:ext cx="8534400" cy="4525963"/>
          </a:xfrm>
        </p:spPr>
        <p:txBody>
          <a:bodyPr/>
          <a:lstStyle/>
          <a:p>
            <a:r>
              <a:rPr lang="ja-JP" altLang="en-US" dirty="0">
                <a:latin typeface="Times New Roman" panose="02020603050405020304" pitchFamily="18" charset="0"/>
              </a:rPr>
              <a:t>並列化の問題点</a:t>
            </a:r>
            <a:endParaRPr lang="en-US" altLang="ja-JP" dirty="0">
              <a:latin typeface="Times New Roman" panose="02020603050405020304" pitchFamily="18" charset="0"/>
            </a:endParaRPr>
          </a:p>
          <a:p>
            <a:pPr lvl="1"/>
            <a:r>
              <a:rPr lang="ja-JP" altLang="en-US" dirty="0">
                <a:latin typeface="Times New Roman" panose="02020603050405020304" pitchFamily="18" charset="0"/>
              </a:rPr>
              <a:t>並列計算機が必要</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並列計算機は高価</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並列アルゴリズムが必要</a:t>
            </a:r>
            <a:endParaRPr lang="en-US" altLang="ja-JP" dirty="0">
              <a:latin typeface="Times New Roman" panose="02020603050405020304" pitchFamily="18" charset="0"/>
            </a:endParaRPr>
          </a:p>
          <a:p>
            <a:pPr lvl="2"/>
            <a:r>
              <a:rPr lang="ja-JP" altLang="en-US" dirty="0">
                <a:latin typeface="Times New Roman" panose="02020603050405020304" pitchFamily="18" charset="0"/>
              </a:rPr>
              <a:t>並列性を考えてアルゴリズムデザインする必要あり</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並列化できるとは限らない</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並列化しにくい問題もある</a:t>
            </a:r>
            <a:endParaRPr lang="en-US" altLang="ja-JP" dirty="0">
              <a:latin typeface="Times New Roman" panose="02020603050405020304" pitchFamily="18" charset="0"/>
            </a:endParaRPr>
          </a:p>
          <a:p>
            <a:pPr lvl="1"/>
            <a:r>
              <a:rPr lang="ja-JP" altLang="en-US" dirty="0">
                <a:latin typeface="Times New Roman" panose="02020603050405020304" pitchFamily="18" charset="0"/>
              </a:rPr>
              <a:t>高速化できるとは限らない</a:t>
            </a:r>
            <a:endParaRPr lang="en-US" altLang="ja-JP" dirty="0">
              <a:latin typeface="Times New Roman" panose="02020603050405020304" pitchFamily="18" charset="0"/>
            </a:endParaRPr>
          </a:p>
          <a:p>
            <a:pPr lvl="2"/>
            <a:r>
              <a:rPr lang="ja-JP" altLang="en-US" dirty="0">
                <a:latin typeface="Times New Roman" panose="02020603050405020304" pitchFamily="18" charset="0"/>
              </a:rPr>
              <a:t>並列化しても速度の上限はある</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1407326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134D8948-58A0-4A40-AFA8-12F5EAA0A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4" name="テキスト ボックス 3">
            <a:extLst>
              <a:ext uri="{FF2B5EF4-FFF2-40B4-BE49-F238E27FC236}">
                <a16:creationId xmlns:a16="http://schemas.microsoft.com/office/drawing/2014/main" id="{B4D0F14C-1D05-4D73-9B03-42950E82334B}"/>
              </a:ext>
            </a:extLst>
          </p:cNvPr>
          <p:cNvSpPr txBox="1"/>
          <p:nvPr/>
        </p:nvSpPr>
        <p:spPr>
          <a:xfrm>
            <a:off x="3449352" y="4869160"/>
            <a:ext cx="2211631" cy="830997"/>
          </a:xfrm>
          <a:prstGeom prst="rect">
            <a:avLst/>
          </a:prstGeom>
          <a:solidFill>
            <a:srgbClr val="003300"/>
          </a:solidFill>
          <a:ln>
            <a:solidFill>
              <a:schemeClr val="tx1"/>
            </a:solidFill>
          </a:ln>
        </p:spPr>
        <p:txBody>
          <a:bodyPr wrap="none" rtlCol="0">
            <a:spAutoFit/>
          </a:bodyPr>
          <a:lstStyle/>
          <a:p>
            <a:r>
              <a:rPr lang="en-US" altLang="ja-JP" sz="4800" dirty="0"/>
              <a:t>gqrmyfk</a:t>
            </a:r>
          </a:p>
        </p:txBody>
      </p:sp>
    </p:spTree>
    <p:extLst>
      <p:ext uri="{BB962C8B-B14F-4D97-AF65-F5344CB8AC3E}">
        <p14:creationId xmlns:p14="http://schemas.microsoft.com/office/powerpoint/2010/main" val="1356342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Times New Roman" panose="02020603050405020304" pitchFamily="18" charset="0"/>
              </a:rPr>
              <a:t>並列化の対象</a:t>
            </a:r>
          </a:p>
        </p:txBody>
      </p:sp>
      <p:sp>
        <p:nvSpPr>
          <p:cNvPr id="3" name="コンテンツ プレースホルダー 2"/>
          <p:cNvSpPr>
            <a:spLocks noGrp="1"/>
          </p:cNvSpPr>
          <p:nvPr>
            <p:ph idx="1"/>
          </p:nvPr>
        </p:nvSpPr>
        <p:spPr/>
        <p:txBody>
          <a:bodyPr/>
          <a:lstStyle/>
          <a:p>
            <a:r>
              <a:rPr kumimoji="1" lang="ja-JP" altLang="en-US" dirty="0">
                <a:latin typeface="Times New Roman" panose="02020603050405020304" pitchFamily="18" charset="0"/>
              </a:rPr>
              <a:t>並列化するべき対象</a:t>
            </a:r>
            <a:endParaRPr kumimoji="1" lang="en-US" altLang="ja-JP" dirty="0">
              <a:latin typeface="Times New Roman" panose="02020603050405020304" pitchFamily="18" charset="0"/>
            </a:endParaRPr>
          </a:p>
          <a:p>
            <a:pPr lvl="1"/>
            <a:r>
              <a:rPr lang="ja-JP" altLang="en-US" dirty="0">
                <a:latin typeface="Times New Roman" panose="02020603050405020304" pitchFamily="18" charset="0"/>
              </a:rPr>
              <a:t>処理速度が必要</a:t>
            </a:r>
            <a:endParaRPr lang="en-US" altLang="ja-JP" dirty="0">
              <a:latin typeface="Times New Roman" panose="02020603050405020304" pitchFamily="18" charset="0"/>
            </a:endParaRPr>
          </a:p>
          <a:p>
            <a:pPr lvl="2"/>
            <a:r>
              <a:rPr kumimoji="1" lang="ja-JP" altLang="en-US" dirty="0">
                <a:latin typeface="Times New Roman" panose="02020603050405020304" pitchFamily="18" charset="0"/>
              </a:rPr>
              <a:t>リアルタイム処理が必要な場合</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期限が設けられている場合</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複雑な計算</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膨大なデータに対する正確な計算が必要な場合</a:t>
            </a:r>
            <a:endParaRPr lang="en-US" altLang="ja-JP" dirty="0">
              <a:latin typeface="Times New Roman" panose="02020603050405020304" pitchFamily="18" charset="0"/>
            </a:endParaRPr>
          </a:p>
          <a:p>
            <a:pPr lvl="1"/>
            <a:r>
              <a:rPr kumimoji="1" lang="ja-JP" altLang="en-US" dirty="0">
                <a:latin typeface="Times New Roman" panose="02020603050405020304" pitchFamily="18" charset="0"/>
              </a:rPr>
              <a:t>費用をかけてもする意義のある処理</a:t>
            </a:r>
            <a:endParaRPr kumimoji="1" lang="en-US" altLang="ja-JP" dirty="0">
              <a:latin typeface="Times New Roman" panose="02020603050405020304" pitchFamily="18" charset="0"/>
            </a:endParaRPr>
          </a:p>
          <a:p>
            <a:pPr lvl="2"/>
            <a:r>
              <a:rPr lang="ja-JP" altLang="en-US" dirty="0">
                <a:latin typeface="Times New Roman" panose="02020603050405020304" pitchFamily="18" charset="0"/>
              </a:rPr>
              <a:t>科学的意義や技術的意義のある重要な処理</a:t>
            </a:r>
            <a:endParaRPr lang="en-US" altLang="ja-JP" dirty="0">
              <a:latin typeface="Times New Roman" panose="02020603050405020304" pitchFamily="18" charset="0"/>
            </a:endParaRPr>
          </a:p>
        </p:txBody>
      </p:sp>
    </p:spTree>
    <p:extLst>
      <p:ext uri="{BB962C8B-B14F-4D97-AF65-F5344CB8AC3E}">
        <p14:creationId xmlns:p14="http://schemas.microsoft.com/office/powerpoint/2010/main" val="2886492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A2E0CF-1F17-4556-9AA4-7932CA4864DF}"/>
              </a:ext>
            </a:extLst>
          </p:cNvPr>
          <p:cNvSpPr>
            <a:spLocks noGrp="1"/>
          </p:cNvSpPr>
          <p:nvPr>
            <p:ph type="title"/>
          </p:nvPr>
        </p:nvSpPr>
        <p:spPr/>
        <p:txBody>
          <a:bodyPr/>
          <a:lstStyle/>
          <a:p>
            <a:r>
              <a:rPr kumimoji="1" lang="ja-JP" altLang="en-US" dirty="0"/>
              <a:t>並列化によるスピードの上限</a:t>
            </a:r>
          </a:p>
        </p:txBody>
      </p:sp>
      <p:sp>
        <p:nvSpPr>
          <p:cNvPr id="3" name="コンテンツ プレースホルダー 2">
            <a:extLst>
              <a:ext uri="{FF2B5EF4-FFF2-40B4-BE49-F238E27FC236}">
                <a16:creationId xmlns:a16="http://schemas.microsoft.com/office/drawing/2014/main" id="{11E520BA-C43F-4AF3-ABA8-1AFDC56E9025}"/>
              </a:ext>
            </a:extLst>
          </p:cNvPr>
          <p:cNvSpPr>
            <a:spLocks noGrp="1"/>
          </p:cNvSpPr>
          <p:nvPr>
            <p:ph idx="1"/>
          </p:nvPr>
        </p:nvSpPr>
        <p:spPr/>
        <p:txBody>
          <a:bodyPr/>
          <a:lstStyle/>
          <a:p>
            <a:r>
              <a:rPr kumimoji="1" lang="ja-JP" altLang="en-US" dirty="0"/>
              <a:t>並列化によるスピードの上限</a:t>
            </a:r>
            <a:endParaRPr kumimoji="1" lang="en-US" altLang="ja-JP" dirty="0"/>
          </a:p>
          <a:p>
            <a:pPr lvl="1"/>
            <a:r>
              <a:rPr lang="ja-JP" altLang="en-US" dirty="0"/>
              <a:t>どんなに頑張っても計算機台数倍まで</a:t>
            </a:r>
            <a:endParaRPr lang="en-US" altLang="ja-JP" dirty="0"/>
          </a:p>
          <a:p>
            <a:pPr lvl="2"/>
            <a:r>
              <a:rPr lang="ja-JP" altLang="en-US" dirty="0"/>
              <a:t>計算機</a:t>
            </a:r>
            <a:r>
              <a:rPr kumimoji="1" lang="en-US" altLang="ja-JP" dirty="0"/>
              <a:t>10</a:t>
            </a:r>
            <a:r>
              <a:rPr lang="ja-JP" altLang="en-US" dirty="0"/>
              <a:t>台なら速さ</a:t>
            </a:r>
            <a:r>
              <a:rPr lang="en-US" altLang="ja-JP" dirty="0"/>
              <a:t>10</a:t>
            </a:r>
            <a:r>
              <a:rPr lang="ja-JP" altLang="en-US" dirty="0"/>
              <a:t>倍が上限</a:t>
            </a:r>
            <a:endParaRPr kumimoji="1" lang="ja-JP" altLang="en-US" dirty="0"/>
          </a:p>
        </p:txBody>
      </p:sp>
      <p:pic>
        <p:nvPicPr>
          <p:cNvPr id="4" name="Picture 26" descr="icon-pc">
            <a:extLst>
              <a:ext uri="{FF2B5EF4-FFF2-40B4-BE49-F238E27FC236}">
                <a16:creationId xmlns:a16="http://schemas.microsoft.com/office/drawing/2014/main" id="{26361312-48B9-4666-84D4-11E18B536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63" y="4786883"/>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6" descr="icon-pc">
            <a:extLst>
              <a:ext uri="{FF2B5EF4-FFF2-40B4-BE49-F238E27FC236}">
                <a16:creationId xmlns:a16="http://schemas.microsoft.com/office/drawing/2014/main" id="{284B3F55-42D7-42CB-AD5C-0FABB55CA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215" y="4786883"/>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icon-pc">
            <a:extLst>
              <a:ext uri="{FF2B5EF4-FFF2-40B4-BE49-F238E27FC236}">
                <a16:creationId xmlns:a16="http://schemas.microsoft.com/office/drawing/2014/main" id="{2A70C218-F4FF-41AE-85CD-2270D1770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215" y="478807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6" descr="icon-pc">
            <a:extLst>
              <a:ext uri="{FF2B5EF4-FFF2-40B4-BE49-F238E27FC236}">
                <a16:creationId xmlns:a16="http://schemas.microsoft.com/office/drawing/2014/main" id="{DCE17575-AD80-4358-A3C9-8DA57832F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215" y="4786883"/>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6" descr="icon-pc">
            <a:extLst>
              <a:ext uri="{FF2B5EF4-FFF2-40B4-BE49-F238E27FC236}">
                <a16:creationId xmlns:a16="http://schemas.microsoft.com/office/drawing/2014/main" id="{C7912EA8-237B-4F98-BB9B-1421F0EC8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215" y="576007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icon-pc">
            <a:extLst>
              <a:ext uri="{FF2B5EF4-FFF2-40B4-BE49-F238E27FC236}">
                <a16:creationId xmlns:a16="http://schemas.microsoft.com/office/drawing/2014/main" id="{5DCA3B28-7532-44D7-B44B-C8C94050D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215" y="576007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icon-pc">
            <a:extLst>
              <a:ext uri="{FF2B5EF4-FFF2-40B4-BE49-F238E27FC236}">
                <a16:creationId xmlns:a16="http://schemas.microsoft.com/office/drawing/2014/main" id="{01D339F1-DB45-4999-8A6C-31C6C0427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214" y="5760071"/>
            <a:ext cx="835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吹き出し: 角を丸めた四角形 12">
            <a:extLst>
              <a:ext uri="{FF2B5EF4-FFF2-40B4-BE49-F238E27FC236}">
                <a16:creationId xmlns:a16="http://schemas.microsoft.com/office/drawing/2014/main" id="{3CB1A31C-105E-4520-85AD-12455E39F629}"/>
              </a:ext>
            </a:extLst>
          </p:cNvPr>
          <p:cNvSpPr/>
          <p:nvPr/>
        </p:nvSpPr>
        <p:spPr bwMode="auto">
          <a:xfrm>
            <a:off x="609600" y="3810000"/>
            <a:ext cx="2514600" cy="708777"/>
          </a:xfrm>
          <a:prstGeom prst="wedgeRoundRectCallout">
            <a:avLst>
              <a:gd name="adj1" fmla="val -17852"/>
              <a:gd name="adj2" fmla="val 77304"/>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時間でできる</a:t>
            </a:r>
          </a:p>
        </p:txBody>
      </p:sp>
      <p:sp>
        <p:nvSpPr>
          <p:cNvPr id="14" name="四角形: メモ 13">
            <a:extLst>
              <a:ext uri="{FF2B5EF4-FFF2-40B4-BE49-F238E27FC236}">
                <a16:creationId xmlns:a16="http://schemas.microsoft.com/office/drawing/2014/main" id="{3C256454-0E18-42FB-A567-B99452B519B5}"/>
              </a:ext>
            </a:extLst>
          </p:cNvPr>
          <p:cNvSpPr/>
          <p:nvPr/>
        </p:nvSpPr>
        <p:spPr bwMode="auto">
          <a:xfrm>
            <a:off x="2181964" y="4720584"/>
            <a:ext cx="1371600" cy="875548"/>
          </a:xfrm>
          <a:prstGeom prst="foldedCorner">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処理</a:t>
            </a: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A</a:t>
            </a:r>
            <a:endPar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
        <p:nvSpPr>
          <p:cNvPr id="15" name="吹き出し: 角を丸めた四角形 14">
            <a:extLst>
              <a:ext uri="{FF2B5EF4-FFF2-40B4-BE49-F238E27FC236}">
                <a16:creationId xmlns:a16="http://schemas.microsoft.com/office/drawing/2014/main" id="{D4A229E9-6E19-404D-BF14-2B541AD78AD5}"/>
              </a:ext>
            </a:extLst>
          </p:cNvPr>
          <p:cNvSpPr/>
          <p:nvPr/>
        </p:nvSpPr>
        <p:spPr bwMode="auto">
          <a:xfrm>
            <a:off x="6605739" y="3469674"/>
            <a:ext cx="2270037" cy="1651601"/>
          </a:xfrm>
          <a:prstGeom prst="wedgeRoundRectCallout">
            <a:avLst>
              <a:gd name="adj1" fmla="val -64828"/>
              <a:gd name="adj2" fmla="val 30297"/>
              <a:gd name="adj3" fmla="val 16667"/>
            </a:avLst>
          </a:prstGeom>
          <a:solidFill>
            <a:srgbClr val="0033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ja-JP" altLang="en-US" sz="2800" i="0" dirty="0">
                <a:effectLst>
                  <a:outerShdw blurRad="38100" dist="38100" dir="2700000" algn="tl">
                    <a:srgbClr val="000000">
                      <a:alpha val="43137"/>
                    </a:srgbClr>
                  </a:outerShdw>
                </a:effectLst>
              </a:rPr>
              <a:t>どんなに</a:t>
            </a:r>
            <a:endParaRPr lang="en-US" altLang="ja-JP" sz="2800" i="0"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lang="ja-JP" altLang="en-US" sz="2800" i="0" dirty="0">
                <a:effectLst>
                  <a:outerShdw blurRad="38100" dist="38100" dir="2700000" algn="tl">
                    <a:srgbClr val="000000">
                      <a:alpha val="43137"/>
                    </a:srgbClr>
                  </a:outerShdw>
                </a:effectLst>
              </a:rPr>
              <a:t>頑張っても</a:t>
            </a:r>
            <a:endParaRPr lang="en-US" altLang="ja-JP" sz="2800" i="0" dirty="0">
              <a:effectLst>
                <a:outerShdw blurRad="38100" dist="38100" dir="2700000" algn="tl">
                  <a:srgbClr val="000000">
                    <a:alpha val="43137"/>
                  </a:srgbClr>
                </a:outerShdw>
              </a:effectLst>
            </a:endParaRP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10</a:t>
            </a:r>
            <a:r>
              <a:rPr kumimoji="1" lang="ja-JP" altLang="en-US" sz="2800" b="0" i="0" u="none" strike="noStrike" cap="none" normalizeH="0" baseline="0" dirty="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rPr>
              <a:t>分は必用</a:t>
            </a:r>
          </a:p>
        </p:txBody>
      </p:sp>
    </p:spTree>
    <p:extLst>
      <p:ext uri="{BB962C8B-B14F-4D97-AF65-F5344CB8AC3E}">
        <p14:creationId xmlns:p14="http://schemas.microsoft.com/office/powerpoint/2010/main" val="71972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523E6-4702-45BE-A13F-90757DBDD548}"/>
              </a:ext>
            </a:extLst>
          </p:cNvPr>
          <p:cNvSpPr>
            <a:spLocks noGrp="1"/>
          </p:cNvSpPr>
          <p:nvPr>
            <p:ph type="title"/>
          </p:nvPr>
        </p:nvSpPr>
        <p:spPr/>
        <p:txBody>
          <a:bodyPr/>
          <a:lstStyle/>
          <a:p>
            <a:r>
              <a:rPr lang="ja-JP" altLang="en-US" dirty="0"/>
              <a:t>並列化の</a:t>
            </a:r>
            <a:r>
              <a:rPr lang="en-US" altLang="ja-JP" dirty="0"/>
              <a:t>2</a:t>
            </a:r>
            <a:r>
              <a:rPr lang="ja-JP" altLang="en-US" dirty="0"/>
              <a:t>つの目標</a:t>
            </a:r>
            <a:endParaRPr kumimoji="1" lang="ja-JP" altLang="en-US" dirty="0"/>
          </a:p>
        </p:txBody>
      </p:sp>
      <p:sp>
        <p:nvSpPr>
          <p:cNvPr id="3" name="コンテンツ プレースホルダー 2">
            <a:extLst>
              <a:ext uri="{FF2B5EF4-FFF2-40B4-BE49-F238E27FC236}">
                <a16:creationId xmlns:a16="http://schemas.microsoft.com/office/drawing/2014/main" id="{89D531E5-B2A4-452B-8304-0A3EF5CC2310}"/>
              </a:ext>
            </a:extLst>
          </p:cNvPr>
          <p:cNvSpPr>
            <a:spLocks noGrp="1"/>
          </p:cNvSpPr>
          <p:nvPr>
            <p:ph idx="1"/>
          </p:nvPr>
        </p:nvSpPr>
        <p:spPr/>
        <p:txBody>
          <a:bodyPr/>
          <a:lstStyle/>
          <a:p>
            <a:r>
              <a:rPr kumimoji="1" lang="ja-JP" altLang="en-US" dirty="0"/>
              <a:t>最速化：とにかく速くする</a:t>
            </a:r>
            <a:endParaRPr kumimoji="1" lang="en-US" altLang="ja-JP" dirty="0"/>
          </a:p>
          <a:p>
            <a:pPr lvl="1"/>
            <a:r>
              <a:rPr lang="ja-JP" altLang="en-US" dirty="0"/>
              <a:t>計算機</a:t>
            </a:r>
            <a:r>
              <a:rPr kumimoji="1" lang="ja-JP" altLang="en-US" dirty="0"/>
              <a:t>を何台使ってもいいので計算時間を減らす</a:t>
            </a:r>
            <a:endParaRPr kumimoji="1" lang="en-US" altLang="ja-JP" dirty="0"/>
          </a:p>
          <a:p>
            <a:pPr lvl="2"/>
            <a:r>
              <a:rPr lang="ja-JP" altLang="en-US" dirty="0"/>
              <a:t>計算機を</a:t>
            </a:r>
            <a:r>
              <a:rPr lang="en-US" altLang="ja-JP" dirty="0"/>
              <a:t>100</a:t>
            </a:r>
            <a:r>
              <a:rPr lang="ja-JP" altLang="en-US" dirty="0"/>
              <a:t>台使って</a:t>
            </a:r>
            <a:r>
              <a:rPr lang="en-US" altLang="ja-JP" dirty="0"/>
              <a:t>20</a:t>
            </a:r>
            <a:r>
              <a:rPr lang="ja-JP" altLang="en-US" dirty="0"/>
              <a:t>倍速く</a:t>
            </a:r>
            <a:endParaRPr kumimoji="1" lang="en-US" altLang="ja-JP" dirty="0"/>
          </a:p>
          <a:p>
            <a:r>
              <a:rPr lang="ja-JP" altLang="en-US" dirty="0"/>
              <a:t>最適化：効率良く速くする</a:t>
            </a:r>
            <a:endParaRPr lang="en-US" altLang="ja-JP" dirty="0"/>
          </a:p>
          <a:p>
            <a:pPr lvl="1"/>
            <a:r>
              <a:rPr lang="ja-JP" altLang="en-US" dirty="0"/>
              <a:t>計算機</a:t>
            </a:r>
            <a:r>
              <a:rPr kumimoji="1" lang="ja-JP" altLang="en-US" dirty="0"/>
              <a:t>の台数分速くする</a:t>
            </a:r>
            <a:endParaRPr kumimoji="1" lang="en-US" altLang="ja-JP" dirty="0"/>
          </a:p>
          <a:p>
            <a:pPr lvl="2"/>
            <a:r>
              <a:rPr lang="ja-JP" altLang="en-US" dirty="0"/>
              <a:t>計算機を</a:t>
            </a:r>
            <a:r>
              <a:rPr lang="en-US" altLang="ja-JP" dirty="0"/>
              <a:t>10</a:t>
            </a:r>
            <a:r>
              <a:rPr lang="ja-JP" altLang="en-US" dirty="0"/>
              <a:t>台使って</a:t>
            </a:r>
            <a:r>
              <a:rPr lang="en-US" altLang="ja-JP" dirty="0"/>
              <a:t>10</a:t>
            </a:r>
            <a:r>
              <a:rPr lang="ja-JP" altLang="en-US" dirty="0"/>
              <a:t>倍速く</a:t>
            </a:r>
            <a:endParaRPr kumimoji="1" lang="ja-JP" altLang="en-US" dirty="0"/>
          </a:p>
        </p:txBody>
      </p:sp>
    </p:spTree>
    <p:extLst>
      <p:ext uri="{BB962C8B-B14F-4D97-AF65-F5344CB8AC3E}">
        <p14:creationId xmlns:p14="http://schemas.microsoft.com/office/powerpoint/2010/main" val="2169593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p:txBody>
          <a:bodyPr/>
          <a:lstStyle/>
          <a:p>
            <a:r>
              <a:rPr lang="ja-JP" altLang="en-US" dirty="0">
                <a:latin typeface="Times New Roman" panose="02020603050405020304" pitchFamily="18" charset="0"/>
              </a:rPr>
              <a:t>計算時間の例</a:t>
            </a:r>
          </a:p>
        </p:txBody>
      </p:sp>
      <p:sp>
        <p:nvSpPr>
          <p:cNvPr id="87043" name="Rectangle 3"/>
          <p:cNvSpPr>
            <a:spLocks noGrp="1" noChangeArrowheads="1"/>
          </p:cNvSpPr>
          <p:nvPr>
            <p:ph type="body" idx="1"/>
          </p:nvPr>
        </p:nvSpPr>
        <p:spPr>
          <a:xfrm>
            <a:off x="504000" y="1728000"/>
            <a:ext cx="7543800" cy="4114800"/>
          </a:xfrm>
        </p:spPr>
        <p:txBody>
          <a:bodyPr/>
          <a:lstStyle/>
          <a:p>
            <a:r>
              <a:rPr lang="ja-JP" altLang="en-US" dirty="0">
                <a:latin typeface="Times New Roman" panose="02020603050405020304" pitchFamily="18" charset="0"/>
              </a:rPr>
              <a:t>最大値計算</a:t>
            </a:r>
          </a:p>
          <a:p>
            <a:pPr lvl="2"/>
            <a:r>
              <a:rPr lang="ja-JP" altLang="en-US" sz="2800" dirty="0">
                <a:latin typeface="Times New Roman" panose="02020603050405020304" pitchFamily="18" charset="0"/>
              </a:rPr>
              <a:t>入力</a:t>
            </a:r>
            <a:r>
              <a:rPr lang="en-US" altLang="ja-JP" sz="2800" dirty="0">
                <a:latin typeface="Times New Roman" panose="02020603050405020304" pitchFamily="18" charset="0"/>
              </a:rPr>
              <a:t>: 6, 1, 4, 9, 8, 2, 3, 7 </a:t>
            </a:r>
          </a:p>
        </p:txBody>
      </p:sp>
      <p:grpSp>
        <p:nvGrpSpPr>
          <p:cNvPr id="87044" name="Group 4"/>
          <p:cNvGrpSpPr>
            <a:grpSpLocks/>
          </p:cNvGrpSpPr>
          <p:nvPr/>
        </p:nvGrpSpPr>
        <p:grpSpPr bwMode="auto">
          <a:xfrm>
            <a:off x="2971800" y="5486400"/>
            <a:ext cx="4114800" cy="381000"/>
            <a:chOff x="1872" y="3456"/>
            <a:chExt cx="2592" cy="240"/>
          </a:xfrm>
        </p:grpSpPr>
        <p:sp>
          <p:nvSpPr>
            <p:cNvPr id="87045" name="Oval 5"/>
            <p:cNvSpPr>
              <a:spLocks noChangeArrowheads="1"/>
            </p:cNvSpPr>
            <p:nvPr/>
          </p:nvSpPr>
          <p:spPr bwMode="auto">
            <a:xfrm>
              <a:off x="4224"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7</a:t>
              </a:r>
              <a:endParaRPr lang="en-US" altLang="ja-JP" sz="2400" i="0" dirty="0">
                <a:solidFill>
                  <a:schemeClr val="bg2"/>
                </a:solidFill>
                <a:effectLst/>
              </a:endParaRPr>
            </a:p>
          </p:txBody>
        </p:sp>
        <p:sp>
          <p:nvSpPr>
            <p:cNvPr id="87046" name="Oval 6"/>
            <p:cNvSpPr>
              <a:spLocks noChangeArrowheads="1"/>
            </p:cNvSpPr>
            <p:nvPr/>
          </p:nvSpPr>
          <p:spPr bwMode="auto">
            <a:xfrm>
              <a:off x="2208"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1</a:t>
              </a:r>
              <a:endParaRPr lang="en-US" altLang="ja-JP" sz="2400" i="0" dirty="0">
                <a:solidFill>
                  <a:schemeClr val="bg2"/>
                </a:solidFill>
                <a:effectLst/>
              </a:endParaRPr>
            </a:p>
          </p:txBody>
        </p:sp>
        <p:sp>
          <p:nvSpPr>
            <p:cNvPr id="87047" name="Oval 7"/>
            <p:cNvSpPr>
              <a:spLocks noChangeArrowheads="1"/>
            </p:cNvSpPr>
            <p:nvPr/>
          </p:nvSpPr>
          <p:spPr bwMode="auto">
            <a:xfrm>
              <a:off x="2544"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4</a:t>
              </a:r>
              <a:endParaRPr lang="en-US" altLang="ja-JP" sz="2400" i="0" dirty="0">
                <a:solidFill>
                  <a:schemeClr val="bg2"/>
                </a:solidFill>
                <a:effectLst/>
              </a:endParaRPr>
            </a:p>
          </p:txBody>
        </p:sp>
        <p:sp>
          <p:nvSpPr>
            <p:cNvPr id="87048" name="Oval 8"/>
            <p:cNvSpPr>
              <a:spLocks noChangeArrowheads="1"/>
            </p:cNvSpPr>
            <p:nvPr/>
          </p:nvSpPr>
          <p:spPr bwMode="auto">
            <a:xfrm>
              <a:off x="2880" y="3456"/>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9</a:t>
              </a:r>
              <a:endParaRPr lang="en-US" altLang="ja-JP" sz="2400" i="0" dirty="0">
                <a:solidFill>
                  <a:schemeClr val="bg2"/>
                </a:solidFill>
                <a:effectLst/>
              </a:endParaRPr>
            </a:p>
          </p:txBody>
        </p:sp>
        <p:sp>
          <p:nvSpPr>
            <p:cNvPr id="87049" name="Oval 9"/>
            <p:cNvSpPr>
              <a:spLocks noChangeArrowheads="1"/>
            </p:cNvSpPr>
            <p:nvPr/>
          </p:nvSpPr>
          <p:spPr bwMode="auto">
            <a:xfrm>
              <a:off x="3216"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8</a:t>
              </a:r>
              <a:endParaRPr lang="en-US" altLang="ja-JP" sz="2400" i="0" dirty="0">
                <a:solidFill>
                  <a:schemeClr val="bg2"/>
                </a:solidFill>
                <a:effectLst/>
              </a:endParaRPr>
            </a:p>
          </p:txBody>
        </p:sp>
        <p:sp>
          <p:nvSpPr>
            <p:cNvPr id="87050" name="Oval 10"/>
            <p:cNvSpPr>
              <a:spLocks noChangeArrowheads="1"/>
            </p:cNvSpPr>
            <p:nvPr/>
          </p:nvSpPr>
          <p:spPr bwMode="auto">
            <a:xfrm>
              <a:off x="3552" y="3456"/>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2</a:t>
              </a:r>
              <a:endParaRPr lang="en-US" altLang="ja-JP" sz="2400" i="0" dirty="0">
                <a:solidFill>
                  <a:schemeClr val="bg2"/>
                </a:solidFill>
                <a:effectLst/>
              </a:endParaRPr>
            </a:p>
          </p:txBody>
        </p:sp>
        <p:sp>
          <p:nvSpPr>
            <p:cNvPr id="87051" name="Oval 11"/>
            <p:cNvSpPr>
              <a:spLocks noChangeArrowheads="1"/>
            </p:cNvSpPr>
            <p:nvPr/>
          </p:nvSpPr>
          <p:spPr bwMode="auto">
            <a:xfrm>
              <a:off x="3888" y="3456"/>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3</a:t>
              </a:r>
              <a:endParaRPr lang="en-US" altLang="ja-JP" sz="2400" i="0" dirty="0">
                <a:solidFill>
                  <a:schemeClr val="bg2"/>
                </a:solidFill>
                <a:effectLst/>
              </a:endParaRPr>
            </a:p>
          </p:txBody>
        </p:sp>
        <p:sp>
          <p:nvSpPr>
            <p:cNvPr id="87052" name="Oval 12"/>
            <p:cNvSpPr>
              <a:spLocks noChangeArrowheads="1"/>
            </p:cNvSpPr>
            <p:nvPr/>
          </p:nvSpPr>
          <p:spPr bwMode="auto">
            <a:xfrm>
              <a:off x="1872" y="3456"/>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6</a:t>
              </a:r>
              <a:endParaRPr lang="en-US" altLang="ja-JP" sz="2400" i="0" dirty="0">
                <a:solidFill>
                  <a:schemeClr val="bg2"/>
                </a:solidFill>
                <a:effectLst/>
              </a:endParaRPr>
            </a:p>
          </p:txBody>
        </p:sp>
      </p:grpSp>
      <p:grpSp>
        <p:nvGrpSpPr>
          <p:cNvPr id="87053" name="Group 13"/>
          <p:cNvGrpSpPr>
            <a:grpSpLocks/>
          </p:cNvGrpSpPr>
          <p:nvPr/>
        </p:nvGrpSpPr>
        <p:grpSpPr bwMode="auto">
          <a:xfrm>
            <a:off x="3200400" y="4648200"/>
            <a:ext cx="3733800" cy="838200"/>
            <a:chOff x="2016" y="2928"/>
            <a:chExt cx="2352" cy="528"/>
          </a:xfrm>
        </p:grpSpPr>
        <p:sp>
          <p:nvSpPr>
            <p:cNvPr id="87054" name="Oval 14"/>
            <p:cNvSpPr>
              <a:spLocks noChangeArrowheads="1"/>
            </p:cNvSpPr>
            <p:nvPr/>
          </p:nvSpPr>
          <p:spPr bwMode="auto">
            <a:xfrm>
              <a:off x="2064" y="2928"/>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effectLst/>
                </a:rPr>
                <a:t>6</a:t>
              </a:r>
            </a:p>
          </p:txBody>
        </p:sp>
        <p:sp>
          <p:nvSpPr>
            <p:cNvPr id="87055" name="Oval 15"/>
            <p:cNvSpPr>
              <a:spLocks noChangeArrowheads="1"/>
            </p:cNvSpPr>
            <p:nvPr/>
          </p:nvSpPr>
          <p:spPr bwMode="auto">
            <a:xfrm>
              <a:off x="2736" y="2928"/>
              <a:ext cx="240" cy="24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effectLst/>
                </a:rPr>
                <a:t>9</a:t>
              </a:r>
            </a:p>
          </p:txBody>
        </p:sp>
        <p:sp>
          <p:nvSpPr>
            <p:cNvPr id="87056" name="Oval 16"/>
            <p:cNvSpPr>
              <a:spLocks noChangeArrowheads="1"/>
            </p:cNvSpPr>
            <p:nvPr/>
          </p:nvSpPr>
          <p:spPr bwMode="auto">
            <a:xfrm>
              <a:off x="3408" y="2928"/>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8</a:t>
              </a:r>
              <a:endParaRPr lang="en-US" altLang="ja-JP" sz="2400" i="0" dirty="0">
                <a:solidFill>
                  <a:schemeClr val="bg2"/>
                </a:solidFill>
                <a:effectLst/>
              </a:endParaRPr>
            </a:p>
          </p:txBody>
        </p:sp>
        <p:sp>
          <p:nvSpPr>
            <p:cNvPr id="87057" name="Oval 17"/>
            <p:cNvSpPr>
              <a:spLocks noChangeArrowheads="1"/>
            </p:cNvSpPr>
            <p:nvPr/>
          </p:nvSpPr>
          <p:spPr bwMode="auto">
            <a:xfrm>
              <a:off x="4080" y="2928"/>
              <a:ext cx="240" cy="240"/>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7</a:t>
              </a:r>
              <a:endParaRPr lang="en-US" altLang="ja-JP" sz="2400" i="0" dirty="0">
                <a:solidFill>
                  <a:schemeClr val="bg2"/>
                </a:solidFill>
                <a:effectLst/>
              </a:endParaRPr>
            </a:p>
          </p:txBody>
        </p:sp>
        <p:sp>
          <p:nvSpPr>
            <p:cNvPr id="87058" name="Line 18"/>
            <p:cNvSpPr>
              <a:spLocks noChangeShapeType="1"/>
            </p:cNvSpPr>
            <p:nvPr/>
          </p:nvSpPr>
          <p:spPr bwMode="auto">
            <a:xfrm flipV="1">
              <a:off x="2016"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59" name="Line 19"/>
            <p:cNvSpPr>
              <a:spLocks noChangeShapeType="1"/>
            </p:cNvSpPr>
            <p:nvPr/>
          </p:nvSpPr>
          <p:spPr bwMode="auto">
            <a:xfrm flipH="1" flipV="1">
              <a:off x="220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0" name="Line 20"/>
            <p:cNvSpPr>
              <a:spLocks noChangeShapeType="1"/>
            </p:cNvSpPr>
            <p:nvPr/>
          </p:nvSpPr>
          <p:spPr bwMode="auto">
            <a:xfrm flipV="1">
              <a:off x="2688"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1" name="Line 21"/>
            <p:cNvSpPr>
              <a:spLocks noChangeShapeType="1"/>
            </p:cNvSpPr>
            <p:nvPr/>
          </p:nvSpPr>
          <p:spPr bwMode="auto">
            <a:xfrm flipH="1" flipV="1">
              <a:off x="288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2" name="Line 22"/>
            <p:cNvSpPr>
              <a:spLocks noChangeShapeType="1"/>
            </p:cNvSpPr>
            <p:nvPr/>
          </p:nvSpPr>
          <p:spPr bwMode="auto">
            <a:xfrm flipV="1">
              <a:off x="3360"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3" name="Line 23"/>
            <p:cNvSpPr>
              <a:spLocks noChangeShapeType="1"/>
            </p:cNvSpPr>
            <p:nvPr/>
          </p:nvSpPr>
          <p:spPr bwMode="auto">
            <a:xfrm flipH="1" flipV="1">
              <a:off x="355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4" name="Line 24"/>
            <p:cNvSpPr>
              <a:spLocks noChangeShapeType="1"/>
            </p:cNvSpPr>
            <p:nvPr/>
          </p:nvSpPr>
          <p:spPr bwMode="auto">
            <a:xfrm flipV="1">
              <a:off x="4032"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5" name="Line 25"/>
            <p:cNvSpPr>
              <a:spLocks noChangeShapeType="1"/>
            </p:cNvSpPr>
            <p:nvPr/>
          </p:nvSpPr>
          <p:spPr bwMode="auto">
            <a:xfrm flipH="1" flipV="1">
              <a:off x="4224" y="3168"/>
              <a:ext cx="14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grpSp>
      <p:grpSp>
        <p:nvGrpSpPr>
          <p:cNvPr id="87066" name="Group 26"/>
          <p:cNvGrpSpPr>
            <a:grpSpLocks/>
          </p:cNvGrpSpPr>
          <p:nvPr/>
        </p:nvGrpSpPr>
        <p:grpSpPr bwMode="auto">
          <a:xfrm>
            <a:off x="3505200" y="3810000"/>
            <a:ext cx="3200400" cy="838200"/>
            <a:chOff x="2208" y="2400"/>
            <a:chExt cx="2016" cy="528"/>
          </a:xfrm>
        </p:grpSpPr>
        <p:sp>
          <p:nvSpPr>
            <p:cNvPr id="87067" name="Oval 27"/>
            <p:cNvSpPr>
              <a:spLocks noChangeArrowheads="1"/>
            </p:cNvSpPr>
            <p:nvPr/>
          </p:nvSpPr>
          <p:spPr bwMode="auto">
            <a:xfrm>
              <a:off x="3744" y="2400"/>
              <a:ext cx="240" cy="24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rPr>
                <a:t>8</a:t>
              </a:r>
              <a:endParaRPr lang="en-US" altLang="ja-JP" sz="2400" i="0" dirty="0">
                <a:solidFill>
                  <a:schemeClr val="bg2"/>
                </a:solidFill>
                <a:effectLst/>
              </a:endParaRPr>
            </a:p>
          </p:txBody>
        </p:sp>
        <p:sp>
          <p:nvSpPr>
            <p:cNvPr id="87068" name="Line 28"/>
            <p:cNvSpPr>
              <a:spLocks noChangeShapeType="1"/>
            </p:cNvSpPr>
            <p:nvPr/>
          </p:nvSpPr>
          <p:spPr bwMode="auto">
            <a:xfrm flipV="1">
              <a:off x="3552"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69" name="Line 29"/>
            <p:cNvSpPr>
              <a:spLocks noChangeShapeType="1"/>
            </p:cNvSpPr>
            <p:nvPr/>
          </p:nvSpPr>
          <p:spPr bwMode="auto">
            <a:xfrm flipH="1" flipV="1">
              <a:off x="3888"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70" name="Oval 30"/>
            <p:cNvSpPr>
              <a:spLocks noChangeArrowheads="1"/>
            </p:cNvSpPr>
            <p:nvPr/>
          </p:nvSpPr>
          <p:spPr bwMode="auto">
            <a:xfrm>
              <a:off x="2400" y="2400"/>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effectLst/>
                </a:rPr>
                <a:t>9</a:t>
              </a:r>
            </a:p>
          </p:txBody>
        </p:sp>
        <p:sp>
          <p:nvSpPr>
            <p:cNvPr id="87071" name="Line 31"/>
            <p:cNvSpPr>
              <a:spLocks noChangeShapeType="1"/>
            </p:cNvSpPr>
            <p:nvPr/>
          </p:nvSpPr>
          <p:spPr bwMode="auto">
            <a:xfrm flipV="1">
              <a:off x="2208" y="2640"/>
              <a:ext cx="288"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72" name="Line 32"/>
            <p:cNvSpPr>
              <a:spLocks noChangeShapeType="1"/>
            </p:cNvSpPr>
            <p:nvPr/>
          </p:nvSpPr>
          <p:spPr bwMode="auto">
            <a:xfrm flipH="1" flipV="1">
              <a:off x="2544" y="2640"/>
              <a:ext cx="336"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grpSp>
      <p:grpSp>
        <p:nvGrpSpPr>
          <p:cNvPr id="87073" name="Group 33"/>
          <p:cNvGrpSpPr>
            <a:grpSpLocks/>
          </p:cNvGrpSpPr>
          <p:nvPr/>
        </p:nvGrpSpPr>
        <p:grpSpPr bwMode="auto">
          <a:xfrm>
            <a:off x="4038600" y="2971800"/>
            <a:ext cx="2057400" cy="838200"/>
            <a:chOff x="2544" y="1872"/>
            <a:chExt cx="1296" cy="528"/>
          </a:xfrm>
        </p:grpSpPr>
        <p:sp>
          <p:nvSpPr>
            <p:cNvPr id="87074" name="Oval 34"/>
            <p:cNvSpPr>
              <a:spLocks noChangeArrowheads="1"/>
            </p:cNvSpPr>
            <p:nvPr/>
          </p:nvSpPr>
          <p:spPr bwMode="auto">
            <a:xfrm>
              <a:off x="3072" y="1872"/>
              <a:ext cx="240" cy="240"/>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SzTx/>
                <a:buFontTx/>
                <a:buNone/>
              </a:pPr>
              <a:r>
                <a:rPr lang="en-US" altLang="ja-JP" sz="2400" i="0" dirty="0">
                  <a:solidFill>
                    <a:schemeClr val="bg2"/>
                  </a:solidFill>
                  <a:effectLst/>
                </a:rPr>
                <a:t>9</a:t>
              </a:r>
            </a:p>
          </p:txBody>
        </p:sp>
        <p:sp>
          <p:nvSpPr>
            <p:cNvPr id="87075" name="Line 35"/>
            <p:cNvSpPr>
              <a:spLocks noChangeShapeType="1"/>
            </p:cNvSpPr>
            <p:nvPr/>
          </p:nvSpPr>
          <p:spPr bwMode="auto">
            <a:xfrm flipV="1">
              <a:off x="2544"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76" name="Line 36"/>
            <p:cNvSpPr>
              <a:spLocks noChangeShapeType="1"/>
            </p:cNvSpPr>
            <p:nvPr/>
          </p:nvSpPr>
          <p:spPr bwMode="auto">
            <a:xfrm flipH="1" flipV="1">
              <a:off x="3216" y="2112"/>
              <a:ext cx="624" cy="288"/>
            </a:xfrm>
            <a:prstGeom prst="line">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grpSp>
      <p:sp>
        <p:nvSpPr>
          <p:cNvPr id="87077" name="Line 37"/>
          <p:cNvSpPr>
            <a:spLocks noChangeShapeType="1"/>
          </p:cNvSpPr>
          <p:nvPr/>
        </p:nvSpPr>
        <p:spPr bwMode="auto">
          <a:xfrm flipV="1">
            <a:off x="7315200" y="2743200"/>
            <a:ext cx="0" cy="31242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i="0"/>
          </a:p>
        </p:txBody>
      </p:sp>
      <p:sp>
        <p:nvSpPr>
          <p:cNvPr id="87078" name="Text Box 38"/>
          <p:cNvSpPr txBox="1">
            <a:spLocks noChangeArrowheads="1"/>
          </p:cNvSpPr>
          <p:nvPr/>
        </p:nvSpPr>
        <p:spPr bwMode="auto">
          <a:xfrm>
            <a:off x="7391400" y="2667000"/>
            <a:ext cx="590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i="0">
                <a:effectLst/>
                <a:latin typeface="Times New Roman" panose="02020603050405020304" pitchFamily="18" charset="0"/>
              </a:rPr>
              <a:t>時間</a:t>
            </a:r>
          </a:p>
        </p:txBody>
      </p:sp>
      <p:sp>
        <p:nvSpPr>
          <p:cNvPr id="87079" name="Line 39"/>
          <p:cNvSpPr>
            <a:spLocks noChangeShapeType="1"/>
          </p:cNvSpPr>
          <p:nvPr/>
        </p:nvSpPr>
        <p:spPr bwMode="auto">
          <a:xfrm>
            <a:off x="2819400" y="5257800"/>
            <a:ext cx="44958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80" name="Line 40"/>
          <p:cNvSpPr>
            <a:spLocks noChangeShapeType="1"/>
          </p:cNvSpPr>
          <p:nvPr/>
        </p:nvSpPr>
        <p:spPr bwMode="auto">
          <a:xfrm>
            <a:off x="2895600" y="44196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81" name="Line 41"/>
          <p:cNvSpPr>
            <a:spLocks noChangeShapeType="1"/>
          </p:cNvSpPr>
          <p:nvPr/>
        </p:nvSpPr>
        <p:spPr bwMode="auto">
          <a:xfrm>
            <a:off x="2895600" y="3581400"/>
            <a:ext cx="4419600" cy="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ja-JP" altLang="en-US" sz="2400" i="0"/>
          </a:p>
        </p:txBody>
      </p:sp>
      <p:sp>
        <p:nvSpPr>
          <p:cNvPr id="87082" name="Text Box 42"/>
          <p:cNvSpPr txBox="1">
            <a:spLocks noChangeArrowheads="1"/>
          </p:cNvSpPr>
          <p:nvPr/>
        </p:nvSpPr>
        <p:spPr bwMode="auto">
          <a:xfrm>
            <a:off x="7315200" y="54864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i="0">
                <a:effectLst/>
                <a:latin typeface="Times New Roman" panose="02020603050405020304" pitchFamily="18" charset="0"/>
              </a:rPr>
              <a:t>時刻</a:t>
            </a:r>
            <a:r>
              <a:rPr lang="en-US" altLang="ja-JP" sz="1600" i="0">
                <a:effectLst/>
                <a:latin typeface="Times New Roman" panose="02020603050405020304" pitchFamily="18" charset="0"/>
              </a:rPr>
              <a:t>0</a:t>
            </a:r>
          </a:p>
        </p:txBody>
      </p:sp>
      <p:sp>
        <p:nvSpPr>
          <p:cNvPr id="87083" name="Text Box 43"/>
          <p:cNvSpPr txBox="1">
            <a:spLocks noChangeArrowheads="1"/>
          </p:cNvSpPr>
          <p:nvPr/>
        </p:nvSpPr>
        <p:spPr bwMode="auto">
          <a:xfrm>
            <a:off x="7315200" y="46482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i="0">
                <a:effectLst/>
                <a:latin typeface="Times New Roman" panose="02020603050405020304" pitchFamily="18" charset="0"/>
              </a:rPr>
              <a:t>時刻</a:t>
            </a:r>
            <a:r>
              <a:rPr lang="en-US" altLang="ja-JP" sz="1600" i="0">
                <a:effectLst/>
                <a:latin typeface="Times New Roman" panose="02020603050405020304" pitchFamily="18" charset="0"/>
              </a:rPr>
              <a:t>1</a:t>
            </a:r>
          </a:p>
        </p:txBody>
      </p:sp>
      <p:sp>
        <p:nvSpPr>
          <p:cNvPr id="87084" name="Text Box 44"/>
          <p:cNvSpPr txBox="1">
            <a:spLocks noChangeArrowheads="1"/>
          </p:cNvSpPr>
          <p:nvPr/>
        </p:nvSpPr>
        <p:spPr bwMode="auto">
          <a:xfrm>
            <a:off x="7315200" y="3810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i="0">
                <a:effectLst/>
                <a:latin typeface="Times New Roman" panose="02020603050405020304" pitchFamily="18" charset="0"/>
              </a:rPr>
              <a:t>時刻</a:t>
            </a:r>
            <a:r>
              <a:rPr lang="en-US" altLang="ja-JP" sz="1600" i="0">
                <a:effectLst/>
                <a:latin typeface="Times New Roman" panose="02020603050405020304" pitchFamily="18" charset="0"/>
              </a:rPr>
              <a:t>2</a:t>
            </a:r>
          </a:p>
        </p:txBody>
      </p:sp>
      <p:sp>
        <p:nvSpPr>
          <p:cNvPr id="87085" name="Text Box 45"/>
          <p:cNvSpPr txBox="1">
            <a:spLocks noChangeArrowheads="1"/>
          </p:cNvSpPr>
          <p:nvPr/>
        </p:nvSpPr>
        <p:spPr bwMode="auto">
          <a:xfrm>
            <a:off x="7315200" y="3048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1600" i="0">
                <a:effectLst/>
                <a:latin typeface="Times New Roman" panose="02020603050405020304" pitchFamily="18" charset="0"/>
              </a:rPr>
              <a:t>時刻</a:t>
            </a:r>
            <a:r>
              <a:rPr lang="en-US" altLang="ja-JP" sz="1600" i="0">
                <a:effectLst/>
                <a:latin typeface="Times New Roman" panose="02020603050405020304" pitchFamily="18" charset="0"/>
              </a:rPr>
              <a:t>3</a:t>
            </a:r>
          </a:p>
        </p:txBody>
      </p:sp>
      <p:grpSp>
        <p:nvGrpSpPr>
          <p:cNvPr id="46" name="グループ化 45">
            <a:extLst>
              <a:ext uri="{FF2B5EF4-FFF2-40B4-BE49-F238E27FC236}">
                <a16:creationId xmlns:a16="http://schemas.microsoft.com/office/drawing/2014/main" id="{8A7FDAC5-2114-40E5-91B8-CA2271804B41}"/>
              </a:ext>
            </a:extLst>
          </p:cNvPr>
          <p:cNvGrpSpPr/>
          <p:nvPr/>
        </p:nvGrpSpPr>
        <p:grpSpPr>
          <a:xfrm>
            <a:off x="223141" y="3003550"/>
            <a:ext cx="2462534" cy="2411413"/>
            <a:chOff x="223141" y="3003550"/>
            <a:chExt cx="2462534" cy="2411413"/>
          </a:xfrm>
        </p:grpSpPr>
        <p:grpSp>
          <p:nvGrpSpPr>
            <p:cNvPr id="47" name="Group 37">
              <a:extLst>
                <a:ext uri="{FF2B5EF4-FFF2-40B4-BE49-F238E27FC236}">
                  <a16:creationId xmlns:a16="http://schemas.microsoft.com/office/drawing/2014/main" id="{85E58106-BC68-4439-9623-F863480A22AF}"/>
                </a:ext>
              </a:extLst>
            </p:cNvPr>
            <p:cNvGrpSpPr>
              <a:grpSpLocks/>
            </p:cNvGrpSpPr>
            <p:nvPr/>
          </p:nvGrpSpPr>
          <p:grpSpPr bwMode="auto">
            <a:xfrm>
              <a:off x="871537" y="3810000"/>
              <a:ext cx="1490663" cy="1604963"/>
              <a:chOff x="576" y="2784"/>
              <a:chExt cx="939" cy="1011"/>
            </a:xfrm>
          </p:grpSpPr>
          <p:grpSp>
            <p:nvGrpSpPr>
              <p:cNvPr id="49" name="Group 38">
                <a:extLst>
                  <a:ext uri="{FF2B5EF4-FFF2-40B4-BE49-F238E27FC236}">
                    <a16:creationId xmlns:a16="http://schemas.microsoft.com/office/drawing/2014/main" id="{FE987C0C-8752-4D3B-89AC-F5EC15C9277A}"/>
                  </a:ext>
                </a:extLst>
              </p:cNvPr>
              <p:cNvGrpSpPr>
                <a:grpSpLocks/>
              </p:cNvGrpSpPr>
              <p:nvPr/>
            </p:nvGrpSpPr>
            <p:grpSpPr bwMode="auto">
              <a:xfrm>
                <a:off x="576" y="3024"/>
                <a:ext cx="939" cy="291"/>
                <a:chOff x="576" y="3024"/>
                <a:chExt cx="939" cy="291"/>
              </a:xfrm>
            </p:grpSpPr>
            <p:sp>
              <p:nvSpPr>
                <p:cNvPr id="59" name="Oval 39">
                  <a:extLst>
                    <a:ext uri="{FF2B5EF4-FFF2-40B4-BE49-F238E27FC236}">
                      <a16:creationId xmlns:a16="http://schemas.microsoft.com/office/drawing/2014/main" id="{00D2D89F-586D-4DAD-80FF-476EB6FBFAE8}"/>
                    </a:ext>
                  </a:extLst>
                </p:cNvPr>
                <p:cNvSpPr>
                  <a:spLocks noChangeArrowheads="1"/>
                </p:cNvSpPr>
                <p:nvPr/>
              </p:nvSpPr>
              <p:spPr bwMode="auto">
                <a:xfrm>
                  <a:off x="576" y="3072"/>
                  <a:ext cx="144" cy="14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i="0"/>
                </a:p>
              </p:txBody>
            </p:sp>
            <p:sp>
              <p:nvSpPr>
                <p:cNvPr id="60" name="Text Box 40">
                  <a:extLst>
                    <a:ext uri="{FF2B5EF4-FFF2-40B4-BE49-F238E27FC236}">
                      <a16:creationId xmlns:a16="http://schemas.microsoft.com/office/drawing/2014/main" id="{896F61F4-9C3F-4094-B9DB-A6D58B26FFFC}"/>
                    </a:ext>
                  </a:extLst>
                </p:cNvPr>
                <p:cNvSpPr txBox="1">
                  <a:spLocks noChangeArrowheads="1"/>
                </p:cNvSpPr>
                <p:nvPr/>
              </p:nvSpPr>
              <p:spPr bwMode="auto">
                <a:xfrm>
                  <a:off x="720" y="302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2400" i="0" dirty="0"/>
                    <a:t>計算機</a:t>
                  </a:r>
                  <a:r>
                    <a:rPr lang="en-US" altLang="ja-JP" sz="2400" i="0" dirty="0">
                      <a:effectLst/>
                    </a:rPr>
                    <a:t>2</a:t>
                  </a:r>
                </a:p>
              </p:txBody>
            </p:sp>
          </p:grpSp>
          <p:grpSp>
            <p:nvGrpSpPr>
              <p:cNvPr id="50" name="Group 41">
                <a:extLst>
                  <a:ext uri="{FF2B5EF4-FFF2-40B4-BE49-F238E27FC236}">
                    <a16:creationId xmlns:a16="http://schemas.microsoft.com/office/drawing/2014/main" id="{F766EB0F-1798-4E9E-BB76-5708B7142EDC}"/>
                  </a:ext>
                </a:extLst>
              </p:cNvPr>
              <p:cNvGrpSpPr>
                <a:grpSpLocks/>
              </p:cNvGrpSpPr>
              <p:nvPr/>
            </p:nvGrpSpPr>
            <p:grpSpPr bwMode="auto">
              <a:xfrm>
                <a:off x="576" y="2784"/>
                <a:ext cx="939" cy="291"/>
                <a:chOff x="576" y="2784"/>
                <a:chExt cx="939" cy="291"/>
              </a:xfrm>
            </p:grpSpPr>
            <p:sp>
              <p:nvSpPr>
                <p:cNvPr id="57" name="Oval 42">
                  <a:extLst>
                    <a:ext uri="{FF2B5EF4-FFF2-40B4-BE49-F238E27FC236}">
                      <a16:creationId xmlns:a16="http://schemas.microsoft.com/office/drawing/2014/main" id="{3A9D77DC-134A-4783-9F9F-B30460E96128}"/>
                    </a:ext>
                  </a:extLst>
                </p:cNvPr>
                <p:cNvSpPr>
                  <a:spLocks noChangeArrowheads="1"/>
                </p:cNvSpPr>
                <p:nvPr/>
              </p:nvSpPr>
              <p:spPr bwMode="auto">
                <a:xfrm>
                  <a:off x="576" y="2832"/>
                  <a:ext cx="144" cy="144"/>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i="0"/>
                </a:p>
              </p:txBody>
            </p:sp>
            <p:sp>
              <p:nvSpPr>
                <p:cNvPr id="58" name="Text Box 43">
                  <a:extLst>
                    <a:ext uri="{FF2B5EF4-FFF2-40B4-BE49-F238E27FC236}">
                      <a16:creationId xmlns:a16="http://schemas.microsoft.com/office/drawing/2014/main" id="{E405FCCA-5074-4EA3-9814-2EC53B85630F}"/>
                    </a:ext>
                  </a:extLst>
                </p:cNvPr>
                <p:cNvSpPr txBox="1">
                  <a:spLocks noChangeArrowheads="1"/>
                </p:cNvSpPr>
                <p:nvPr/>
              </p:nvSpPr>
              <p:spPr bwMode="auto">
                <a:xfrm>
                  <a:off x="720" y="278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2400" i="0" dirty="0"/>
                    <a:t>計算機</a:t>
                  </a:r>
                  <a:r>
                    <a:rPr lang="en-US" altLang="ja-JP" sz="2400" i="0" dirty="0">
                      <a:effectLst/>
                    </a:rPr>
                    <a:t>1</a:t>
                  </a:r>
                </a:p>
              </p:txBody>
            </p:sp>
          </p:grpSp>
          <p:grpSp>
            <p:nvGrpSpPr>
              <p:cNvPr id="51" name="Group 44">
                <a:extLst>
                  <a:ext uri="{FF2B5EF4-FFF2-40B4-BE49-F238E27FC236}">
                    <a16:creationId xmlns:a16="http://schemas.microsoft.com/office/drawing/2014/main" id="{BAF342EB-AD8B-4C1B-BCE3-5A315D17E257}"/>
                  </a:ext>
                </a:extLst>
              </p:cNvPr>
              <p:cNvGrpSpPr>
                <a:grpSpLocks/>
              </p:cNvGrpSpPr>
              <p:nvPr/>
            </p:nvGrpSpPr>
            <p:grpSpPr bwMode="auto">
              <a:xfrm>
                <a:off x="576" y="3264"/>
                <a:ext cx="939" cy="291"/>
                <a:chOff x="576" y="3264"/>
                <a:chExt cx="939" cy="291"/>
              </a:xfrm>
            </p:grpSpPr>
            <p:sp>
              <p:nvSpPr>
                <p:cNvPr id="55" name="Oval 45">
                  <a:extLst>
                    <a:ext uri="{FF2B5EF4-FFF2-40B4-BE49-F238E27FC236}">
                      <a16:creationId xmlns:a16="http://schemas.microsoft.com/office/drawing/2014/main" id="{74A06507-10BB-4965-88E1-D1074076E7F8}"/>
                    </a:ext>
                  </a:extLst>
                </p:cNvPr>
                <p:cNvSpPr>
                  <a:spLocks noChangeArrowheads="1"/>
                </p:cNvSpPr>
                <p:nvPr/>
              </p:nvSpPr>
              <p:spPr bwMode="auto">
                <a:xfrm>
                  <a:off x="576" y="3312"/>
                  <a:ext cx="144" cy="144"/>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i="0"/>
                </a:p>
              </p:txBody>
            </p:sp>
            <p:sp>
              <p:nvSpPr>
                <p:cNvPr id="56" name="Text Box 46">
                  <a:extLst>
                    <a:ext uri="{FF2B5EF4-FFF2-40B4-BE49-F238E27FC236}">
                      <a16:creationId xmlns:a16="http://schemas.microsoft.com/office/drawing/2014/main" id="{B00B2AF9-E08A-4979-8C22-1B0F6F8CF762}"/>
                    </a:ext>
                  </a:extLst>
                </p:cNvPr>
                <p:cNvSpPr txBox="1">
                  <a:spLocks noChangeArrowheads="1"/>
                </p:cNvSpPr>
                <p:nvPr/>
              </p:nvSpPr>
              <p:spPr bwMode="auto">
                <a:xfrm>
                  <a:off x="720" y="326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2400" i="0" dirty="0"/>
                    <a:t>計算機</a:t>
                  </a:r>
                  <a:r>
                    <a:rPr lang="en-US" altLang="ja-JP" sz="2400" i="0" dirty="0">
                      <a:effectLst/>
                    </a:rPr>
                    <a:t>3</a:t>
                  </a:r>
                </a:p>
              </p:txBody>
            </p:sp>
          </p:grpSp>
          <p:grpSp>
            <p:nvGrpSpPr>
              <p:cNvPr id="52" name="Group 47">
                <a:extLst>
                  <a:ext uri="{FF2B5EF4-FFF2-40B4-BE49-F238E27FC236}">
                    <a16:creationId xmlns:a16="http://schemas.microsoft.com/office/drawing/2014/main" id="{5B93BFE2-2333-4041-8B5D-6F42ABC78ABF}"/>
                  </a:ext>
                </a:extLst>
              </p:cNvPr>
              <p:cNvGrpSpPr>
                <a:grpSpLocks/>
              </p:cNvGrpSpPr>
              <p:nvPr/>
            </p:nvGrpSpPr>
            <p:grpSpPr bwMode="auto">
              <a:xfrm>
                <a:off x="576" y="3504"/>
                <a:ext cx="939" cy="291"/>
                <a:chOff x="576" y="3504"/>
                <a:chExt cx="939" cy="291"/>
              </a:xfrm>
            </p:grpSpPr>
            <p:sp>
              <p:nvSpPr>
                <p:cNvPr id="53" name="Oval 48">
                  <a:extLst>
                    <a:ext uri="{FF2B5EF4-FFF2-40B4-BE49-F238E27FC236}">
                      <a16:creationId xmlns:a16="http://schemas.microsoft.com/office/drawing/2014/main" id="{0FA9E230-EB14-4137-892C-B2D8CAC0D3F2}"/>
                    </a:ext>
                  </a:extLst>
                </p:cNvPr>
                <p:cNvSpPr>
                  <a:spLocks noChangeArrowheads="1"/>
                </p:cNvSpPr>
                <p:nvPr/>
              </p:nvSpPr>
              <p:spPr bwMode="auto">
                <a:xfrm>
                  <a:off x="576" y="3552"/>
                  <a:ext cx="144" cy="144"/>
                </a:xfrm>
                <a:prstGeom prst="ellipse">
                  <a:avLst/>
                </a:prstGeom>
                <a:solidFill>
                  <a:srgbClr val="FF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2400" i="0"/>
                </a:p>
              </p:txBody>
            </p:sp>
            <p:sp>
              <p:nvSpPr>
                <p:cNvPr id="54" name="Text Box 49">
                  <a:extLst>
                    <a:ext uri="{FF2B5EF4-FFF2-40B4-BE49-F238E27FC236}">
                      <a16:creationId xmlns:a16="http://schemas.microsoft.com/office/drawing/2014/main" id="{67B25568-0F06-4BB4-98F7-6794A5B0091C}"/>
                    </a:ext>
                  </a:extLst>
                </p:cNvPr>
                <p:cNvSpPr txBox="1">
                  <a:spLocks noChangeArrowheads="1"/>
                </p:cNvSpPr>
                <p:nvPr/>
              </p:nvSpPr>
              <p:spPr bwMode="auto">
                <a:xfrm>
                  <a:off x="720" y="3504"/>
                  <a:ext cx="79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SzTx/>
                    <a:buFontTx/>
                    <a:buNone/>
                  </a:pPr>
                  <a:r>
                    <a:rPr lang="ja-JP" altLang="en-US" sz="2400" i="0" dirty="0"/>
                    <a:t>計算機</a:t>
                  </a:r>
                  <a:r>
                    <a:rPr lang="en-US" altLang="ja-JP" sz="2400" i="0" dirty="0">
                      <a:effectLst/>
                    </a:rPr>
                    <a:t>4</a:t>
                  </a:r>
                </a:p>
              </p:txBody>
            </p:sp>
          </p:grpSp>
        </p:grpSp>
        <p:sp>
          <p:nvSpPr>
            <p:cNvPr id="48" name="テキスト ボックス 47">
              <a:extLst>
                <a:ext uri="{FF2B5EF4-FFF2-40B4-BE49-F238E27FC236}">
                  <a16:creationId xmlns:a16="http://schemas.microsoft.com/office/drawing/2014/main" id="{342AE196-D2DD-4964-89F5-99207895A240}"/>
                </a:ext>
              </a:extLst>
            </p:cNvPr>
            <p:cNvSpPr txBox="1"/>
            <p:nvPr/>
          </p:nvSpPr>
          <p:spPr>
            <a:xfrm>
              <a:off x="223141" y="3003550"/>
              <a:ext cx="2462534" cy="461665"/>
            </a:xfrm>
            <a:prstGeom prst="rect">
              <a:avLst/>
            </a:prstGeom>
            <a:noFill/>
          </p:spPr>
          <p:txBody>
            <a:bodyPr wrap="none" rtlCol="0">
              <a:spAutoFit/>
            </a:bodyPr>
            <a:lstStyle/>
            <a:p>
              <a:r>
                <a:rPr kumimoji="1" lang="ja-JP" altLang="en-US" sz="2400" i="0" dirty="0"/>
                <a:t>計算機</a:t>
              </a:r>
              <a:r>
                <a:rPr kumimoji="1" lang="en-US" altLang="ja-JP" sz="2400" i="0" dirty="0"/>
                <a:t>4</a:t>
              </a:r>
              <a:r>
                <a:rPr kumimoji="1" lang="ja-JP" altLang="en-US" sz="2400" i="0" dirty="0"/>
                <a:t>台で計算</a:t>
              </a:r>
            </a:p>
          </p:txBody>
        </p:sp>
      </p:grpSp>
      <p:sp>
        <p:nvSpPr>
          <p:cNvPr id="2" name="テキスト ボックス 1">
            <a:extLst>
              <a:ext uri="{FF2B5EF4-FFF2-40B4-BE49-F238E27FC236}">
                <a16:creationId xmlns:a16="http://schemas.microsoft.com/office/drawing/2014/main" id="{EF611A28-26D0-43FF-9320-38A563B3754D}"/>
              </a:ext>
            </a:extLst>
          </p:cNvPr>
          <p:cNvSpPr txBox="1"/>
          <p:nvPr/>
        </p:nvSpPr>
        <p:spPr>
          <a:xfrm>
            <a:off x="740405" y="6195790"/>
            <a:ext cx="8044190" cy="523220"/>
          </a:xfrm>
          <a:prstGeom prst="rect">
            <a:avLst/>
          </a:prstGeom>
          <a:noFill/>
        </p:spPr>
        <p:txBody>
          <a:bodyPr wrap="none" rtlCol="0">
            <a:spAutoFit/>
          </a:bodyPr>
          <a:lstStyle/>
          <a:p>
            <a:pPr algn="l"/>
            <a:r>
              <a:rPr kumimoji="1" lang="ja-JP" altLang="en-US" sz="2800" i="0" dirty="0"/>
              <a:t>計算機を何台使ってもいいので</a:t>
            </a:r>
            <a:r>
              <a:rPr lang="ja-JP" altLang="en-US" sz="2800" i="0" dirty="0"/>
              <a:t>もっと早くするには？</a:t>
            </a:r>
            <a:endParaRPr kumimoji="1" lang="en-US" altLang="ja-JP" sz="2800" i="0" dirty="0"/>
          </a:p>
        </p:txBody>
      </p:sp>
    </p:spTree>
    <p:custDataLst>
      <p:tags r:id="rId1"/>
    </p:custDataLst>
    <p:extLst>
      <p:ext uri="{BB962C8B-B14F-4D97-AF65-F5344CB8AC3E}">
        <p14:creationId xmlns:p14="http://schemas.microsoft.com/office/powerpoint/2010/main" val="303145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2241F6-F9DA-4CC7-936E-64FC5D7EB649}"/>
              </a:ext>
            </a:extLst>
          </p:cNvPr>
          <p:cNvSpPr>
            <a:spLocks noGrp="1"/>
          </p:cNvSpPr>
          <p:nvPr>
            <p:ph type="title"/>
          </p:nvPr>
        </p:nvSpPr>
        <p:spPr/>
        <p:txBody>
          <a:bodyPr/>
          <a:lstStyle/>
          <a:p>
            <a:r>
              <a:rPr lang="ja-JP" altLang="en-US" dirty="0"/>
              <a:t>最速最大値アルゴリズム</a:t>
            </a:r>
            <a:endParaRPr kumimoji="1" lang="ja-JP" altLang="en-US" dirty="0"/>
          </a:p>
        </p:txBody>
      </p:sp>
      <p:sp>
        <p:nvSpPr>
          <p:cNvPr id="3" name="Rectangle 56">
            <a:extLst>
              <a:ext uri="{FF2B5EF4-FFF2-40B4-BE49-F238E27FC236}">
                <a16:creationId xmlns:a16="http://schemas.microsoft.com/office/drawing/2014/main" id="{5A86D316-9C55-47A9-A426-96091A4F8DC1}"/>
              </a:ext>
            </a:extLst>
          </p:cNvPr>
          <p:cNvSpPr txBox="1">
            <a:spLocks noChangeArrowheads="1"/>
          </p:cNvSpPr>
          <p:nvPr/>
        </p:nvSpPr>
        <p:spPr>
          <a:xfrm>
            <a:off x="457200" y="1600200"/>
            <a:ext cx="8229600" cy="1295400"/>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kumimoji="1"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kumimoji="1"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kumimoji="1"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kumimoji="1"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i="0" dirty="0"/>
              <a:t>最速最大値アルゴリズム</a:t>
            </a:r>
            <a:endParaRPr lang="en-US" altLang="ja-JP" i="0" dirty="0"/>
          </a:p>
          <a:p>
            <a:pPr lvl="1"/>
            <a:r>
              <a:rPr lang="ja-JP" altLang="en-US" i="0" dirty="0"/>
              <a:t>データ数の</a:t>
            </a:r>
            <a:r>
              <a:rPr lang="en-US" altLang="ja-JP" i="0" dirty="0"/>
              <a:t>2</a:t>
            </a:r>
            <a:r>
              <a:rPr lang="ja-JP" altLang="en-US" i="0" dirty="0"/>
              <a:t>乗台の計算機を用いる</a:t>
            </a:r>
            <a:endParaRPr lang="en-US" altLang="ja-JP" i="0" dirty="0"/>
          </a:p>
        </p:txBody>
      </p:sp>
      <p:sp>
        <p:nvSpPr>
          <p:cNvPr id="4" name="テキスト ボックス 3">
            <a:extLst>
              <a:ext uri="{FF2B5EF4-FFF2-40B4-BE49-F238E27FC236}">
                <a16:creationId xmlns:a16="http://schemas.microsoft.com/office/drawing/2014/main" id="{D10A03B4-0D1C-4C2B-91A1-3B6EEAC5D497}"/>
              </a:ext>
            </a:extLst>
          </p:cNvPr>
          <p:cNvSpPr txBox="1"/>
          <p:nvPr/>
        </p:nvSpPr>
        <p:spPr>
          <a:xfrm>
            <a:off x="1828800" y="4165403"/>
            <a:ext cx="5030544" cy="1077218"/>
          </a:xfrm>
          <a:prstGeom prst="rect">
            <a:avLst/>
          </a:prstGeom>
          <a:noFill/>
        </p:spPr>
        <p:txBody>
          <a:bodyPr wrap="none" rtlCol="0">
            <a:spAutoFit/>
          </a:bodyPr>
          <a:lstStyle/>
          <a:p>
            <a:pPr algn="l"/>
            <a:r>
              <a:rPr kumimoji="1" lang="ja-JP" altLang="en-US" i="0" dirty="0"/>
              <a:t>データ数が</a:t>
            </a:r>
            <a:r>
              <a:rPr kumimoji="1" lang="en-US" altLang="ja-JP" i="0" dirty="0"/>
              <a:t>8</a:t>
            </a:r>
            <a:r>
              <a:rPr kumimoji="1" lang="ja-JP" altLang="en-US" i="0" dirty="0"/>
              <a:t>個なので</a:t>
            </a:r>
            <a:endParaRPr lang="en-US" altLang="ja-JP" i="0" dirty="0"/>
          </a:p>
          <a:p>
            <a:pPr algn="l"/>
            <a:r>
              <a:rPr kumimoji="1" lang="en-US" altLang="ja-JP" i="0" dirty="0"/>
              <a:t>8</a:t>
            </a:r>
            <a:r>
              <a:rPr kumimoji="1" lang="en-US" altLang="ja-JP" i="0" baseline="30000" dirty="0"/>
              <a:t>2</a:t>
            </a:r>
            <a:r>
              <a:rPr kumimoji="1" lang="en-US" altLang="ja-JP" i="0" dirty="0"/>
              <a:t> = 64 </a:t>
            </a:r>
            <a:r>
              <a:rPr kumimoji="1" lang="ja-JP" altLang="en-US" i="0" dirty="0"/>
              <a:t>台の計算機を用いる</a:t>
            </a:r>
            <a:endParaRPr kumimoji="1" lang="en-US" altLang="ja-JP" i="0" dirty="0"/>
          </a:p>
        </p:txBody>
      </p:sp>
      <p:sp>
        <p:nvSpPr>
          <p:cNvPr id="56" name="テキスト ボックス 55">
            <a:extLst>
              <a:ext uri="{FF2B5EF4-FFF2-40B4-BE49-F238E27FC236}">
                <a16:creationId xmlns:a16="http://schemas.microsoft.com/office/drawing/2014/main" id="{B3188AF0-8578-4C9A-9414-9D6B696935A5}"/>
              </a:ext>
            </a:extLst>
          </p:cNvPr>
          <p:cNvSpPr txBox="1"/>
          <p:nvPr/>
        </p:nvSpPr>
        <p:spPr>
          <a:xfrm>
            <a:off x="914400" y="3235769"/>
            <a:ext cx="5633273" cy="584775"/>
          </a:xfrm>
          <a:prstGeom prst="rect">
            <a:avLst/>
          </a:prstGeom>
          <a:noFill/>
        </p:spPr>
        <p:txBody>
          <a:bodyPr wrap="none" rtlCol="0">
            <a:spAutoFit/>
          </a:bodyPr>
          <a:lstStyle/>
          <a:p>
            <a:pPr algn="l"/>
            <a:r>
              <a:rPr kumimoji="1" lang="ja-JP" altLang="en-US" i="0" dirty="0"/>
              <a:t>例</a:t>
            </a:r>
            <a:r>
              <a:rPr kumimoji="1" lang="en-US" altLang="ja-JP" i="0" dirty="0"/>
              <a:t>: 6,</a:t>
            </a:r>
            <a:r>
              <a:rPr lang="ja-JP" altLang="en-US" i="0" dirty="0"/>
              <a:t> </a:t>
            </a:r>
            <a:r>
              <a:rPr kumimoji="1" lang="en-US" altLang="ja-JP" i="0" dirty="0"/>
              <a:t>1, 4, 9, 8, 2, 3, 7 </a:t>
            </a:r>
            <a:r>
              <a:rPr kumimoji="1" lang="ja-JP" altLang="en-US" i="0" dirty="0"/>
              <a:t>の最大値</a:t>
            </a:r>
          </a:p>
        </p:txBody>
      </p:sp>
    </p:spTree>
    <p:extLst>
      <p:ext uri="{BB962C8B-B14F-4D97-AF65-F5344CB8AC3E}">
        <p14:creationId xmlns:p14="http://schemas.microsoft.com/office/powerpoint/2010/main" val="69954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771F50F-254C-4F02-B273-18AF6787759E}"/>
              </a:ext>
            </a:extLst>
          </p:cNvPr>
          <p:cNvSpPr>
            <a:spLocks noGrp="1" noRot="1" noChangeArrowheads="1"/>
          </p:cNvSpPr>
          <p:nvPr>
            <p:ph type="title"/>
          </p:nvPr>
        </p:nvSpPr>
        <p:spPr/>
        <p:txBody>
          <a:bodyPr/>
          <a:lstStyle/>
          <a:p>
            <a:r>
              <a:rPr lang="ja-JP" altLang="en-US" dirty="0"/>
              <a:t>最速最大値アルゴリズム</a:t>
            </a:r>
          </a:p>
        </p:txBody>
      </p:sp>
      <p:grpSp>
        <p:nvGrpSpPr>
          <p:cNvPr id="144387" name="Group 3">
            <a:extLst>
              <a:ext uri="{FF2B5EF4-FFF2-40B4-BE49-F238E27FC236}">
                <a16:creationId xmlns:a16="http://schemas.microsoft.com/office/drawing/2014/main" id="{6F5EDC3D-E629-46BB-843D-10A92F4A35B9}"/>
              </a:ext>
            </a:extLst>
          </p:cNvPr>
          <p:cNvGrpSpPr>
            <a:grpSpLocks/>
          </p:cNvGrpSpPr>
          <p:nvPr/>
        </p:nvGrpSpPr>
        <p:grpSpPr bwMode="auto">
          <a:xfrm>
            <a:off x="5791203" y="1905000"/>
            <a:ext cx="954088" cy="4114800"/>
            <a:chOff x="3648" y="1200"/>
            <a:chExt cx="601" cy="2592"/>
          </a:xfrm>
          <a:solidFill>
            <a:srgbClr val="000000"/>
          </a:solidFill>
        </p:grpSpPr>
        <p:sp>
          <p:nvSpPr>
            <p:cNvPr id="144388" name="Rectangle 4">
              <a:extLst>
                <a:ext uri="{FF2B5EF4-FFF2-40B4-BE49-F238E27FC236}">
                  <a16:creationId xmlns:a16="http://schemas.microsoft.com/office/drawing/2014/main" id="{5C764EEE-46A9-491D-8A25-CEB6072973E2}"/>
                </a:ext>
              </a:extLst>
            </p:cNvPr>
            <p:cNvSpPr>
              <a:spLocks noChangeArrowheads="1"/>
            </p:cNvSpPr>
            <p:nvPr/>
          </p:nvSpPr>
          <p:spPr bwMode="auto">
            <a:xfrm>
              <a:off x="3792" y="148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89" name="Rectangle 5">
              <a:extLst>
                <a:ext uri="{FF2B5EF4-FFF2-40B4-BE49-F238E27FC236}">
                  <a16:creationId xmlns:a16="http://schemas.microsoft.com/office/drawing/2014/main" id="{0E073FD7-382B-4402-B71B-6D4FA1FEA338}"/>
                </a:ext>
              </a:extLst>
            </p:cNvPr>
            <p:cNvSpPr>
              <a:spLocks noChangeArrowheads="1"/>
            </p:cNvSpPr>
            <p:nvPr/>
          </p:nvSpPr>
          <p:spPr bwMode="auto">
            <a:xfrm>
              <a:off x="3792" y="177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0" name="Rectangle 6">
              <a:extLst>
                <a:ext uri="{FF2B5EF4-FFF2-40B4-BE49-F238E27FC236}">
                  <a16:creationId xmlns:a16="http://schemas.microsoft.com/office/drawing/2014/main" id="{6219A089-E348-473F-9C52-02699773727C}"/>
                </a:ext>
              </a:extLst>
            </p:cNvPr>
            <p:cNvSpPr>
              <a:spLocks noChangeArrowheads="1"/>
            </p:cNvSpPr>
            <p:nvPr/>
          </p:nvSpPr>
          <p:spPr bwMode="auto">
            <a:xfrm>
              <a:off x="3792" y="206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1" name="Rectangle 7">
              <a:extLst>
                <a:ext uri="{FF2B5EF4-FFF2-40B4-BE49-F238E27FC236}">
                  <a16:creationId xmlns:a16="http://schemas.microsoft.com/office/drawing/2014/main" id="{FDB71AC6-A5D3-407A-B3DA-5BB40E490598}"/>
                </a:ext>
              </a:extLst>
            </p:cNvPr>
            <p:cNvSpPr>
              <a:spLocks noChangeArrowheads="1"/>
            </p:cNvSpPr>
            <p:nvPr/>
          </p:nvSpPr>
          <p:spPr bwMode="auto">
            <a:xfrm>
              <a:off x="3792" y="2352"/>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2" name="Rectangle 8">
              <a:extLst>
                <a:ext uri="{FF2B5EF4-FFF2-40B4-BE49-F238E27FC236}">
                  <a16:creationId xmlns:a16="http://schemas.microsoft.com/office/drawing/2014/main" id="{06EB8F58-A6AB-4348-8217-D3C36BA60038}"/>
                </a:ext>
              </a:extLst>
            </p:cNvPr>
            <p:cNvSpPr>
              <a:spLocks noChangeArrowheads="1"/>
            </p:cNvSpPr>
            <p:nvPr/>
          </p:nvSpPr>
          <p:spPr bwMode="auto">
            <a:xfrm>
              <a:off x="3792" y="2640"/>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3" name="Rectangle 9">
              <a:extLst>
                <a:ext uri="{FF2B5EF4-FFF2-40B4-BE49-F238E27FC236}">
                  <a16:creationId xmlns:a16="http://schemas.microsoft.com/office/drawing/2014/main" id="{49669BC9-4CE1-4B81-8F26-14B837F7E1FE}"/>
                </a:ext>
              </a:extLst>
            </p:cNvPr>
            <p:cNvSpPr>
              <a:spLocks noChangeArrowheads="1"/>
            </p:cNvSpPr>
            <p:nvPr/>
          </p:nvSpPr>
          <p:spPr bwMode="auto">
            <a:xfrm>
              <a:off x="3792" y="292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4" name="Rectangle 10">
              <a:extLst>
                <a:ext uri="{FF2B5EF4-FFF2-40B4-BE49-F238E27FC236}">
                  <a16:creationId xmlns:a16="http://schemas.microsoft.com/office/drawing/2014/main" id="{CF13D26B-C984-40F3-89CB-12E4518202C9}"/>
                </a:ext>
              </a:extLst>
            </p:cNvPr>
            <p:cNvSpPr>
              <a:spLocks noChangeArrowheads="1"/>
            </p:cNvSpPr>
            <p:nvPr/>
          </p:nvSpPr>
          <p:spPr bwMode="auto">
            <a:xfrm>
              <a:off x="3792" y="321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5" name="Rectangle 11">
              <a:extLst>
                <a:ext uri="{FF2B5EF4-FFF2-40B4-BE49-F238E27FC236}">
                  <a16:creationId xmlns:a16="http://schemas.microsoft.com/office/drawing/2014/main" id="{8AD56BE8-EF2F-49CB-94FA-11B339DD0A99}"/>
                </a:ext>
              </a:extLst>
            </p:cNvPr>
            <p:cNvSpPr>
              <a:spLocks noChangeArrowheads="1"/>
            </p:cNvSpPr>
            <p:nvPr/>
          </p:nvSpPr>
          <p:spPr bwMode="auto">
            <a:xfrm>
              <a:off x="3792" y="350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6" name="Text Box 12">
              <a:extLst>
                <a:ext uri="{FF2B5EF4-FFF2-40B4-BE49-F238E27FC236}">
                  <a16:creationId xmlns:a16="http://schemas.microsoft.com/office/drawing/2014/main" id="{BADEC4F5-59F1-414A-93F2-5FC5DA298BC9}"/>
                </a:ext>
              </a:extLst>
            </p:cNvPr>
            <p:cNvSpPr txBox="1">
              <a:spLocks noChangeArrowheads="1"/>
            </p:cNvSpPr>
            <p:nvPr/>
          </p:nvSpPr>
          <p:spPr bwMode="auto">
            <a:xfrm>
              <a:off x="3648" y="1200"/>
              <a:ext cx="601" cy="29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err="1">
                  <a:effectLst>
                    <a:outerShdw blurRad="38100" dist="38100" dir="2700000" algn="tl">
                      <a:srgbClr val="000000"/>
                    </a:outerShdw>
                  </a:effectLst>
                </a:rPr>
                <a:t>isMax</a:t>
              </a:r>
              <a:endParaRPr lang="en-US" altLang="ja-JP" sz="2400" i="0" dirty="0">
                <a:effectLst>
                  <a:outerShdw blurRad="38100" dist="38100" dir="2700000" algn="tl">
                    <a:srgbClr val="000000"/>
                  </a:outerShdw>
                </a:effectLst>
              </a:endParaRPr>
            </a:p>
          </p:txBody>
        </p:sp>
      </p:grpSp>
      <p:grpSp>
        <p:nvGrpSpPr>
          <p:cNvPr id="144397" name="Group 13">
            <a:extLst>
              <a:ext uri="{FF2B5EF4-FFF2-40B4-BE49-F238E27FC236}">
                <a16:creationId xmlns:a16="http://schemas.microsoft.com/office/drawing/2014/main" id="{6073CF86-D95F-4FAF-BC26-D998015B6A03}"/>
              </a:ext>
            </a:extLst>
          </p:cNvPr>
          <p:cNvGrpSpPr>
            <a:grpSpLocks/>
          </p:cNvGrpSpPr>
          <p:nvPr/>
        </p:nvGrpSpPr>
        <p:grpSpPr bwMode="auto">
          <a:xfrm>
            <a:off x="7272338" y="3505200"/>
            <a:ext cx="714375" cy="914400"/>
            <a:chOff x="4581" y="2208"/>
            <a:chExt cx="450" cy="576"/>
          </a:xfrm>
        </p:grpSpPr>
        <p:sp>
          <p:nvSpPr>
            <p:cNvPr id="144398" name="Rectangle 14">
              <a:extLst>
                <a:ext uri="{FF2B5EF4-FFF2-40B4-BE49-F238E27FC236}">
                  <a16:creationId xmlns:a16="http://schemas.microsoft.com/office/drawing/2014/main" id="{FAD6CE3C-86BF-4CD7-B699-86ECE6AFCACA}"/>
                </a:ext>
              </a:extLst>
            </p:cNvPr>
            <p:cNvSpPr>
              <a:spLocks noChangeArrowheads="1"/>
            </p:cNvSpPr>
            <p:nvPr/>
          </p:nvSpPr>
          <p:spPr bwMode="auto">
            <a:xfrm>
              <a:off x="4656" y="2496"/>
              <a:ext cx="288" cy="288"/>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effectLst>
                  <a:outerShdw blurRad="38100" dist="38100" dir="2700000" algn="tl">
                    <a:srgbClr val="000000"/>
                  </a:outerShdw>
                </a:effectLst>
              </a:endParaRPr>
            </a:p>
          </p:txBody>
        </p:sp>
        <p:sp>
          <p:nvSpPr>
            <p:cNvPr id="144399" name="Text Box 15">
              <a:extLst>
                <a:ext uri="{FF2B5EF4-FFF2-40B4-BE49-F238E27FC236}">
                  <a16:creationId xmlns:a16="http://schemas.microsoft.com/office/drawing/2014/main" id="{DF1A6BF1-C88D-44DA-8E5A-8BB5FB5DB366}"/>
                </a:ext>
              </a:extLst>
            </p:cNvPr>
            <p:cNvSpPr txBox="1">
              <a:spLocks noChangeArrowheads="1"/>
            </p:cNvSpPr>
            <p:nvPr/>
          </p:nvSpPr>
          <p:spPr bwMode="auto">
            <a:xfrm>
              <a:off x="4581" y="2208"/>
              <a:ext cx="45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a:effectLst>
                    <a:outerShdw blurRad="38100" dist="38100" dir="2700000" algn="tl">
                      <a:srgbClr val="000000"/>
                    </a:outerShdw>
                  </a:effectLst>
                </a:rPr>
                <a:t>max</a:t>
              </a:r>
            </a:p>
          </p:txBody>
        </p:sp>
      </p:grpSp>
      <p:grpSp>
        <p:nvGrpSpPr>
          <p:cNvPr id="144400" name="Group 16">
            <a:extLst>
              <a:ext uri="{FF2B5EF4-FFF2-40B4-BE49-F238E27FC236}">
                <a16:creationId xmlns:a16="http://schemas.microsoft.com/office/drawing/2014/main" id="{049888CF-FCD4-4F3F-A8FC-301F13D83A1B}"/>
              </a:ext>
            </a:extLst>
          </p:cNvPr>
          <p:cNvGrpSpPr>
            <a:grpSpLocks/>
          </p:cNvGrpSpPr>
          <p:nvPr/>
        </p:nvGrpSpPr>
        <p:grpSpPr bwMode="auto">
          <a:xfrm>
            <a:off x="685800" y="1600200"/>
            <a:ext cx="4419600" cy="4419600"/>
            <a:chOff x="432" y="1008"/>
            <a:chExt cx="2784" cy="2784"/>
          </a:xfrm>
        </p:grpSpPr>
        <p:sp>
          <p:nvSpPr>
            <p:cNvPr id="144401" name="Rectangle 17">
              <a:extLst>
                <a:ext uri="{FF2B5EF4-FFF2-40B4-BE49-F238E27FC236}">
                  <a16:creationId xmlns:a16="http://schemas.microsoft.com/office/drawing/2014/main" id="{F5D3C538-8DAE-4E24-B74E-6FB224DF7884}"/>
                </a:ext>
              </a:extLst>
            </p:cNvPr>
            <p:cNvSpPr>
              <a:spLocks noChangeArrowheads="1"/>
            </p:cNvSpPr>
            <p:nvPr/>
          </p:nvSpPr>
          <p:spPr bwMode="auto">
            <a:xfrm>
              <a:off x="120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4402" name="Rectangle 18">
              <a:extLst>
                <a:ext uri="{FF2B5EF4-FFF2-40B4-BE49-F238E27FC236}">
                  <a16:creationId xmlns:a16="http://schemas.microsoft.com/office/drawing/2014/main" id="{DE9BE638-C43F-4F8D-91EC-8635D2F10DD2}"/>
                </a:ext>
              </a:extLst>
            </p:cNvPr>
            <p:cNvSpPr>
              <a:spLocks noChangeArrowheads="1"/>
            </p:cNvSpPr>
            <p:nvPr/>
          </p:nvSpPr>
          <p:spPr bwMode="auto">
            <a:xfrm>
              <a:off x="148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4403" name="Rectangle 19">
              <a:extLst>
                <a:ext uri="{FF2B5EF4-FFF2-40B4-BE49-F238E27FC236}">
                  <a16:creationId xmlns:a16="http://schemas.microsoft.com/office/drawing/2014/main" id="{5801B69E-54C9-42F5-B8DE-180FC90978DF}"/>
                </a:ext>
              </a:extLst>
            </p:cNvPr>
            <p:cNvSpPr>
              <a:spLocks noChangeArrowheads="1"/>
            </p:cNvSpPr>
            <p:nvPr/>
          </p:nvSpPr>
          <p:spPr bwMode="auto">
            <a:xfrm>
              <a:off x="1776"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4404" name="Rectangle 20">
              <a:extLst>
                <a:ext uri="{FF2B5EF4-FFF2-40B4-BE49-F238E27FC236}">
                  <a16:creationId xmlns:a16="http://schemas.microsoft.com/office/drawing/2014/main" id="{75D8E5B6-C321-47D3-80E4-B8739A62FB21}"/>
                </a:ext>
              </a:extLst>
            </p:cNvPr>
            <p:cNvSpPr>
              <a:spLocks noChangeArrowheads="1"/>
            </p:cNvSpPr>
            <p:nvPr/>
          </p:nvSpPr>
          <p:spPr bwMode="auto">
            <a:xfrm>
              <a:off x="2064"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4405" name="Rectangle 21">
              <a:extLst>
                <a:ext uri="{FF2B5EF4-FFF2-40B4-BE49-F238E27FC236}">
                  <a16:creationId xmlns:a16="http://schemas.microsoft.com/office/drawing/2014/main" id="{DCAEE973-5DAD-4636-AA07-7205BC24B433}"/>
                </a:ext>
              </a:extLst>
            </p:cNvPr>
            <p:cNvSpPr>
              <a:spLocks noChangeArrowheads="1"/>
            </p:cNvSpPr>
            <p:nvPr/>
          </p:nvSpPr>
          <p:spPr bwMode="auto">
            <a:xfrm>
              <a:off x="91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4406" name="Rectangle 22">
              <a:extLst>
                <a:ext uri="{FF2B5EF4-FFF2-40B4-BE49-F238E27FC236}">
                  <a16:creationId xmlns:a16="http://schemas.microsoft.com/office/drawing/2014/main" id="{E7B9E03C-F92D-4BF9-A187-DB0CDCD11AA6}"/>
                </a:ext>
              </a:extLst>
            </p:cNvPr>
            <p:cNvSpPr>
              <a:spLocks noChangeArrowheads="1"/>
            </p:cNvSpPr>
            <p:nvPr/>
          </p:nvSpPr>
          <p:spPr bwMode="auto">
            <a:xfrm>
              <a:off x="264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4407" name="Rectangle 23">
              <a:extLst>
                <a:ext uri="{FF2B5EF4-FFF2-40B4-BE49-F238E27FC236}">
                  <a16:creationId xmlns:a16="http://schemas.microsoft.com/office/drawing/2014/main" id="{0EB578FD-07AE-4ACC-AF85-BB7992C939B5}"/>
                </a:ext>
              </a:extLst>
            </p:cNvPr>
            <p:cNvSpPr>
              <a:spLocks noChangeArrowheads="1"/>
            </p:cNvSpPr>
            <p:nvPr/>
          </p:nvSpPr>
          <p:spPr bwMode="auto">
            <a:xfrm>
              <a:off x="292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4408" name="Rectangle 24">
              <a:extLst>
                <a:ext uri="{FF2B5EF4-FFF2-40B4-BE49-F238E27FC236}">
                  <a16:creationId xmlns:a16="http://schemas.microsoft.com/office/drawing/2014/main" id="{2D10FD5C-519B-49E6-9495-6513EAA15D68}"/>
                </a:ext>
              </a:extLst>
            </p:cNvPr>
            <p:cNvSpPr>
              <a:spLocks noChangeArrowheads="1"/>
            </p:cNvSpPr>
            <p:nvPr/>
          </p:nvSpPr>
          <p:spPr bwMode="auto">
            <a:xfrm>
              <a:off x="624" y="148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4409" name="Rectangle 25">
              <a:extLst>
                <a:ext uri="{FF2B5EF4-FFF2-40B4-BE49-F238E27FC236}">
                  <a16:creationId xmlns:a16="http://schemas.microsoft.com/office/drawing/2014/main" id="{7FECDB1B-7C40-43F1-B806-96A629131485}"/>
                </a:ext>
              </a:extLst>
            </p:cNvPr>
            <p:cNvSpPr>
              <a:spLocks noChangeArrowheads="1"/>
            </p:cNvSpPr>
            <p:nvPr/>
          </p:nvSpPr>
          <p:spPr bwMode="auto">
            <a:xfrm>
              <a:off x="235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4410" name="Text Box 26">
              <a:extLst>
                <a:ext uri="{FF2B5EF4-FFF2-40B4-BE49-F238E27FC236}">
                  <a16:creationId xmlns:a16="http://schemas.microsoft.com/office/drawing/2014/main" id="{36E450E0-3551-4602-AB7F-A138A938CCD0}"/>
                </a:ext>
              </a:extLst>
            </p:cNvPr>
            <p:cNvSpPr txBox="1">
              <a:spLocks noChangeArrowheads="1"/>
            </p:cNvSpPr>
            <p:nvPr/>
          </p:nvSpPr>
          <p:spPr bwMode="auto">
            <a:xfrm>
              <a:off x="960" y="1008"/>
              <a:ext cx="189"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4411" name="Text Box 27">
              <a:extLst>
                <a:ext uri="{FF2B5EF4-FFF2-40B4-BE49-F238E27FC236}">
                  <a16:creationId xmlns:a16="http://schemas.microsoft.com/office/drawing/2014/main" id="{17A022B6-B513-471D-8352-B130326965B3}"/>
                </a:ext>
              </a:extLst>
            </p:cNvPr>
            <p:cNvSpPr txBox="1">
              <a:spLocks noChangeArrowheads="1"/>
            </p:cNvSpPr>
            <p:nvPr/>
          </p:nvSpPr>
          <p:spPr bwMode="auto">
            <a:xfrm>
              <a:off x="124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4412" name="Text Box 28">
              <a:extLst>
                <a:ext uri="{FF2B5EF4-FFF2-40B4-BE49-F238E27FC236}">
                  <a16:creationId xmlns:a16="http://schemas.microsoft.com/office/drawing/2014/main" id="{CA90AAC6-E616-4038-A981-6701F8EE634F}"/>
                </a:ext>
              </a:extLst>
            </p:cNvPr>
            <p:cNvSpPr txBox="1">
              <a:spLocks noChangeArrowheads="1"/>
            </p:cNvSpPr>
            <p:nvPr/>
          </p:nvSpPr>
          <p:spPr bwMode="auto">
            <a:xfrm>
              <a:off x="153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4413" name="Text Box 29">
              <a:extLst>
                <a:ext uri="{FF2B5EF4-FFF2-40B4-BE49-F238E27FC236}">
                  <a16:creationId xmlns:a16="http://schemas.microsoft.com/office/drawing/2014/main" id="{1CFBD3EC-25CF-4B92-9812-496583207208}"/>
                </a:ext>
              </a:extLst>
            </p:cNvPr>
            <p:cNvSpPr txBox="1">
              <a:spLocks noChangeArrowheads="1"/>
            </p:cNvSpPr>
            <p:nvPr/>
          </p:nvSpPr>
          <p:spPr bwMode="auto">
            <a:xfrm>
              <a:off x="1824"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4414" name="Text Box 30">
              <a:extLst>
                <a:ext uri="{FF2B5EF4-FFF2-40B4-BE49-F238E27FC236}">
                  <a16:creationId xmlns:a16="http://schemas.microsoft.com/office/drawing/2014/main" id="{E8F1A7E0-8276-4E9A-AF22-08C2F0FDF14C}"/>
                </a:ext>
              </a:extLst>
            </p:cNvPr>
            <p:cNvSpPr txBox="1">
              <a:spLocks noChangeArrowheads="1"/>
            </p:cNvSpPr>
            <p:nvPr/>
          </p:nvSpPr>
          <p:spPr bwMode="auto">
            <a:xfrm>
              <a:off x="2112"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4415" name="Text Box 31">
              <a:extLst>
                <a:ext uri="{FF2B5EF4-FFF2-40B4-BE49-F238E27FC236}">
                  <a16:creationId xmlns:a16="http://schemas.microsoft.com/office/drawing/2014/main" id="{DFFD57A7-534E-480F-8597-3EAD27E4B68E}"/>
                </a:ext>
              </a:extLst>
            </p:cNvPr>
            <p:cNvSpPr txBox="1">
              <a:spLocks noChangeArrowheads="1"/>
            </p:cNvSpPr>
            <p:nvPr/>
          </p:nvSpPr>
          <p:spPr bwMode="auto">
            <a:xfrm>
              <a:off x="2400"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4416" name="Text Box 32">
              <a:extLst>
                <a:ext uri="{FF2B5EF4-FFF2-40B4-BE49-F238E27FC236}">
                  <a16:creationId xmlns:a16="http://schemas.microsoft.com/office/drawing/2014/main" id="{270B5EF3-3D86-4F4A-900C-B45017F6C0BE}"/>
                </a:ext>
              </a:extLst>
            </p:cNvPr>
            <p:cNvSpPr txBox="1">
              <a:spLocks noChangeArrowheads="1"/>
            </p:cNvSpPr>
            <p:nvPr/>
          </p:nvSpPr>
          <p:spPr bwMode="auto">
            <a:xfrm>
              <a:off x="268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4417" name="Text Box 33">
              <a:extLst>
                <a:ext uri="{FF2B5EF4-FFF2-40B4-BE49-F238E27FC236}">
                  <a16:creationId xmlns:a16="http://schemas.microsoft.com/office/drawing/2014/main" id="{34901F04-3D3F-404A-88F6-18256ACDECF5}"/>
                </a:ext>
              </a:extLst>
            </p:cNvPr>
            <p:cNvSpPr txBox="1">
              <a:spLocks noChangeArrowheads="1"/>
            </p:cNvSpPr>
            <p:nvPr/>
          </p:nvSpPr>
          <p:spPr bwMode="auto">
            <a:xfrm>
              <a:off x="297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4418" name="Text Box 34">
              <a:extLst>
                <a:ext uri="{FF2B5EF4-FFF2-40B4-BE49-F238E27FC236}">
                  <a16:creationId xmlns:a16="http://schemas.microsoft.com/office/drawing/2014/main" id="{B7692CAF-F8B9-4126-BF44-F22C96BB2662}"/>
                </a:ext>
              </a:extLst>
            </p:cNvPr>
            <p:cNvSpPr txBox="1">
              <a:spLocks noChangeArrowheads="1"/>
            </p:cNvSpPr>
            <p:nvPr/>
          </p:nvSpPr>
          <p:spPr bwMode="auto">
            <a:xfrm>
              <a:off x="432" y="153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4419" name="Rectangle 35">
              <a:extLst>
                <a:ext uri="{FF2B5EF4-FFF2-40B4-BE49-F238E27FC236}">
                  <a16:creationId xmlns:a16="http://schemas.microsoft.com/office/drawing/2014/main" id="{50760DEC-F7B6-4775-B066-5676F486A374}"/>
                </a:ext>
              </a:extLst>
            </p:cNvPr>
            <p:cNvSpPr>
              <a:spLocks noChangeArrowheads="1"/>
            </p:cNvSpPr>
            <p:nvPr/>
          </p:nvSpPr>
          <p:spPr bwMode="auto">
            <a:xfrm>
              <a:off x="624" y="177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4420" name="Text Box 36">
              <a:extLst>
                <a:ext uri="{FF2B5EF4-FFF2-40B4-BE49-F238E27FC236}">
                  <a16:creationId xmlns:a16="http://schemas.microsoft.com/office/drawing/2014/main" id="{CE0640C8-FFBF-49E8-8320-707396E03919}"/>
                </a:ext>
              </a:extLst>
            </p:cNvPr>
            <p:cNvSpPr txBox="1">
              <a:spLocks noChangeArrowheads="1"/>
            </p:cNvSpPr>
            <p:nvPr/>
          </p:nvSpPr>
          <p:spPr bwMode="auto">
            <a:xfrm>
              <a:off x="432" y="18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4421" name="Rectangle 37">
              <a:extLst>
                <a:ext uri="{FF2B5EF4-FFF2-40B4-BE49-F238E27FC236}">
                  <a16:creationId xmlns:a16="http://schemas.microsoft.com/office/drawing/2014/main" id="{7FA589CB-7D15-4563-ADF4-FDF95EE250A7}"/>
                </a:ext>
              </a:extLst>
            </p:cNvPr>
            <p:cNvSpPr>
              <a:spLocks noChangeArrowheads="1"/>
            </p:cNvSpPr>
            <p:nvPr/>
          </p:nvSpPr>
          <p:spPr bwMode="auto">
            <a:xfrm>
              <a:off x="624" y="206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4422" name="Text Box 38">
              <a:extLst>
                <a:ext uri="{FF2B5EF4-FFF2-40B4-BE49-F238E27FC236}">
                  <a16:creationId xmlns:a16="http://schemas.microsoft.com/office/drawing/2014/main" id="{4BAAE9AE-FCAC-4019-B2AB-7FB42222F101}"/>
                </a:ext>
              </a:extLst>
            </p:cNvPr>
            <p:cNvSpPr txBox="1">
              <a:spLocks noChangeArrowheads="1"/>
            </p:cNvSpPr>
            <p:nvPr/>
          </p:nvSpPr>
          <p:spPr bwMode="auto">
            <a:xfrm>
              <a:off x="432" y="211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4423" name="Rectangle 39">
              <a:extLst>
                <a:ext uri="{FF2B5EF4-FFF2-40B4-BE49-F238E27FC236}">
                  <a16:creationId xmlns:a16="http://schemas.microsoft.com/office/drawing/2014/main" id="{59A5A31F-3EF4-4A02-A5F5-68704F07CD35}"/>
                </a:ext>
              </a:extLst>
            </p:cNvPr>
            <p:cNvSpPr>
              <a:spLocks noChangeArrowheads="1"/>
            </p:cNvSpPr>
            <p:nvPr/>
          </p:nvSpPr>
          <p:spPr bwMode="auto">
            <a:xfrm>
              <a:off x="624" y="2352"/>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4424" name="Text Box 40">
              <a:extLst>
                <a:ext uri="{FF2B5EF4-FFF2-40B4-BE49-F238E27FC236}">
                  <a16:creationId xmlns:a16="http://schemas.microsoft.com/office/drawing/2014/main" id="{32F94790-0ED6-4173-9E7B-416A71B20638}"/>
                </a:ext>
              </a:extLst>
            </p:cNvPr>
            <p:cNvSpPr txBox="1">
              <a:spLocks noChangeArrowheads="1"/>
            </p:cNvSpPr>
            <p:nvPr/>
          </p:nvSpPr>
          <p:spPr bwMode="auto">
            <a:xfrm>
              <a:off x="432" y="2400"/>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4425" name="Rectangle 41">
              <a:extLst>
                <a:ext uri="{FF2B5EF4-FFF2-40B4-BE49-F238E27FC236}">
                  <a16:creationId xmlns:a16="http://schemas.microsoft.com/office/drawing/2014/main" id="{682897DB-A6F2-4169-9210-77E9D308BF4E}"/>
                </a:ext>
              </a:extLst>
            </p:cNvPr>
            <p:cNvSpPr>
              <a:spLocks noChangeArrowheads="1"/>
            </p:cNvSpPr>
            <p:nvPr/>
          </p:nvSpPr>
          <p:spPr bwMode="auto">
            <a:xfrm>
              <a:off x="624" y="264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4426" name="Text Box 42">
              <a:extLst>
                <a:ext uri="{FF2B5EF4-FFF2-40B4-BE49-F238E27FC236}">
                  <a16:creationId xmlns:a16="http://schemas.microsoft.com/office/drawing/2014/main" id="{138AFEB3-15CC-4168-A5A6-7E7BBBC4C042}"/>
                </a:ext>
              </a:extLst>
            </p:cNvPr>
            <p:cNvSpPr txBox="1">
              <a:spLocks noChangeArrowheads="1"/>
            </p:cNvSpPr>
            <p:nvPr/>
          </p:nvSpPr>
          <p:spPr bwMode="auto">
            <a:xfrm>
              <a:off x="432" y="268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4427" name="Rectangle 43">
              <a:extLst>
                <a:ext uri="{FF2B5EF4-FFF2-40B4-BE49-F238E27FC236}">
                  <a16:creationId xmlns:a16="http://schemas.microsoft.com/office/drawing/2014/main" id="{80866ECE-24DE-469F-9DDC-6E58F2EB7E23}"/>
                </a:ext>
              </a:extLst>
            </p:cNvPr>
            <p:cNvSpPr>
              <a:spLocks noChangeArrowheads="1"/>
            </p:cNvSpPr>
            <p:nvPr/>
          </p:nvSpPr>
          <p:spPr bwMode="auto">
            <a:xfrm>
              <a:off x="624" y="292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4428" name="Text Box 44">
              <a:extLst>
                <a:ext uri="{FF2B5EF4-FFF2-40B4-BE49-F238E27FC236}">
                  <a16:creationId xmlns:a16="http://schemas.microsoft.com/office/drawing/2014/main" id="{B37FD420-43D3-4C6F-829C-9F3E81CFEBE1}"/>
                </a:ext>
              </a:extLst>
            </p:cNvPr>
            <p:cNvSpPr txBox="1">
              <a:spLocks noChangeArrowheads="1"/>
            </p:cNvSpPr>
            <p:nvPr/>
          </p:nvSpPr>
          <p:spPr bwMode="auto">
            <a:xfrm>
              <a:off x="432" y="297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4429" name="Rectangle 45">
              <a:extLst>
                <a:ext uri="{FF2B5EF4-FFF2-40B4-BE49-F238E27FC236}">
                  <a16:creationId xmlns:a16="http://schemas.microsoft.com/office/drawing/2014/main" id="{A1F1738C-2850-407C-89D6-0952D91503D2}"/>
                </a:ext>
              </a:extLst>
            </p:cNvPr>
            <p:cNvSpPr>
              <a:spLocks noChangeArrowheads="1"/>
            </p:cNvSpPr>
            <p:nvPr/>
          </p:nvSpPr>
          <p:spPr bwMode="auto">
            <a:xfrm>
              <a:off x="624" y="321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4430" name="Text Box 46">
              <a:extLst>
                <a:ext uri="{FF2B5EF4-FFF2-40B4-BE49-F238E27FC236}">
                  <a16:creationId xmlns:a16="http://schemas.microsoft.com/office/drawing/2014/main" id="{D55D0836-7056-4D09-ADF3-A1C3ACAB0B3A}"/>
                </a:ext>
              </a:extLst>
            </p:cNvPr>
            <p:cNvSpPr txBox="1">
              <a:spLocks noChangeArrowheads="1"/>
            </p:cNvSpPr>
            <p:nvPr/>
          </p:nvSpPr>
          <p:spPr bwMode="auto">
            <a:xfrm>
              <a:off x="432" y="326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4431" name="Rectangle 47">
              <a:extLst>
                <a:ext uri="{FF2B5EF4-FFF2-40B4-BE49-F238E27FC236}">
                  <a16:creationId xmlns:a16="http://schemas.microsoft.com/office/drawing/2014/main" id="{FEFFDA11-2742-41AF-8354-D78B887DAA2C}"/>
                </a:ext>
              </a:extLst>
            </p:cNvPr>
            <p:cNvSpPr>
              <a:spLocks noChangeArrowheads="1"/>
            </p:cNvSpPr>
            <p:nvPr/>
          </p:nvSpPr>
          <p:spPr bwMode="auto">
            <a:xfrm>
              <a:off x="624" y="350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4432" name="Text Box 48">
              <a:extLst>
                <a:ext uri="{FF2B5EF4-FFF2-40B4-BE49-F238E27FC236}">
                  <a16:creationId xmlns:a16="http://schemas.microsoft.com/office/drawing/2014/main" id="{15F6618A-2ADE-4E2F-B786-00F130983FEA}"/>
                </a:ext>
              </a:extLst>
            </p:cNvPr>
            <p:cNvSpPr txBox="1">
              <a:spLocks noChangeArrowheads="1"/>
            </p:cNvSpPr>
            <p:nvPr/>
          </p:nvSpPr>
          <p:spPr bwMode="auto">
            <a:xfrm>
              <a:off x="432" y="355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4433" name="Line 49">
              <a:extLst>
                <a:ext uri="{FF2B5EF4-FFF2-40B4-BE49-F238E27FC236}">
                  <a16:creationId xmlns:a16="http://schemas.microsoft.com/office/drawing/2014/main" id="{252B5B64-0017-443A-932B-BDB00F8E747B}"/>
                </a:ext>
              </a:extLst>
            </p:cNvPr>
            <p:cNvSpPr>
              <a:spLocks noChangeShapeType="1"/>
            </p:cNvSpPr>
            <p:nvPr/>
          </p:nvSpPr>
          <p:spPr bwMode="auto">
            <a:xfrm>
              <a:off x="912" y="379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4" name="Line 50">
              <a:extLst>
                <a:ext uri="{FF2B5EF4-FFF2-40B4-BE49-F238E27FC236}">
                  <a16:creationId xmlns:a16="http://schemas.microsoft.com/office/drawing/2014/main" id="{10FC8632-6184-4BD2-A1B3-350433952931}"/>
                </a:ext>
              </a:extLst>
            </p:cNvPr>
            <p:cNvSpPr>
              <a:spLocks noChangeShapeType="1"/>
            </p:cNvSpPr>
            <p:nvPr/>
          </p:nvSpPr>
          <p:spPr bwMode="auto">
            <a:xfrm>
              <a:off x="321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5" name="Line 51">
              <a:extLst>
                <a:ext uri="{FF2B5EF4-FFF2-40B4-BE49-F238E27FC236}">
                  <a16:creationId xmlns:a16="http://schemas.microsoft.com/office/drawing/2014/main" id="{96B0C0F8-6580-4B12-8B13-982AF12BB287}"/>
                </a:ext>
              </a:extLst>
            </p:cNvPr>
            <p:cNvSpPr>
              <a:spLocks noChangeShapeType="1"/>
            </p:cNvSpPr>
            <p:nvPr/>
          </p:nvSpPr>
          <p:spPr bwMode="auto">
            <a:xfrm>
              <a:off x="292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6" name="Line 52">
              <a:extLst>
                <a:ext uri="{FF2B5EF4-FFF2-40B4-BE49-F238E27FC236}">
                  <a16:creationId xmlns:a16="http://schemas.microsoft.com/office/drawing/2014/main" id="{EC1687BE-A465-43A9-8AC0-582281BAD256}"/>
                </a:ext>
              </a:extLst>
            </p:cNvPr>
            <p:cNvSpPr>
              <a:spLocks noChangeShapeType="1"/>
            </p:cNvSpPr>
            <p:nvPr/>
          </p:nvSpPr>
          <p:spPr bwMode="auto">
            <a:xfrm>
              <a:off x="264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7" name="Line 53">
              <a:extLst>
                <a:ext uri="{FF2B5EF4-FFF2-40B4-BE49-F238E27FC236}">
                  <a16:creationId xmlns:a16="http://schemas.microsoft.com/office/drawing/2014/main" id="{81E5F74E-3530-4295-8240-1A0C1BE6046B}"/>
                </a:ext>
              </a:extLst>
            </p:cNvPr>
            <p:cNvSpPr>
              <a:spLocks noChangeShapeType="1"/>
            </p:cNvSpPr>
            <p:nvPr/>
          </p:nvSpPr>
          <p:spPr bwMode="auto">
            <a:xfrm>
              <a:off x="2352"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8" name="Line 54">
              <a:extLst>
                <a:ext uri="{FF2B5EF4-FFF2-40B4-BE49-F238E27FC236}">
                  <a16:creationId xmlns:a16="http://schemas.microsoft.com/office/drawing/2014/main" id="{C00ACC83-E827-4097-B534-6DDE877E8453}"/>
                </a:ext>
              </a:extLst>
            </p:cNvPr>
            <p:cNvSpPr>
              <a:spLocks noChangeShapeType="1"/>
            </p:cNvSpPr>
            <p:nvPr/>
          </p:nvSpPr>
          <p:spPr bwMode="auto">
            <a:xfrm>
              <a:off x="2064"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9" name="Line 55">
              <a:extLst>
                <a:ext uri="{FF2B5EF4-FFF2-40B4-BE49-F238E27FC236}">
                  <a16:creationId xmlns:a16="http://schemas.microsoft.com/office/drawing/2014/main" id="{E7A3CFFC-0549-4C04-9FD0-4346C72F8582}"/>
                </a:ext>
              </a:extLst>
            </p:cNvPr>
            <p:cNvSpPr>
              <a:spLocks noChangeShapeType="1"/>
            </p:cNvSpPr>
            <p:nvPr/>
          </p:nvSpPr>
          <p:spPr bwMode="auto">
            <a:xfrm>
              <a:off x="177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0" name="Line 56">
              <a:extLst>
                <a:ext uri="{FF2B5EF4-FFF2-40B4-BE49-F238E27FC236}">
                  <a16:creationId xmlns:a16="http://schemas.microsoft.com/office/drawing/2014/main" id="{9C3D8492-2D42-41FE-942C-41C606D12CE5}"/>
                </a:ext>
              </a:extLst>
            </p:cNvPr>
            <p:cNvSpPr>
              <a:spLocks noChangeShapeType="1"/>
            </p:cNvSpPr>
            <p:nvPr/>
          </p:nvSpPr>
          <p:spPr bwMode="auto">
            <a:xfrm>
              <a:off x="148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1" name="Line 57">
              <a:extLst>
                <a:ext uri="{FF2B5EF4-FFF2-40B4-BE49-F238E27FC236}">
                  <a16:creationId xmlns:a16="http://schemas.microsoft.com/office/drawing/2014/main" id="{4BEDECE2-872C-4364-A61C-31A8C80B3BBE}"/>
                </a:ext>
              </a:extLst>
            </p:cNvPr>
            <p:cNvSpPr>
              <a:spLocks noChangeShapeType="1"/>
            </p:cNvSpPr>
            <p:nvPr/>
          </p:nvSpPr>
          <p:spPr bwMode="auto">
            <a:xfrm>
              <a:off x="120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2" name="Line 58">
              <a:extLst>
                <a:ext uri="{FF2B5EF4-FFF2-40B4-BE49-F238E27FC236}">
                  <a16:creationId xmlns:a16="http://schemas.microsoft.com/office/drawing/2014/main" id="{5F3D4653-6AEE-4A2F-A7BC-40776E0E3505}"/>
                </a:ext>
              </a:extLst>
            </p:cNvPr>
            <p:cNvSpPr>
              <a:spLocks noChangeShapeType="1"/>
            </p:cNvSpPr>
            <p:nvPr/>
          </p:nvSpPr>
          <p:spPr bwMode="auto">
            <a:xfrm>
              <a:off x="912" y="350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3" name="Line 59">
              <a:extLst>
                <a:ext uri="{FF2B5EF4-FFF2-40B4-BE49-F238E27FC236}">
                  <a16:creationId xmlns:a16="http://schemas.microsoft.com/office/drawing/2014/main" id="{E156A916-42C0-4F2C-AC1E-2CC5935509DB}"/>
                </a:ext>
              </a:extLst>
            </p:cNvPr>
            <p:cNvSpPr>
              <a:spLocks noChangeShapeType="1"/>
            </p:cNvSpPr>
            <p:nvPr/>
          </p:nvSpPr>
          <p:spPr bwMode="auto">
            <a:xfrm>
              <a:off x="912" y="321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4" name="Line 60">
              <a:extLst>
                <a:ext uri="{FF2B5EF4-FFF2-40B4-BE49-F238E27FC236}">
                  <a16:creationId xmlns:a16="http://schemas.microsoft.com/office/drawing/2014/main" id="{F22CE1D7-544D-49DD-983D-0F898B5F695D}"/>
                </a:ext>
              </a:extLst>
            </p:cNvPr>
            <p:cNvSpPr>
              <a:spLocks noChangeShapeType="1"/>
            </p:cNvSpPr>
            <p:nvPr/>
          </p:nvSpPr>
          <p:spPr bwMode="auto">
            <a:xfrm>
              <a:off x="912" y="2928"/>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5" name="Line 61">
              <a:extLst>
                <a:ext uri="{FF2B5EF4-FFF2-40B4-BE49-F238E27FC236}">
                  <a16:creationId xmlns:a16="http://schemas.microsoft.com/office/drawing/2014/main" id="{9A52234B-E14E-4A5C-9B19-EB2C66DFE6F4}"/>
                </a:ext>
              </a:extLst>
            </p:cNvPr>
            <p:cNvSpPr>
              <a:spLocks noChangeShapeType="1"/>
            </p:cNvSpPr>
            <p:nvPr/>
          </p:nvSpPr>
          <p:spPr bwMode="auto">
            <a:xfrm>
              <a:off x="912" y="2640"/>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6" name="Line 62">
              <a:extLst>
                <a:ext uri="{FF2B5EF4-FFF2-40B4-BE49-F238E27FC236}">
                  <a16:creationId xmlns:a16="http://schemas.microsoft.com/office/drawing/2014/main" id="{B9A9C4CB-C8B7-4AAE-9B99-AA6A3A362241}"/>
                </a:ext>
              </a:extLst>
            </p:cNvPr>
            <p:cNvSpPr>
              <a:spLocks noChangeShapeType="1"/>
            </p:cNvSpPr>
            <p:nvPr/>
          </p:nvSpPr>
          <p:spPr bwMode="auto">
            <a:xfrm>
              <a:off x="912" y="235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7" name="Line 63">
              <a:extLst>
                <a:ext uri="{FF2B5EF4-FFF2-40B4-BE49-F238E27FC236}">
                  <a16:creationId xmlns:a16="http://schemas.microsoft.com/office/drawing/2014/main" id="{B9CFE006-D87B-4DE7-80F7-E68A1E1F6C63}"/>
                </a:ext>
              </a:extLst>
            </p:cNvPr>
            <p:cNvSpPr>
              <a:spLocks noChangeShapeType="1"/>
            </p:cNvSpPr>
            <p:nvPr/>
          </p:nvSpPr>
          <p:spPr bwMode="auto">
            <a:xfrm>
              <a:off x="912" y="206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8" name="Line 64">
              <a:extLst>
                <a:ext uri="{FF2B5EF4-FFF2-40B4-BE49-F238E27FC236}">
                  <a16:creationId xmlns:a16="http://schemas.microsoft.com/office/drawing/2014/main" id="{81AC94DB-70AD-4509-887B-B8266E206F85}"/>
                </a:ext>
              </a:extLst>
            </p:cNvPr>
            <p:cNvSpPr>
              <a:spLocks noChangeShapeType="1"/>
            </p:cNvSpPr>
            <p:nvPr/>
          </p:nvSpPr>
          <p:spPr bwMode="auto">
            <a:xfrm>
              <a:off x="912" y="177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9" name="Text Box 65">
              <a:extLst>
                <a:ext uri="{FF2B5EF4-FFF2-40B4-BE49-F238E27FC236}">
                  <a16:creationId xmlns:a16="http://schemas.microsoft.com/office/drawing/2014/main" id="{1F783EFE-0584-4F3D-8F1E-428D6E38092E}"/>
                </a:ext>
              </a:extLst>
            </p:cNvPr>
            <p:cNvSpPr txBox="1">
              <a:spLocks noChangeArrowheads="1"/>
            </p:cNvSpPr>
            <p:nvPr/>
          </p:nvSpPr>
          <p:spPr bwMode="auto">
            <a:xfrm>
              <a:off x="432" y="1200"/>
              <a:ext cx="5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a:effectLst>
                    <a:outerShdw blurRad="38100" dist="38100" dir="2700000" algn="tl">
                      <a:srgbClr val="000000"/>
                    </a:outerShdw>
                  </a:effectLst>
                </a:rPr>
                <a:t>array</a:t>
              </a:r>
            </a:p>
          </p:txBody>
        </p:sp>
        <p:sp>
          <p:nvSpPr>
            <p:cNvPr id="144450" name="Line 66">
              <a:extLst>
                <a:ext uri="{FF2B5EF4-FFF2-40B4-BE49-F238E27FC236}">
                  <a16:creationId xmlns:a16="http://schemas.microsoft.com/office/drawing/2014/main" id="{47E28C0B-128C-4557-AB7A-F2AD99D2ED35}"/>
                </a:ext>
              </a:extLst>
            </p:cNvPr>
            <p:cNvSpPr>
              <a:spLocks noChangeShapeType="1"/>
            </p:cNvSpPr>
            <p:nvPr/>
          </p:nvSpPr>
          <p:spPr bwMode="auto">
            <a:xfrm flipH="1" flipV="1">
              <a:off x="912" y="1488"/>
              <a:ext cx="2304"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4591" name="AutoShape 207">
            <a:extLst>
              <a:ext uri="{FF2B5EF4-FFF2-40B4-BE49-F238E27FC236}">
                <a16:creationId xmlns:a16="http://schemas.microsoft.com/office/drawing/2014/main" id="{9719F5C3-F2AD-455E-8369-DA066888EE58}"/>
              </a:ext>
            </a:extLst>
          </p:cNvPr>
          <p:cNvSpPr>
            <a:spLocks noChangeArrowheads="1"/>
          </p:cNvSpPr>
          <p:nvPr/>
        </p:nvSpPr>
        <p:spPr bwMode="auto">
          <a:xfrm>
            <a:off x="1978825" y="5754796"/>
            <a:ext cx="2516976" cy="995363"/>
          </a:xfrm>
          <a:prstGeom prst="wedgeRoundRectCallout">
            <a:avLst>
              <a:gd name="adj1" fmla="val 9856"/>
              <a:gd name="adj2" fmla="val -103289"/>
              <a:gd name="adj3" fmla="val 16667"/>
            </a:avLst>
          </a:prstGeom>
          <a:solidFill>
            <a:srgbClr val="003300"/>
          </a:solidFill>
          <a:ln w="9525" algn="ctr">
            <a:solidFill>
              <a:schemeClr val="tx1"/>
            </a:solidFill>
            <a:miter lim="800000"/>
            <a:headEnd/>
            <a:tailEnd/>
          </a:ln>
          <a:effectLst/>
        </p:spPr>
        <p:txBody>
          <a:bodyPr anchor="ctr"/>
          <a:lstStyle/>
          <a:p>
            <a:r>
              <a:rPr lang="ja-JP" altLang="en-US" sz="2400" i="0" dirty="0">
                <a:effectLst>
                  <a:outerShdw blurRad="38100" dist="38100" dir="2700000" algn="tl">
                    <a:srgbClr val="000000"/>
                  </a:outerShdw>
                </a:effectLst>
              </a:rPr>
              <a:t>各計算機は</a:t>
            </a:r>
            <a:endParaRPr lang="en-US" altLang="ja-JP" sz="2400" i="0" dirty="0">
              <a:effectLst>
                <a:outerShdw blurRad="38100" dist="38100" dir="2700000" algn="tl">
                  <a:srgbClr val="000000"/>
                </a:outerShdw>
              </a:effectLst>
            </a:endParaRPr>
          </a:p>
          <a:p>
            <a:r>
              <a:rPr lang="en-US" altLang="ja-JP" sz="2400" i="0" dirty="0">
                <a:effectLst>
                  <a:outerShdw blurRad="38100" dist="38100" dir="2700000" algn="tl">
                    <a:srgbClr val="000000"/>
                  </a:outerShdw>
                </a:effectLst>
              </a:rPr>
              <a:t>1</a:t>
            </a:r>
            <a:r>
              <a:rPr lang="ja-JP" altLang="en-US" sz="2400" i="0" dirty="0">
                <a:effectLst>
                  <a:outerShdw blurRad="38100" dist="38100" dir="2700000" algn="tl">
                    <a:srgbClr val="000000"/>
                  </a:outerShdw>
                </a:effectLst>
              </a:rPr>
              <a:t>つのマスを担当</a:t>
            </a:r>
          </a:p>
        </p:txBody>
      </p:sp>
      <p:sp>
        <p:nvSpPr>
          <p:cNvPr id="181" name="Oval 102">
            <a:extLst>
              <a:ext uri="{FF2B5EF4-FFF2-40B4-BE49-F238E27FC236}">
                <a16:creationId xmlns:a16="http://schemas.microsoft.com/office/drawing/2014/main" id="{669A3759-0BD3-4B5D-A29F-4EC5F541C08F}"/>
              </a:ext>
            </a:extLst>
          </p:cNvPr>
          <p:cNvSpPr>
            <a:spLocks noChangeArrowheads="1"/>
          </p:cNvSpPr>
          <p:nvPr/>
        </p:nvSpPr>
        <p:spPr bwMode="auto">
          <a:xfrm>
            <a:off x="6096003" y="243046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2" name="Oval 102">
            <a:extLst>
              <a:ext uri="{FF2B5EF4-FFF2-40B4-BE49-F238E27FC236}">
                <a16:creationId xmlns:a16="http://schemas.microsoft.com/office/drawing/2014/main" id="{67BE1749-FB0E-42B1-9FA9-DDA41E5F81E2}"/>
              </a:ext>
            </a:extLst>
          </p:cNvPr>
          <p:cNvSpPr>
            <a:spLocks noChangeArrowheads="1"/>
          </p:cNvSpPr>
          <p:nvPr/>
        </p:nvSpPr>
        <p:spPr bwMode="auto">
          <a:xfrm>
            <a:off x="6096003" y="2892927"/>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3" name="Oval 102">
            <a:extLst>
              <a:ext uri="{FF2B5EF4-FFF2-40B4-BE49-F238E27FC236}">
                <a16:creationId xmlns:a16="http://schemas.microsoft.com/office/drawing/2014/main" id="{4A68F83B-C340-41A2-A8CA-1805F54AC381}"/>
              </a:ext>
            </a:extLst>
          </p:cNvPr>
          <p:cNvSpPr>
            <a:spLocks noChangeArrowheads="1"/>
          </p:cNvSpPr>
          <p:nvPr/>
        </p:nvSpPr>
        <p:spPr bwMode="auto">
          <a:xfrm>
            <a:off x="6096003" y="3361703"/>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4" name="Oval 102">
            <a:extLst>
              <a:ext uri="{FF2B5EF4-FFF2-40B4-BE49-F238E27FC236}">
                <a16:creationId xmlns:a16="http://schemas.microsoft.com/office/drawing/2014/main" id="{AA21359F-0E11-4DD8-B068-C05CBBC90FC8}"/>
              </a:ext>
            </a:extLst>
          </p:cNvPr>
          <p:cNvSpPr>
            <a:spLocks noChangeArrowheads="1"/>
          </p:cNvSpPr>
          <p:nvPr/>
        </p:nvSpPr>
        <p:spPr bwMode="auto">
          <a:xfrm>
            <a:off x="6096003" y="38100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5" name="Oval 102">
            <a:extLst>
              <a:ext uri="{FF2B5EF4-FFF2-40B4-BE49-F238E27FC236}">
                <a16:creationId xmlns:a16="http://schemas.microsoft.com/office/drawing/2014/main" id="{35D78BD1-188F-4468-9841-FC5C2AB9DE47}"/>
              </a:ext>
            </a:extLst>
          </p:cNvPr>
          <p:cNvSpPr>
            <a:spLocks noChangeArrowheads="1"/>
          </p:cNvSpPr>
          <p:nvPr/>
        </p:nvSpPr>
        <p:spPr bwMode="auto">
          <a:xfrm>
            <a:off x="6096003" y="42672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6" name="Oval 102">
            <a:extLst>
              <a:ext uri="{FF2B5EF4-FFF2-40B4-BE49-F238E27FC236}">
                <a16:creationId xmlns:a16="http://schemas.microsoft.com/office/drawing/2014/main" id="{ECA4D68D-E005-4C48-968B-89520CB20F51}"/>
              </a:ext>
            </a:extLst>
          </p:cNvPr>
          <p:cNvSpPr>
            <a:spLocks noChangeArrowheads="1"/>
          </p:cNvSpPr>
          <p:nvPr/>
        </p:nvSpPr>
        <p:spPr bwMode="auto">
          <a:xfrm>
            <a:off x="6096003" y="47178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7" name="Oval 102">
            <a:extLst>
              <a:ext uri="{FF2B5EF4-FFF2-40B4-BE49-F238E27FC236}">
                <a16:creationId xmlns:a16="http://schemas.microsoft.com/office/drawing/2014/main" id="{1FD19800-A20A-4B86-991E-1087B194142E}"/>
              </a:ext>
            </a:extLst>
          </p:cNvPr>
          <p:cNvSpPr>
            <a:spLocks noChangeArrowheads="1"/>
          </p:cNvSpPr>
          <p:nvPr/>
        </p:nvSpPr>
        <p:spPr bwMode="auto">
          <a:xfrm>
            <a:off x="6091241" y="51750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8" name="Oval 102">
            <a:extLst>
              <a:ext uri="{FF2B5EF4-FFF2-40B4-BE49-F238E27FC236}">
                <a16:creationId xmlns:a16="http://schemas.microsoft.com/office/drawing/2014/main" id="{D50919D6-BB8B-4DA8-8AEB-014C088790FE}"/>
              </a:ext>
            </a:extLst>
          </p:cNvPr>
          <p:cNvSpPr>
            <a:spLocks noChangeArrowheads="1"/>
          </p:cNvSpPr>
          <p:nvPr/>
        </p:nvSpPr>
        <p:spPr bwMode="auto">
          <a:xfrm>
            <a:off x="6091241" y="56322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Tree>
    <p:extLst>
      <p:ext uri="{BB962C8B-B14F-4D97-AF65-F5344CB8AC3E}">
        <p14:creationId xmlns:p14="http://schemas.microsoft.com/office/powerpoint/2010/main" val="192475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4591"/>
                                        </p:tgtEl>
                                        <p:attrNameLst>
                                          <p:attrName>style.visibility</p:attrName>
                                        </p:attrNameLst>
                                      </p:cBhvr>
                                      <p:to>
                                        <p:strVal val="visible"/>
                                      </p:to>
                                    </p:set>
                                    <p:animEffect transition="in" filter="checkerboard(across)">
                                      <p:cBhvr>
                                        <p:cTn id="7" dur="500"/>
                                        <p:tgtEl>
                                          <p:spTgt spid="14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9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7771F50F-254C-4F02-B273-18AF6787759E}"/>
              </a:ext>
            </a:extLst>
          </p:cNvPr>
          <p:cNvSpPr>
            <a:spLocks noGrp="1" noRot="1" noChangeArrowheads="1"/>
          </p:cNvSpPr>
          <p:nvPr>
            <p:ph type="title"/>
          </p:nvPr>
        </p:nvSpPr>
        <p:spPr/>
        <p:txBody>
          <a:bodyPr/>
          <a:lstStyle/>
          <a:p>
            <a:r>
              <a:rPr lang="ja-JP" altLang="en-US"/>
              <a:t>最速最大値アルゴリズム</a:t>
            </a:r>
          </a:p>
        </p:txBody>
      </p:sp>
      <p:grpSp>
        <p:nvGrpSpPr>
          <p:cNvPr id="144387" name="Group 3">
            <a:extLst>
              <a:ext uri="{FF2B5EF4-FFF2-40B4-BE49-F238E27FC236}">
                <a16:creationId xmlns:a16="http://schemas.microsoft.com/office/drawing/2014/main" id="{6F5EDC3D-E629-46BB-843D-10A92F4A35B9}"/>
              </a:ext>
            </a:extLst>
          </p:cNvPr>
          <p:cNvGrpSpPr>
            <a:grpSpLocks/>
          </p:cNvGrpSpPr>
          <p:nvPr/>
        </p:nvGrpSpPr>
        <p:grpSpPr bwMode="auto">
          <a:xfrm>
            <a:off x="5791203" y="1905000"/>
            <a:ext cx="954088" cy="4114800"/>
            <a:chOff x="3648" y="1200"/>
            <a:chExt cx="601" cy="2592"/>
          </a:xfrm>
          <a:solidFill>
            <a:srgbClr val="000000"/>
          </a:solidFill>
        </p:grpSpPr>
        <p:sp>
          <p:nvSpPr>
            <p:cNvPr id="144388" name="Rectangle 4">
              <a:extLst>
                <a:ext uri="{FF2B5EF4-FFF2-40B4-BE49-F238E27FC236}">
                  <a16:creationId xmlns:a16="http://schemas.microsoft.com/office/drawing/2014/main" id="{5C764EEE-46A9-491D-8A25-CEB6072973E2}"/>
                </a:ext>
              </a:extLst>
            </p:cNvPr>
            <p:cNvSpPr>
              <a:spLocks noChangeArrowheads="1"/>
            </p:cNvSpPr>
            <p:nvPr/>
          </p:nvSpPr>
          <p:spPr bwMode="auto">
            <a:xfrm>
              <a:off x="3792" y="148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89" name="Rectangle 5">
              <a:extLst>
                <a:ext uri="{FF2B5EF4-FFF2-40B4-BE49-F238E27FC236}">
                  <a16:creationId xmlns:a16="http://schemas.microsoft.com/office/drawing/2014/main" id="{0E073FD7-382B-4402-B71B-6D4FA1FEA338}"/>
                </a:ext>
              </a:extLst>
            </p:cNvPr>
            <p:cNvSpPr>
              <a:spLocks noChangeArrowheads="1"/>
            </p:cNvSpPr>
            <p:nvPr/>
          </p:nvSpPr>
          <p:spPr bwMode="auto">
            <a:xfrm>
              <a:off x="3792" y="177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0" name="Rectangle 6">
              <a:extLst>
                <a:ext uri="{FF2B5EF4-FFF2-40B4-BE49-F238E27FC236}">
                  <a16:creationId xmlns:a16="http://schemas.microsoft.com/office/drawing/2014/main" id="{6219A089-E348-473F-9C52-02699773727C}"/>
                </a:ext>
              </a:extLst>
            </p:cNvPr>
            <p:cNvSpPr>
              <a:spLocks noChangeArrowheads="1"/>
            </p:cNvSpPr>
            <p:nvPr/>
          </p:nvSpPr>
          <p:spPr bwMode="auto">
            <a:xfrm>
              <a:off x="3792" y="206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1" name="Rectangle 7">
              <a:extLst>
                <a:ext uri="{FF2B5EF4-FFF2-40B4-BE49-F238E27FC236}">
                  <a16:creationId xmlns:a16="http://schemas.microsoft.com/office/drawing/2014/main" id="{FDB71AC6-A5D3-407A-B3DA-5BB40E490598}"/>
                </a:ext>
              </a:extLst>
            </p:cNvPr>
            <p:cNvSpPr>
              <a:spLocks noChangeArrowheads="1"/>
            </p:cNvSpPr>
            <p:nvPr/>
          </p:nvSpPr>
          <p:spPr bwMode="auto">
            <a:xfrm>
              <a:off x="3792" y="2352"/>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2" name="Rectangle 8">
              <a:extLst>
                <a:ext uri="{FF2B5EF4-FFF2-40B4-BE49-F238E27FC236}">
                  <a16:creationId xmlns:a16="http://schemas.microsoft.com/office/drawing/2014/main" id="{06EB8F58-A6AB-4348-8217-D3C36BA60038}"/>
                </a:ext>
              </a:extLst>
            </p:cNvPr>
            <p:cNvSpPr>
              <a:spLocks noChangeArrowheads="1"/>
            </p:cNvSpPr>
            <p:nvPr/>
          </p:nvSpPr>
          <p:spPr bwMode="auto">
            <a:xfrm>
              <a:off x="3792" y="2640"/>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3" name="Rectangle 9">
              <a:extLst>
                <a:ext uri="{FF2B5EF4-FFF2-40B4-BE49-F238E27FC236}">
                  <a16:creationId xmlns:a16="http://schemas.microsoft.com/office/drawing/2014/main" id="{49669BC9-4CE1-4B81-8F26-14B837F7E1FE}"/>
                </a:ext>
              </a:extLst>
            </p:cNvPr>
            <p:cNvSpPr>
              <a:spLocks noChangeArrowheads="1"/>
            </p:cNvSpPr>
            <p:nvPr/>
          </p:nvSpPr>
          <p:spPr bwMode="auto">
            <a:xfrm>
              <a:off x="3792" y="292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4" name="Rectangle 10">
              <a:extLst>
                <a:ext uri="{FF2B5EF4-FFF2-40B4-BE49-F238E27FC236}">
                  <a16:creationId xmlns:a16="http://schemas.microsoft.com/office/drawing/2014/main" id="{CF13D26B-C984-40F3-89CB-12E4518202C9}"/>
                </a:ext>
              </a:extLst>
            </p:cNvPr>
            <p:cNvSpPr>
              <a:spLocks noChangeArrowheads="1"/>
            </p:cNvSpPr>
            <p:nvPr/>
          </p:nvSpPr>
          <p:spPr bwMode="auto">
            <a:xfrm>
              <a:off x="3792" y="321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5" name="Rectangle 11">
              <a:extLst>
                <a:ext uri="{FF2B5EF4-FFF2-40B4-BE49-F238E27FC236}">
                  <a16:creationId xmlns:a16="http://schemas.microsoft.com/office/drawing/2014/main" id="{8AD56BE8-EF2F-49CB-94FA-11B339DD0A99}"/>
                </a:ext>
              </a:extLst>
            </p:cNvPr>
            <p:cNvSpPr>
              <a:spLocks noChangeArrowheads="1"/>
            </p:cNvSpPr>
            <p:nvPr/>
          </p:nvSpPr>
          <p:spPr bwMode="auto">
            <a:xfrm>
              <a:off x="3792" y="350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4396" name="Text Box 12">
              <a:extLst>
                <a:ext uri="{FF2B5EF4-FFF2-40B4-BE49-F238E27FC236}">
                  <a16:creationId xmlns:a16="http://schemas.microsoft.com/office/drawing/2014/main" id="{BADEC4F5-59F1-414A-93F2-5FC5DA298BC9}"/>
                </a:ext>
              </a:extLst>
            </p:cNvPr>
            <p:cNvSpPr txBox="1">
              <a:spLocks noChangeArrowheads="1"/>
            </p:cNvSpPr>
            <p:nvPr/>
          </p:nvSpPr>
          <p:spPr bwMode="auto">
            <a:xfrm>
              <a:off x="3648" y="1200"/>
              <a:ext cx="601" cy="29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err="1">
                  <a:effectLst>
                    <a:outerShdw blurRad="38100" dist="38100" dir="2700000" algn="tl">
                      <a:srgbClr val="000000"/>
                    </a:outerShdw>
                  </a:effectLst>
                </a:rPr>
                <a:t>isMax</a:t>
              </a:r>
              <a:endParaRPr lang="en-US" altLang="ja-JP" sz="2400" i="0" dirty="0">
                <a:effectLst>
                  <a:outerShdw blurRad="38100" dist="38100" dir="2700000" algn="tl">
                    <a:srgbClr val="000000"/>
                  </a:outerShdw>
                </a:effectLst>
              </a:endParaRPr>
            </a:p>
          </p:txBody>
        </p:sp>
      </p:grpSp>
      <p:grpSp>
        <p:nvGrpSpPr>
          <p:cNvPr id="144397" name="Group 13">
            <a:extLst>
              <a:ext uri="{FF2B5EF4-FFF2-40B4-BE49-F238E27FC236}">
                <a16:creationId xmlns:a16="http://schemas.microsoft.com/office/drawing/2014/main" id="{6073CF86-D95F-4FAF-BC26-D998015B6A03}"/>
              </a:ext>
            </a:extLst>
          </p:cNvPr>
          <p:cNvGrpSpPr>
            <a:grpSpLocks/>
          </p:cNvGrpSpPr>
          <p:nvPr/>
        </p:nvGrpSpPr>
        <p:grpSpPr bwMode="auto">
          <a:xfrm>
            <a:off x="7253293" y="3505200"/>
            <a:ext cx="687388" cy="914400"/>
            <a:chOff x="4569" y="2208"/>
            <a:chExt cx="433" cy="576"/>
          </a:xfrm>
        </p:grpSpPr>
        <p:sp>
          <p:nvSpPr>
            <p:cNvPr id="144398" name="Rectangle 14">
              <a:extLst>
                <a:ext uri="{FF2B5EF4-FFF2-40B4-BE49-F238E27FC236}">
                  <a16:creationId xmlns:a16="http://schemas.microsoft.com/office/drawing/2014/main" id="{FAD6CE3C-86BF-4CD7-B699-86ECE6AFCACA}"/>
                </a:ext>
              </a:extLst>
            </p:cNvPr>
            <p:cNvSpPr>
              <a:spLocks noChangeArrowheads="1"/>
            </p:cNvSpPr>
            <p:nvPr/>
          </p:nvSpPr>
          <p:spPr bwMode="auto">
            <a:xfrm>
              <a:off x="4656" y="2496"/>
              <a:ext cx="288" cy="288"/>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dirty="0">
                <a:effectLst>
                  <a:outerShdw blurRad="38100" dist="38100" dir="2700000" algn="tl">
                    <a:srgbClr val="000000"/>
                  </a:outerShdw>
                </a:effectLst>
              </a:endParaRPr>
            </a:p>
          </p:txBody>
        </p:sp>
        <p:sp>
          <p:nvSpPr>
            <p:cNvPr id="144399" name="Text Box 15">
              <a:extLst>
                <a:ext uri="{FF2B5EF4-FFF2-40B4-BE49-F238E27FC236}">
                  <a16:creationId xmlns:a16="http://schemas.microsoft.com/office/drawing/2014/main" id="{DF1A6BF1-C88D-44DA-8E5A-8BB5FB5DB366}"/>
                </a:ext>
              </a:extLst>
            </p:cNvPr>
            <p:cNvSpPr txBox="1">
              <a:spLocks noChangeArrowheads="1"/>
            </p:cNvSpPr>
            <p:nvPr/>
          </p:nvSpPr>
          <p:spPr bwMode="auto">
            <a:xfrm>
              <a:off x="4569" y="2208"/>
              <a:ext cx="433"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dirty="0">
                  <a:effectLst>
                    <a:outerShdw blurRad="38100" dist="38100" dir="2700000" algn="tl">
                      <a:srgbClr val="000000"/>
                    </a:outerShdw>
                  </a:effectLst>
                </a:rPr>
                <a:t>max</a:t>
              </a:r>
            </a:p>
          </p:txBody>
        </p:sp>
      </p:grpSp>
      <p:grpSp>
        <p:nvGrpSpPr>
          <p:cNvPr id="144400" name="Group 16">
            <a:extLst>
              <a:ext uri="{FF2B5EF4-FFF2-40B4-BE49-F238E27FC236}">
                <a16:creationId xmlns:a16="http://schemas.microsoft.com/office/drawing/2014/main" id="{049888CF-FCD4-4F3F-A8FC-301F13D83A1B}"/>
              </a:ext>
            </a:extLst>
          </p:cNvPr>
          <p:cNvGrpSpPr>
            <a:grpSpLocks/>
          </p:cNvGrpSpPr>
          <p:nvPr/>
        </p:nvGrpSpPr>
        <p:grpSpPr bwMode="auto">
          <a:xfrm>
            <a:off x="685800" y="1600200"/>
            <a:ext cx="4419600" cy="4419600"/>
            <a:chOff x="432" y="1008"/>
            <a:chExt cx="2784" cy="2784"/>
          </a:xfrm>
        </p:grpSpPr>
        <p:sp>
          <p:nvSpPr>
            <p:cNvPr id="144401" name="Rectangle 17">
              <a:extLst>
                <a:ext uri="{FF2B5EF4-FFF2-40B4-BE49-F238E27FC236}">
                  <a16:creationId xmlns:a16="http://schemas.microsoft.com/office/drawing/2014/main" id="{F5D3C538-8DAE-4E24-B74E-6FB224DF7884}"/>
                </a:ext>
              </a:extLst>
            </p:cNvPr>
            <p:cNvSpPr>
              <a:spLocks noChangeArrowheads="1"/>
            </p:cNvSpPr>
            <p:nvPr/>
          </p:nvSpPr>
          <p:spPr bwMode="auto">
            <a:xfrm>
              <a:off x="120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4402" name="Rectangle 18">
              <a:extLst>
                <a:ext uri="{FF2B5EF4-FFF2-40B4-BE49-F238E27FC236}">
                  <a16:creationId xmlns:a16="http://schemas.microsoft.com/office/drawing/2014/main" id="{DE9BE638-C43F-4F8D-91EC-8635D2F10DD2}"/>
                </a:ext>
              </a:extLst>
            </p:cNvPr>
            <p:cNvSpPr>
              <a:spLocks noChangeArrowheads="1"/>
            </p:cNvSpPr>
            <p:nvPr/>
          </p:nvSpPr>
          <p:spPr bwMode="auto">
            <a:xfrm>
              <a:off x="148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4403" name="Rectangle 19">
              <a:extLst>
                <a:ext uri="{FF2B5EF4-FFF2-40B4-BE49-F238E27FC236}">
                  <a16:creationId xmlns:a16="http://schemas.microsoft.com/office/drawing/2014/main" id="{5801B69E-54C9-42F5-B8DE-180FC90978DF}"/>
                </a:ext>
              </a:extLst>
            </p:cNvPr>
            <p:cNvSpPr>
              <a:spLocks noChangeArrowheads="1"/>
            </p:cNvSpPr>
            <p:nvPr/>
          </p:nvSpPr>
          <p:spPr bwMode="auto">
            <a:xfrm>
              <a:off x="1776"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4404" name="Rectangle 20">
              <a:extLst>
                <a:ext uri="{FF2B5EF4-FFF2-40B4-BE49-F238E27FC236}">
                  <a16:creationId xmlns:a16="http://schemas.microsoft.com/office/drawing/2014/main" id="{75D8E5B6-C321-47D3-80E4-B8739A62FB21}"/>
                </a:ext>
              </a:extLst>
            </p:cNvPr>
            <p:cNvSpPr>
              <a:spLocks noChangeArrowheads="1"/>
            </p:cNvSpPr>
            <p:nvPr/>
          </p:nvSpPr>
          <p:spPr bwMode="auto">
            <a:xfrm>
              <a:off x="2064"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4405" name="Rectangle 21">
              <a:extLst>
                <a:ext uri="{FF2B5EF4-FFF2-40B4-BE49-F238E27FC236}">
                  <a16:creationId xmlns:a16="http://schemas.microsoft.com/office/drawing/2014/main" id="{DCAEE973-5DAD-4636-AA07-7205BC24B433}"/>
                </a:ext>
              </a:extLst>
            </p:cNvPr>
            <p:cNvSpPr>
              <a:spLocks noChangeArrowheads="1"/>
            </p:cNvSpPr>
            <p:nvPr/>
          </p:nvSpPr>
          <p:spPr bwMode="auto">
            <a:xfrm>
              <a:off x="91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4406" name="Rectangle 22">
              <a:extLst>
                <a:ext uri="{FF2B5EF4-FFF2-40B4-BE49-F238E27FC236}">
                  <a16:creationId xmlns:a16="http://schemas.microsoft.com/office/drawing/2014/main" id="{E7B9E03C-F92D-4BF9-A187-DB0CDCD11AA6}"/>
                </a:ext>
              </a:extLst>
            </p:cNvPr>
            <p:cNvSpPr>
              <a:spLocks noChangeArrowheads="1"/>
            </p:cNvSpPr>
            <p:nvPr/>
          </p:nvSpPr>
          <p:spPr bwMode="auto">
            <a:xfrm>
              <a:off x="264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4407" name="Rectangle 23">
              <a:extLst>
                <a:ext uri="{FF2B5EF4-FFF2-40B4-BE49-F238E27FC236}">
                  <a16:creationId xmlns:a16="http://schemas.microsoft.com/office/drawing/2014/main" id="{0EB578FD-07AE-4ACC-AF85-BB7992C939B5}"/>
                </a:ext>
              </a:extLst>
            </p:cNvPr>
            <p:cNvSpPr>
              <a:spLocks noChangeArrowheads="1"/>
            </p:cNvSpPr>
            <p:nvPr/>
          </p:nvSpPr>
          <p:spPr bwMode="auto">
            <a:xfrm>
              <a:off x="292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4408" name="Rectangle 24">
              <a:extLst>
                <a:ext uri="{FF2B5EF4-FFF2-40B4-BE49-F238E27FC236}">
                  <a16:creationId xmlns:a16="http://schemas.microsoft.com/office/drawing/2014/main" id="{2D10FD5C-519B-49E6-9495-6513EAA15D68}"/>
                </a:ext>
              </a:extLst>
            </p:cNvPr>
            <p:cNvSpPr>
              <a:spLocks noChangeArrowheads="1"/>
            </p:cNvSpPr>
            <p:nvPr/>
          </p:nvSpPr>
          <p:spPr bwMode="auto">
            <a:xfrm>
              <a:off x="624" y="148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4409" name="Rectangle 25">
              <a:extLst>
                <a:ext uri="{FF2B5EF4-FFF2-40B4-BE49-F238E27FC236}">
                  <a16:creationId xmlns:a16="http://schemas.microsoft.com/office/drawing/2014/main" id="{7FECDB1B-7C40-43F1-B806-96A629131485}"/>
                </a:ext>
              </a:extLst>
            </p:cNvPr>
            <p:cNvSpPr>
              <a:spLocks noChangeArrowheads="1"/>
            </p:cNvSpPr>
            <p:nvPr/>
          </p:nvSpPr>
          <p:spPr bwMode="auto">
            <a:xfrm>
              <a:off x="235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4410" name="Text Box 26">
              <a:extLst>
                <a:ext uri="{FF2B5EF4-FFF2-40B4-BE49-F238E27FC236}">
                  <a16:creationId xmlns:a16="http://schemas.microsoft.com/office/drawing/2014/main" id="{36E450E0-3551-4602-AB7F-A138A938CCD0}"/>
                </a:ext>
              </a:extLst>
            </p:cNvPr>
            <p:cNvSpPr txBox="1">
              <a:spLocks noChangeArrowheads="1"/>
            </p:cNvSpPr>
            <p:nvPr/>
          </p:nvSpPr>
          <p:spPr bwMode="auto">
            <a:xfrm>
              <a:off x="960" y="1008"/>
              <a:ext cx="189"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4411" name="Text Box 27">
              <a:extLst>
                <a:ext uri="{FF2B5EF4-FFF2-40B4-BE49-F238E27FC236}">
                  <a16:creationId xmlns:a16="http://schemas.microsoft.com/office/drawing/2014/main" id="{17A022B6-B513-471D-8352-B130326965B3}"/>
                </a:ext>
              </a:extLst>
            </p:cNvPr>
            <p:cNvSpPr txBox="1">
              <a:spLocks noChangeArrowheads="1"/>
            </p:cNvSpPr>
            <p:nvPr/>
          </p:nvSpPr>
          <p:spPr bwMode="auto">
            <a:xfrm>
              <a:off x="124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4412" name="Text Box 28">
              <a:extLst>
                <a:ext uri="{FF2B5EF4-FFF2-40B4-BE49-F238E27FC236}">
                  <a16:creationId xmlns:a16="http://schemas.microsoft.com/office/drawing/2014/main" id="{CA90AAC6-E616-4038-A981-6701F8EE634F}"/>
                </a:ext>
              </a:extLst>
            </p:cNvPr>
            <p:cNvSpPr txBox="1">
              <a:spLocks noChangeArrowheads="1"/>
            </p:cNvSpPr>
            <p:nvPr/>
          </p:nvSpPr>
          <p:spPr bwMode="auto">
            <a:xfrm>
              <a:off x="153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4413" name="Text Box 29">
              <a:extLst>
                <a:ext uri="{FF2B5EF4-FFF2-40B4-BE49-F238E27FC236}">
                  <a16:creationId xmlns:a16="http://schemas.microsoft.com/office/drawing/2014/main" id="{1CFBD3EC-25CF-4B92-9812-496583207208}"/>
                </a:ext>
              </a:extLst>
            </p:cNvPr>
            <p:cNvSpPr txBox="1">
              <a:spLocks noChangeArrowheads="1"/>
            </p:cNvSpPr>
            <p:nvPr/>
          </p:nvSpPr>
          <p:spPr bwMode="auto">
            <a:xfrm>
              <a:off x="1824"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4414" name="Text Box 30">
              <a:extLst>
                <a:ext uri="{FF2B5EF4-FFF2-40B4-BE49-F238E27FC236}">
                  <a16:creationId xmlns:a16="http://schemas.microsoft.com/office/drawing/2014/main" id="{E8F1A7E0-8276-4E9A-AF22-08C2F0FDF14C}"/>
                </a:ext>
              </a:extLst>
            </p:cNvPr>
            <p:cNvSpPr txBox="1">
              <a:spLocks noChangeArrowheads="1"/>
            </p:cNvSpPr>
            <p:nvPr/>
          </p:nvSpPr>
          <p:spPr bwMode="auto">
            <a:xfrm>
              <a:off x="2112"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4415" name="Text Box 31">
              <a:extLst>
                <a:ext uri="{FF2B5EF4-FFF2-40B4-BE49-F238E27FC236}">
                  <a16:creationId xmlns:a16="http://schemas.microsoft.com/office/drawing/2014/main" id="{DFFD57A7-534E-480F-8597-3EAD27E4B68E}"/>
                </a:ext>
              </a:extLst>
            </p:cNvPr>
            <p:cNvSpPr txBox="1">
              <a:spLocks noChangeArrowheads="1"/>
            </p:cNvSpPr>
            <p:nvPr/>
          </p:nvSpPr>
          <p:spPr bwMode="auto">
            <a:xfrm>
              <a:off x="2400"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4416" name="Text Box 32">
              <a:extLst>
                <a:ext uri="{FF2B5EF4-FFF2-40B4-BE49-F238E27FC236}">
                  <a16:creationId xmlns:a16="http://schemas.microsoft.com/office/drawing/2014/main" id="{270B5EF3-3D86-4F4A-900C-B45017F6C0BE}"/>
                </a:ext>
              </a:extLst>
            </p:cNvPr>
            <p:cNvSpPr txBox="1">
              <a:spLocks noChangeArrowheads="1"/>
            </p:cNvSpPr>
            <p:nvPr/>
          </p:nvSpPr>
          <p:spPr bwMode="auto">
            <a:xfrm>
              <a:off x="268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4417" name="Text Box 33">
              <a:extLst>
                <a:ext uri="{FF2B5EF4-FFF2-40B4-BE49-F238E27FC236}">
                  <a16:creationId xmlns:a16="http://schemas.microsoft.com/office/drawing/2014/main" id="{34901F04-3D3F-404A-88F6-18256ACDECF5}"/>
                </a:ext>
              </a:extLst>
            </p:cNvPr>
            <p:cNvSpPr txBox="1">
              <a:spLocks noChangeArrowheads="1"/>
            </p:cNvSpPr>
            <p:nvPr/>
          </p:nvSpPr>
          <p:spPr bwMode="auto">
            <a:xfrm>
              <a:off x="297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4418" name="Text Box 34">
              <a:extLst>
                <a:ext uri="{FF2B5EF4-FFF2-40B4-BE49-F238E27FC236}">
                  <a16:creationId xmlns:a16="http://schemas.microsoft.com/office/drawing/2014/main" id="{B7692CAF-F8B9-4126-BF44-F22C96BB2662}"/>
                </a:ext>
              </a:extLst>
            </p:cNvPr>
            <p:cNvSpPr txBox="1">
              <a:spLocks noChangeArrowheads="1"/>
            </p:cNvSpPr>
            <p:nvPr/>
          </p:nvSpPr>
          <p:spPr bwMode="auto">
            <a:xfrm>
              <a:off x="432" y="153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4419" name="Rectangle 35">
              <a:extLst>
                <a:ext uri="{FF2B5EF4-FFF2-40B4-BE49-F238E27FC236}">
                  <a16:creationId xmlns:a16="http://schemas.microsoft.com/office/drawing/2014/main" id="{50760DEC-F7B6-4775-B066-5676F486A374}"/>
                </a:ext>
              </a:extLst>
            </p:cNvPr>
            <p:cNvSpPr>
              <a:spLocks noChangeArrowheads="1"/>
            </p:cNvSpPr>
            <p:nvPr/>
          </p:nvSpPr>
          <p:spPr bwMode="auto">
            <a:xfrm>
              <a:off x="624" y="177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4420" name="Text Box 36">
              <a:extLst>
                <a:ext uri="{FF2B5EF4-FFF2-40B4-BE49-F238E27FC236}">
                  <a16:creationId xmlns:a16="http://schemas.microsoft.com/office/drawing/2014/main" id="{CE0640C8-FFBF-49E8-8320-707396E03919}"/>
                </a:ext>
              </a:extLst>
            </p:cNvPr>
            <p:cNvSpPr txBox="1">
              <a:spLocks noChangeArrowheads="1"/>
            </p:cNvSpPr>
            <p:nvPr/>
          </p:nvSpPr>
          <p:spPr bwMode="auto">
            <a:xfrm>
              <a:off x="432" y="18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4421" name="Rectangle 37">
              <a:extLst>
                <a:ext uri="{FF2B5EF4-FFF2-40B4-BE49-F238E27FC236}">
                  <a16:creationId xmlns:a16="http://schemas.microsoft.com/office/drawing/2014/main" id="{7FA589CB-7D15-4563-ADF4-FDF95EE250A7}"/>
                </a:ext>
              </a:extLst>
            </p:cNvPr>
            <p:cNvSpPr>
              <a:spLocks noChangeArrowheads="1"/>
            </p:cNvSpPr>
            <p:nvPr/>
          </p:nvSpPr>
          <p:spPr bwMode="auto">
            <a:xfrm>
              <a:off x="624" y="206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4422" name="Text Box 38">
              <a:extLst>
                <a:ext uri="{FF2B5EF4-FFF2-40B4-BE49-F238E27FC236}">
                  <a16:creationId xmlns:a16="http://schemas.microsoft.com/office/drawing/2014/main" id="{4BAAE9AE-FCAC-4019-B2AB-7FB42222F101}"/>
                </a:ext>
              </a:extLst>
            </p:cNvPr>
            <p:cNvSpPr txBox="1">
              <a:spLocks noChangeArrowheads="1"/>
            </p:cNvSpPr>
            <p:nvPr/>
          </p:nvSpPr>
          <p:spPr bwMode="auto">
            <a:xfrm>
              <a:off x="432" y="211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4423" name="Rectangle 39">
              <a:extLst>
                <a:ext uri="{FF2B5EF4-FFF2-40B4-BE49-F238E27FC236}">
                  <a16:creationId xmlns:a16="http://schemas.microsoft.com/office/drawing/2014/main" id="{59A5A31F-3EF4-4A02-A5F5-68704F07CD35}"/>
                </a:ext>
              </a:extLst>
            </p:cNvPr>
            <p:cNvSpPr>
              <a:spLocks noChangeArrowheads="1"/>
            </p:cNvSpPr>
            <p:nvPr/>
          </p:nvSpPr>
          <p:spPr bwMode="auto">
            <a:xfrm>
              <a:off x="624" y="2352"/>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4424" name="Text Box 40">
              <a:extLst>
                <a:ext uri="{FF2B5EF4-FFF2-40B4-BE49-F238E27FC236}">
                  <a16:creationId xmlns:a16="http://schemas.microsoft.com/office/drawing/2014/main" id="{32F94790-0ED6-4173-9E7B-416A71B20638}"/>
                </a:ext>
              </a:extLst>
            </p:cNvPr>
            <p:cNvSpPr txBox="1">
              <a:spLocks noChangeArrowheads="1"/>
            </p:cNvSpPr>
            <p:nvPr/>
          </p:nvSpPr>
          <p:spPr bwMode="auto">
            <a:xfrm>
              <a:off x="432" y="2400"/>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4425" name="Rectangle 41">
              <a:extLst>
                <a:ext uri="{FF2B5EF4-FFF2-40B4-BE49-F238E27FC236}">
                  <a16:creationId xmlns:a16="http://schemas.microsoft.com/office/drawing/2014/main" id="{682897DB-A6F2-4169-9210-77E9D308BF4E}"/>
                </a:ext>
              </a:extLst>
            </p:cNvPr>
            <p:cNvSpPr>
              <a:spLocks noChangeArrowheads="1"/>
            </p:cNvSpPr>
            <p:nvPr/>
          </p:nvSpPr>
          <p:spPr bwMode="auto">
            <a:xfrm>
              <a:off x="624" y="264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4426" name="Text Box 42">
              <a:extLst>
                <a:ext uri="{FF2B5EF4-FFF2-40B4-BE49-F238E27FC236}">
                  <a16:creationId xmlns:a16="http://schemas.microsoft.com/office/drawing/2014/main" id="{138AFEB3-15CC-4168-A5A6-7E7BBBC4C042}"/>
                </a:ext>
              </a:extLst>
            </p:cNvPr>
            <p:cNvSpPr txBox="1">
              <a:spLocks noChangeArrowheads="1"/>
            </p:cNvSpPr>
            <p:nvPr/>
          </p:nvSpPr>
          <p:spPr bwMode="auto">
            <a:xfrm>
              <a:off x="432" y="268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4427" name="Rectangle 43">
              <a:extLst>
                <a:ext uri="{FF2B5EF4-FFF2-40B4-BE49-F238E27FC236}">
                  <a16:creationId xmlns:a16="http://schemas.microsoft.com/office/drawing/2014/main" id="{80866ECE-24DE-469F-9DDC-6E58F2EB7E23}"/>
                </a:ext>
              </a:extLst>
            </p:cNvPr>
            <p:cNvSpPr>
              <a:spLocks noChangeArrowheads="1"/>
            </p:cNvSpPr>
            <p:nvPr/>
          </p:nvSpPr>
          <p:spPr bwMode="auto">
            <a:xfrm>
              <a:off x="624" y="292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4428" name="Text Box 44">
              <a:extLst>
                <a:ext uri="{FF2B5EF4-FFF2-40B4-BE49-F238E27FC236}">
                  <a16:creationId xmlns:a16="http://schemas.microsoft.com/office/drawing/2014/main" id="{B37FD420-43D3-4C6F-829C-9F3E81CFEBE1}"/>
                </a:ext>
              </a:extLst>
            </p:cNvPr>
            <p:cNvSpPr txBox="1">
              <a:spLocks noChangeArrowheads="1"/>
            </p:cNvSpPr>
            <p:nvPr/>
          </p:nvSpPr>
          <p:spPr bwMode="auto">
            <a:xfrm>
              <a:off x="432" y="297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4429" name="Rectangle 45">
              <a:extLst>
                <a:ext uri="{FF2B5EF4-FFF2-40B4-BE49-F238E27FC236}">
                  <a16:creationId xmlns:a16="http://schemas.microsoft.com/office/drawing/2014/main" id="{A1F1738C-2850-407C-89D6-0952D91503D2}"/>
                </a:ext>
              </a:extLst>
            </p:cNvPr>
            <p:cNvSpPr>
              <a:spLocks noChangeArrowheads="1"/>
            </p:cNvSpPr>
            <p:nvPr/>
          </p:nvSpPr>
          <p:spPr bwMode="auto">
            <a:xfrm>
              <a:off x="624" y="321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4430" name="Text Box 46">
              <a:extLst>
                <a:ext uri="{FF2B5EF4-FFF2-40B4-BE49-F238E27FC236}">
                  <a16:creationId xmlns:a16="http://schemas.microsoft.com/office/drawing/2014/main" id="{D55D0836-7056-4D09-ADF3-A1C3ACAB0B3A}"/>
                </a:ext>
              </a:extLst>
            </p:cNvPr>
            <p:cNvSpPr txBox="1">
              <a:spLocks noChangeArrowheads="1"/>
            </p:cNvSpPr>
            <p:nvPr/>
          </p:nvSpPr>
          <p:spPr bwMode="auto">
            <a:xfrm>
              <a:off x="432" y="326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4431" name="Rectangle 47">
              <a:extLst>
                <a:ext uri="{FF2B5EF4-FFF2-40B4-BE49-F238E27FC236}">
                  <a16:creationId xmlns:a16="http://schemas.microsoft.com/office/drawing/2014/main" id="{FEFFDA11-2742-41AF-8354-D78B887DAA2C}"/>
                </a:ext>
              </a:extLst>
            </p:cNvPr>
            <p:cNvSpPr>
              <a:spLocks noChangeArrowheads="1"/>
            </p:cNvSpPr>
            <p:nvPr/>
          </p:nvSpPr>
          <p:spPr bwMode="auto">
            <a:xfrm>
              <a:off x="624" y="350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4432" name="Text Box 48">
              <a:extLst>
                <a:ext uri="{FF2B5EF4-FFF2-40B4-BE49-F238E27FC236}">
                  <a16:creationId xmlns:a16="http://schemas.microsoft.com/office/drawing/2014/main" id="{15F6618A-2ADE-4E2F-B786-00F130983FEA}"/>
                </a:ext>
              </a:extLst>
            </p:cNvPr>
            <p:cNvSpPr txBox="1">
              <a:spLocks noChangeArrowheads="1"/>
            </p:cNvSpPr>
            <p:nvPr/>
          </p:nvSpPr>
          <p:spPr bwMode="auto">
            <a:xfrm>
              <a:off x="432" y="355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4433" name="Line 49">
              <a:extLst>
                <a:ext uri="{FF2B5EF4-FFF2-40B4-BE49-F238E27FC236}">
                  <a16:creationId xmlns:a16="http://schemas.microsoft.com/office/drawing/2014/main" id="{252B5B64-0017-443A-932B-BDB00F8E747B}"/>
                </a:ext>
              </a:extLst>
            </p:cNvPr>
            <p:cNvSpPr>
              <a:spLocks noChangeShapeType="1"/>
            </p:cNvSpPr>
            <p:nvPr/>
          </p:nvSpPr>
          <p:spPr bwMode="auto">
            <a:xfrm>
              <a:off x="912" y="379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4" name="Line 50">
              <a:extLst>
                <a:ext uri="{FF2B5EF4-FFF2-40B4-BE49-F238E27FC236}">
                  <a16:creationId xmlns:a16="http://schemas.microsoft.com/office/drawing/2014/main" id="{10FC8632-6184-4BD2-A1B3-350433952931}"/>
                </a:ext>
              </a:extLst>
            </p:cNvPr>
            <p:cNvSpPr>
              <a:spLocks noChangeShapeType="1"/>
            </p:cNvSpPr>
            <p:nvPr/>
          </p:nvSpPr>
          <p:spPr bwMode="auto">
            <a:xfrm>
              <a:off x="321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5" name="Line 51">
              <a:extLst>
                <a:ext uri="{FF2B5EF4-FFF2-40B4-BE49-F238E27FC236}">
                  <a16:creationId xmlns:a16="http://schemas.microsoft.com/office/drawing/2014/main" id="{96B0C0F8-6580-4B12-8B13-982AF12BB287}"/>
                </a:ext>
              </a:extLst>
            </p:cNvPr>
            <p:cNvSpPr>
              <a:spLocks noChangeShapeType="1"/>
            </p:cNvSpPr>
            <p:nvPr/>
          </p:nvSpPr>
          <p:spPr bwMode="auto">
            <a:xfrm>
              <a:off x="292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6" name="Line 52">
              <a:extLst>
                <a:ext uri="{FF2B5EF4-FFF2-40B4-BE49-F238E27FC236}">
                  <a16:creationId xmlns:a16="http://schemas.microsoft.com/office/drawing/2014/main" id="{EC1687BE-A465-43A9-8AC0-582281BAD256}"/>
                </a:ext>
              </a:extLst>
            </p:cNvPr>
            <p:cNvSpPr>
              <a:spLocks noChangeShapeType="1"/>
            </p:cNvSpPr>
            <p:nvPr/>
          </p:nvSpPr>
          <p:spPr bwMode="auto">
            <a:xfrm>
              <a:off x="264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7" name="Line 53">
              <a:extLst>
                <a:ext uri="{FF2B5EF4-FFF2-40B4-BE49-F238E27FC236}">
                  <a16:creationId xmlns:a16="http://schemas.microsoft.com/office/drawing/2014/main" id="{81E5F74E-3530-4295-8240-1A0C1BE6046B}"/>
                </a:ext>
              </a:extLst>
            </p:cNvPr>
            <p:cNvSpPr>
              <a:spLocks noChangeShapeType="1"/>
            </p:cNvSpPr>
            <p:nvPr/>
          </p:nvSpPr>
          <p:spPr bwMode="auto">
            <a:xfrm>
              <a:off x="2352"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8" name="Line 54">
              <a:extLst>
                <a:ext uri="{FF2B5EF4-FFF2-40B4-BE49-F238E27FC236}">
                  <a16:creationId xmlns:a16="http://schemas.microsoft.com/office/drawing/2014/main" id="{C00ACC83-E827-4097-B534-6DDE877E8453}"/>
                </a:ext>
              </a:extLst>
            </p:cNvPr>
            <p:cNvSpPr>
              <a:spLocks noChangeShapeType="1"/>
            </p:cNvSpPr>
            <p:nvPr/>
          </p:nvSpPr>
          <p:spPr bwMode="auto">
            <a:xfrm>
              <a:off x="2064"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39" name="Line 55">
              <a:extLst>
                <a:ext uri="{FF2B5EF4-FFF2-40B4-BE49-F238E27FC236}">
                  <a16:creationId xmlns:a16="http://schemas.microsoft.com/office/drawing/2014/main" id="{E7A3CFFC-0549-4C04-9FD0-4346C72F8582}"/>
                </a:ext>
              </a:extLst>
            </p:cNvPr>
            <p:cNvSpPr>
              <a:spLocks noChangeShapeType="1"/>
            </p:cNvSpPr>
            <p:nvPr/>
          </p:nvSpPr>
          <p:spPr bwMode="auto">
            <a:xfrm>
              <a:off x="177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0" name="Line 56">
              <a:extLst>
                <a:ext uri="{FF2B5EF4-FFF2-40B4-BE49-F238E27FC236}">
                  <a16:creationId xmlns:a16="http://schemas.microsoft.com/office/drawing/2014/main" id="{9C3D8492-2D42-41FE-942C-41C606D12CE5}"/>
                </a:ext>
              </a:extLst>
            </p:cNvPr>
            <p:cNvSpPr>
              <a:spLocks noChangeShapeType="1"/>
            </p:cNvSpPr>
            <p:nvPr/>
          </p:nvSpPr>
          <p:spPr bwMode="auto">
            <a:xfrm>
              <a:off x="148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1" name="Line 57">
              <a:extLst>
                <a:ext uri="{FF2B5EF4-FFF2-40B4-BE49-F238E27FC236}">
                  <a16:creationId xmlns:a16="http://schemas.microsoft.com/office/drawing/2014/main" id="{4BEDECE2-872C-4364-A61C-31A8C80B3BBE}"/>
                </a:ext>
              </a:extLst>
            </p:cNvPr>
            <p:cNvSpPr>
              <a:spLocks noChangeShapeType="1"/>
            </p:cNvSpPr>
            <p:nvPr/>
          </p:nvSpPr>
          <p:spPr bwMode="auto">
            <a:xfrm>
              <a:off x="120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2" name="Line 58">
              <a:extLst>
                <a:ext uri="{FF2B5EF4-FFF2-40B4-BE49-F238E27FC236}">
                  <a16:creationId xmlns:a16="http://schemas.microsoft.com/office/drawing/2014/main" id="{5F3D4653-6AEE-4A2F-A7BC-40776E0E3505}"/>
                </a:ext>
              </a:extLst>
            </p:cNvPr>
            <p:cNvSpPr>
              <a:spLocks noChangeShapeType="1"/>
            </p:cNvSpPr>
            <p:nvPr/>
          </p:nvSpPr>
          <p:spPr bwMode="auto">
            <a:xfrm>
              <a:off x="912" y="350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3" name="Line 59">
              <a:extLst>
                <a:ext uri="{FF2B5EF4-FFF2-40B4-BE49-F238E27FC236}">
                  <a16:creationId xmlns:a16="http://schemas.microsoft.com/office/drawing/2014/main" id="{E156A916-42C0-4F2C-AC1E-2CC5935509DB}"/>
                </a:ext>
              </a:extLst>
            </p:cNvPr>
            <p:cNvSpPr>
              <a:spLocks noChangeShapeType="1"/>
            </p:cNvSpPr>
            <p:nvPr/>
          </p:nvSpPr>
          <p:spPr bwMode="auto">
            <a:xfrm>
              <a:off x="912" y="321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4" name="Line 60">
              <a:extLst>
                <a:ext uri="{FF2B5EF4-FFF2-40B4-BE49-F238E27FC236}">
                  <a16:creationId xmlns:a16="http://schemas.microsoft.com/office/drawing/2014/main" id="{F22CE1D7-544D-49DD-983D-0F898B5F695D}"/>
                </a:ext>
              </a:extLst>
            </p:cNvPr>
            <p:cNvSpPr>
              <a:spLocks noChangeShapeType="1"/>
            </p:cNvSpPr>
            <p:nvPr/>
          </p:nvSpPr>
          <p:spPr bwMode="auto">
            <a:xfrm>
              <a:off x="912" y="2928"/>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5" name="Line 61">
              <a:extLst>
                <a:ext uri="{FF2B5EF4-FFF2-40B4-BE49-F238E27FC236}">
                  <a16:creationId xmlns:a16="http://schemas.microsoft.com/office/drawing/2014/main" id="{9A52234B-E14E-4A5C-9B19-EB2C66DFE6F4}"/>
                </a:ext>
              </a:extLst>
            </p:cNvPr>
            <p:cNvSpPr>
              <a:spLocks noChangeShapeType="1"/>
            </p:cNvSpPr>
            <p:nvPr/>
          </p:nvSpPr>
          <p:spPr bwMode="auto">
            <a:xfrm>
              <a:off x="912" y="2640"/>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6" name="Line 62">
              <a:extLst>
                <a:ext uri="{FF2B5EF4-FFF2-40B4-BE49-F238E27FC236}">
                  <a16:creationId xmlns:a16="http://schemas.microsoft.com/office/drawing/2014/main" id="{B9A9C4CB-C8B7-4AAE-9B99-AA6A3A362241}"/>
                </a:ext>
              </a:extLst>
            </p:cNvPr>
            <p:cNvSpPr>
              <a:spLocks noChangeShapeType="1"/>
            </p:cNvSpPr>
            <p:nvPr/>
          </p:nvSpPr>
          <p:spPr bwMode="auto">
            <a:xfrm>
              <a:off x="912" y="235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7" name="Line 63">
              <a:extLst>
                <a:ext uri="{FF2B5EF4-FFF2-40B4-BE49-F238E27FC236}">
                  <a16:creationId xmlns:a16="http://schemas.microsoft.com/office/drawing/2014/main" id="{B9CFE006-D87B-4DE7-80F7-E68A1E1F6C63}"/>
                </a:ext>
              </a:extLst>
            </p:cNvPr>
            <p:cNvSpPr>
              <a:spLocks noChangeShapeType="1"/>
            </p:cNvSpPr>
            <p:nvPr/>
          </p:nvSpPr>
          <p:spPr bwMode="auto">
            <a:xfrm>
              <a:off x="912" y="206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8" name="Line 64">
              <a:extLst>
                <a:ext uri="{FF2B5EF4-FFF2-40B4-BE49-F238E27FC236}">
                  <a16:creationId xmlns:a16="http://schemas.microsoft.com/office/drawing/2014/main" id="{81AC94DB-70AD-4509-887B-B8266E206F85}"/>
                </a:ext>
              </a:extLst>
            </p:cNvPr>
            <p:cNvSpPr>
              <a:spLocks noChangeShapeType="1"/>
            </p:cNvSpPr>
            <p:nvPr/>
          </p:nvSpPr>
          <p:spPr bwMode="auto">
            <a:xfrm>
              <a:off x="912" y="177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49" name="Text Box 65">
              <a:extLst>
                <a:ext uri="{FF2B5EF4-FFF2-40B4-BE49-F238E27FC236}">
                  <a16:creationId xmlns:a16="http://schemas.microsoft.com/office/drawing/2014/main" id="{1F783EFE-0584-4F3D-8F1E-428D6E38092E}"/>
                </a:ext>
              </a:extLst>
            </p:cNvPr>
            <p:cNvSpPr txBox="1">
              <a:spLocks noChangeArrowheads="1"/>
            </p:cNvSpPr>
            <p:nvPr/>
          </p:nvSpPr>
          <p:spPr bwMode="auto">
            <a:xfrm>
              <a:off x="432" y="1200"/>
              <a:ext cx="5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a:effectLst>
                    <a:outerShdw blurRad="38100" dist="38100" dir="2700000" algn="tl">
                      <a:srgbClr val="000000"/>
                    </a:outerShdw>
                  </a:effectLst>
                </a:rPr>
                <a:t>array</a:t>
              </a:r>
            </a:p>
          </p:txBody>
        </p:sp>
        <p:sp>
          <p:nvSpPr>
            <p:cNvPr id="144450" name="Line 66">
              <a:extLst>
                <a:ext uri="{FF2B5EF4-FFF2-40B4-BE49-F238E27FC236}">
                  <a16:creationId xmlns:a16="http://schemas.microsoft.com/office/drawing/2014/main" id="{47E28C0B-128C-4557-AB7A-F2AD99D2ED35}"/>
                </a:ext>
              </a:extLst>
            </p:cNvPr>
            <p:cNvSpPr>
              <a:spLocks noChangeShapeType="1"/>
            </p:cNvSpPr>
            <p:nvPr/>
          </p:nvSpPr>
          <p:spPr bwMode="auto">
            <a:xfrm flipH="1" flipV="1">
              <a:off x="912" y="1488"/>
              <a:ext cx="2304"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51" name="Group 67">
            <a:extLst>
              <a:ext uri="{FF2B5EF4-FFF2-40B4-BE49-F238E27FC236}">
                <a16:creationId xmlns:a16="http://schemas.microsoft.com/office/drawing/2014/main" id="{8FC8BDA4-EE86-40E4-B1FA-434D41A24262}"/>
              </a:ext>
            </a:extLst>
          </p:cNvPr>
          <p:cNvGrpSpPr>
            <a:grpSpLocks/>
          </p:cNvGrpSpPr>
          <p:nvPr/>
        </p:nvGrpSpPr>
        <p:grpSpPr bwMode="auto">
          <a:xfrm>
            <a:off x="1524000" y="2438400"/>
            <a:ext cx="3505200" cy="3505200"/>
            <a:chOff x="960" y="1536"/>
            <a:chExt cx="2208" cy="2208"/>
          </a:xfrm>
        </p:grpSpPr>
        <p:grpSp>
          <p:nvGrpSpPr>
            <p:cNvPr id="144452" name="Group 68">
              <a:extLst>
                <a:ext uri="{FF2B5EF4-FFF2-40B4-BE49-F238E27FC236}">
                  <a16:creationId xmlns:a16="http://schemas.microsoft.com/office/drawing/2014/main" id="{B5AE91CE-E263-48BA-8B90-6B8B96C061A8}"/>
                </a:ext>
              </a:extLst>
            </p:cNvPr>
            <p:cNvGrpSpPr>
              <a:grpSpLocks/>
            </p:cNvGrpSpPr>
            <p:nvPr/>
          </p:nvGrpSpPr>
          <p:grpSpPr bwMode="auto">
            <a:xfrm>
              <a:off x="2112" y="1536"/>
              <a:ext cx="192" cy="192"/>
              <a:chOff x="576" y="4080"/>
              <a:chExt cx="192" cy="192"/>
            </a:xfrm>
          </p:grpSpPr>
          <p:sp>
            <p:nvSpPr>
              <p:cNvPr id="144453" name="Line 69">
                <a:extLst>
                  <a:ext uri="{FF2B5EF4-FFF2-40B4-BE49-F238E27FC236}">
                    <a16:creationId xmlns:a16="http://schemas.microsoft.com/office/drawing/2014/main" id="{9C66AD31-33D6-4714-ABCE-A68D8E89209E}"/>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54" name="Line 70">
                <a:extLst>
                  <a:ext uri="{FF2B5EF4-FFF2-40B4-BE49-F238E27FC236}">
                    <a16:creationId xmlns:a16="http://schemas.microsoft.com/office/drawing/2014/main" id="{94E2AAF3-7AE3-4826-87DA-161C6802ADC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55" name="Group 71">
              <a:extLst>
                <a:ext uri="{FF2B5EF4-FFF2-40B4-BE49-F238E27FC236}">
                  <a16:creationId xmlns:a16="http://schemas.microsoft.com/office/drawing/2014/main" id="{7F199F8F-E197-477E-B26A-2930191D2904}"/>
                </a:ext>
              </a:extLst>
            </p:cNvPr>
            <p:cNvGrpSpPr>
              <a:grpSpLocks/>
            </p:cNvGrpSpPr>
            <p:nvPr/>
          </p:nvGrpSpPr>
          <p:grpSpPr bwMode="auto">
            <a:xfrm>
              <a:off x="960" y="1824"/>
              <a:ext cx="192" cy="192"/>
              <a:chOff x="576" y="4080"/>
              <a:chExt cx="192" cy="192"/>
            </a:xfrm>
          </p:grpSpPr>
          <p:sp>
            <p:nvSpPr>
              <p:cNvPr id="144456" name="Line 72">
                <a:extLst>
                  <a:ext uri="{FF2B5EF4-FFF2-40B4-BE49-F238E27FC236}">
                    <a16:creationId xmlns:a16="http://schemas.microsoft.com/office/drawing/2014/main" id="{4181F3CA-9D54-4CBF-9D70-06A30F9DC55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57" name="Line 73">
                <a:extLst>
                  <a:ext uri="{FF2B5EF4-FFF2-40B4-BE49-F238E27FC236}">
                    <a16:creationId xmlns:a16="http://schemas.microsoft.com/office/drawing/2014/main" id="{080F0327-1ED6-4147-91D8-B6153E5F87E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58" name="Group 74">
              <a:extLst>
                <a:ext uri="{FF2B5EF4-FFF2-40B4-BE49-F238E27FC236}">
                  <a16:creationId xmlns:a16="http://schemas.microsoft.com/office/drawing/2014/main" id="{C65C38B9-C9B0-47C5-9D0D-1FACAC029AA7}"/>
                </a:ext>
              </a:extLst>
            </p:cNvPr>
            <p:cNvGrpSpPr>
              <a:grpSpLocks/>
            </p:cNvGrpSpPr>
            <p:nvPr/>
          </p:nvGrpSpPr>
          <p:grpSpPr bwMode="auto">
            <a:xfrm>
              <a:off x="1536" y="1824"/>
              <a:ext cx="192" cy="192"/>
              <a:chOff x="576" y="4080"/>
              <a:chExt cx="192" cy="192"/>
            </a:xfrm>
          </p:grpSpPr>
          <p:sp>
            <p:nvSpPr>
              <p:cNvPr id="144459" name="Line 75">
                <a:extLst>
                  <a:ext uri="{FF2B5EF4-FFF2-40B4-BE49-F238E27FC236}">
                    <a16:creationId xmlns:a16="http://schemas.microsoft.com/office/drawing/2014/main" id="{40B260A2-1AA4-4D01-B6FA-0E7A486C184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60" name="Line 76">
                <a:extLst>
                  <a:ext uri="{FF2B5EF4-FFF2-40B4-BE49-F238E27FC236}">
                    <a16:creationId xmlns:a16="http://schemas.microsoft.com/office/drawing/2014/main" id="{CD6C27DB-3A8E-49F6-B9D0-7FAF057DA53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61" name="Group 77">
              <a:extLst>
                <a:ext uri="{FF2B5EF4-FFF2-40B4-BE49-F238E27FC236}">
                  <a16:creationId xmlns:a16="http://schemas.microsoft.com/office/drawing/2014/main" id="{7F8EC2FD-F448-4366-A151-C12F50A9D7D9}"/>
                </a:ext>
              </a:extLst>
            </p:cNvPr>
            <p:cNvGrpSpPr>
              <a:grpSpLocks/>
            </p:cNvGrpSpPr>
            <p:nvPr/>
          </p:nvGrpSpPr>
          <p:grpSpPr bwMode="auto">
            <a:xfrm>
              <a:off x="1824" y="1824"/>
              <a:ext cx="192" cy="192"/>
              <a:chOff x="576" y="4080"/>
              <a:chExt cx="192" cy="192"/>
            </a:xfrm>
          </p:grpSpPr>
          <p:sp>
            <p:nvSpPr>
              <p:cNvPr id="144462" name="Line 78">
                <a:extLst>
                  <a:ext uri="{FF2B5EF4-FFF2-40B4-BE49-F238E27FC236}">
                    <a16:creationId xmlns:a16="http://schemas.microsoft.com/office/drawing/2014/main" id="{FF7D7104-DE4C-45E3-BE30-C3D04E51E38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63" name="Line 79">
                <a:extLst>
                  <a:ext uri="{FF2B5EF4-FFF2-40B4-BE49-F238E27FC236}">
                    <a16:creationId xmlns:a16="http://schemas.microsoft.com/office/drawing/2014/main" id="{683597FC-C5B1-4FDF-B066-ED9736164C19}"/>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64" name="Group 80">
              <a:extLst>
                <a:ext uri="{FF2B5EF4-FFF2-40B4-BE49-F238E27FC236}">
                  <a16:creationId xmlns:a16="http://schemas.microsoft.com/office/drawing/2014/main" id="{21F310CC-3504-4016-AC92-AA137CDFCB4D}"/>
                </a:ext>
              </a:extLst>
            </p:cNvPr>
            <p:cNvGrpSpPr>
              <a:grpSpLocks/>
            </p:cNvGrpSpPr>
            <p:nvPr/>
          </p:nvGrpSpPr>
          <p:grpSpPr bwMode="auto">
            <a:xfrm>
              <a:off x="2112" y="1824"/>
              <a:ext cx="192" cy="192"/>
              <a:chOff x="576" y="4080"/>
              <a:chExt cx="192" cy="192"/>
            </a:xfrm>
          </p:grpSpPr>
          <p:sp>
            <p:nvSpPr>
              <p:cNvPr id="144465" name="Line 81">
                <a:extLst>
                  <a:ext uri="{FF2B5EF4-FFF2-40B4-BE49-F238E27FC236}">
                    <a16:creationId xmlns:a16="http://schemas.microsoft.com/office/drawing/2014/main" id="{D8C04ECD-BE37-416A-8A7B-D9490A88764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66" name="Line 82">
                <a:extLst>
                  <a:ext uri="{FF2B5EF4-FFF2-40B4-BE49-F238E27FC236}">
                    <a16:creationId xmlns:a16="http://schemas.microsoft.com/office/drawing/2014/main" id="{973091E2-C3F1-49F0-B2D8-FCA2165B938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67" name="Group 83">
              <a:extLst>
                <a:ext uri="{FF2B5EF4-FFF2-40B4-BE49-F238E27FC236}">
                  <a16:creationId xmlns:a16="http://schemas.microsoft.com/office/drawing/2014/main" id="{35029050-9E6B-47A7-8848-C80B38372F81}"/>
                </a:ext>
              </a:extLst>
            </p:cNvPr>
            <p:cNvGrpSpPr>
              <a:grpSpLocks/>
            </p:cNvGrpSpPr>
            <p:nvPr/>
          </p:nvGrpSpPr>
          <p:grpSpPr bwMode="auto">
            <a:xfrm>
              <a:off x="2400" y="1824"/>
              <a:ext cx="192" cy="192"/>
              <a:chOff x="576" y="4080"/>
              <a:chExt cx="192" cy="192"/>
            </a:xfrm>
          </p:grpSpPr>
          <p:sp>
            <p:nvSpPr>
              <p:cNvPr id="144468" name="Line 84">
                <a:extLst>
                  <a:ext uri="{FF2B5EF4-FFF2-40B4-BE49-F238E27FC236}">
                    <a16:creationId xmlns:a16="http://schemas.microsoft.com/office/drawing/2014/main" id="{662A68F0-8050-462F-877D-E904B16D0EC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69" name="Line 85">
                <a:extLst>
                  <a:ext uri="{FF2B5EF4-FFF2-40B4-BE49-F238E27FC236}">
                    <a16:creationId xmlns:a16="http://schemas.microsoft.com/office/drawing/2014/main" id="{5BABBDED-CD42-4EA8-AC41-2311B17A96A9}"/>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70" name="Group 86">
              <a:extLst>
                <a:ext uri="{FF2B5EF4-FFF2-40B4-BE49-F238E27FC236}">
                  <a16:creationId xmlns:a16="http://schemas.microsoft.com/office/drawing/2014/main" id="{366C5F6C-5004-4C36-B948-214C39917EF8}"/>
                </a:ext>
              </a:extLst>
            </p:cNvPr>
            <p:cNvGrpSpPr>
              <a:grpSpLocks/>
            </p:cNvGrpSpPr>
            <p:nvPr/>
          </p:nvGrpSpPr>
          <p:grpSpPr bwMode="auto">
            <a:xfrm>
              <a:off x="2688" y="1824"/>
              <a:ext cx="192" cy="192"/>
              <a:chOff x="576" y="4080"/>
              <a:chExt cx="192" cy="192"/>
            </a:xfrm>
          </p:grpSpPr>
          <p:sp>
            <p:nvSpPr>
              <p:cNvPr id="144471" name="Line 87">
                <a:extLst>
                  <a:ext uri="{FF2B5EF4-FFF2-40B4-BE49-F238E27FC236}">
                    <a16:creationId xmlns:a16="http://schemas.microsoft.com/office/drawing/2014/main" id="{6FC11FD2-48A8-4F7C-9092-E3659CDA78C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72" name="Line 88">
                <a:extLst>
                  <a:ext uri="{FF2B5EF4-FFF2-40B4-BE49-F238E27FC236}">
                    <a16:creationId xmlns:a16="http://schemas.microsoft.com/office/drawing/2014/main" id="{DF4E62A2-0373-4ADC-8E0D-F0D622DE378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73" name="Group 89">
              <a:extLst>
                <a:ext uri="{FF2B5EF4-FFF2-40B4-BE49-F238E27FC236}">
                  <a16:creationId xmlns:a16="http://schemas.microsoft.com/office/drawing/2014/main" id="{3CB3F18B-6B7D-4006-858C-94CD5DDE6FB5}"/>
                </a:ext>
              </a:extLst>
            </p:cNvPr>
            <p:cNvGrpSpPr>
              <a:grpSpLocks/>
            </p:cNvGrpSpPr>
            <p:nvPr/>
          </p:nvGrpSpPr>
          <p:grpSpPr bwMode="auto">
            <a:xfrm>
              <a:off x="2976" y="1824"/>
              <a:ext cx="192" cy="192"/>
              <a:chOff x="576" y="4080"/>
              <a:chExt cx="192" cy="192"/>
            </a:xfrm>
          </p:grpSpPr>
          <p:sp>
            <p:nvSpPr>
              <p:cNvPr id="144474" name="Line 90">
                <a:extLst>
                  <a:ext uri="{FF2B5EF4-FFF2-40B4-BE49-F238E27FC236}">
                    <a16:creationId xmlns:a16="http://schemas.microsoft.com/office/drawing/2014/main" id="{F712F71A-8DA0-480D-859C-AC35BAC423E5}"/>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75" name="Line 91">
                <a:extLst>
                  <a:ext uri="{FF2B5EF4-FFF2-40B4-BE49-F238E27FC236}">
                    <a16:creationId xmlns:a16="http://schemas.microsoft.com/office/drawing/2014/main" id="{DA4C59F7-4FB0-45A3-BFF7-4E7E0B075CF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76" name="Group 92">
              <a:extLst>
                <a:ext uri="{FF2B5EF4-FFF2-40B4-BE49-F238E27FC236}">
                  <a16:creationId xmlns:a16="http://schemas.microsoft.com/office/drawing/2014/main" id="{C3A5BFE7-583F-4640-9517-C5D89702BC38}"/>
                </a:ext>
              </a:extLst>
            </p:cNvPr>
            <p:cNvGrpSpPr>
              <a:grpSpLocks/>
            </p:cNvGrpSpPr>
            <p:nvPr/>
          </p:nvGrpSpPr>
          <p:grpSpPr bwMode="auto">
            <a:xfrm>
              <a:off x="1824" y="2112"/>
              <a:ext cx="192" cy="192"/>
              <a:chOff x="576" y="4080"/>
              <a:chExt cx="192" cy="192"/>
            </a:xfrm>
          </p:grpSpPr>
          <p:sp>
            <p:nvSpPr>
              <p:cNvPr id="144477" name="Line 93">
                <a:extLst>
                  <a:ext uri="{FF2B5EF4-FFF2-40B4-BE49-F238E27FC236}">
                    <a16:creationId xmlns:a16="http://schemas.microsoft.com/office/drawing/2014/main" id="{AB77EC6A-3ABA-49DC-A5A5-8250C11AB29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78" name="Line 94">
                <a:extLst>
                  <a:ext uri="{FF2B5EF4-FFF2-40B4-BE49-F238E27FC236}">
                    <a16:creationId xmlns:a16="http://schemas.microsoft.com/office/drawing/2014/main" id="{C50E5040-9673-4AC0-BC76-BCC4E34A4EC9}"/>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79" name="Group 95">
              <a:extLst>
                <a:ext uri="{FF2B5EF4-FFF2-40B4-BE49-F238E27FC236}">
                  <a16:creationId xmlns:a16="http://schemas.microsoft.com/office/drawing/2014/main" id="{29149088-5C91-4C96-A88D-885E91A06F8F}"/>
                </a:ext>
              </a:extLst>
            </p:cNvPr>
            <p:cNvGrpSpPr>
              <a:grpSpLocks/>
            </p:cNvGrpSpPr>
            <p:nvPr/>
          </p:nvGrpSpPr>
          <p:grpSpPr bwMode="auto">
            <a:xfrm>
              <a:off x="960" y="2112"/>
              <a:ext cx="192" cy="192"/>
              <a:chOff x="576" y="4080"/>
              <a:chExt cx="192" cy="192"/>
            </a:xfrm>
          </p:grpSpPr>
          <p:sp>
            <p:nvSpPr>
              <p:cNvPr id="144480" name="Line 96">
                <a:extLst>
                  <a:ext uri="{FF2B5EF4-FFF2-40B4-BE49-F238E27FC236}">
                    <a16:creationId xmlns:a16="http://schemas.microsoft.com/office/drawing/2014/main" id="{E40D5E74-1A46-4259-A1FF-BBBD6DFC3BB5}"/>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81" name="Line 97">
                <a:extLst>
                  <a:ext uri="{FF2B5EF4-FFF2-40B4-BE49-F238E27FC236}">
                    <a16:creationId xmlns:a16="http://schemas.microsoft.com/office/drawing/2014/main" id="{2DA93102-6CA7-4EC9-B0F6-F36F81009CD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482" name="Group 98">
              <a:extLst>
                <a:ext uri="{FF2B5EF4-FFF2-40B4-BE49-F238E27FC236}">
                  <a16:creationId xmlns:a16="http://schemas.microsoft.com/office/drawing/2014/main" id="{E9B5A587-8A16-4108-8180-DEE04FFDAD3C}"/>
                </a:ext>
              </a:extLst>
            </p:cNvPr>
            <p:cNvGrpSpPr>
              <a:grpSpLocks/>
            </p:cNvGrpSpPr>
            <p:nvPr/>
          </p:nvGrpSpPr>
          <p:grpSpPr bwMode="auto">
            <a:xfrm>
              <a:off x="2976" y="1536"/>
              <a:ext cx="192" cy="192"/>
              <a:chOff x="576" y="4080"/>
              <a:chExt cx="192" cy="192"/>
            </a:xfrm>
          </p:grpSpPr>
          <p:sp>
            <p:nvSpPr>
              <p:cNvPr id="144483" name="Line 99">
                <a:extLst>
                  <a:ext uri="{FF2B5EF4-FFF2-40B4-BE49-F238E27FC236}">
                    <a16:creationId xmlns:a16="http://schemas.microsoft.com/office/drawing/2014/main" id="{29294E5A-F50B-40B8-BA7D-10D0F11D226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84" name="Line 100">
                <a:extLst>
                  <a:ext uri="{FF2B5EF4-FFF2-40B4-BE49-F238E27FC236}">
                    <a16:creationId xmlns:a16="http://schemas.microsoft.com/office/drawing/2014/main" id="{DB3339D8-8578-45D9-A774-B86162797E4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4485" name="Oval 101">
              <a:extLst>
                <a:ext uri="{FF2B5EF4-FFF2-40B4-BE49-F238E27FC236}">
                  <a16:creationId xmlns:a16="http://schemas.microsoft.com/office/drawing/2014/main" id="{AA0A6B0E-F1AD-4C36-9CFE-9CA343897B4F}"/>
                </a:ext>
              </a:extLst>
            </p:cNvPr>
            <p:cNvSpPr>
              <a:spLocks noChangeArrowheads="1"/>
            </p:cNvSpPr>
            <p:nvPr/>
          </p:nvSpPr>
          <p:spPr bwMode="auto">
            <a:xfrm>
              <a:off x="2400"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86" name="Oval 102">
              <a:extLst>
                <a:ext uri="{FF2B5EF4-FFF2-40B4-BE49-F238E27FC236}">
                  <a16:creationId xmlns:a16="http://schemas.microsoft.com/office/drawing/2014/main" id="{9AAAF159-E67B-4593-A816-99EA6B1C4464}"/>
                </a:ext>
              </a:extLst>
            </p:cNvPr>
            <p:cNvSpPr>
              <a:spLocks noChangeArrowheads="1"/>
            </p:cNvSpPr>
            <p:nvPr/>
          </p:nvSpPr>
          <p:spPr bwMode="auto">
            <a:xfrm>
              <a:off x="2688"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dirty="0"/>
            </a:p>
          </p:txBody>
        </p:sp>
        <p:sp>
          <p:nvSpPr>
            <p:cNvPr id="144487" name="Oval 103">
              <a:extLst>
                <a:ext uri="{FF2B5EF4-FFF2-40B4-BE49-F238E27FC236}">
                  <a16:creationId xmlns:a16="http://schemas.microsoft.com/office/drawing/2014/main" id="{A9DA4EB1-5F93-4953-8750-0036B4C6ABC0}"/>
                </a:ext>
              </a:extLst>
            </p:cNvPr>
            <p:cNvSpPr>
              <a:spLocks noChangeArrowheads="1"/>
            </p:cNvSpPr>
            <p:nvPr/>
          </p:nvSpPr>
          <p:spPr bwMode="auto">
            <a:xfrm>
              <a:off x="124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88" name="Oval 104">
              <a:extLst>
                <a:ext uri="{FF2B5EF4-FFF2-40B4-BE49-F238E27FC236}">
                  <a16:creationId xmlns:a16="http://schemas.microsoft.com/office/drawing/2014/main" id="{E47F9088-7F81-4A6D-B782-236AFA59D7BD}"/>
                </a:ext>
              </a:extLst>
            </p:cNvPr>
            <p:cNvSpPr>
              <a:spLocks noChangeArrowheads="1"/>
            </p:cNvSpPr>
            <p:nvPr/>
          </p:nvSpPr>
          <p:spPr bwMode="auto">
            <a:xfrm>
              <a:off x="2400"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89" name="Oval 105">
              <a:extLst>
                <a:ext uri="{FF2B5EF4-FFF2-40B4-BE49-F238E27FC236}">
                  <a16:creationId xmlns:a16="http://schemas.microsoft.com/office/drawing/2014/main" id="{8BF1BB4D-AB65-4D13-8CCF-050DF03E1F9C}"/>
                </a:ext>
              </a:extLst>
            </p:cNvPr>
            <p:cNvSpPr>
              <a:spLocks noChangeArrowheads="1"/>
            </p:cNvSpPr>
            <p:nvPr/>
          </p:nvSpPr>
          <p:spPr bwMode="auto">
            <a:xfrm>
              <a:off x="268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0" name="Oval 106">
              <a:extLst>
                <a:ext uri="{FF2B5EF4-FFF2-40B4-BE49-F238E27FC236}">
                  <a16:creationId xmlns:a16="http://schemas.microsoft.com/office/drawing/2014/main" id="{5F44D822-8A0F-4C3F-8F94-1BDAAF020E1A}"/>
                </a:ext>
              </a:extLst>
            </p:cNvPr>
            <p:cNvSpPr>
              <a:spLocks noChangeArrowheads="1"/>
            </p:cNvSpPr>
            <p:nvPr/>
          </p:nvSpPr>
          <p:spPr bwMode="auto">
            <a:xfrm>
              <a:off x="96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1" name="Oval 107">
              <a:extLst>
                <a:ext uri="{FF2B5EF4-FFF2-40B4-BE49-F238E27FC236}">
                  <a16:creationId xmlns:a16="http://schemas.microsoft.com/office/drawing/2014/main" id="{9711DCED-DAF9-4C90-8773-AF1085327964}"/>
                </a:ext>
              </a:extLst>
            </p:cNvPr>
            <p:cNvSpPr>
              <a:spLocks noChangeArrowheads="1"/>
            </p:cNvSpPr>
            <p:nvPr/>
          </p:nvSpPr>
          <p:spPr bwMode="auto">
            <a:xfrm>
              <a:off x="124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2" name="Oval 108">
              <a:extLst>
                <a:ext uri="{FF2B5EF4-FFF2-40B4-BE49-F238E27FC236}">
                  <a16:creationId xmlns:a16="http://schemas.microsoft.com/office/drawing/2014/main" id="{68EE626C-D1D4-43DF-A19B-BBD5F612A78C}"/>
                </a:ext>
              </a:extLst>
            </p:cNvPr>
            <p:cNvSpPr>
              <a:spLocks noChangeArrowheads="1"/>
            </p:cNvSpPr>
            <p:nvPr/>
          </p:nvSpPr>
          <p:spPr bwMode="auto">
            <a:xfrm>
              <a:off x="153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3" name="Oval 109">
              <a:extLst>
                <a:ext uri="{FF2B5EF4-FFF2-40B4-BE49-F238E27FC236}">
                  <a16:creationId xmlns:a16="http://schemas.microsoft.com/office/drawing/2014/main" id="{E5A89F72-E9BC-4C8D-8DD3-3BD5BC482A6B}"/>
                </a:ext>
              </a:extLst>
            </p:cNvPr>
            <p:cNvSpPr>
              <a:spLocks noChangeArrowheads="1"/>
            </p:cNvSpPr>
            <p:nvPr/>
          </p:nvSpPr>
          <p:spPr bwMode="auto">
            <a:xfrm>
              <a:off x="2112"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4" name="Oval 110">
              <a:extLst>
                <a:ext uri="{FF2B5EF4-FFF2-40B4-BE49-F238E27FC236}">
                  <a16:creationId xmlns:a16="http://schemas.microsoft.com/office/drawing/2014/main" id="{BC5F584D-8000-435E-81CA-40C0EDB009BA}"/>
                </a:ext>
              </a:extLst>
            </p:cNvPr>
            <p:cNvSpPr>
              <a:spLocks noChangeArrowheads="1"/>
            </p:cNvSpPr>
            <p:nvPr/>
          </p:nvSpPr>
          <p:spPr bwMode="auto">
            <a:xfrm>
              <a:off x="240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5" name="Oval 111">
              <a:extLst>
                <a:ext uri="{FF2B5EF4-FFF2-40B4-BE49-F238E27FC236}">
                  <a16:creationId xmlns:a16="http://schemas.microsoft.com/office/drawing/2014/main" id="{64BDB392-B1F3-4E91-8989-940165E6BBF6}"/>
                </a:ext>
              </a:extLst>
            </p:cNvPr>
            <p:cNvSpPr>
              <a:spLocks noChangeArrowheads="1"/>
            </p:cNvSpPr>
            <p:nvPr/>
          </p:nvSpPr>
          <p:spPr bwMode="auto">
            <a:xfrm>
              <a:off x="268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6" name="Oval 112">
              <a:extLst>
                <a:ext uri="{FF2B5EF4-FFF2-40B4-BE49-F238E27FC236}">
                  <a16:creationId xmlns:a16="http://schemas.microsoft.com/office/drawing/2014/main" id="{EFBAE994-DDDD-4073-97B5-E7DCAB768270}"/>
                </a:ext>
              </a:extLst>
            </p:cNvPr>
            <p:cNvSpPr>
              <a:spLocks noChangeArrowheads="1"/>
            </p:cNvSpPr>
            <p:nvPr/>
          </p:nvSpPr>
          <p:spPr bwMode="auto">
            <a:xfrm>
              <a:off x="297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7" name="Oval 113">
              <a:extLst>
                <a:ext uri="{FF2B5EF4-FFF2-40B4-BE49-F238E27FC236}">
                  <a16:creationId xmlns:a16="http://schemas.microsoft.com/office/drawing/2014/main" id="{3A3B483B-8BE0-495A-81B9-2B22DEBD594A}"/>
                </a:ext>
              </a:extLst>
            </p:cNvPr>
            <p:cNvSpPr>
              <a:spLocks noChangeArrowheads="1"/>
            </p:cNvSpPr>
            <p:nvPr/>
          </p:nvSpPr>
          <p:spPr bwMode="auto">
            <a:xfrm>
              <a:off x="96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8" name="Oval 114">
              <a:extLst>
                <a:ext uri="{FF2B5EF4-FFF2-40B4-BE49-F238E27FC236}">
                  <a16:creationId xmlns:a16="http://schemas.microsoft.com/office/drawing/2014/main" id="{4FCD69FA-20BC-4883-840E-15782999F831}"/>
                </a:ext>
              </a:extLst>
            </p:cNvPr>
            <p:cNvSpPr>
              <a:spLocks noChangeArrowheads="1"/>
            </p:cNvSpPr>
            <p:nvPr/>
          </p:nvSpPr>
          <p:spPr bwMode="auto">
            <a:xfrm>
              <a:off x="124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499" name="Oval 115">
              <a:extLst>
                <a:ext uri="{FF2B5EF4-FFF2-40B4-BE49-F238E27FC236}">
                  <a16:creationId xmlns:a16="http://schemas.microsoft.com/office/drawing/2014/main" id="{DD112AEA-4F7A-4D51-8338-9E736DB02E96}"/>
                </a:ext>
              </a:extLst>
            </p:cNvPr>
            <p:cNvSpPr>
              <a:spLocks noChangeArrowheads="1"/>
            </p:cNvSpPr>
            <p:nvPr/>
          </p:nvSpPr>
          <p:spPr bwMode="auto">
            <a:xfrm>
              <a:off x="153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0" name="Oval 116">
              <a:extLst>
                <a:ext uri="{FF2B5EF4-FFF2-40B4-BE49-F238E27FC236}">
                  <a16:creationId xmlns:a16="http://schemas.microsoft.com/office/drawing/2014/main" id="{3F92490D-DBA8-498C-95C5-D6B1507B3977}"/>
                </a:ext>
              </a:extLst>
            </p:cNvPr>
            <p:cNvSpPr>
              <a:spLocks noChangeArrowheads="1"/>
            </p:cNvSpPr>
            <p:nvPr/>
          </p:nvSpPr>
          <p:spPr bwMode="auto">
            <a:xfrm>
              <a:off x="240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1" name="Oval 117">
              <a:extLst>
                <a:ext uri="{FF2B5EF4-FFF2-40B4-BE49-F238E27FC236}">
                  <a16:creationId xmlns:a16="http://schemas.microsoft.com/office/drawing/2014/main" id="{AE2A2AD8-9658-4C6F-AE1F-BC972E4389DC}"/>
                </a:ext>
              </a:extLst>
            </p:cNvPr>
            <p:cNvSpPr>
              <a:spLocks noChangeArrowheads="1"/>
            </p:cNvSpPr>
            <p:nvPr/>
          </p:nvSpPr>
          <p:spPr bwMode="auto">
            <a:xfrm>
              <a:off x="268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2" name="Oval 118">
              <a:extLst>
                <a:ext uri="{FF2B5EF4-FFF2-40B4-BE49-F238E27FC236}">
                  <a16:creationId xmlns:a16="http://schemas.microsoft.com/office/drawing/2014/main" id="{CD641B45-49E0-4065-A9D3-F7506E5CB0C8}"/>
                </a:ext>
              </a:extLst>
            </p:cNvPr>
            <p:cNvSpPr>
              <a:spLocks noChangeArrowheads="1"/>
            </p:cNvSpPr>
            <p:nvPr/>
          </p:nvSpPr>
          <p:spPr bwMode="auto">
            <a:xfrm>
              <a:off x="297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3" name="Oval 119">
              <a:extLst>
                <a:ext uri="{FF2B5EF4-FFF2-40B4-BE49-F238E27FC236}">
                  <a16:creationId xmlns:a16="http://schemas.microsoft.com/office/drawing/2014/main" id="{1DCEC2C2-8ABA-4078-AC62-E43560E45C73}"/>
                </a:ext>
              </a:extLst>
            </p:cNvPr>
            <p:cNvSpPr>
              <a:spLocks noChangeArrowheads="1"/>
            </p:cNvSpPr>
            <p:nvPr/>
          </p:nvSpPr>
          <p:spPr bwMode="auto">
            <a:xfrm>
              <a:off x="1248" y="297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4" name="Oval 120">
              <a:extLst>
                <a:ext uri="{FF2B5EF4-FFF2-40B4-BE49-F238E27FC236}">
                  <a16:creationId xmlns:a16="http://schemas.microsoft.com/office/drawing/2014/main" id="{E53F8A87-3D0D-4581-B1DC-AEAAA2D5E9C9}"/>
                </a:ext>
              </a:extLst>
            </p:cNvPr>
            <p:cNvSpPr>
              <a:spLocks noChangeArrowheads="1"/>
            </p:cNvSpPr>
            <p:nvPr/>
          </p:nvSpPr>
          <p:spPr bwMode="auto">
            <a:xfrm>
              <a:off x="1248"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5" name="Oval 121">
              <a:extLst>
                <a:ext uri="{FF2B5EF4-FFF2-40B4-BE49-F238E27FC236}">
                  <a16:creationId xmlns:a16="http://schemas.microsoft.com/office/drawing/2014/main" id="{F0CD3C8C-0C25-4994-AD2D-E8FB1AFADDE4}"/>
                </a:ext>
              </a:extLst>
            </p:cNvPr>
            <p:cNvSpPr>
              <a:spLocks noChangeArrowheads="1"/>
            </p:cNvSpPr>
            <p:nvPr/>
          </p:nvSpPr>
          <p:spPr bwMode="auto">
            <a:xfrm>
              <a:off x="2400"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6" name="Oval 122">
              <a:extLst>
                <a:ext uri="{FF2B5EF4-FFF2-40B4-BE49-F238E27FC236}">
                  <a16:creationId xmlns:a16="http://schemas.microsoft.com/office/drawing/2014/main" id="{BBF20C98-3DEA-4D78-9B0C-6DAF16A69C7F}"/>
                </a:ext>
              </a:extLst>
            </p:cNvPr>
            <p:cNvSpPr>
              <a:spLocks noChangeArrowheads="1"/>
            </p:cNvSpPr>
            <p:nvPr/>
          </p:nvSpPr>
          <p:spPr bwMode="auto">
            <a:xfrm>
              <a:off x="96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7" name="Oval 123">
              <a:extLst>
                <a:ext uri="{FF2B5EF4-FFF2-40B4-BE49-F238E27FC236}">
                  <a16:creationId xmlns:a16="http://schemas.microsoft.com/office/drawing/2014/main" id="{1DCF7ED1-B3BB-4089-B100-52994BF8294C}"/>
                </a:ext>
              </a:extLst>
            </p:cNvPr>
            <p:cNvSpPr>
              <a:spLocks noChangeArrowheads="1"/>
            </p:cNvSpPr>
            <p:nvPr/>
          </p:nvSpPr>
          <p:spPr bwMode="auto">
            <a:xfrm>
              <a:off x="124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8" name="Oval 124">
              <a:extLst>
                <a:ext uri="{FF2B5EF4-FFF2-40B4-BE49-F238E27FC236}">
                  <a16:creationId xmlns:a16="http://schemas.microsoft.com/office/drawing/2014/main" id="{08418764-32BB-46D5-8F30-1AC7DE40B0A3}"/>
                </a:ext>
              </a:extLst>
            </p:cNvPr>
            <p:cNvSpPr>
              <a:spLocks noChangeArrowheads="1"/>
            </p:cNvSpPr>
            <p:nvPr/>
          </p:nvSpPr>
          <p:spPr bwMode="auto">
            <a:xfrm>
              <a:off x="1536"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09" name="Oval 125">
              <a:extLst>
                <a:ext uri="{FF2B5EF4-FFF2-40B4-BE49-F238E27FC236}">
                  <a16:creationId xmlns:a16="http://schemas.microsoft.com/office/drawing/2014/main" id="{9661B1D6-E7DE-416D-BB28-12800C6EE54B}"/>
                </a:ext>
              </a:extLst>
            </p:cNvPr>
            <p:cNvSpPr>
              <a:spLocks noChangeArrowheads="1"/>
            </p:cNvSpPr>
            <p:nvPr/>
          </p:nvSpPr>
          <p:spPr bwMode="auto">
            <a:xfrm>
              <a:off x="240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10" name="Oval 126">
              <a:extLst>
                <a:ext uri="{FF2B5EF4-FFF2-40B4-BE49-F238E27FC236}">
                  <a16:creationId xmlns:a16="http://schemas.microsoft.com/office/drawing/2014/main" id="{4E76B813-D2A3-4471-AA36-E6EF5EA99B7E}"/>
                </a:ext>
              </a:extLst>
            </p:cNvPr>
            <p:cNvSpPr>
              <a:spLocks noChangeArrowheads="1"/>
            </p:cNvSpPr>
            <p:nvPr/>
          </p:nvSpPr>
          <p:spPr bwMode="auto">
            <a:xfrm>
              <a:off x="268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144511" name="Group 127">
              <a:extLst>
                <a:ext uri="{FF2B5EF4-FFF2-40B4-BE49-F238E27FC236}">
                  <a16:creationId xmlns:a16="http://schemas.microsoft.com/office/drawing/2014/main" id="{8CBFA532-BFF3-4C4E-8005-A08457B6AA18}"/>
                </a:ext>
              </a:extLst>
            </p:cNvPr>
            <p:cNvGrpSpPr>
              <a:grpSpLocks/>
            </p:cNvGrpSpPr>
            <p:nvPr/>
          </p:nvGrpSpPr>
          <p:grpSpPr bwMode="auto">
            <a:xfrm>
              <a:off x="2112" y="2112"/>
              <a:ext cx="192" cy="192"/>
              <a:chOff x="576" y="4080"/>
              <a:chExt cx="192" cy="192"/>
            </a:xfrm>
          </p:grpSpPr>
          <p:sp>
            <p:nvSpPr>
              <p:cNvPr id="144512" name="Line 128">
                <a:extLst>
                  <a:ext uri="{FF2B5EF4-FFF2-40B4-BE49-F238E27FC236}">
                    <a16:creationId xmlns:a16="http://schemas.microsoft.com/office/drawing/2014/main" id="{2ABD22BD-FB0A-4C5D-8166-660319D364B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13" name="Line 129">
                <a:extLst>
                  <a:ext uri="{FF2B5EF4-FFF2-40B4-BE49-F238E27FC236}">
                    <a16:creationId xmlns:a16="http://schemas.microsoft.com/office/drawing/2014/main" id="{9D579777-CC6C-49C4-AE13-06D3B786381D}"/>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14" name="Group 130">
              <a:extLst>
                <a:ext uri="{FF2B5EF4-FFF2-40B4-BE49-F238E27FC236}">
                  <a16:creationId xmlns:a16="http://schemas.microsoft.com/office/drawing/2014/main" id="{0777BB54-08B5-463F-A8A3-076394A2F67C}"/>
                </a:ext>
              </a:extLst>
            </p:cNvPr>
            <p:cNvGrpSpPr>
              <a:grpSpLocks/>
            </p:cNvGrpSpPr>
            <p:nvPr/>
          </p:nvGrpSpPr>
          <p:grpSpPr bwMode="auto">
            <a:xfrm>
              <a:off x="2976" y="2112"/>
              <a:ext cx="192" cy="192"/>
              <a:chOff x="576" y="4080"/>
              <a:chExt cx="192" cy="192"/>
            </a:xfrm>
          </p:grpSpPr>
          <p:sp>
            <p:nvSpPr>
              <p:cNvPr id="144515" name="Line 131">
                <a:extLst>
                  <a:ext uri="{FF2B5EF4-FFF2-40B4-BE49-F238E27FC236}">
                    <a16:creationId xmlns:a16="http://schemas.microsoft.com/office/drawing/2014/main" id="{08F7228E-0D0C-421E-846E-AA586F4316C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16" name="Line 132">
                <a:extLst>
                  <a:ext uri="{FF2B5EF4-FFF2-40B4-BE49-F238E27FC236}">
                    <a16:creationId xmlns:a16="http://schemas.microsoft.com/office/drawing/2014/main" id="{00BEC168-0EB2-46B2-86FF-F6214927D42E}"/>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17" name="Group 133">
              <a:extLst>
                <a:ext uri="{FF2B5EF4-FFF2-40B4-BE49-F238E27FC236}">
                  <a16:creationId xmlns:a16="http://schemas.microsoft.com/office/drawing/2014/main" id="{5936982E-C738-4DB3-B486-EE021FE36A8A}"/>
                </a:ext>
              </a:extLst>
            </p:cNvPr>
            <p:cNvGrpSpPr>
              <a:grpSpLocks/>
            </p:cNvGrpSpPr>
            <p:nvPr/>
          </p:nvGrpSpPr>
          <p:grpSpPr bwMode="auto">
            <a:xfrm>
              <a:off x="1824" y="2688"/>
              <a:ext cx="192" cy="192"/>
              <a:chOff x="576" y="4080"/>
              <a:chExt cx="192" cy="192"/>
            </a:xfrm>
          </p:grpSpPr>
          <p:sp>
            <p:nvSpPr>
              <p:cNvPr id="144518" name="Line 134">
                <a:extLst>
                  <a:ext uri="{FF2B5EF4-FFF2-40B4-BE49-F238E27FC236}">
                    <a16:creationId xmlns:a16="http://schemas.microsoft.com/office/drawing/2014/main" id="{A28257FE-1B6C-4544-AECA-ECB5CB79026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19" name="Line 135">
                <a:extLst>
                  <a:ext uri="{FF2B5EF4-FFF2-40B4-BE49-F238E27FC236}">
                    <a16:creationId xmlns:a16="http://schemas.microsoft.com/office/drawing/2014/main" id="{A79A1F71-B1BD-4270-B40C-9CC25569D2E0}"/>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20" name="Group 136">
              <a:extLst>
                <a:ext uri="{FF2B5EF4-FFF2-40B4-BE49-F238E27FC236}">
                  <a16:creationId xmlns:a16="http://schemas.microsoft.com/office/drawing/2014/main" id="{99863F92-E361-4CAB-A3FA-8EC292408ACB}"/>
                </a:ext>
              </a:extLst>
            </p:cNvPr>
            <p:cNvGrpSpPr>
              <a:grpSpLocks/>
            </p:cNvGrpSpPr>
            <p:nvPr/>
          </p:nvGrpSpPr>
          <p:grpSpPr bwMode="auto">
            <a:xfrm>
              <a:off x="960" y="2976"/>
              <a:ext cx="192" cy="192"/>
              <a:chOff x="576" y="4080"/>
              <a:chExt cx="192" cy="192"/>
            </a:xfrm>
          </p:grpSpPr>
          <p:sp>
            <p:nvSpPr>
              <p:cNvPr id="144521" name="Line 137">
                <a:extLst>
                  <a:ext uri="{FF2B5EF4-FFF2-40B4-BE49-F238E27FC236}">
                    <a16:creationId xmlns:a16="http://schemas.microsoft.com/office/drawing/2014/main" id="{C3AEDE3F-D9B5-4957-B442-37302A127EA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22" name="Line 138">
                <a:extLst>
                  <a:ext uri="{FF2B5EF4-FFF2-40B4-BE49-F238E27FC236}">
                    <a16:creationId xmlns:a16="http://schemas.microsoft.com/office/drawing/2014/main" id="{E21FE42A-0053-4D47-B258-36FFD3DB7E24}"/>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23" name="Group 139">
              <a:extLst>
                <a:ext uri="{FF2B5EF4-FFF2-40B4-BE49-F238E27FC236}">
                  <a16:creationId xmlns:a16="http://schemas.microsoft.com/office/drawing/2014/main" id="{515F8104-288C-45DB-9920-E23F9001B3A5}"/>
                </a:ext>
              </a:extLst>
            </p:cNvPr>
            <p:cNvGrpSpPr>
              <a:grpSpLocks/>
            </p:cNvGrpSpPr>
            <p:nvPr/>
          </p:nvGrpSpPr>
          <p:grpSpPr bwMode="auto">
            <a:xfrm>
              <a:off x="1536" y="2976"/>
              <a:ext cx="192" cy="192"/>
              <a:chOff x="576" y="4080"/>
              <a:chExt cx="192" cy="192"/>
            </a:xfrm>
          </p:grpSpPr>
          <p:sp>
            <p:nvSpPr>
              <p:cNvPr id="144524" name="Line 140">
                <a:extLst>
                  <a:ext uri="{FF2B5EF4-FFF2-40B4-BE49-F238E27FC236}">
                    <a16:creationId xmlns:a16="http://schemas.microsoft.com/office/drawing/2014/main" id="{EDB36358-B8B6-44D4-B387-2AF845C00299}"/>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25" name="Line 141">
                <a:extLst>
                  <a:ext uri="{FF2B5EF4-FFF2-40B4-BE49-F238E27FC236}">
                    <a16:creationId xmlns:a16="http://schemas.microsoft.com/office/drawing/2014/main" id="{E6B150D0-C2A1-4900-8E95-1EAF216289C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26" name="Group 142">
              <a:extLst>
                <a:ext uri="{FF2B5EF4-FFF2-40B4-BE49-F238E27FC236}">
                  <a16:creationId xmlns:a16="http://schemas.microsoft.com/office/drawing/2014/main" id="{D1A6463B-FDE0-4FE6-B5DE-EF59D96B9F50}"/>
                </a:ext>
              </a:extLst>
            </p:cNvPr>
            <p:cNvGrpSpPr>
              <a:grpSpLocks/>
            </p:cNvGrpSpPr>
            <p:nvPr/>
          </p:nvGrpSpPr>
          <p:grpSpPr bwMode="auto">
            <a:xfrm>
              <a:off x="1824" y="2976"/>
              <a:ext cx="192" cy="192"/>
              <a:chOff x="576" y="4080"/>
              <a:chExt cx="192" cy="192"/>
            </a:xfrm>
          </p:grpSpPr>
          <p:sp>
            <p:nvSpPr>
              <p:cNvPr id="144527" name="Line 143">
                <a:extLst>
                  <a:ext uri="{FF2B5EF4-FFF2-40B4-BE49-F238E27FC236}">
                    <a16:creationId xmlns:a16="http://schemas.microsoft.com/office/drawing/2014/main" id="{1267B3D4-D211-43C3-9CC9-020CAEC86D32}"/>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28" name="Line 144">
                <a:extLst>
                  <a:ext uri="{FF2B5EF4-FFF2-40B4-BE49-F238E27FC236}">
                    <a16:creationId xmlns:a16="http://schemas.microsoft.com/office/drawing/2014/main" id="{D22812C6-C264-4DA9-9A86-B20B74CD9C20}"/>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29" name="Group 145">
              <a:extLst>
                <a:ext uri="{FF2B5EF4-FFF2-40B4-BE49-F238E27FC236}">
                  <a16:creationId xmlns:a16="http://schemas.microsoft.com/office/drawing/2014/main" id="{28D20B53-F25D-4E7B-8AA9-7363A7605A13}"/>
                </a:ext>
              </a:extLst>
            </p:cNvPr>
            <p:cNvGrpSpPr>
              <a:grpSpLocks/>
            </p:cNvGrpSpPr>
            <p:nvPr/>
          </p:nvGrpSpPr>
          <p:grpSpPr bwMode="auto">
            <a:xfrm>
              <a:off x="2112" y="2976"/>
              <a:ext cx="192" cy="192"/>
              <a:chOff x="576" y="4080"/>
              <a:chExt cx="192" cy="192"/>
            </a:xfrm>
          </p:grpSpPr>
          <p:sp>
            <p:nvSpPr>
              <p:cNvPr id="144530" name="Line 146">
                <a:extLst>
                  <a:ext uri="{FF2B5EF4-FFF2-40B4-BE49-F238E27FC236}">
                    <a16:creationId xmlns:a16="http://schemas.microsoft.com/office/drawing/2014/main" id="{453ECB73-3778-4303-8A15-B018B897F0D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31" name="Line 147">
                <a:extLst>
                  <a:ext uri="{FF2B5EF4-FFF2-40B4-BE49-F238E27FC236}">
                    <a16:creationId xmlns:a16="http://schemas.microsoft.com/office/drawing/2014/main" id="{7C607B4E-5F2F-4228-8422-5FB9D8172AB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32" name="Group 148">
              <a:extLst>
                <a:ext uri="{FF2B5EF4-FFF2-40B4-BE49-F238E27FC236}">
                  <a16:creationId xmlns:a16="http://schemas.microsoft.com/office/drawing/2014/main" id="{F0CA9A28-0788-4F88-87CD-9DCF9B25F9B5}"/>
                </a:ext>
              </a:extLst>
            </p:cNvPr>
            <p:cNvGrpSpPr>
              <a:grpSpLocks/>
            </p:cNvGrpSpPr>
            <p:nvPr/>
          </p:nvGrpSpPr>
          <p:grpSpPr bwMode="auto">
            <a:xfrm>
              <a:off x="2688" y="2976"/>
              <a:ext cx="192" cy="192"/>
              <a:chOff x="576" y="4080"/>
              <a:chExt cx="192" cy="192"/>
            </a:xfrm>
          </p:grpSpPr>
          <p:sp>
            <p:nvSpPr>
              <p:cNvPr id="144533" name="Line 149">
                <a:extLst>
                  <a:ext uri="{FF2B5EF4-FFF2-40B4-BE49-F238E27FC236}">
                    <a16:creationId xmlns:a16="http://schemas.microsoft.com/office/drawing/2014/main" id="{049B1005-87B7-4881-AEA0-E3BE52CDECCA}"/>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34" name="Line 150">
                <a:extLst>
                  <a:ext uri="{FF2B5EF4-FFF2-40B4-BE49-F238E27FC236}">
                    <a16:creationId xmlns:a16="http://schemas.microsoft.com/office/drawing/2014/main" id="{BE5198C7-012F-4FA4-BD54-51F05B61AE0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35" name="Group 151">
              <a:extLst>
                <a:ext uri="{FF2B5EF4-FFF2-40B4-BE49-F238E27FC236}">
                  <a16:creationId xmlns:a16="http://schemas.microsoft.com/office/drawing/2014/main" id="{3B775BCB-0591-4771-901D-3305C08BEC8A}"/>
                </a:ext>
              </a:extLst>
            </p:cNvPr>
            <p:cNvGrpSpPr>
              <a:grpSpLocks/>
            </p:cNvGrpSpPr>
            <p:nvPr/>
          </p:nvGrpSpPr>
          <p:grpSpPr bwMode="auto">
            <a:xfrm>
              <a:off x="2976" y="2976"/>
              <a:ext cx="192" cy="192"/>
              <a:chOff x="576" y="4080"/>
              <a:chExt cx="192" cy="192"/>
            </a:xfrm>
          </p:grpSpPr>
          <p:sp>
            <p:nvSpPr>
              <p:cNvPr id="144536" name="Line 152">
                <a:extLst>
                  <a:ext uri="{FF2B5EF4-FFF2-40B4-BE49-F238E27FC236}">
                    <a16:creationId xmlns:a16="http://schemas.microsoft.com/office/drawing/2014/main" id="{EF3CA2D4-0412-4A8B-9789-417686323B6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37" name="Line 153">
                <a:extLst>
                  <a:ext uri="{FF2B5EF4-FFF2-40B4-BE49-F238E27FC236}">
                    <a16:creationId xmlns:a16="http://schemas.microsoft.com/office/drawing/2014/main" id="{548F4A6A-FE48-48BB-ADD6-D6507C5E367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38" name="Group 154">
              <a:extLst>
                <a:ext uri="{FF2B5EF4-FFF2-40B4-BE49-F238E27FC236}">
                  <a16:creationId xmlns:a16="http://schemas.microsoft.com/office/drawing/2014/main" id="{FBA38294-D0C2-44AC-9DF5-317105E4D7AC}"/>
                </a:ext>
              </a:extLst>
            </p:cNvPr>
            <p:cNvGrpSpPr>
              <a:grpSpLocks/>
            </p:cNvGrpSpPr>
            <p:nvPr/>
          </p:nvGrpSpPr>
          <p:grpSpPr bwMode="auto">
            <a:xfrm>
              <a:off x="960" y="3264"/>
              <a:ext cx="192" cy="192"/>
              <a:chOff x="576" y="4080"/>
              <a:chExt cx="192" cy="192"/>
            </a:xfrm>
          </p:grpSpPr>
          <p:sp>
            <p:nvSpPr>
              <p:cNvPr id="144539" name="Line 155">
                <a:extLst>
                  <a:ext uri="{FF2B5EF4-FFF2-40B4-BE49-F238E27FC236}">
                    <a16:creationId xmlns:a16="http://schemas.microsoft.com/office/drawing/2014/main" id="{E23659E5-1129-41A0-A9B6-53BD9FA3BEA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40" name="Line 156">
                <a:extLst>
                  <a:ext uri="{FF2B5EF4-FFF2-40B4-BE49-F238E27FC236}">
                    <a16:creationId xmlns:a16="http://schemas.microsoft.com/office/drawing/2014/main" id="{750DBF88-1D11-4F2E-B3D6-A0BF060E7A9E}"/>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41" name="Group 157">
              <a:extLst>
                <a:ext uri="{FF2B5EF4-FFF2-40B4-BE49-F238E27FC236}">
                  <a16:creationId xmlns:a16="http://schemas.microsoft.com/office/drawing/2014/main" id="{B080A92E-ADF0-4278-A3B7-8A3AC5419BBC}"/>
                </a:ext>
              </a:extLst>
            </p:cNvPr>
            <p:cNvGrpSpPr>
              <a:grpSpLocks/>
            </p:cNvGrpSpPr>
            <p:nvPr/>
          </p:nvGrpSpPr>
          <p:grpSpPr bwMode="auto">
            <a:xfrm>
              <a:off x="1536" y="3264"/>
              <a:ext cx="192" cy="192"/>
              <a:chOff x="576" y="4080"/>
              <a:chExt cx="192" cy="192"/>
            </a:xfrm>
          </p:grpSpPr>
          <p:sp>
            <p:nvSpPr>
              <p:cNvPr id="144542" name="Line 158">
                <a:extLst>
                  <a:ext uri="{FF2B5EF4-FFF2-40B4-BE49-F238E27FC236}">
                    <a16:creationId xmlns:a16="http://schemas.microsoft.com/office/drawing/2014/main" id="{27DE2341-1595-4385-956F-5C0A3C7366DE}"/>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43" name="Line 159">
                <a:extLst>
                  <a:ext uri="{FF2B5EF4-FFF2-40B4-BE49-F238E27FC236}">
                    <a16:creationId xmlns:a16="http://schemas.microsoft.com/office/drawing/2014/main" id="{CF94C770-D222-4AE2-B310-3278801278A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44" name="Group 160">
              <a:extLst>
                <a:ext uri="{FF2B5EF4-FFF2-40B4-BE49-F238E27FC236}">
                  <a16:creationId xmlns:a16="http://schemas.microsoft.com/office/drawing/2014/main" id="{58C88AD3-0A97-4A1F-885A-004F574A1A49}"/>
                </a:ext>
              </a:extLst>
            </p:cNvPr>
            <p:cNvGrpSpPr>
              <a:grpSpLocks/>
            </p:cNvGrpSpPr>
            <p:nvPr/>
          </p:nvGrpSpPr>
          <p:grpSpPr bwMode="auto">
            <a:xfrm>
              <a:off x="1824" y="3264"/>
              <a:ext cx="192" cy="192"/>
              <a:chOff x="576" y="4080"/>
              <a:chExt cx="192" cy="192"/>
            </a:xfrm>
          </p:grpSpPr>
          <p:sp>
            <p:nvSpPr>
              <p:cNvPr id="144545" name="Line 161">
                <a:extLst>
                  <a:ext uri="{FF2B5EF4-FFF2-40B4-BE49-F238E27FC236}">
                    <a16:creationId xmlns:a16="http://schemas.microsoft.com/office/drawing/2014/main" id="{24055CFB-ECEF-4BFA-A6B3-92267F7765CF}"/>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46" name="Line 162">
                <a:extLst>
                  <a:ext uri="{FF2B5EF4-FFF2-40B4-BE49-F238E27FC236}">
                    <a16:creationId xmlns:a16="http://schemas.microsoft.com/office/drawing/2014/main" id="{0D64DC05-D068-49C7-9C9B-DBA55C73EE7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47" name="Group 163">
              <a:extLst>
                <a:ext uri="{FF2B5EF4-FFF2-40B4-BE49-F238E27FC236}">
                  <a16:creationId xmlns:a16="http://schemas.microsoft.com/office/drawing/2014/main" id="{6B9CE366-A1E4-4F23-95E1-7774D5BF0F22}"/>
                </a:ext>
              </a:extLst>
            </p:cNvPr>
            <p:cNvGrpSpPr>
              <a:grpSpLocks/>
            </p:cNvGrpSpPr>
            <p:nvPr/>
          </p:nvGrpSpPr>
          <p:grpSpPr bwMode="auto">
            <a:xfrm>
              <a:off x="2112" y="3264"/>
              <a:ext cx="192" cy="192"/>
              <a:chOff x="576" y="4080"/>
              <a:chExt cx="192" cy="192"/>
            </a:xfrm>
          </p:grpSpPr>
          <p:sp>
            <p:nvSpPr>
              <p:cNvPr id="144548" name="Line 164">
                <a:extLst>
                  <a:ext uri="{FF2B5EF4-FFF2-40B4-BE49-F238E27FC236}">
                    <a16:creationId xmlns:a16="http://schemas.microsoft.com/office/drawing/2014/main" id="{0B557467-266E-45F2-AB65-E1F52E15584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49" name="Line 165">
                <a:extLst>
                  <a:ext uri="{FF2B5EF4-FFF2-40B4-BE49-F238E27FC236}">
                    <a16:creationId xmlns:a16="http://schemas.microsoft.com/office/drawing/2014/main" id="{89E32EC5-8622-416A-B8D2-8A3DA33D6296}"/>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50" name="Group 166">
              <a:extLst>
                <a:ext uri="{FF2B5EF4-FFF2-40B4-BE49-F238E27FC236}">
                  <a16:creationId xmlns:a16="http://schemas.microsoft.com/office/drawing/2014/main" id="{D324F153-7C68-4B61-ACF1-36AB8D587D92}"/>
                </a:ext>
              </a:extLst>
            </p:cNvPr>
            <p:cNvGrpSpPr>
              <a:grpSpLocks/>
            </p:cNvGrpSpPr>
            <p:nvPr/>
          </p:nvGrpSpPr>
          <p:grpSpPr bwMode="auto">
            <a:xfrm>
              <a:off x="2976" y="3264"/>
              <a:ext cx="192" cy="192"/>
              <a:chOff x="576" y="4080"/>
              <a:chExt cx="192" cy="192"/>
            </a:xfrm>
          </p:grpSpPr>
          <p:sp>
            <p:nvSpPr>
              <p:cNvPr id="144551" name="Line 167">
                <a:extLst>
                  <a:ext uri="{FF2B5EF4-FFF2-40B4-BE49-F238E27FC236}">
                    <a16:creationId xmlns:a16="http://schemas.microsoft.com/office/drawing/2014/main" id="{ED64B1E1-176F-4AA6-B57E-172090F38CF6}"/>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52" name="Line 168">
                <a:extLst>
                  <a:ext uri="{FF2B5EF4-FFF2-40B4-BE49-F238E27FC236}">
                    <a16:creationId xmlns:a16="http://schemas.microsoft.com/office/drawing/2014/main" id="{EDE085D3-247E-4408-A258-ED0D735634D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53" name="Group 169">
              <a:extLst>
                <a:ext uri="{FF2B5EF4-FFF2-40B4-BE49-F238E27FC236}">
                  <a16:creationId xmlns:a16="http://schemas.microsoft.com/office/drawing/2014/main" id="{62C5D877-74D7-4206-91E5-2388EFD23EC0}"/>
                </a:ext>
              </a:extLst>
            </p:cNvPr>
            <p:cNvGrpSpPr>
              <a:grpSpLocks/>
            </p:cNvGrpSpPr>
            <p:nvPr/>
          </p:nvGrpSpPr>
          <p:grpSpPr bwMode="auto">
            <a:xfrm>
              <a:off x="1824" y="3552"/>
              <a:ext cx="192" cy="192"/>
              <a:chOff x="576" y="4080"/>
              <a:chExt cx="192" cy="192"/>
            </a:xfrm>
          </p:grpSpPr>
          <p:sp>
            <p:nvSpPr>
              <p:cNvPr id="144554" name="Line 170">
                <a:extLst>
                  <a:ext uri="{FF2B5EF4-FFF2-40B4-BE49-F238E27FC236}">
                    <a16:creationId xmlns:a16="http://schemas.microsoft.com/office/drawing/2014/main" id="{C6FAFC4C-EC95-4477-927D-54A7FAF68BA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55" name="Line 171">
                <a:extLst>
                  <a:ext uri="{FF2B5EF4-FFF2-40B4-BE49-F238E27FC236}">
                    <a16:creationId xmlns:a16="http://schemas.microsoft.com/office/drawing/2014/main" id="{274DF8AE-1A56-4963-893A-EC98473DF58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4556" name="Group 172">
              <a:extLst>
                <a:ext uri="{FF2B5EF4-FFF2-40B4-BE49-F238E27FC236}">
                  <a16:creationId xmlns:a16="http://schemas.microsoft.com/office/drawing/2014/main" id="{3414ED6D-A671-4506-9AFE-A86706B2411A}"/>
                </a:ext>
              </a:extLst>
            </p:cNvPr>
            <p:cNvGrpSpPr>
              <a:grpSpLocks/>
            </p:cNvGrpSpPr>
            <p:nvPr/>
          </p:nvGrpSpPr>
          <p:grpSpPr bwMode="auto">
            <a:xfrm>
              <a:off x="2112" y="3552"/>
              <a:ext cx="192" cy="192"/>
              <a:chOff x="576" y="4080"/>
              <a:chExt cx="192" cy="192"/>
            </a:xfrm>
          </p:grpSpPr>
          <p:sp>
            <p:nvSpPr>
              <p:cNvPr id="144557" name="Line 173">
                <a:extLst>
                  <a:ext uri="{FF2B5EF4-FFF2-40B4-BE49-F238E27FC236}">
                    <a16:creationId xmlns:a16="http://schemas.microsoft.com/office/drawing/2014/main" id="{CC2A0170-72E8-4D3D-BEB0-BAD728715D0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58" name="Line 174">
                <a:extLst>
                  <a:ext uri="{FF2B5EF4-FFF2-40B4-BE49-F238E27FC236}">
                    <a16:creationId xmlns:a16="http://schemas.microsoft.com/office/drawing/2014/main" id="{77246F47-E4EE-4BD4-97EA-563FDA15EEDD}"/>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grpSp>
        <p:nvGrpSpPr>
          <p:cNvPr id="144586" name="Group 202">
            <a:extLst>
              <a:ext uri="{FF2B5EF4-FFF2-40B4-BE49-F238E27FC236}">
                <a16:creationId xmlns:a16="http://schemas.microsoft.com/office/drawing/2014/main" id="{F24B9719-D573-4378-BEC8-A85053AFDF67}"/>
              </a:ext>
            </a:extLst>
          </p:cNvPr>
          <p:cNvGrpSpPr>
            <a:grpSpLocks/>
          </p:cNvGrpSpPr>
          <p:nvPr/>
        </p:nvGrpSpPr>
        <p:grpSpPr bwMode="auto">
          <a:xfrm>
            <a:off x="2895600" y="2438400"/>
            <a:ext cx="304800" cy="304800"/>
            <a:chOff x="4656" y="1872"/>
            <a:chExt cx="192" cy="192"/>
          </a:xfrm>
        </p:grpSpPr>
        <p:sp>
          <p:nvSpPr>
            <p:cNvPr id="144587" name="Line 203">
              <a:extLst>
                <a:ext uri="{FF2B5EF4-FFF2-40B4-BE49-F238E27FC236}">
                  <a16:creationId xmlns:a16="http://schemas.microsoft.com/office/drawing/2014/main" id="{89D8E302-CF22-4C3A-AA9C-9D249992DBDB}"/>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88" name="Line 204">
              <a:extLst>
                <a:ext uri="{FF2B5EF4-FFF2-40B4-BE49-F238E27FC236}">
                  <a16:creationId xmlns:a16="http://schemas.microsoft.com/office/drawing/2014/main" id="{BB383870-A0E9-4B0C-A288-43FC30A50B52}"/>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4589" name="Oval 205">
            <a:extLst>
              <a:ext uri="{FF2B5EF4-FFF2-40B4-BE49-F238E27FC236}">
                <a16:creationId xmlns:a16="http://schemas.microsoft.com/office/drawing/2014/main" id="{7BD59798-D116-4DAA-B0B8-7A5C919CF23C}"/>
              </a:ext>
            </a:extLst>
          </p:cNvPr>
          <p:cNvSpPr>
            <a:spLocks noChangeArrowheads="1"/>
          </p:cNvSpPr>
          <p:nvPr/>
        </p:nvSpPr>
        <p:spPr bwMode="auto">
          <a:xfrm>
            <a:off x="1981200" y="24384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4590" name="Oval 206">
            <a:extLst>
              <a:ext uri="{FF2B5EF4-FFF2-40B4-BE49-F238E27FC236}">
                <a16:creationId xmlns:a16="http://schemas.microsoft.com/office/drawing/2014/main" id="{D9693DB4-78FE-45E1-BE37-D30BA6617788}"/>
              </a:ext>
            </a:extLst>
          </p:cNvPr>
          <p:cNvSpPr>
            <a:spLocks noChangeArrowheads="1"/>
          </p:cNvSpPr>
          <p:nvPr/>
        </p:nvSpPr>
        <p:spPr bwMode="auto">
          <a:xfrm>
            <a:off x="2438400" y="24384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1" name="Oval 102">
            <a:extLst>
              <a:ext uri="{FF2B5EF4-FFF2-40B4-BE49-F238E27FC236}">
                <a16:creationId xmlns:a16="http://schemas.microsoft.com/office/drawing/2014/main" id="{669A3759-0BD3-4B5D-A29F-4EC5F541C08F}"/>
              </a:ext>
            </a:extLst>
          </p:cNvPr>
          <p:cNvSpPr>
            <a:spLocks noChangeArrowheads="1"/>
          </p:cNvSpPr>
          <p:nvPr/>
        </p:nvSpPr>
        <p:spPr bwMode="auto">
          <a:xfrm>
            <a:off x="6096003" y="243046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2" name="Oval 102">
            <a:extLst>
              <a:ext uri="{FF2B5EF4-FFF2-40B4-BE49-F238E27FC236}">
                <a16:creationId xmlns:a16="http://schemas.microsoft.com/office/drawing/2014/main" id="{67BE1749-FB0E-42B1-9FA9-DDA41E5F81E2}"/>
              </a:ext>
            </a:extLst>
          </p:cNvPr>
          <p:cNvSpPr>
            <a:spLocks noChangeArrowheads="1"/>
          </p:cNvSpPr>
          <p:nvPr/>
        </p:nvSpPr>
        <p:spPr bwMode="auto">
          <a:xfrm>
            <a:off x="6096003" y="2892927"/>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3" name="Oval 102">
            <a:extLst>
              <a:ext uri="{FF2B5EF4-FFF2-40B4-BE49-F238E27FC236}">
                <a16:creationId xmlns:a16="http://schemas.microsoft.com/office/drawing/2014/main" id="{4A68F83B-C340-41A2-A8CA-1805F54AC381}"/>
              </a:ext>
            </a:extLst>
          </p:cNvPr>
          <p:cNvSpPr>
            <a:spLocks noChangeArrowheads="1"/>
          </p:cNvSpPr>
          <p:nvPr/>
        </p:nvSpPr>
        <p:spPr bwMode="auto">
          <a:xfrm>
            <a:off x="6096003" y="3361703"/>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4" name="Oval 102">
            <a:extLst>
              <a:ext uri="{FF2B5EF4-FFF2-40B4-BE49-F238E27FC236}">
                <a16:creationId xmlns:a16="http://schemas.microsoft.com/office/drawing/2014/main" id="{AA21359F-0E11-4DD8-B068-C05CBBC90FC8}"/>
              </a:ext>
            </a:extLst>
          </p:cNvPr>
          <p:cNvSpPr>
            <a:spLocks noChangeArrowheads="1"/>
          </p:cNvSpPr>
          <p:nvPr/>
        </p:nvSpPr>
        <p:spPr bwMode="auto">
          <a:xfrm>
            <a:off x="6096003" y="38100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5" name="Oval 102">
            <a:extLst>
              <a:ext uri="{FF2B5EF4-FFF2-40B4-BE49-F238E27FC236}">
                <a16:creationId xmlns:a16="http://schemas.microsoft.com/office/drawing/2014/main" id="{35D78BD1-188F-4468-9841-FC5C2AB9DE47}"/>
              </a:ext>
            </a:extLst>
          </p:cNvPr>
          <p:cNvSpPr>
            <a:spLocks noChangeArrowheads="1"/>
          </p:cNvSpPr>
          <p:nvPr/>
        </p:nvSpPr>
        <p:spPr bwMode="auto">
          <a:xfrm>
            <a:off x="6096003" y="42672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6" name="Oval 102">
            <a:extLst>
              <a:ext uri="{FF2B5EF4-FFF2-40B4-BE49-F238E27FC236}">
                <a16:creationId xmlns:a16="http://schemas.microsoft.com/office/drawing/2014/main" id="{ECA4D68D-E005-4C48-968B-89520CB20F51}"/>
              </a:ext>
            </a:extLst>
          </p:cNvPr>
          <p:cNvSpPr>
            <a:spLocks noChangeArrowheads="1"/>
          </p:cNvSpPr>
          <p:nvPr/>
        </p:nvSpPr>
        <p:spPr bwMode="auto">
          <a:xfrm>
            <a:off x="6096003" y="47178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7" name="Oval 102">
            <a:extLst>
              <a:ext uri="{FF2B5EF4-FFF2-40B4-BE49-F238E27FC236}">
                <a16:creationId xmlns:a16="http://schemas.microsoft.com/office/drawing/2014/main" id="{1FD19800-A20A-4B86-991E-1087B194142E}"/>
              </a:ext>
            </a:extLst>
          </p:cNvPr>
          <p:cNvSpPr>
            <a:spLocks noChangeArrowheads="1"/>
          </p:cNvSpPr>
          <p:nvPr/>
        </p:nvSpPr>
        <p:spPr bwMode="auto">
          <a:xfrm>
            <a:off x="6091241" y="51750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8" name="Oval 102">
            <a:extLst>
              <a:ext uri="{FF2B5EF4-FFF2-40B4-BE49-F238E27FC236}">
                <a16:creationId xmlns:a16="http://schemas.microsoft.com/office/drawing/2014/main" id="{D50919D6-BB8B-4DA8-8AEB-014C088790FE}"/>
              </a:ext>
            </a:extLst>
          </p:cNvPr>
          <p:cNvSpPr>
            <a:spLocks noChangeArrowheads="1"/>
          </p:cNvSpPr>
          <p:nvPr/>
        </p:nvSpPr>
        <p:spPr bwMode="auto">
          <a:xfrm>
            <a:off x="6091241" y="56322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89" name="AutoShape 207">
            <a:extLst>
              <a:ext uri="{FF2B5EF4-FFF2-40B4-BE49-F238E27FC236}">
                <a16:creationId xmlns:a16="http://schemas.microsoft.com/office/drawing/2014/main" id="{77886633-6820-4A24-B92D-26F226C80EA8}"/>
              </a:ext>
            </a:extLst>
          </p:cNvPr>
          <p:cNvSpPr>
            <a:spLocks noChangeArrowheads="1"/>
          </p:cNvSpPr>
          <p:nvPr/>
        </p:nvSpPr>
        <p:spPr bwMode="auto">
          <a:xfrm>
            <a:off x="189312" y="477044"/>
            <a:ext cx="1487088" cy="995363"/>
          </a:xfrm>
          <a:prstGeom prst="wedgeRoundRectCallout">
            <a:avLst>
              <a:gd name="adj1" fmla="val 68548"/>
              <a:gd name="adj2" fmla="val 139802"/>
              <a:gd name="adj3" fmla="val 16667"/>
            </a:avLst>
          </a:prstGeom>
          <a:solidFill>
            <a:srgbClr val="003300"/>
          </a:solidFill>
          <a:ln w="9525" algn="ctr">
            <a:solidFill>
              <a:schemeClr val="tx1"/>
            </a:solidFill>
            <a:miter lim="800000"/>
            <a:headEnd/>
            <a:tailEnd/>
          </a:ln>
          <a:effectLst/>
        </p:spPr>
        <p:txBody>
          <a:bodyPr anchor="ctr"/>
          <a:lstStyle/>
          <a:p>
            <a:r>
              <a:rPr lang="ja-JP" altLang="en-US" sz="2400" i="0" dirty="0">
                <a:effectLst>
                  <a:outerShdw blurRad="38100" dist="38100" dir="2700000" algn="tl">
                    <a:srgbClr val="000000"/>
                  </a:outerShdw>
                </a:effectLst>
              </a:rPr>
              <a:t>上と左を</a:t>
            </a:r>
            <a:endParaRPr lang="en-US" altLang="ja-JP" sz="2400" i="0" dirty="0">
              <a:effectLst>
                <a:outerShdw blurRad="38100" dist="38100" dir="2700000" algn="tl">
                  <a:srgbClr val="000000"/>
                </a:outerShdw>
              </a:effectLst>
            </a:endParaRPr>
          </a:p>
          <a:p>
            <a:r>
              <a:rPr lang="ja-JP" altLang="en-US" sz="2400" i="0" dirty="0">
                <a:effectLst>
                  <a:outerShdw blurRad="38100" dist="38100" dir="2700000" algn="tl">
                    <a:srgbClr val="000000"/>
                  </a:outerShdw>
                </a:effectLst>
              </a:rPr>
              <a:t>比較</a:t>
            </a:r>
            <a:endParaRPr lang="en-US" altLang="ja-JP" sz="2400" i="0" dirty="0">
              <a:effectLst>
                <a:outerShdw blurRad="38100" dist="38100" dir="2700000" algn="tl">
                  <a:srgbClr val="000000"/>
                </a:outerShdw>
              </a:effectLst>
            </a:endParaRPr>
          </a:p>
        </p:txBody>
      </p:sp>
      <p:sp>
        <p:nvSpPr>
          <p:cNvPr id="190" name="Oval 102">
            <a:extLst>
              <a:ext uri="{FF2B5EF4-FFF2-40B4-BE49-F238E27FC236}">
                <a16:creationId xmlns:a16="http://schemas.microsoft.com/office/drawing/2014/main" id="{1B920814-8BE1-4733-AC8F-EB42A89D04D0}"/>
              </a:ext>
            </a:extLst>
          </p:cNvPr>
          <p:cNvSpPr>
            <a:spLocks noChangeArrowheads="1"/>
          </p:cNvSpPr>
          <p:nvPr/>
        </p:nvSpPr>
        <p:spPr bwMode="auto">
          <a:xfrm>
            <a:off x="718479" y="633571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dirty="0"/>
          </a:p>
        </p:txBody>
      </p:sp>
      <p:sp>
        <p:nvSpPr>
          <p:cNvPr id="2" name="テキスト ボックス 1">
            <a:extLst>
              <a:ext uri="{FF2B5EF4-FFF2-40B4-BE49-F238E27FC236}">
                <a16:creationId xmlns:a16="http://schemas.microsoft.com/office/drawing/2014/main" id="{AB73BBA1-6B24-4C43-AB1C-1428447A90DD}"/>
              </a:ext>
            </a:extLst>
          </p:cNvPr>
          <p:cNvSpPr txBox="1"/>
          <p:nvPr/>
        </p:nvSpPr>
        <p:spPr>
          <a:xfrm>
            <a:off x="1066800" y="6215390"/>
            <a:ext cx="1904689" cy="523220"/>
          </a:xfrm>
          <a:prstGeom prst="rect">
            <a:avLst/>
          </a:prstGeom>
          <a:noFill/>
        </p:spPr>
        <p:txBody>
          <a:bodyPr wrap="none" rtlCol="0">
            <a:spAutoFit/>
          </a:bodyPr>
          <a:lstStyle/>
          <a:p>
            <a:pPr algn="l"/>
            <a:r>
              <a:rPr kumimoji="1" lang="ja-JP" altLang="en-US" sz="2800" i="0" dirty="0"/>
              <a:t>左が大きい</a:t>
            </a:r>
          </a:p>
        </p:txBody>
      </p:sp>
      <p:grpSp>
        <p:nvGrpSpPr>
          <p:cNvPr id="192" name="Group 202">
            <a:extLst>
              <a:ext uri="{FF2B5EF4-FFF2-40B4-BE49-F238E27FC236}">
                <a16:creationId xmlns:a16="http://schemas.microsoft.com/office/drawing/2014/main" id="{2CDE3B33-6A91-490D-BD73-B6CBF5CE9C46}"/>
              </a:ext>
            </a:extLst>
          </p:cNvPr>
          <p:cNvGrpSpPr>
            <a:grpSpLocks/>
          </p:cNvGrpSpPr>
          <p:nvPr/>
        </p:nvGrpSpPr>
        <p:grpSpPr bwMode="auto">
          <a:xfrm>
            <a:off x="3048000" y="6343918"/>
            <a:ext cx="304800" cy="304800"/>
            <a:chOff x="4656" y="1872"/>
            <a:chExt cx="192" cy="192"/>
          </a:xfrm>
        </p:grpSpPr>
        <p:sp>
          <p:nvSpPr>
            <p:cNvPr id="193" name="Line 203">
              <a:extLst>
                <a:ext uri="{FF2B5EF4-FFF2-40B4-BE49-F238E27FC236}">
                  <a16:creationId xmlns:a16="http://schemas.microsoft.com/office/drawing/2014/main" id="{9AE19AE4-87AA-4335-A7C5-17FA7FCEA02B}"/>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94" name="Line 204">
              <a:extLst>
                <a:ext uri="{FF2B5EF4-FFF2-40B4-BE49-F238E27FC236}">
                  <a16:creationId xmlns:a16="http://schemas.microsoft.com/office/drawing/2014/main" id="{4F8BD6A1-CC2A-426D-A3F0-CADC86C9307B}"/>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95" name="テキスト ボックス 194">
            <a:extLst>
              <a:ext uri="{FF2B5EF4-FFF2-40B4-BE49-F238E27FC236}">
                <a16:creationId xmlns:a16="http://schemas.microsoft.com/office/drawing/2014/main" id="{DE51CBF9-7455-4D67-A4E8-20644220ED37}"/>
              </a:ext>
            </a:extLst>
          </p:cNvPr>
          <p:cNvSpPr txBox="1"/>
          <p:nvPr/>
        </p:nvSpPr>
        <p:spPr>
          <a:xfrm>
            <a:off x="3352800" y="6215390"/>
            <a:ext cx="1904689" cy="523220"/>
          </a:xfrm>
          <a:prstGeom prst="rect">
            <a:avLst/>
          </a:prstGeom>
          <a:noFill/>
        </p:spPr>
        <p:txBody>
          <a:bodyPr wrap="none" rtlCol="0">
            <a:spAutoFit/>
          </a:bodyPr>
          <a:lstStyle/>
          <a:p>
            <a:pPr algn="l"/>
            <a:r>
              <a:rPr lang="ja-JP" altLang="en-US" sz="2800" i="0" dirty="0"/>
              <a:t>上</a:t>
            </a:r>
            <a:r>
              <a:rPr kumimoji="1" lang="ja-JP" altLang="en-US" sz="2800" i="0" dirty="0"/>
              <a:t>が大きい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checkerboard(across)">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4589"/>
                                        </p:tgtEl>
                                        <p:attrNameLst>
                                          <p:attrName>style.visibility</p:attrName>
                                        </p:attrNameLst>
                                      </p:cBhvr>
                                      <p:to>
                                        <p:strVal val="visible"/>
                                      </p:to>
                                    </p:set>
                                    <p:animEffect transition="in" filter="checkerboard(across)">
                                      <p:cBhvr>
                                        <p:cTn id="12" dur="500"/>
                                        <p:tgtEl>
                                          <p:spTgt spid="14458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4590"/>
                                        </p:tgtEl>
                                        <p:attrNameLst>
                                          <p:attrName>style.visibility</p:attrName>
                                        </p:attrNameLst>
                                      </p:cBhvr>
                                      <p:to>
                                        <p:strVal val="visible"/>
                                      </p:to>
                                    </p:set>
                                    <p:animEffect transition="in" filter="checkerboard(across)">
                                      <p:cBhvr>
                                        <p:cTn id="17" dur="500"/>
                                        <p:tgtEl>
                                          <p:spTgt spid="14459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4586"/>
                                        </p:tgtEl>
                                        <p:attrNameLst>
                                          <p:attrName>style.visibility</p:attrName>
                                        </p:attrNameLst>
                                      </p:cBhvr>
                                      <p:to>
                                        <p:strVal val="visible"/>
                                      </p:to>
                                    </p:set>
                                    <p:animEffect transition="in" filter="checkerboard(across)">
                                      <p:cBhvr>
                                        <p:cTn id="22" dur="500"/>
                                        <p:tgtEl>
                                          <p:spTgt spid="14458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4451"/>
                                        </p:tgtEl>
                                        <p:attrNameLst>
                                          <p:attrName>style.visibility</p:attrName>
                                        </p:attrNameLst>
                                      </p:cBhvr>
                                      <p:to>
                                        <p:strVal val="visible"/>
                                      </p:to>
                                    </p:set>
                                    <p:animEffect transition="in" filter="checkerboard(across)">
                                      <p:cBhvr>
                                        <p:cTn id="27" dur="500"/>
                                        <p:tgtEl>
                                          <p:spTgt spid="144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71BCD43D-D754-418B-989C-8B5754CAA808}"/>
              </a:ext>
            </a:extLst>
          </p:cNvPr>
          <p:cNvSpPr>
            <a:spLocks noGrp="1" noRot="1" noChangeArrowheads="1"/>
          </p:cNvSpPr>
          <p:nvPr>
            <p:ph type="title"/>
          </p:nvPr>
        </p:nvSpPr>
        <p:spPr/>
        <p:txBody>
          <a:bodyPr/>
          <a:lstStyle/>
          <a:p>
            <a:r>
              <a:rPr lang="ja-JP" altLang="en-US"/>
              <a:t>最速最大値アルゴリズム</a:t>
            </a:r>
          </a:p>
        </p:txBody>
      </p:sp>
      <p:grpSp>
        <p:nvGrpSpPr>
          <p:cNvPr id="140370" name="Group 82">
            <a:extLst>
              <a:ext uri="{FF2B5EF4-FFF2-40B4-BE49-F238E27FC236}">
                <a16:creationId xmlns:a16="http://schemas.microsoft.com/office/drawing/2014/main" id="{571AE13F-8C06-4276-8F6F-61198FEF7AF2}"/>
              </a:ext>
            </a:extLst>
          </p:cNvPr>
          <p:cNvGrpSpPr>
            <a:grpSpLocks/>
          </p:cNvGrpSpPr>
          <p:nvPr/>
        </p:nvGrpSpPr>
        <p:grpSpPr bwMode="auto">
          <a:xfrm>
            <a:off x="7272338" y="3505200"/>
            <a:ext cx="714375" cy="914400"/>
            <a:chOff x="4581" y="2208"/>
            <a:chExt cx="450" cy="576"/>
          </a:xfrm>
        </p:grpSpPr>
        <p:sp>
          <p:nvSpPr>
            <p:cNvPr id="140366" name="Rectangle 78">
              <a:extLst>
                <a:ext uri="{FF2B5EF4-FFF2-40B4-BE49-F238E27FC236}">
                  <a16:creationId xmlns:a16="http://schemas.microsoft.com/office/drawing/2014/main" id="{1BEB24EB-93C2-4EEF-A3C4-263EFDC81679}"/>
                </a:ext>
              </a:extLst>
            </p:cNvPr>
            <p:cNvSpPr>
              <a:spLocks noChangeArrowheads="1"/>
            </p:cNvSpPr>
            <p:nvPr/>
          </p:nvSpPr>
          <p:spPr bwMode="auto">
            <a:xfrm>
              <a:off x="4656" y="2496"/>
              <a:ext cx="288" cy="288"/>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i="0">
                <a:effectLst>
                  <a:outerShdw blurRad="38100" dist="38100" dir="2700000" algn="tl">
                    <a:srgbClr val="000000"/>
                  </a:outerShdw>
                </a:effectLst>
              </a:endParaRPr>
            </a:p>
          </p:txBody>
        </p:sp>
        <p:sp>
          <p:nvSpPr>
            <p:cNvPr id="140367" name="Text Box 79">
              <a:extLst>
                <a:ext uri="{FF2B5EF4-FFF2-40B4-BE49-F238E27FC236}">
                  <a16:creationId xmlns:a16="http://schemas.microsoft.com/office/drawing/2014/main" id="{AAEE1B26-78CB-44D6-A342-7BEE5736EB7E}"/>
                </a:ext>
              </a:extLst>
            </p:cNvPr>
            <p:cNvSpPr txBox="1">
              <a:spLocks noChangeArrowheads="1"/>
            </p:cNvSpPr>
            <p:nvPr/>
          </p:nvSpPr>
          <p:spPr bwMode="auto">
            <a:xfrm>
              <a:off x="4581" y="2208"/>
              <a:ext cx="45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a:effectLst>
                    <a:outerShdw blurRad="38100" dist="38100" dir="2700000" algn="tl">
                      <a:srgbClr val="000000"/>
                    </a:outerShdw>
                  </a:effectLst>
                </a:rPr>
                <a:t>max</a:t>
              </a:r>
            </a:p>
          </p:txBody>
        </p:sp>
      </p:grpSp>
      <p:grpSp>
        <p:nvGrpSpPr>
          <p:cNvPr id="140485" name="Group 197">
            <a:extLst>
              <a:ext uri="{FF2B5EF4-FFF2-40B4-BE49-F238E27FC236}">
                <a16:creationId xmlns:a16="http://schemas.microsoft.com/office/drawing/2014/main" id="{A8FE0182-72FB-465E-A762-59F8F3C4AA55}"/>
              </a:ext>
            </a:extLst>
          </p:cNvPr>
          <p:cNvGrpSpPr>
            <a:grpSpLocks/>
          </p:cNvGrpSpPr>
          <p:nvPr/>
        </p:nvGrpSpPr>
        <p:grpSpPr bwMode="auto">
          <a:xfrm>
            <a:off x="685800" y="1600200"/>
            <a:ext cx="4419600" cy="4419600"/>
            <a:chOff x="432" y="1008"/>
            <a:chExt cx="2784" cy="2784"/>
          </a:xfrm>
        </p:grpSpPr>
        <p:sp>
          <p:nvSpPr>
            <p:cNvPr id="140293" name="Rectangle 5">
              <a:extLst>
                <a:ext uri="{FF2B5EF4-FFF2-40B4-BE49-F238E27FC236}">
                  <a16:creationId xmlns:a16="http://schemas.microsoft.com/office/drawing/2014/main" id="{EB96A8D8-7733-489B-BE7F-40D9375AEDDF}"/>
                </a:ext>
              </a:extLst>
            </p:cNvPr>
            <p:cNvSpPr>
              <a:spLocks noChangeArrowheads="1"/>
            </p:cNvSpPr>
            <p:nvPr/>
          </p:nvSpPr>
          <p:spPr bwMode="auto">
            <a:xfrm>
              <a:off x="120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0294" name="Rectangle 6">
              <a:extLst>
                <a:ext uri="{FF2B5EF4-FFF2-40B4-BE49-F238E27FC236}">
                  <a16:creationId xmlns:a16="http://schemas.microsoft.com/office/drawing/2014/main" id="{67F211E2-C0BD-4458-AF9A-A0A72B32A367}"/>
                </a:ext>
              </a:extLst>
            </p:cNvPr>
            <p:cNvSpPr>
              <a:spLocks noChangeArrowheads="1"/>
            </p:cNvSpPr>
            <p:nvPr/>
          </p:nvSpPr>
          <p:spPr bwMode="auto">
            <a:xfrm>
              <a:off x="148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0295" name="Rectangle 7">
              <a:extLst>
                <a:ext uri="{FF2B5EF4-FFF2-40B4-BE49-F238E27FC236}">
                  <a16:creationId xmlns:a16="http://schemas.microsoft.com/office/drawing/2014/main" id="{8E7DA96B-E3E9-46AA-BAE8-5B43517A80F6}"/>
                </a:ext>
              </a:extLst>
            </p:cNvPr>
            <p:cNvSpPr>
              <a:spLocks noChangeArrowheads="1"/>
            </p:cNvSpPr>
            <p:nvPr/>
          </p:nvSpPr>
          <p:spPr bwMode="auto">
            <a:xfrm>
              <a:off x="1776"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0296" name="Rectangle 8">
              <a:extLst>
                <a:ext uri="{FF2B5EF4-FFF2-40B4-BE49-F238E27FC236}">
                  <a16:creationId xmlns:a16="http://schemas.microsoft.com/office/drawing/2014/main" id="{2A42D794-AC5D-446A-B3BA-0CF4974BD9DA}"/>
                </a:ext>
              </a:extLst>
            </p:cNvPr>
            <p:cNvSpPr>
              <a:spLocks noChangeArrowheads="1"/>
            </p:cNvSpPr>
            <p:nvPr/>
          </p:nvSpPr>
          <p:spPr bwMode="auto">
            <a:xfrm>
              <a:off x="2064"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0297" name="Rectangle 9">
              <a:extLst>
                <a:ext uri="{FF2B5EF4-FFF2-40B4-BE49-F238E27FC236}">
                  <a16:creationId xmlns:a16="http://schemas.microsoft.com/office/drawing/2014/main" id="{9FD4C541-E527-4D79-ABD4-7054502D3722}"/>
                </a:ext>
              </a:extLst>
            </p:cNvPr>
            <p:cNvSpPr>
              <a:spLocks noChangeArrowheads="1"/>
            </p:cNvSpPr>
            <p:nvPr/>
          </p:nvSpPr>
          <p:spPr bwMode="auto">
            <a:xfrm>
              <a:off x="91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0298" name="Rectangle 10">
              <a:extLst>
                <a:ext uri="{FF2B5EF4-FFF2-40B4-BE49-F238E27FC236}">
                  <a16:creationId xmlns:a16="http://schemas.microsoft.com/office/drawing/2014/main" id="{3343D592-4A00-46FB-8686-CD2BB8474221}"/>
                </a:ext>
              </a:extLst>
            </p:cNvPr>
            <p:cNvSpPr>
              <a:spLocks noChangeArrowheads="1"/>
            </p:cNvSpPr>
            <p:nvPr/>
          </p:nvSpPr>
          <p:spPr bwMode="auto">
            <a:xfrm>
              <a:off x="264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0299" name="Rectangle 11">
              <a:extLst>
                <a:ext uri="{FF2B5EF4-FFF2-40B4-BE49-F238E27FC236}">
                  <a16:creationId xmlns:a16="http://schemas.microsoft.com/office/drawing/2014/main" id="{85EBCC26-C7A4-4D59-829E-AD0988B27547}"/>
                </a:ext>
              </a:extLst>
            </p:cNvPr>
            <p:cNvSpPr>
              <a:spLocks noChangeArrowheads="1"/>
            </p:cNvSpPr>
            <p:nvPr/>
          </p:nvSpPr>
          <p:spPr bwMode="auto">
            <a:xfrm>
              <a:off x="292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0300" name="Rectangle 12">
              <a:extLst>
                <a:ext uri="{FF2B5EF4-FFF2-40B4-BE49-F238E27FC236}">
                  <a16:creationId xmlns:a16="http://schemas.microsoft.com/office/drawing/2014/main" id="{913E7A1F-390D-4C60-911D-4EDBECA8A574}"/>
                </a:ext>
              </a:extLst>
            </p:cNvPr>
            <p:cNvSpPr>
              <a:spLocks noChangeArrowheads="1"/>
            </p:cNvSpPr>
            <p:nvPr/>
          </p:nvSpPr>
          <p:spPr bwMode="auto">
            <a:xfrm>
              <a:off x="624" y="148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0302" name="Rectangle 14">
              <a:extLst>
                <a:ext uri="{FF2B5EF4-FFF2-40B4-BE49-F238E27FC236}">
                  <a16:creationId xmlns:a16="http://schemas.microsoft.com/office/drawing/2014/main" id="{4904A74B-0A0E-421B-B3F9-D53194ED972A}"/>
                </a:ext>
              </a:extLst>
            </p:cNvPr>
            <p:cNvSpPr>
              <a:spLocks noChangeArrowheads="1"/>
            </p:cNvSpPr>
            <p:nvPr/>
          </p:nvSpPr>
          <p:spPr bwMode="auto">
            <a:xfrm>
              <a:off x="235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0304" name="Text Box 16">
              <a:extLst>
                <a:ext uri="{FF2B5EF4-FFF2-40B4-BE49-F238E27FC236}">
                  <a16:creationId xmlns:a16="http://schemas.microsoft.com/office/drawing/2014/main" id="{BCF4B926-7BA6-47D9-86D4-3F0873EF0D0D}"/>
                </a:ext>
              </a:extLst>
            </p:cNvPr>
            <p:cNvSpPr txBox="1">
              <a:spLocks noChangeArrowheads="1"/>
            </p:cNvSpPr>
            <p:nvPr/>
          </p:nvSpPr>
          <p:spPr bwMode="auto">
            <a:xfrm>
              <a:off x="960" y="1008"/>
              <a:ext cx="189"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0305" name="Text Box 17">
              <a:extLst>
                <a:ext uri="{FF2B5EF4-FFF2-40B4-BE49-F238E27FC236}">
                  <a16:creationId xmlns:a16="http://schemas.microsoft.com/office/drawing/2014/main" id="{6DF81D94-D80C-46DC-857B-48C4D8868FC2}"/>
                </a:ext>
              </a:extLst>
            </p:cNvPr>
            <p:cNvSpPr txBox="1">
              <a:spLocks noChangeArrowheads="1"/>
            </p:cNvSpPr>
            <p:nvPr/>
          </p:nvSpPr>
          <p:spPr bwMode="auto">
            <a:xfrm>
              <a:off x="124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0306" name="Text Box 18">
              <a:extLst>
                <a:ext uri="{FF2B5EF4-FFF2-40B4-BE49-F238E27FC236}">
                  <a16:creationId xmlns:a16="http://schemas.microsoft.com/office/drawing/2014/main" id="{1E38D3AB-008B-441B-ACCB-B1D485F0FF29}"/>
                </a:ext>
              </a:extLst>
            </p:cNvPr>
            <p:cNvSpPr txBox="1">
              <a:spLocks noChangeArrowheads="1"/>
            </p:cNvSpPr>
            <p:nvPr/>
          </p:nvSpPr>
          <p:spPr bwMode="auto">
            <a:xfrm>
              <a:off x="153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0307" name="Text Box 19">
              <a:extLst>
                <a:ext uri="{FF2B5EF4-FFF2-40B4-BE49-F238E27FC236}">
                  <a16:creationId xmlns:a16="http://schemas.microsoft.com/office/drawing/2014/main" id="{4FA01119-FF20-41D1-8173-52D78085756B}"/>
                </a:ext>
              </a:extLst>
            </p:cNvPr>
            <p:cNvSpPr txBox="1">
              <a:spLocks noChangeArrowheads="1"/>
            </p:cNvSpPr>
            <p:nvPr/>
          </p:nvSpPr>
          <p:spPr bwMode="auto">
            <a:xfrm>
              <a:off x="1824"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0308" name="Text Box 20">
              <a:extLst>
                <a:ext uri="{FF2B5EF4-FFF2-40B4-BE49-F238E27FC236}">
                  <a16:creationId xmlns:a16="http://schemas.microsoft.com/office/drawing/2014/main" id="{9F30EF75-DD3F-4F56-964A-662CB671DF35}"/>
                </a:ext>
              </a:extLst>
            </p:cNvPr>
            <p:cNvSpPr txBox="1">
              <a:spLocks noChangeArrowheads="1"/>
            </p:cNvSpPr>
            <p:nvPr/>
          </p:nvSpPr>
          <p:spPr bwMode="auto">
            <a:xfrm>
              <a:off x="2112"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0309" name="Text Box 21">
              <a:extLst>
                <a:ext uri="{FF2B5EF4-FFF2-40B4-BE49-F238E27FC236}">
                  <a16:creationId xmlns:a16="http://schemas.microsoft.com/office/drawing/2014/main" id="{E32BE864-B3DB-4C77-A478-56CD904A198B}"/>
                </a:ext>
              </a:extLst>
            </p:cNvPr>
            <p:cNvSpPr txBox="1">
              <a:spLocks noChangeArrowheads="1"/>
            </p:cNvSpPr>
            <p:nvPr/>
          </p:nvSpPr>
          <p:spPr bwMode="auto">
            <a:xfrm>
              <a:off x="2400"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0310" name="Text Box 22">
              <a:extLst>
                <a:ext uri="{FF2B5EF4-FFF2-40B4-BE49-F238E27FC236}">
                  <a16:creationId xmlns:a16="http://schemas.microsoft.com/office/drawing/2014/main" id="{25510DB0-BFD3-473C-A2EB-A2F75BD25C63}"/>
                </a:ext>
              </a:extLst>
            </p:cNvPr>
            <p:cNvSpPr txBox="1">
              <a:spLocks noChangeArrowheads="1"/>
            </p:cNvSpPr>
            <p:nvPr/>
          </p:nvSpPr>
          <p:spPr bwMode="auto">
            <a:xfrm>
              <a:off x="268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0311" name="Text Box 23">
              <a:extLst>
                <a:ext uri="{FF2B5EF4-FFF2-40B4-BE49-F238E27FC236}">
                  <a16:creationId xmlns:a16="http://schemas.microsoft.com/office/drawing/2014/main" id="{5224C5FB-8C15-4976-8447-9E3C82EDFDBE}"/>
                </a:ext>
              </a:extLst>
            </p:cNvPr>
            <p:cNvSpPr txBox="1">
              <a:spLocks noChangeArrowheads="1"/>
            </p:cNvSpPr>
            <p:nvPr/>
          </p:nvSpPr>
          <p:spPr bwMode="auto">
            <a:xfrm>
              <a:off x="297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0312" name="Text Box 24">
              <a:extLst>
                <a:ext uri="{FF2B5EF4-FFF2-40B4-BE49-F238E27FC236}">
                  <a16:creationId xmlns:a16="http://schemas.microsoft.com/office/drawing/2014/main" id="{16884F01-3E06-4729-AC3E-E293B1997815}"/>
                </a:ext>
              </a:extLst>
            </p:cNvPr>
            <p:cNvSpPr txBox="1">
              <a:spLocks noChangeArrowheads="1"/>
            </p:cNvSpPr>
            <p:nvPr/>
          </p:nvSpPr>
          <p:spPr bwMode="auto">
            <a:xfrm>
              <a:off x="432" y="153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0326" name="Rectangle 38">
              <a:extLst>
                <a:ext uri="{FF2B5EF4-FFF2-40B4-BE49-F238E27FC236}">
                  <a16:creationId xmlns:a16="http://schemas.microsoft.com/office/drawing/2014/main" id="{B911B6B8-DBBE-413B-A3D9-A8C68E56AF2B}"/>
                </a:ext>
              </a:extLst>
            </p:cNvPr>
            <p:cNvSpPr>
              <a:spLocks noChangeArrowheads="1"/>
            </p:cNvSpPr>
            <p:nvPr/>
          </p:nvSpPr>
          <p:spPr bwMode="auto">
            <a:xfrm>
              <a:off x="624" y="177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0327" name="Text Box 39">
              <a:extLst>
                <a:ext uri="{FF2B5EF4-FFF2-40B4-BE49-F238E27FC236}">
                  <a16:creationId xmlns:a16="http://schemas.microsoft.com/office/drawing/2014/main" id="{FA28DCCB-54F0-405E-8527-0E6A5EDD1234}"/>
                </a:ext>
              </a:extLst>
            </p:cNvPr>
            <p:cNvSpPr txBox="1">
              <a:spLocks noChangeArrowheads="1"/>
            </p:cNvSpPr>
            <p:nvPr/>
          </p:nvSpPr>
          <p:spPr bwMode="auto">
            <a:xfrm>
              <a:off x="432" y="18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0328" name="Rectangle 40">
              <a:extLst>
                <a:ext uri="{FF2B5EF4-FFF2-40B4-BE49-F238E27FC236}">
                  <a16:creationId xmlns:a16="http://schemas.microsoft.com/office/drawing/2014/main" id="{F7F4E547-3FA5-44F1-BEA3-BA648AE4E2AC}"/>
                </a:ext>
              </a:extLst>
            </p:cNvPr>
            <p:cNvSpPr>
              <a:spLocks noChangeArrowheads="1"/>
            </p:cNvSpPr>
            <p:nvPr/>
          </p:nvSpPr>
          <p:spPr bwMode="auto">
            <a:xfrm>
              <a:off x="624" y="206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0329" name="Text Box 41">
              <a:extLst>
                <a:ext uri="{FF2B5EF4-FFF2-40B4-BE49-F238E27FC236}">
                  <a16:creationId xmlns:a16="http://schemas.microsoft.com/office/drawing/2014/main" id="{9923D46B-D1EF-4D75-8130-E072E8CCF991}"/>
                </a:ext>
              </a:extLst>
            </p:cNvPr>
            <p:cNvSpPr txBox="1">
              <a:spLocks noChangeArrowheads="1"/>
            </p:cNvSpPr>
            <p:nvPr/>
          </p:nvSpPr>
          <p:spPr bwMode="auto">
            <a:xfrm>
              <a:off x="432" y="211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0330" name="Rectangle 42">
              <a:extLst>
                <a:ext uri="{FF2B5EF4-FFF2-40B4-BE49-F238E27FC236}">
                  <a16:creationId xmlns:a16="http://schemas.microsoft.com/office/drawing/2014/main" id="{A1BF2F8A-A7FE-467D-91BD-78D540334ECA}"/>
                </a:ext>
              </a:extLst>
            </p:cNvPr>
            <p:cNvSpPr>
              <a:spLocks noChangeArrowheads="1"/>
            </p:cNvSpPr>
            <p:nvPr/>
          </p:nvSpPr>
          <p:spPr bwMode="auto">
            <a:xfrm>
              <a:off x="624" y="2352"/>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0331" name="Text Box 43">
              <a:extLst>
                <a:ext uri="{FF2B5EF4-FFF2-40B4-BE49-F238E27FC236}">
                  <a16:creationId xmlns:a16="http://schemas.microsoft.com/office/drawing/2014/main" id="{9B1CB9AF-FC9A-4E85-9258-451600929387}"/>
                </a:ext>
              </a:extLst>
            </p:cNvPr>
            <p:cNvSpPr txBox="1">
              <a:spLocks noChangeArrowheads="1"/>
            </p:cNvSpPr>
            <p:nvPr/>
          </p:nvSpPr>
          <p:spPr bwMode="auto">
            <a:xfrm>
              <a:off x="432" y="2400"/>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0332" name="Rectangle 44">
              <a:extLst>
                <a:ext uri="{FF2B5EF4-FFF2-40B4-BE49-F238E27FC236}">
                  <a16:creationId xmlns:a16="http://schemas.microsoft.com/office/drawing/2014/main" id="{69482BAF-9E18-41E0-BF41-5F150692FECF}"/>
                </a:ext>
              </a:extLst>
            </p:cNvPr>
            <p:cNvSpPr>
              <a:spLocks noChangeArrowheads="1"/>
            </p:cNvSpPr>
            <p:nvPr/>
          </p:nvSpPr>
          <p:spPr bwMode="auto">
            <a:xfrm>
              <a:off x="624" y="264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0333" name="Text Box 45">
              <a:extLst>
                <a:ext uri="{FF2B5EF4-FFF2-40B4-BE49-F238E27FC236}">
                  <a16:creationId xmlns:a16="http://schemas.microsoft.com/office/drawing/2014/main" id="{244D1375-0B73-46D7-99B2-C4CD7E5CBA8E}"/>
                </a:ext>
              </a:extLst>
            </p:cNvPr>
            <p:cNvSpPr txBox="1">
              <a:spLocks noChangeArrowheads="1"/>
            </p:cNvSpPr>
            <p:nvPr/>
          </p:nvSpPr>
          <p:spPr bwMode="auto">
            <a:xfrm>
              <a:off x="432" y="268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0334" name="Rectangle 46">
              <a:extLst>
                <a:ext uri="{FF2B5EF4-FFF2-40B4-BE49-F238E27FC236}">
                  <a16:creationId xmlns:a16="http://schemas.microsoft.com/office/drawing/2014/main" id="{94D766D0-2B29-4F66-8019-629302E016C1}"/>
                </a:ext>
              </a:extLst>
            </p:cNvPr>
            <p:cNvSpPr>
              <a:spLocks noChangeArrowheads="1"/>
            </p:cNvSpPr>
            <p:nvPr/>
          </p:nvSpPr>
          <p:spPr bwMode="auto">
            <a:xfrm>
              <a:off x="624" y="292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0335" name="Text Box 47">
              <a:extLst>
                <a:ext uri="{FF2B5EF4-FFF2-40B4-BE49-F238E27FC236}">
                  <a16:creationId xmlns:a16="http://schemas.microsoft.com/office/drawing/2014/main" id="{D9F6B43A-E4DD-426D-A93D-B03CDAC79A56}"/>
                </a:ext>
              </a:extLst>
            </p:cNvPr>
            <p:cNvSpPr txBox="1">
              <a:spLocks noChangeArrowheads="1"/>
            </p:cNvSpPr>
            <p:nvPr/>
          </p:nvSpPr>
          <p:spPr bwMode="auto">
            <a:xfrm>
              <a:off x="432" y="297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0336" name="Rectangle 48">
              <a:extLst>
                <a:ext uri="{FF2B5EF4-FFF2-40B4-BE49-F238E27FC236}">
                  <a16:creationId xmlns:a16="http://schemas.microsoft.com/office/drawing/2014/main" id="{A8782236-ED97-4BB8-8FB4-94F630FBF20C}"/>
                </a:ext>
              </a:extLst>
            </p:cNvPr>
            <p:cNvSpPr>
              <a:spLocks noChangeArrowheads="1"/>
            </p:cNvSpPr>
            <p:nvPr/>
          </p:nvSpPr>
          <p:spPr bwMode="auto">
            <a:xfrm>
              <a:off x="624" y="321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0337" name="Text Box 49">
              <a:extLst>
                <a:ext uri="{FF2B5EF4-FFF2-40B4-BE49-F238E27FC236}">
                  <a16:creationId xmlns:a16="http://schemas.microsoft.com/office/drawing/2014/main" id="{0A282C3F-3318-41EA-9ABD-4F393BF91923}"/>
                </a:ext>
              </a:extLst>
            </p:cNvPr>
            <p:cNvSpPr txBox="1">
              <a:spLocks noChangeArrowheads="1"/>
            </p:cNvSpPr>
            <p:nvPr/>
          </p:nvSpPr>
          <p:spPr bwMode="auto">
            <a:xfrm>
              <a:off x="432" y="326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0338" name="Rectangle 50">
              <a:extLst>
                <a:ext uri="{FF2B5EF4-FFF2-40B4-BE49-F238E27FC236}">
                  <a16:creationId xmlns:a16="http://schemas.microsoft.com/office/drawing/2014/main" id="{30570AC2-463D-4213-8D61-78625FC35BB2}"/>
                </a:ext>
              </a:extLst>
            </p:cNvPr>
            <p:cNvSpPr>
              <a:spLocks noChangeArrowheads="1"/>
            </p:cNvSpPr>
            <p:nvPr/>
          </p:nvSpPr>
          <p:spPr bwMode="auto">
            <a:xfrm>
              <a:off x="624" y="350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0339" name="Text Box 51">
              <a:extLst>
                <a:ext uri="{FF2B5EF4-FFF2-40B4-BE49-F238E27FC236}">
                  <a16:creationId xmlns:a16="http://schemas.microsoft.com/office/drawing/2014/main" id="{C335DA41-50FE-4A57-B667-764A961C0C44}"/>
                </a:ext>
              </a:extLst>
            </p:cNvPr>
            <p:cNvSpPr txBox="1">
              <a:spLocks noChangeArrowheads="1"/>
            </p:cNvSpPr>
            <p:nvPr/>
          </p:nvSpPr>
          <p:spPr bwMode="auto">
            <a:xfrm>
              <a:off x="432" y="355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0340" name="Line 52">
              <a:extLst>
                <a:ext uri="{FF2B5EF4-FFF2-40B4-BE49-F238E27FC236}">
                  <a16:creationId xmlns:a16="http://schemas.microsoft.com/office/drawing/2014/main" id="{47EDABCE-D041-4548-B3FC-555DDC52235C}"/>
                </a:ext>
              </a:extLst>
            </p:cNvPr>
            <p:cNvSpPr>
              <a:spLocks noChangeShapeType="1"/>
            </p:cNvSpPr>
            <p:nvPr/>
          </p:nvSpPr>
          <p:spPr bwMode="auto">
            <a:xfrm>
              <a:off x="912" y="379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1" name="Line 53">
              <a:extLst>
                <a:ext uri="{FF2B5EF4-FFF2-40B4-BE49-F238E27FC236}">
                  <a16:creationId xmlns:a16="http://schemas.microsoft.com/office/drawing/2014/main" id="{FDD77FD0-F3D2-4D3D-B177-FC0F4EEDB05B}"/>
                </a:ext>
              </a:extLst>
            </p:cNvPr>
            <p:cNvSpPr>
              <a:spLocks noChangeShapeType="1"/>
            </p:cNvSpPr>
            <p:nvPr/>
          </p:nvSpPr>
          <p:spPr bwMode="auto">
            <a:xfrm>
              <a:off x="321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2" name="Line 54">
              <a:extLst>
                <a:ext uri="{FF2B5EF4-FFF2-40B4-BE49-F238E27FC236}">
                  <a16:creationId xmlns:a16="http://schemas.microsoft.com/office/drawing/2014/main" id="{34AD0897-CE1D-4F0D-B75F-56A8B589BF8E}"/>
                </a:ext>
              </a:extLst>
            </p:cNvPr>
            <p:cNvSpPr>
              <a:spLocks noChangeShapeType="1"/>
            </p:cNvSpPr>
            <p:nvPr/>
          </p:nvSpPr>
          <p:spPr bwMode="auto">
            <a:xfrm>
              <a:off x="292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3" name="Line 55">
              <a:extLst>
                <a:ext uri="{FF2B5EF4-FFF2-40B4-BE49-F238E27FC236}">
                  <a16:creationId xmlns:a16="http://schemas.microsoft.com/office/drawing/2014/main" id="{3C898C9B-6D8C-4D33-B919-9038F5DA5D27}"/>
                </a:ext>
              </a:extLst>
            </p:cNvPr>
            <p:cNvSpPr>
              <a:spLocks noChangeShapeType="1"/>
            </p:cNvSpPr>
            <p:nvPr/>
          </p:nvSpPr>
          <p:spPr bwMode="auto">
            <a:xfrm>
              <a:off x="264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4" name="Line 56">
              <a:extLst>
                <a:ext uri="{FF2B5EF4-FFF2-40B4-BE49-F238E27FC236}">
                  <a16:creationId xmlns:a16="http://schemas.microsoft.com/office/drawing/2014/main" id="{FB34022F-BEBB-4C9B-A612-1AA4FAD06667}"/>
                </a:ext>
              </a:extLst>
            </p:cNvPr>
            <p:cNvSpPr>
              <a:spLocks noChangeShapeType="1"/>
            </p:cNvSpPr>
            <p:nvPr/>
          </p:nvSpPr>
          <p:spPr bwMode="auto">
            <a:xfrm>
              <a:off x="2352"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5" name="Line 57">
              <a:extLst>
                <a:ext uri="{FF2B5EF4-FFF2-40B4-BE49-F238E27FC236}">
                  <a16:creationId xmlns:a16="http://schemas.microsoft.com/office/drawing/2014/main" id="{8D7FFFF9-A3A6-43A7-A818-E7E516E6982B}"/>
                </a:ext>
              </a:extLst>
            </p:cNvPr>
            <p:cNvSpPr>
              <a:spLocks noChangeShapeType="1"/>
            </p:cNvSpPr>
            <p:nvPr/>
          </p:nvSpPr>
          <p:spPr bwMode="auto">
            <a:xfrm>
              <a:off x="2064"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6" name="Line 58">
              <a:extLst>
                <a:ext uri="{FF2B5EF4-FFF2-40B4-BE49-F238E27FC236}">
                  <a16:creationId xmlns:a16="http://schemas.microsoft.com/office/drawing/2014/main" id="{694A0680-CB62-458B-B5D1-4398AB5E5ADA}"/>
                </a:ext>
              </a:extLst>
            </p:cNvPr>
            <p:cNvSpPr>
              <a:spLocks noChangeShapeType="1"/>
            </p:cNvSpPr>
            <p:nvPr/>
          </p:nvSpPr>
          <p:spPr bwMode="auto">
            <a:xfrm>
              <a:off x="177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7" name="Line 59">
              <a:extLst>
                <a:ext uri="{FF2B5EF4-FFF2-40B4-BE49-F238E27FC236}">
                  <a16:creationId xmlns:a16="http://schemas.microsoft.com/office/drawing/2014/main" id="{868B5FF0-4B44-4450-B756-2206652848FB}"/>
                </a:ext>
              </a:extLst>
            </p:cNvPr>
            <p:cNvSpPr>
              <a:spLocks noChangeShapeType="1"/>
            </p:cNvSpPr>
            <p:nvPr/>
          </p:nvSpPr>
          <p:spPr bwMode="auto">
            <a:xfrm>
              <a:off x="148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8" name="Line 60">
              <a:extLst>
                <a:ext uri="{FF2B5EF4-FFF2-40B4-BE49-F238E27FC236}">
                  <a16:creationId xmlns:a16="http://schemas.microsoft.com/office/drawing/2014/main" id="{3402579F-500E-4067-8571-6F009346BD82}"/>
                </a:ext>
              </a:extLst>
            </p:cNvPr>
            <p:cNvSpPr>
              <a:spLocks noChangeShapeType="1"/>
            </p:cNvSpPr>
            <p:nvPr/>
          </p:nvSpPr>
          <p:spPr bwMode="auto">
            <a:xfrm>
              <a:off x="120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49" name="Line 61">
              <a:extLst>
                <a:ext uri="{FF2B5EF4-FFF2-40B4-BE49-F238E27FC236}">
                  <a16:creationId xmlns:a16="http://schemas.microsoft.com/office/drawing/2014/main" id="{38C5F73F-832C-4A2F-B580-C7042FB951B0}"/>
                </a:ext>
              </a:extLst>
            </p:cNvPr>
            <p:cNvSpPr>
              <a:spLocks noChangeShapeType="1"/>
            </p:cNvSpPr>
            <p:nvPr/>
          </p:nvSpPr>
          <p:spPr bwMode="auto">
            <a:xfrm>
              <a:off x="912" y="350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0" name="Line 62">
              <a:extLst>
                <a:ext uri="{FF2B5EF4-FFF2-40B4-BE49-F238E27FC236}">
                  <a16:creationId xmlns:a16="http://schemas.microsoft.com/office/drawing/2014/main" id="{7FA0CDC9-B17D-4D60-A6ED-DC11D20AA1CE}"/>
                </a:ext>
              </a:extLst>
            </p:cNvPr>
            <p:cNvSpPr>
              <a:spLocks noChangeShapeType="1"/>
            </p:cNvSpPr>
            <p:nvPr/>
          </p:nvSpPr>
          <p:spPr bwMode="auto">
            <a:xfrm>
              <a:off x="912" y="321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1" name="Line 63">
              <a:extLst>
                <a:ext uri="{FF2B5EF4-FFF2-40B4-BE49-F238E27FC236}">
                  <a16:creationId xmlns:a16="http://schemas.microsoft.com/office/drawing/2014/main" id="{52F89928-48DE-40DE-9486-355FC9947C49}"/>
                </a:ext>
              </a:extLst>
            </p:cNvPr>
            <p:cNvSpPr>
              <a:spLocks noChangeShapeType="1"/>
            </p:cNvSpPr>
            <p:nvPr/>
          </p:nvSpPr>
          <p:spPr bwMode="auto">
            <a:xfrm>
              <a:off x="912" y="2928"/>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2" name="Line 64">
              <a:extLst>
                <a:ext uri="{FF2B5EF4-FFF2-40B4-BE49-F238E27FC236}">
                  <a16:creationId xmlns:a16="http://schemas.microsoft.com/office/drawing/2014/main" id="{CA6C870F-B037-4ADA-B375-08183A8C0D31}"/>
                </a:ext>
              </a:extLst>
            </p:cNvPr>
            <p:cNvSpPr>
              <a:spLocks noChangeShapeType="1"/>
            </p:cNvSpPr>
            <p:nvPr/>
          </p:nvSpPr>
          <p:spPr bwMode="auto">
            <a:xfrm>
              <a:off x="912" y="2640"/>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3" name="Line 65">
              <a:extLst>
                <a:ext uri="{FF2B5EF4-FFF2-40B4-BE49-F238E27FC236}">
                  <a16:creationId xmlns:a16="http://schemas.microsoft.com/office/drawing/2014/main" id="{BE5FF833-43F0-4E79-A8C6-070DED8A63A5}"/>
                </a:ext>
              </a:extLst>
            </p:cNvPr>
            <p:cNvSpPr>
              <a:spLocks noChangeShapeType="1"/>
            </p:cNvSpPr>
            <p:nvPr/>
          </p:nvSpPr>
          <p:spPr bwMode="auto">
            <a:xfrm>
              <a:off x="912" y="235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4" name="Line 66">
              <a:extLst>
                <a:ext uri="{FF2B5EF4-FFF2-40B4-BE49-F238E27FC236}">
                  <a16:creationId xmlns:a16="http://schemas.microsoft.com/office/drawing/2014/main" id="{E1C98C40-1142-4B4F-B39C-57EA934055D6}"/>
                </a:ext>
              </a:extLst>
            </p:cNvPr>
            <p:cNvSpPr>
              <a:spLocks noChangeShapeType="1"/>
            </p:cNvSpPr>
            <p:nvPr/>
          </p:nvSpPr>
          <p:spPr bwMode="auto">
            <a:xfrm>
              <a:off x="912" y="206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55" name="Line 67">
              <a:extLst>
                <a:ext uri="{FF2B5EF4-FFF2-40B4-BE49-F238E27FC236}">
                  <a16:creationId xmlns:a16="http://schemas.microsoft.com/office/drawing/2014/main" id="{5F05CC0E-6275-45B3-A5B0-42E3C197EC95}"/>
                </a:ext>
              </a:extLst>
            </p:cNvPr>
            <p:cNvSpPr>
              <a:spLocks noChangeShapeType="1"/>
            </p:cNvSpPr>
            <p:nvPr/>
          </p:nvSpPr>
          <p:spPr bwMode="auto">
            <a:xfrm>
              <a:off x="912" y="177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365" name="Text Box 77">
              <a:extLst>
                <a:ext uri="{FF2B5EF4-FFF2-40B4-BE49-F238E27FC236}">
                  <a16:creationId xmlns:a16="http://schemas.microsoft.com/office/drawing/2014/main" id="{EB3BC07C-2111-43F9-AE2A-5BBB4AD3B462}"/>
                </a:ext>
              </a:extLst>
            </p:cNvPr>
            <p:cNvSpPr txBox="1">
              <a:spLocks noChangeArrowheads="1"/>
            </p:cNvSpPr>
            <p:nvPr/>
          </p:nvSpPr>
          <p:spPr bwMode="auto">
            <a:xfrm>
              <a:off x="432" y="1200"/>
              <a:ext cx="5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a:effectLst>
                    <a:outerShdw blurRad="38100" dist="38100" dir="2700000" algn="tl">
                      <a:srgbClr val="000000"/>
                    </a:outerShdw>
                  </a:effectLst>
                </a:rPr>
                <a:t>array</a:t>
              </a:r>
            </a:p>
          </p:txBody>
        </p:sp>
        <p:sp>
          <p:nvSpPr>
            <p:cNvPr id="140484" name="Line 196">
              <a:extLst>
                <a:ext uri="{FF2B5EF4-FFF2-40B4-BE49-F238E27FC236}">
                  <a16:creationId xmlns:a16="http://schemas.microsoft.com/office/drawing/2014/main" id="{34B37771-530C-42D3-8D96-02CA71139314}"/>
                </a:ext>
              </a:extLst>
            </p:cNvPr>
            <p:cNvSpPr>
              <a:spLocks noChangeShapeType="1"/>
            </p:cNvSpPr>
            <p:nvPr/>
          </p:nvSpPr>
          <p:spPr bwMode="auto">
            <a:xfrm flipH="1" flipV="1">
              <a:off x="912" y="1488"/>
              <a:ext cx="2304"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626" name="Group 338">
            <a:extLst>
              <a:ext uri="{FF2B5EF4-FFF2-40B4-BE49-F238E27FC236}">
                <a16:creationId xmlns:a16="http://schemas.microsoft.com/office/drawing/2014/main" id="{C51AF048-D760-4827-8420-F2C408135852}"/>
              </a:ext>
            </a:extLst>
          </p:cNvPr>
          <p:cNvGrpSpPr>
            <a:grpSpLocks/>
          </p:cNvGrpSpPr>
          <p:nvPr/>
        </p:nvGrpSpPr>
        <p:grpSpPr bwMode="auto">
          <a:xfrm>
            <a:off x="1524000" y="2438400"/>
            <a:ext cx="3505200" cy="3505200"/>
            <a:chOff x="960" y="1536"/>
            <a:chExt cx="2208" cy="2208"/>
          </a:xfrm>
        </p:grpSpPr>
        <p:grpSp>
          <p:nvGrpSpPr>
            <p:cNvPr id="140490" name="Group 202">
              <a:extLst>
                <a:ext uri="{FF2B5EF4-FFF2-40B4-BE49-F238E27FC236}">
                  <a16:creationId xmlns:a16="http://schemas.microsoft.com/office/drawing/2014/main" id="{5F49F427-6DFB-479C-9A3A-24BD61438F9E}"/>
                </a:ext>
              </a:extLst>
            </p:cNvPr>
            <p:cNvGrpSpPr>
              <a:grpSpLocks/>
            </p:cNvGrpSpPr>
            <p:nvPr/>
          </p:nvGrpSpPr>
          <p:grpSpPr bwMode="auto">
            <a:xfrm>
              <a:off x="2112" y="1536"/>
              <a:ext cx="192" cy="192"/>
              <a:chOff x="576" y="4080"/>
              <a:chExt cx="192" cy="192"/>
            </a:xfrm>
          </p:grpSpPr>
          <p:sp>
            <p:nvSpPr>
              <p:cNvPr id="140491" name="Line 203">
                <a:extLst>
                  <a:ext uri="{FF2B5EF4-FFF2-40B4-BE49-F238E27FC236}">
                    <a16:creationId xmlns:a16="http://schemas.microsoft.com/office/drawing/2014/main" id="{0A815487-4037-4B0D-A3AE-187A5DEE89FF}"/>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492" name="Line 204">
                <a:extLst>
                  <a:ext uri="{FF2B5EF4-FFF2-40B4-BE49-F238E27FC236}">
                    <a16:creationId xmlns:a16="http://schemas.microsoft.com/office/drawing/2014/main" id="{3ADF4AF7-FE29-421F-A4A7-8F59FA3D3F5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493" name="Group 205">
              <a:extLst>
                <a:ext uri="{FF2B5EF4-FFF2-40B4-BE49-F238E27FC236}">
                  <a16:creationId xmlns:a16="http://schemas.microsoft.com/office/drawing/2014/main" id="{9DE7AFFB-DF36-4699-BB40-B1B915E87AC1}"/>
                </a:ext>
              </a:extLst>
            </p:cNvPr>
            <p:cNvGrpSpPr>
              <a:grpSpLocks/>
            </p:cNvGrpSpPr>
            <p:nvPr/>
          </p:nvGrpSpPr>
          <p:grpSpPr bwMode="auto">
            <a:xfrm>
              <a:off x="960" y="1824"/>
              <a:ext cx="192" cy="192"/>
              <a:chOff x="576" y="4080"/>
              <a:chExt cx="192" cy="192"/>
            </a:xfrm>
          </p:grpSpPr>
          <p:sp>
            <p:nvSpPr>
              <p:cNvPr id="140494" name="Line 206">
                <a:extLst>
                  <a:ext uri="{FF2B5EF4-FFF2-40B4-BE49-F238E27FC236}">
                    <a16:creationId xmlns:a16="http://schemas.microsoft.com/office/drawing/2014/main" id="{6DBF1D7D-9CA2-4D11-ABBC-954264095DA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495" name="Line 207">
                <a:extLst>
                  <a:ext uri="{FF2B5EF4-FFF2-40B4-BE49-F238E27FC236}">
                    <a16:creationId xmlns:a16="http://schemas.microsoft.com/office/drawing/2014/main" id="{C244852D-27F3-42EF-97F5-79065B0A053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496" name="Group 208">
              <a:extLst>
                <a:ext uri="{FF2B5EF4-FFF2-40B4-BE49-F238E27FC236}">
                  <a16:creationId xmlns:a16="http://schemas.microsoft.com/office/drawing/2014/main" id="{1169C31A-354F-4ADE-9B88-AB2EE019870F}"/>
                </a:ext>
              </a:extLst>
            </p:cNvPr>
            <p:cNvGrpSpPr>
              <a:grpSpLocks/>
            </p:cNvGrpSpPr>
            <p:nvPr/>
          </p:nvGrpSpPr>
          <p:grpSpPr bwMode="auto">
            <a:xfrm>
              <a:off x="1536" y="1824"/>
              <a:ext cx="192" cy="192"/>
              <a:chOff x="576" y="4080"/>
              <a:chExt cx="192" cy="192"/>
            </a:xfrm>
          </p:grpSpPr>
          <p:sp>
            <p:nvSpPr>
              <p:cNvPr id="140497" name="Line 209">
                <a:extLst>
                  <a:ext uri="{FF2B5EF4-FFF2-40B4-BE49-F238E27FC236}">
                    <a16:creationId xmlns:a16="http://schemas.microsoft.com/office/drawing/2014/main" id="{E5C0DBB1-4BFD-424A-B981-A60741369376}"/>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498" name="Line 210">
                <a:extLst>
                  <a:ext uri="{FF2B5EF4-FFF2-40B4-BE49-F238E27FC236}">
                    <a16:creationId xmlns:a16="http://schemas.microsoft.com/office/drawing/2014/main" id="{081DC47B-F069-415E-8358-710849D77324}"/>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499" name="Group 211">
              <a:extLst>
                <a:ext uri="{FF2B5EF4-FFF2-40B4-BE49-F238E27FC236}">
                  <a16:creationId xmlns:a16="http://schemas.microsoft.com/office/drawing/2014/main" id="{D1814A97-5B8F-4387-832F-F91BA149BA82}"/>
                </a:ext>
              </a:extLst>
            </p:cNvPr>
            <p:cNvGrpSpPr>
              <a:grpSpLocks/>
            </p:cNvGrpSpPr>
            <p:nvPr/>
          </p:nvGrpSpPr>
          <p:grpSpPr bwMode="auto">
            <a:xfrm>
              <a:off x="1824" y="1824"/>
              <a:ext cx="192" cy="192"/>
              <a:chOff x="576" y="4080"/>
              <a:chExt cx="192" cy="192"/>
            </a:xfrm>
          </p:grpSpPr>
          <p:sp>
            <p:nvSpPr>
              <p:cNvPr id="140500" name="Line 212">
                <a:extLst>
                  <a:ext uri="{FF2B5EF4-FFF2-40B4-BE49-F238E27FC236}">
                    <a16:creationId xmlns:a16="http://schemas.microsoft.com/office/drawing/2014/main" id="{6568ED49-8292-43D3-AE2E-FFEC90A8BB3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01" name="Line 213">
                <a:extLst>
                  <a:ext uri="{FF2B5EF4-FFF2-40B4-BE49-F238E27FC236}">
                    <a16:creationId xmlns:a16="http://schemas.microsoft.com/office/drawing/2014/main" id="{4783C8AA-74F1-43F7-91E7-990E4C050F7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02" name="Group 214">
              <a:extLst>
                <a:ext uri="{FF2B5EF4-FFF2-40B4-BE49-F238E27FC236}">
                  <a16:creationId xmlns:a16="http://schemas.microsoft.com/office/drawing/2014/main" id="{688BCE70-1A5E-4D9B-B2A6-696341B78838}"/>
                </a:ext>
              </a:extLst>
            </p:cNvPr>
            <p:cNvGrpSpPr>
              <a:grpSpLocks/>
            </p:cNvGrpSpPr>
            <p:nvPr/>
          </p:nvGrpSpPr>
          <p:grpSpPr bwMode="auto">
            <a:xfrm>
              <a:off x="2112" y="1824"/>
              <a:ext cx="192" cy="192"/>
              <a:chOff x="576" y="4080"/>
              <a:chExt cx="192" cy="192"/>
            </a:xfrm>
          </p:grpSpPr>
          <p:sp>
            <p:nvSpPr>
              <p:cNvPr id="140503" name="Line 215">
                <a:extLst>
                  <a:ext uri="{FF2B5EF4-FFF2-40B4-BE49-F238E27FC236}">
                    <a16:creationId xmlns:a16="http://schemas.microsoft.com/office/drawing/2014/main" id="{D33328BD-D4C2-4546-B146-7FEF3FC30B9F}"/>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04" name="Line 216">
                <a:extLst>
                  <a:ext uri="{FF2B5EF4-FFF2-40B4-BE49-F238E27FC236}">
                    <a16:creationId xmlns:a16="http://schemas.microsoft.com/office/drawing/2014/main" id="{848C494F-4020-4F0E-B4A7-578524E6FFEA}"/>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05" name="Group 217">
              <a:extLst>
                <a:ext uri="{FF2B5EF4-FFF2-40B4-BE49-F238E27FC236}">
                  <a16:creationId xmlns:a16="http://schemas.microsoft.com/office/drawing/2014/main" id="{72A4C8DF-263A-4EC6-AD66-C74B0DC7CC7C}"/>
                </a:ext>
              </a:extLst>
            </p:cNvPr>
            <p:cNvGrpSpPr>
              <a:grpSpLocks/>
            </p:cNvGrpSpPr>
            <p:nvPr/>
          </p:nvGrpSpPr>
          <p:grpSpPr bwMode="auto">
            <a:xfrm>
              <a:off x="2400" y="1824"/>
              <a:ext cx="192" cy="192"/>
              <a:chOff x="576" y="4080"/>
              <a:chExt cx="192" cy="192"/>
            </a:xfrm>
          </p:grpSpPr>
          <p:sp>
            <p:nvSpPr>
              <p:cNvPr id="140506" name="Line 218">
                <a:extLst>
                  <a:ext uri="{FF2B5EF4-FFF2-40B4-BE49-F238E27FC236}">
                    <a16:creationId xmlns:a16="http://schemas.microsoft.com/office/drawing/2014/main" id="{CF38EA7A-0040-4247-9BDD-6D06A246347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07" name="Line 219">
                <a:extLst>
                  <a:ext uri="{FF2B5EF4-FFF2-40B4-BE49-F238E27FC236}">
                    <a16:creationId xmlns:a16="http://schemas.microsoft.com/office/drawing/2014/main" id="{B370C377-E886-4AA2-B8DD-3F0513D4C382}"/>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08" name="Group 220">
              <a:extLst>
                <a:ext uri="{FF2B5EF4-FFF2-40B4-BE49-F238E27FC236}">
                  <a16:creationId xmlns:a16="http://schemas.microsoft.com/office/drawing/2014/main" id="{C7D0C95C-AB7A-4A5C-A233-DE98DD90C8C2}"/>
                </a:ext>
              </a:extLst>
            </p:cNvPr>
            <p:cNvGrpSpPr>
              <a:grpSpLocks/>
            </p:cNvGrpSpPr>
            <p:nvPr/>
          </p:nvGrpSpPr>
          <p:grpSpPr bwMode="auto">
            <a:xfrm>
              <a:off x="2688" y="1824"/>
              <a:ext cx="192" cy="192"/>
              <a:chOff x="576" y="4080"/>
              <a:chExt cx="192" cy="192"/>
            </a:xfrm>
          </p:grpSpPr>
          <p:sp>
            <p:nvSpPr>
              <p:cNvPr id="140509" name="Line 221">
                <a:extLst>
                  <a:ext uri="{FF2B5EF4-FFF2-40B4-BE49-F238E27FC236}">
                    <a16:creationId xmlns:a16="http://schemas.microsoft.com/office/drawing/2014/main" id="{0A48AC04-FD03-4ADA-91D9-27F0D2DD1B5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10" name="Line 222">
                <a:extLst>
                  <a:ext uri="{FF2B5EF4-FFF2-40B4-BE49-F238E27FC236}">
                    <a16:creationId xmlns:a16="http://schemas.microsoft.com/office/drawing/2014/main" id="{4ABEEFDF-400D-45F3-9276-85A2CE23E7E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11" name="Group 223">
              <a:extLst>
                <a:ext uri="{FF2B5EF4-FFF2-40B4-BE49-F238E27FC236}">
                  <a16:creationId xmlns:a16="http://schemas.microsoft.com/office/drawing/2014/main" id="{7B6812A0-5B0B-4EE1-9196-1CD9DC68C9D5}"/>
                </a:ext>
              </a:extLst>
            </p:cNvPr>
            <p:cNvGrpSpPr>
              <a:grpSpLocks/>
            </p:cNvGrpSpPr>
            <p:nvPr/>
          </p:nvGrpSpPr>
          <p:grpSpPr bwMode="auto">
            <a:xfrm>
              <a:off x="2976" y="1824"/>
              <a:ext cx="192" cy="192"/>
              <a:chOff x="576" y="4080"/>
              <a:chExt cx="192" cy="192"/>
            </a:xfrm>
          </p:grpSpPr>
          <p:sp>
            <p:nvSpPr>
              <p:cNvPr id="140512" name="Line 224">
                <a:extLst>
                  <a:ext uri="{FF2B5EF4-FFF2-40B4-BE49-F238E27FC236}">
                    <a16:creationId xmlns:a16="http://schemas.microsoft.com/office/drawing/2014/main" id="{C0CCF0A0-D2C0-4E4D-A53F-080402B4133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13" name="Line 225">
                <a:extLst>
                  <a:ext uri="{FF2B5EF4-FFF2-40B4-BE49-F238E27FC236}">
                    <a16:creationId xmlns:a16="http://schemas.microsoft.com/office/drawing/2014/main" id="{0143286F-B5E4-4FC4-B7F4-C457A9E6213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14" name="Group 226">
              <a:extLst>
                <a:ext uri="{FF2B5EF4-FFF2-40B4-BE49-F238E27FC236}">
                  <a16:creationId xmlns:a16="http://schemas.microsoft.com/office/drawing/2014/main" id="{2C66093C-6D05-422B-80E4-19787287B180}"/>
                </a:ext>
              </a:extLst>
            </p:cNvPr>
            <p:cNvGrpSpPr>
              <a:grpSpLocks/>
            </p:cNvGrpSpPr>
            <p:nvPr/>
          </p:nvGrpSpPr>
          <p:grpSpPr bwMode="auto">
            <a:xfrm>
              <a:off x="1824" y="2112"/>
              <a:ext cx="192" cy="192"/>
              <a:chOff x="576" y="4080"/>
              <a:chExt cx="192" cy="192"/>
            </a:xfrm>
          </p:grpSpPr>
          <p:sp>
            <p:nvSpPr>
              <p:cNvPr id="140515" name="Line 227">
                <a:extLst>
                  <a:ext uri="{FF2B5EF4-FFF2-40B4-BE49-F238E27FC236}">
                    <a16:creationId xmlns:a16="http://schemas.microsoft.com/office/drawing/2014/main" id="{4B7C3A5A-24E0-4884-B9C2-5E0AB8996D5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16" name="Line 228">
                <a:extLst>
                  <a:ext uri="{FF2B5EF4-FFF2-40B4-BE49-F238E27FC236}">
                    <a16:creationId xmlns:a16="http://schemas.microsoft.com/office/drawing/2014/main" id="{43EA628E-CE8E-435F-BBE5-82DD788D86E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17" name="Group 229">
              <a:extLst>
                <a:ext uri="{FF2B5EF4-FFF2-40B4-BE49-F238E27FC236}">
                  <a16:creationId xmlns:a16="http://schemas.microsoft.com/office/drawing/2014/main" id="{2288CA52-B34D-4F42-91A1-F2920064BD3D}"/>
                </a:ext>
              </a:extLst>
            </p:cNvPr>
            <p:cNvGrpSpPr>
              <a:grpSpLocks/>
            </p:cNvGrpSpPr>
            <p:nvPr/>
          </p:nvGrpSpPr>
          <p:grpSpPr bwMode="auto">
            <a:xfrm>
              <a:off x="960" y="2112"/>
              <a:ext cx="192" cy="192"/>
              <a:chOff x="576" y="4080"/>
              <a:chExt cx="192" cy="192"/>
            </a:xfrm>
          </p:grpSpPr>
          <p:sp>
            <p:nvSpPr>
              <p:cNvPr id="140518" name="Line 230">
                <a:extLst>
                  <a:ext uri="{FF2B5EF4-FFF2-40B4-BE49-F238E27FC236}">
                    <a16:creationId xmlns:a16="http://schemas.microsoft.com/office/drawing/2014/main" id="{48E0FF32-F641-448C-A39E-C3D8B020F96D}"/>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19" name="Line 231">
                <a:extLst>
                  <a:ext uri="{FF2B5EF4-FFF2-40B4-BE49-F238E27FC236}">
                    <a16:creationId xmlns:a16="http://schemas.microsoft.com/office/drawing/2014/main" id="{CC97D1C5-4FBC-4DDB-A677-FAFEADB25EF6}"/>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20" name="Group 232">
              <a:extLst>
                <a:ext uri="{FF2B5EF4-FFF2-40B4-BE49-F238E27FC236}">
                  <a16:creationId xmlns:a16="http://schemas.microsoft.com/office/drawing/2014/main" id="{FC817ACC-2DFE-4D20-8536-96E4191A6096}"/>
                </a:ext>
              </a:extLst>
            </p:cNvPr>
            <p:cNvGrpSpPr>
              <a:grpSpLocks/>
            </p:cNvGrpSpPr>
            <p:nvPr/>
          </p:nvGrpSpPr>
          <p:grpSpPr bwMode="auto">
            <a:xfrm>
              <a:off x="2976" y="1536"/>
              <a:ext cx="192" cy="192"/>
              <a:chOff x="576" y="4080"/>
              <a:chExt cx="192" cy="192"/>
            </a:xfrm>
          </p:grpSpPr>
          <p:sp>
            <p:nvSpPr>
              <p:cNvPr id="140521" name="Line 233">
                <a:extLst>
                  <a:ext uri="{FF2B5EF4-FFF2-40B4-BE49-F238E27FC236}">
                    <a16:creationId xmlns:a16="http://schemas.microsoft.com/office/drawing/2014/main" id="{85115741-9C24-4527-8A0E-9CA7357C57E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2" name="Line 234">
                <a:extLst>
                  <a:ext uri="{FF2B5EF4-FFF2-40B4-BE49-F238E27FC236}">
                    <a16:creationId xmlns:a16="http://schemas.microsoft.com/office/drawing/2014/main" id="{635B81C4-9497-40F6-88A0-3F8B8A450579}"/>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0523" name="Oval 235">
              <a:extLst>
                <a:ext uri="{FF2B5EF4-FFF2-40B4-BE49-F238E27FC236}">
                  <a16:creationId xmlns:a16="http://schemas.microsoft.com/office/drawing/2014/main" id="{0D421E08-B97F-4BE6-9516-CFC2A935DECF}"/>
                </a:ext>
              </a:extLst>
            </p:cNvPr>
            <p:cNvSpPr>
              <a:spLocks noChangeArrowheads="1"/>
            </p:cNvSpPr>
            <p:nvPr/>
          </p:nvSpPr>
          <p:spPr bwMode="auto">
            <a:xfrm>
              <a:off x="2400"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4" name="Oval 236">
              <a:extLst>
                <a:ext uri="{FF2B5EF4-FFF2-40B4-BE49-F238E27FC236}">
                  <a16:creationId xmlns:a16="http://schemas.microsoft.com/office/drawing/2014/main" id="{99C15101-B8E3-410B-903E-53B9CE5B75BD}"/>
                </a:ext>
              </a:extLst>
            </p:cNvPr>
            <p:cNvSpPr>
              <a:spLocks noChangeArrowheads="1"/>
            </p:cNvSpPr>
            <p:nvPr/>
          </p:nvSpPr>
          <p:spPr bwMode="auto">
            <a:xfrm>
              <a:off x="2688"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5" name="Oval 237">
              <a:extLst>
                <a:ext uri="{FF2B5EF4-FFF2-40B4-BE49-F238E27FC236}">
                  <a16:creationId xmlns:a16="http://schemas.microsoft.com/office/drawing/2014/main" id="{5262BFA5-AB2E-42EE-9B88-A01615AC924B}"/>
                </a:ext>
              </a:extLst>
            </p:cNvPr>
            <p:cNvSpPr>
              <a:spLocks noChangeArrowheads="1"/>
            </p:cNvSpPr>
            <p:nvPr/>
          </p:nvSpPr>
          <p:spPr bwMode="auto">
            <a:xfrm>
              <a:off x="124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6" name="Oval 238">
              <a:extLst>
                <a:ext uri="{FF2B5EF4-FFF2-40B4-BE49-F238E27FC236}">
                  <a16:creationId xmlns:a16="http://schemas.microsoft.com/office/drawing/2014/main" id="{85F66A63-6CF4-47FB-81E0-0CBBF5BDCD63}"/>
                </a:ext>
              </a:extLst>
            </p:cNvPr>
            <p:cNvSpPr>
              <a:spLocks noChangeArrowheads="1"/>
            </p:cNvSpPr>
            <p:nvPr/>
          </p:nvSpPr>
          <p:spPr bwMode="auto">
            <a:xfrm>
              <a:off x="2400"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7" name="Oval 239">
              <a:extLst>
                <a:ext uri="{FF2B5EF4-FFF2-40B4-BE49-F238E27FC236}">
                  <a16:creationId xmlns:a16="http://schemas.microsoft.com/office/drawing/2014/main" id="{79367458-8AD7-455D-9BC0-D10C620D4ADA}"/>
                </a:ext>
              </a:extLst>
            </p:cNvPr>
            <p:cNvSpPr>
              <a:spLocks noChangeArrowheads="1"/>
            </p:cNvSpPr>
            <p:nvPr/>
          </p:nvSpPr>
          <p:spPr bwMode="auto">
            <a:xfrm>
              <a:off x="268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8" name="Oval 240">
              <a:extLst>
                <a:ext uri="{FF2B5EF4-FFF2-40B4-BE49-F238E27FC236}">
                  <a16:creationId xmlns:a16="http://schemas.microsoft.com/office/drawing/2014/main" id="{DA228F78-C8E0-4123-80E5-9355B05CDCB2}"/>
                </a:ext>
              </a:extLst>
            </p:cNvPr>
            <p:cNvSpPr>
              <a:spLocks noChangeArrowheads="1"/>
            </p:cNvSpPr>
            <p:nvPr/>
          </p:nvSpPr>
          <p:spPr bwMode="auto">
            <a:xfrm>
              <a:off x="96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29" name="Oval 241">
              <a:extLst>
                <a:ext uri="{FF2B5EF4-FFF2-40B4-BE49-F238E27FC236}">
                  <a16:creationId xmlns:a16="http://schemas.microsoft.com/office/drawing/2014/main" id="{22BDE39A-6BB0-4434-8114-04C104B01360}"/>
                </a:ext>
              </a:extLst>
            </p:cNvPr>
            <p:cNvSpPr>
              <a:spLocks noChangeArrowheads="1"/>
            </p:cNvSpPr>
            <p:nvPr/>
          </p:nvSpPr>
          <p:spPr bwMode="auto">
            <a:xfrm>
              <a:off x="124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0" name="Oval 242">
              <a:extLst>
                <a:ext uri="{FF2B5EF4-FFF2-40B4-BE49-F238E27FC236}">
                  <a16:creationId xmlns:a16="http://schemas.microsoft.com/office/drawing/2014/main" id="{B8A36671-F94F-411D-832F-C6AF99254FCB}"/>
                </a:ext>
              </a:extLst>
            </p:cNvPr>
            <p:cNvSpPr>
              <a:spLocks noChangeArrowheads="1"/>
            </p:cNvSpPr>
            <p:nvPr/>
          </p:nvSpPr>
          <p:spPr bwMode="auto">
            <a:xfrm>
              <a:off x="153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1" name="Oval 243">
              <a:extLst>
                <a:ext uri="{FF2B5EF4-FFF2-40B4-BE49-F238E27FC236}">
                  <a16:creationId xmlns:a16="http://schemas.microsoft.com/office/drawing/2014/main" id="{A4501331-EEAF-4155-8F12-5181B9D61CAA}"/>
                </a:ext>
              </a:extLst>
            </p:cNvPr>
            <p:cNvSpPr>
              <a:spLocks noChangeArrowheads="1"/>
            </p:cNvSpPr>
            <p:nvPr/>
          </p:nvSpPr>
          <p:spPr bwMode="auto">
            <a:xfrm>
              <a:off x="2112"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2" name="Oval 244">
              <a:extLst>
                <a:ext uri="{FF2B5EF4-FFF2-40B4-BE49-F238E27FC236}">
                  <a16:creationId xmlns:a16="http://schemas.microsoft.com/office/drawing/2014/main" id="{6A53F8B8-FF62-4D53-8476-31B1FF3D3B84}"/>
                </a:ext>
              </a:extLst>
            </p:cNvPr>
            <p:cNvSpPr>
              <a:spLocks noChangeArrowheads="1"/>
            </p:cNvSpPr>
            <p:nvPr/>
          </p:nvSpPr>
          <p:spPr bwMode="auto">
            <a:xfrm>
              <a:off x="240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3" name="Oval 245">
              <a:extLst>
                <a:ext uri="{FF2B5EF4-FFF2-40B4-BE49-F238E27FC236}">
                  <a16:creationId xmlns:a16="http://schemas.microsoft.com/office/drawing/2014/main" id="{94FA4F1A-0FB1-433D-9AC3-5A1638B41B81}"/>
                </a:ext>
              </a:extLst>
            </p:cNvPr>
            <p:cNvSpPr>
              <a:spLocks noChangeArrowheads="1"/>
            </p:cNvSpPr>
            <p:nvPr/>
          </p:nvSpPr>
          <p:spPr bwMode="auto">
            <a:xfrm>
              <a:off x="268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4" name="Oval 246">
              <a:extLst>
                <a:ext uri="{FF2B5EF4-FFF2-40B4-BE49-F238E27FC236}">
                  <a16:creationId xmlns:a16="http://schemas.microsoft.com/office/drawing/2014/main" id="{F5269DA7-2AD2-41EA-92EC-4126FD867E91}"/>
                </a:ext>
              </a:extLst>
            </p:cNvPr>
            <p:cNvSpPr>
              <a:spLocks noChangeArrowheads="1"/>
            </p:cNvSpPr>
            <p:nvPr/>
          </p:nvSpPr>
          <p:spPr bwMode="auto">
            <a:xfrm>
              <a:off x="297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5" name="Oval 247">
              <a:extLst>
                <a:ext uri="{FF2B5EF4-FFF2-40B4-BE49-F238E27FC236}">
                  <a16:creationId xmlns:a16="http://schemas.microsoft.com/office/drawing/2014/main" id="{BBD1291D-A21E-46FF-BD3F-6AA5B6F23276}"/>
                </a:ext>
              </a:extLst>
            </p:cNvPr>
            <p:cNvSpPr>
              <a:spLocks noChangeArrowheads="1"/>
            </p:cNvSpPr>
            <p:nvPr/>
          </p:nvSpPr>
          <p:spPr bwMode="auto">
            <a:xfrm>
              <a:off x="96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6" name="Oval 248">
              <a:extLst>
                <a:ext uri="{FF2B5EF4-FFF2-40B4-BE49-F238E27FC236}">
                  <a16:creationId xmlns:a16="http://schemas.microsoft.com/office/drawing/2014/main" id="{C2881E4C-A57A-447F-8A70-DA3D1EFCF258}"/>
                </a:ext>
              </a:extLst>
            </p:cNvPr>
            <p:cNvSpPr>
              <a:spLocks noChangeArrowheads="1"/>
            </p:cNvSpPr>
            <p:nvPr/>
          </p:nvSpPr>
          <p:spPr bwMode="auto">
            <a:xfrm>
              <a:off x="124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7" name="Oval 249">
              <a:extLst>
                <a:ext uri="{FF2B5EF4-FFF2-40B4-BE49-F238E27FC236}">
                  <a16:creationId xmlns:a16="http://schemas.microsoft.com/office/drawing/2014/main" id="{BD75BBFC-276F-4746-9E08-E96ED38E5136}"/>
                </a:ext>
              </a:extLst>
            </p:cNvPr>
            <p:cNvSpPr>
              <a:spLocks noChangeArrowheads="1"/>
            </p:cNvSpPr>
            <p:nvPr/>
          </p:nvSpPr>
          <p:spPr bwMode="auto">
            <a:xfrm>
              <a:off x="153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8" name="Oval 250">
              <a:extLst>
                <a:ext uri="{FF2B5EF4-FFF2-40B4-BE49-F238E27FC236}">
                  <a16:creationId xmlns:a16="http://schemas.microsoft.com/office/drawing/2014/main" id="{0EA8F209-2455-4EB1-AD3F-DD000DD06C5A}"/>
                </a:ext>
              </a:extLst>
            </p:cNvPr>
            <p:cNvSpPr>
              <a:spLocks noChangeArrowheads="1"/>
            </p:cNvSpPr>
            <p:nvPr/>
          </p:nvSpPr>
          <p:spPr bwMode="auto">
            <a:xfrm>
              <a:off x="240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39" name="Oval 251">
              <a:extLst>
                <a:ext uri="{FF2B5EF4-FFF2-40B4-BE49-F238E27FC236}">
                  <a16:creationId xmlns:a16="http://schemas.microsoft.com/office/drawing/2014/main" id="{A4EC0A5D-F283-4327-8F8C-66BBCEC53D5B}"/>
                </a:ext>
              </a:extLst>
            </p:cNvPr>
            <p:cNvSpPr>
              <a:spLocks noChangeArrowheads="1"/>
            </p:cNvSpPr>
            <p:nvPr/>
          </p:nvSpPr>
          <p:spPr bwMode="auto">
            <a:xfrm>
              <a:off x="268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0" name="Oval 252">
              <a:extLst>
                <a:ext uri="{FF2B5EF4-FFF2-40B4-BE49-F238E27FC236}">
                  <a16:creationId xmlns:a16="http://schemas.microsoft.com/office/drawing/2014/main" id="{F1B85812-B817-43F2-BBFE-3D6422F27C7A}"/>
                </a:ext>
              </a:extLst>
            </p:cNvPr>
            <p:cNvSpPr>
              <a:spLocks noChangeArrowheads="1"/>
            </p:cNvSpPr>
            <p:nvPr/>
          </p:nvSpPr>
          <p:spPr bwMode="auto">
            <a:xfrm>
              <a:off x="297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1" name="Oval 253">
              <a:extLst>
                <a:ext uri="{FF2B5EF4-FFF2-40B4-BE49-F238E27FC236}">
                  <a16:creationId xmlns:a16="http://schemas.microsoft.com/office/drawing/2014/main" id="{077F736D-9050-40E8-858D-E997C15D4202}"/>
                </a:ext>
              </a:extLst>
            </p:cNvPr>
            <p:cNvSpPr>
              <a:spLocks noChangeArrowheads="1"/>
            </p:cNvSpPr>
            <p:nvPr/>
          </p:nvSpPr>
          <p:spPr bwMode="auto">
            <a:xfrm>
              <a:off x="1248" y="297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2" name="Oval 254">
              <a:extLst>
                <a:ext uri="{FF2B5EF4-FFF2-40B4-BE49-F238E27FC236}">
                  <a16:creationId xmlns:a16="http://schemas.microsoft.com/office/drawing/2014/main" id="{A527765F-5F82-41CB-BFED-81C8090D2B36}"/>
                </a:ext>
              </a:extLst>
            </p:cNvPr>
            <p:cNvSpPr>
              <a:spLocks noChangeArrowheads="1"/>
            </p:cNvSpPr>
            <p:nvPr/>
          </p:nvSpPr>
          <p:spPr bwMode="auto">
            <a:xfrm>
              <a:off x="1248"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3" name="Oval 255">
              <a:extLst>
                <a:ext uri="{FF2B5EF4-FFF2-40B4-BE49-F238E27FC236}">
                  <a16:creationId xmlns:a16="http://schemas.microsoft.com/office/drawing/2014/main" id="{52824521-FDAD-4156-9A1E-F534DC7B3D5F}"/>
                </a:ext>
              </a:extLst>
            </p:cNvPr>
            <p:cNvSpPr>
              <a:spLocks noChangeArrowheads="1"/>
            </p:cNvSpPr>
            <p:nvPr/>
          </p:nvSpPr>
          <p:spPr bwMode="auto">
            <a:xfrm>
              <a:off x="2400"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4" name="Oval 256">
              <a:extLst>
                <a:ext uri="{FF2B5EF4-FFF2-40B4-BE49-F238E27FC236}">
                  <a16:creationId xmlns:a16="http://schemas.microsoft.com/office/drawing/2014/main" id="{0DCC419F-43BD-4A5D-B9A1-CD441FE254D7}"/>
                </a:ext>
              </a:extLst>
            </p:cNvPr>
            <p:cNvSpPr>
              <a:spLocks noChangeArrowheads="1"/>
            </p:cNvSpPr>
            <p:nvPr/>
          </p:nvSpPr>
          <p:spPr bwMode="auto">
            <a:xfrm>
              <a:off x="96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5" name="Oval 257">
              <a:extLst>
                <a:ext uri="{FF2B5EF4-FFF2-40B4-BE49-F238E27FC236}">
                  <a16:creationId xmlns:a16="http://schemas.microsoft.com/office/drawing/2014/main" id="{AE1CDED6-62BA-4624-B001-B475FCF4C1AC}"/>
                </a:ext>
              </a:extLst>
            </p:cNvPr>
            <p:cNvSpPr>
              <a:spLocks noChangeArrowheads="1"/>
            </p:cNvSpPr>
            <p:nvPr/>
          </p:nvSpPr>
          <p:spPr bwMode="auto">
            <a:xfrm>
              <a:off x="124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6" name="Oval 258">
              <a:extLst>
                <a:ext uri="{FF2B5EF4-FFF2-40B4-BE49-F238E27FC236}">
                  <a16:creationId xmlns:a16="http://schemas.microsoft.com/office/drawing/2014/main" id="{C08B252F-0B52-4D30-A955-EFE61E043A6A}"/>
                </a:ext>
              </a:extLst>
            </p:cNvPr>
            <p:cNvSpPr>
              <a:spLocks noChangeArrowheads="1"/>
            </p:cNvSpPr>
            <p:nvPr/>
          </p:nvSpPr>
          <p:spPr bwMode="auto">
            <a:xfrm>
              <a:off x="1536"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7" name="Oval 259">
              <a:extLst>
                <a:ext uri="{FF2B5EF4-FFF2-40B4-BE49-F238E27FC236}">
                  <a16:creationId xmlns:a16="http://schemas.microsoft.com/office/drawing/2014/main" id="{B9228004-7B39-4BB7-85E6-F7A533B332A6}"/>
                </a:ext>
              </a:extLst>
            </p:cNvPr>
            <p:cNvSpPr>
              <a:spLocks noChangeArrowheads="1"/>
            </p:cNvSpPr>
            <p:nvPr/>
          </p:nvSpPr>
          <p:spPr bwMode="auto">
            <a:xfrm>
              <a:off x="240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48" name="Oval 260">
              <a:extLst>
                <a:ext uri="{FF2B5EF4-FFF2-40B4-BE49-F238E27FC236}">
                  <a16:creationId xmlns:a16="http://schemas.microsoft.com/office/drawing/2014/main" id="{89C48C71-906A-4314-8833-11D9037F4F1C}"/>
                </a:ext>
              </a:extLst>
            </p:cNvPr>
            <p:cNvSpPr>
              <a:spLocks noChangeArrowheads="1"/>
            </p:cNvSpPr>
            <p:nvPr/>
          </p:nvSpPr>
          <p:spPr bwMode="auto">
            <a:xfrm>
              <a:off x="268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140549" name="Group 261">
              <a:extLst>
                <a:ext uri="{FF2B5EF4-FFF2-40B4-BE49-F238E27FC236}">
                  <a16:creationId xmlns:a16="http://schemas.microsoft.com/office/drawing/2014/main" id="{ACA23F4B-01B9-4A16-8D78-C200EE84C9F4}"/>
                </a:ext>
              </a:extLst>
            </p:cNvPr>
            <p:cNvGrpSpPr>
              <a:grpSpLocks/>
            </p:cNvGrpSpPr>
            <p:nvPr/>
          </p:nvGrpSpPr>
          <p:grpSpPr bwMode="auto">
            <a:xfrm>
              <a:off x="2112" y="2112"/>
              <a:ext cx="192" cy="192"/>
              <a:chOff x="576" y="4080"/>
              <a:chExt cx="192" cy="192"/>
            </a:xfrm>
          </p:grpSpPr>
          <p:sp>
            <p:nvSpPr>
              <p:cNvPr id="140550" name="Line 262">
                <a:extLst>
                  <a:ext uri="{FF2B5EF4-FFF2-40B4-BE49-F238E27FC236}">
                    <a16:creationId xmlns:a16="http://schemas.microsoft.com/office/drawing/2014/main" id="{E1CC7D41-0C6C-4B2B-A3AC-9B98ED042A2D}"/>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51" name="Line 263">
                <a:extLst>
                  <a:ext uri="{FF2B5EF4-FFF2-40B4-BE49-F238E27FC236}">
                    <a16:creationId xmlns:a16="http://schemas.microsoft.com/office/drawing/2014/main" id="{0622C3D9-4F30-433C-9746-879BDD86FD66}"/>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52" name="Group 264">
              <a:extLst>
                <a:ext uri="{FF2B5EF4-FFF2-40B4-BE49-F238E27FC236}">
                  <a16:creationId xmlns:a16="http://schemas.microsoft.com/office/drawing/2014/main" id="{42EE4064-79EA-46F1-AE63-1476A35A5AD2}"/>
                </a:ext>
              </a:extLst>
            </p:cNvPr>
            <p:cNvGrpSpPr>
              <a:grpSpLocks/>
            </p:cNvGrpSpPr>
            <p:nvPr/>
          </p:nvGrpSpPr>
          <p:grpSpPr bwMode="auto">
            <a:xfrm>
              <a:off x="2976" y="2112"/>
              <a:ext cx="192" cy="192"/>
              <a:chOff x="576" y="4080"/>
              <a:chExt cx="192" cy="192"/>
            </a:xfrm>
          </p:grpSpPr>
          <p:sp>
            <p:nvSpPr>
              <p:cNvPr id="140553" name="Line 265">
                <a:extLst>
                  <a:ext uri="{FF2B5EF4-FFF2-40B4-BE49-F238E27FC236}">
                    <a16:creationId xmlns:a16="http://schemas.microsoft.com/office/drawing/2014/main" id="{9BE487A5-1DFB-48A7-BA6F-291EC25DD833}"/>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54" name="Line 266">
                <a:extLst>
                  <a:ext uri="{FF2B5EF4-FFF2-40B4-BE49-F238E27FC236}">
                    <a16:creationId xmlns:a16="http://schemas.microsoft.com/office/drawing/2014/main" id="{682C29A3-126D-4B8A-BFB6-7B56FD8F423E}"/>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55" name="Group 267">
              <a:extLst>
                <a:ext uri="{FF2B5EF4-FFF2-40B4-BE49-F238E27FC236}">
                  <a16:creationId xmlns:a16="http://schemas.microsoft.com/office/drawing/2014/main" id="{35C2E1A1-87A1-4DB5-BA87-286AAF6B830E}"/>
                </a:ext>
              </a:extLst>
            </p:cNvPr>
            <p:cNvGrpSpPr>
              <a:grpSpLocks/>
            </p:cNvGrpSpPr>
            <p:nvPr/>
          </p:nvGrpSpPr>
          <p:grpSpPr bwMode="auto">
            <a:xfrm>
              <a:off x="1824" y="2688"/>
              <a:ext cx="192" cy="192"/>
              <a:chOff x="576" y="4080"/>
              <a:chExt cx="192" cy="192"/>
            </a:xfrm>
          </p:grpSpPr>
          <p:sp>
            <p:nvSpPr>
              <p:cNvPr id="140556" name="Line 268">
                <a:extLst>
                  <a:ext uri="{FF2B5EF4-FFF2-40B4-BE49-F238E27FC236}">
                    <a16:creationId xmlns:a16="http://schemas.microsoft.com/office/drawing/2014/main" id="{475B895C-4EDC-4B4F-ADB5-210C170BD546}"/>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57" name="Line 269">
                <a:extLst>
                  <a:ext uri="{FF2B5EF4-FFF2-40B4-BE49-F238E27FC236}">
                    <a16:creationId xmlns:a16="http://schemas.microsoft.com/office/drawing/2014/main" id="{22F0F075-CF7D-4BDF-8D4A-6E3B4608C252}"/>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58" name="Group 270">
              <a:extLst>
                <a:ext uri="{FF2B5EF4-FFF2-40B4-BE49-F238E27FC236}">
                  <a16:creationId xmlns:a16="http://schemas.microsoft.com/office/drawing/2014/main" id="{CB6DD2BD-D5CA-4005-8E14-70EE62077558}"/>
                </a:ext>
              </a:extLst>
            </p:cNvPr>
            <p:cNvGrpSpPr>
              <a:grpSpLocks/>
            </p:cNvGrpSpPr>
            <p:nvPr/>
          </p:nvGrpSpPr>
          <p:grpSpPr bwMode="auto">
            <a:xfrm>
              <a:off x="960" y="2976"/>
              <a:ext cx="192" cy="192"/>
              <a:chOff x="576" y="4080"/>
              <a:chExt cx="192" cy="192"/>
            </a:xfrm>
          </p:grpSpPr>
          <p:sp>
            <p:nvSpPr>
              <p:cNvPr id="140559" name="Line 271">
                <a:extLst>
                  <a:ext uri="{FF2B5EF4-FFF2-40B4-BE49-F238E27FC236}">
                    <a16:creationId xmlns:a16="http://schemas.microsoft.com/office/drawing/2014/main" id="{7FA85E83-11AA-4C06-A177-BD2E0ED8E893}"/>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60" name="Line 272">
                <a:extLst>
                  <a:ext uri="{FF2B5EF4-FFF2-40B4-BE49-F238E27FC236}">
                    <a16:creationId xmlns:a16="http://schemas.microsoft.com/office/drawing/2014/main" id="{AC64013C-5E79-4098-B837-09739AED8763}"/>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61" name="Group 273">
              <a:extLst>
                <a:ext uri="{FF2B5EF4-FFF2-40B4-BE49-F238E27FC236}">
                  <a16:creationId xmlns:a16="http://schemas.microsoft.com/office/drawing/2014/main" id="{C9B98346-D5F9-48CF-BBBD-744DE77DD4FD}"/>
                </a:ext>
              </a:extLst>
            </p:cNvPr>
            <p:cNvGrpSpPr>
              <a:grpSpLocks/>
            </p:cNvGrpSpPr>
            <p:nvPr/>
          </p:nvGrpSpPr>
          <p:grpSpPr bwMode="auto">
            <a:xfrm>
              <a:off x="1536" y="2976"/>
              <a:ext cx="192" cy="192"/>
              <a:chOff x="576" y="4080"/>
              <a:chExt cx="192" cy="192"/>
            </a:xfrm>
          </p:grpSpPr>
          <p:sp>
            <p:nvSpPr>
              <p:cNvPr id="140562" name="Line 274">
                <a:extLst>
                  <a:ext uri="{FF2B5EF4-FFF2-40B4-BE49-F238E27FC236}">
                    <a16:creationId xmlns:a16="http://schemas.microsoft.com/office/drawing/2014/main" id="{B7AF859B-487E-4F23-9C99-4791F61B23F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63" name="Line 275">
                <a:extLst>
                  <a:ext uri="{FF2B5EF4-FFF2-40B4-BE49-F238E27FC236}">
                    <a16:creationId xmlns:a16="http://schemas.microsoft.com/office/drawing/2014/main" id="{AC5B62B5-781F-45DB-9BFF-5601B8046AC0}"/>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64" name="Group 276">
              <a:extLst>
                <a:ext uri="{FF2B5EF4-FFF2-40B4-BE49-F238E27FC236}">
                  <a16:creationId xmlns:a16="http://schemas.microsoft.com/office/drawing/2014/main" id="{FDB1253C-526D-4758-8057-5E39B72711C7}"/>
                </a:ext>
              </a:extLst>
            </p:cNvPr>
            <p:cNvGrpSpPr>
              <a:grpSpLocks/>
            </p:cNvGrpSpPr>
            <p:nvPr/>
          </p:nvGrpSpPr>
          <p:grpSpPr bwMode="auto">
            <a:xfrm>
              <a:off x="1824" y="2976"/>
              <a:ext cx="192" cy="192"/>
              <a:chOff x="576" y="4080"/>
              <a:chExt cx="192" cy="192"/>
            </a:xfrm>
          </p:grpSpPr>
          <p:sp>
            <p:nvSpPr>
              <p:cNvPr id="140565" name="Line 277">
                <a:extLst>
                  <a:ext uri="{FF2B5EF4-FFF2-40B4-BE49-F238E27FC236}">
                    <a16:creationId xmlns:a16="http://schemas.microsoft.com/office/drawing/2014/main" id="{B6EAB8CA-5BD4-4397-A8A9-91EB2ECF703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66" name="Line 278">
                <a:extLst>
                  <a:ext uri="{FF2B5EF4-FFF2-40B4-BE49-F238E27FC236}">
                    <a16:creationId xmlns:a16="http://schemas.microsoft.com/office/drawing/2014/main" id="{7E7C35A4-99D6-47F9-B457-9BCE758A938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67" name="Group 279">
              <a:extLst>
                <a:ext uri="{FF2B5EF4-FFF2-40B4-BE49-F238E27FC236}">
                  <a16:creationId xmlns:a16="http://schemas.microsoft.com/office/drawing/2014/main" id="{9744E8CE-3B40-46CD-81B0-532ED3B594F4}"/>
                </a:ext>
              </a:extLst>
            </p:cNvPr>
            <p:cNvGrpSpPr>
              <a:grpSpLocks/>
            </p:cNvGrpSpPr>
            <p:nvPr/>
          </p:nvGrpSpPr>
          <p:grpSpPr bwMode="auto">
            <a:xfrm>
              <a:off x="2112" y="2976"/>
              <a:ext cx="192" cy="192"/>
              <a:chOff x="576" y="4080"/>
              <a:chExt cx="192" cy="192"/>
            </a:xfrm>
          </p:grpSpPr>
          <p:sp>
            <p:nvSpPr>
              <p:cNvPr id="140568" name="Line 280">
                <a:extLst>
                  <a:ext uri="{FF2B5EF4-FFF2-40B4-BE49-F238E27FC236}">
                    <a16:creationId xmlns:a16="http://schemas.microsoft.com/office/drawing/2014/main" id="{0D6C3346-3D96-429E-B4D6-22D0992ABDAE}"/>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69" name="Line 281">
                <a:extLst>
                  <a:ext uri="{FF2B5EF4-FFF2-40B4-BE49-F238E27FC236}">
                    <a16:creationId xmlns:a16="http://schemas.microsoft.com/office/drawing/2014/main" id="{01F35F99-FBAA-4999-ACD6-8D49263A846A}"/>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70" name="Group 282">
              <a:extLst>
                <a:ext uri="{FF2B5EF4-FFF2-40B4-BE49-F238E27FC236}">
                  <a16:creationId xmlns:a16="http://schemas.microsoft.com/office/drawing/2014/main" id="{6FB63F54-4D86-48F4-AABF-0239F5967C01}"/>
                </a:ext>
              </a:extLst>
            </p:cNvPr>
            <p:cNvGrpSpPr>
              <a:grpSpLocks/>
            </p:cNvGrpSpPr>
            <p:nvPr/>
          </p:nvGrpSpPr>
          <p:grpSpPr bwMode="auto">
            <a:xfrm>
              <a:off x="2688" y="2976"/>
              <a:ext cx="192" cy="192"/>
              <a:chOff x="576" y="4080"/>
              <a:chExt cx="192" cy="192"/>
            </a:xfrm>
          </p:grpSpPr>
          <p:sp>
            <p:nvSpPr>
              <p:cNvPr id="140571" name="Line 283">
                <a:extLst>
                  <a:ext uri="{FF2B5EF4-FFF2-40B4-BE49-F238E27FC236}">
                    <a16:creationId xmlns:a16="http://schemas.microsoft.com/office/drawing/2014/main" id="{E74395F7-FE85-450A-BDCC-B0E9ED758A1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72" name="Line 284">
                <a:extLst>
                  <a:ext uri="{FF2B5EF4-FFF2-40B4-BE49-F238E27FC236}">
                    <a16:creationId xmlns:a16="http://schemas.microsoft.com/office/drawing/2014/main" id="{82472159-249F-4AFA-9405-73940860BA52}"/>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73" name="Group 285">
              <a:extLst>
                <a:ext uri="{FF2B5EF4-FFF2-40B4-BE49-F238E27FC236}">
                  <a16:creationId xmlns:a16="http://schemas.microsoft.com/office/drawing/2014/main" id="{AD26A23E-A00A-477B-85CD-3EE0D8DC453F}"/>
                </a:ext>
              </a:extLst>
            </p:cNvPr>
            <p:cNvGrpSpPr>
              <a:grpSpLocks/>
            </p:cNvGrpSpPr>
            <p:nvPr/>
          </p:nvGrpSpPr>
          <p:grpSpPr bwMode="auto">
            <a:xfrm>
              <a:off x="2976" y="2976"/>
              <a:ext cx="192" cy="192"/>
              <a:chOff x="576" y="4080"/>
              <a:chExt cx="192" cy="192"/>
            </a:xfrm>
          </p:grpSpPr>
          <p:sp>
            <p:nvSpPr>
              <p:cNvPr id="140574" name="Line 286">
                <a:extLst>
                  <a:ext uri="{FF2B5EF4-FFF2-40B4-BE49-F238E27FC236}">
                    <a16:creationId xmlns:a16="http://schemas.microsoft.com/office/drawing/2014/main" id="{BB801DA1-8F71-42B9-AB3F-B5E84A395609}"/>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75" name="Line 287">
                <a:extLst>
                  <a:ext uri="{FF2B5EF4-FFF2-40B4-BE49-F238E27FC236}">
                    <a16:creationId xmlns:a16="http://schemas.microsoft.com/office/drawing/2014/main" id="{A48DD7AB-1B37-466E-AB29-0A405D007A0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76" name="Group 288">
              <a:extLst>
                <a:ext uri="{FF2B5EF4-FFF2-40B4-BE49-F238E27FC236}">
                  <a16:creationId xmlns:a16="http://schemas.microsoft.com/office/drawing/2014/main" id="{115023B9-041C-4C2F-B6B8-1ADF8F8341C5}"/>
                </a:ext>
              </a:extLst>
            </p:cNvPr>
            <p:cNvGrpSpPr>
              <a:grpSpLocks/>
            </p:cNvGrpSpPr>
            <p:nvPr/>
          </p:nvGrpSpPr>
          <p:grpSpPr bwMode="auto">
            <a:xfrm>
              <a:off x="960" y="3264"/>
              <a:ext cx="192" cy="192"/>
              <a:chOff x="576" y="4080"/>
              <a:chExt cx="192" cy="192"/>
            </a:xfrm>
          </p:grpSpPr>
          <p:sp>
            <p:nvSpPr>
              <p:cNvPr id="140577" name="Line 289">
                <a:extLst>
                  <a:ext uri="{FF2B5EF4-FFF2-40B4-BE49-F238E27FC236}">
                    <a16:creationId xmlns:a16="http://schemas.microsoft.com/office/drawing/2014/main" id="{33CB10D6-A1B5-4DFB-BBE8-C7A54B82E67D}"/>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78" name="Line 290">
                <a:extLst>
                  <a:ext uri="{FF2B5EF4-FFF2-40B4-BE49-F238E27FC236}">
                    <a16:creationId xmlns:a16="http://schemas.microsoft.com/office/drawing/2014/main" id="{BCD45B37-3AC3-495A-8148-D3622C39EAC4}"/>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79" name="Group 291">
              <a:extLst>
                <a:ext uri="{FF2B5EF4-FFF2-40B4-BE49-F238E27FC236}">
                  <a16:creationId xmlns:a16="http://schemas.microsoft.com/office/drawing/2014/main" id="{EA97A6ED-9F01-495E-9135-DC9BABE3D029}"/>
                </a:ext>
              </a:extLst>
            </p:cNvPr>
            <p:cNvGrpSpPr>
              <a:grpSpLocks/>
            </p:cNvGrpSpPr>
            <p:nvPr/>
          </p:nvGrpSpPr>
          <p:grpSpPr bwMode="auto">
            <a:xfrm>
              <a:off x="1536" y="3264"/>
              <a:ext cx="192" cy="192"/>
              <a:chOff x="576" y="4080"/>
              <a:chExt cx="192" cy="192"/>
            </a:xfrm>
          </p:grpSpPr>
          <p:sp>
            <p:nvSpPr>
              <p:cNvPr id="140580" name="Line 292">
                <a:extLst>
                  <a:ext uri="{FF2B5EF4-FFF2-40B4-BE49-F238E27FC236}">
                    <a16:creationId xmlns:a16="http://schemas.microsoft.com/office/drawing/2014/main" id="{8AF7DD52-A3C7-4308-AF97-EDD44C3C5404}"/>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81" name="Line 293">
                <a:extLst>
                  <a:ext uri="{FF2B5EF4-FFF2-40B4-BE49-F238E27FC236}">
                    <a16:creationId xmlns:a16="http://schemas.microsoft.com/office/drawing/2014/main" id="{F69CAD3C-D6AA-4FCC-8CB4-6F58387727C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82" name="Group 294">
              <a:extLst>
                <a:ext uri="{FF2B5EF4-FFF2-40B4-BE49-F238E27FC236}">
                  <a16:creationId xmlns:a16="http://schemas.microsoft.com/office/drawing/2014/main" id="{3E7E2CD6-54F3-44A4-8C07-AFFA80CDAFF2}"/>
                </a:ext>
              </a:extLst>
            </p:cNvPr>
            <p:cNvGrpSpPr>
              <a:grpSpLocks/>
            </p:cNvGrpSpPr>
            <p:nvPr/>
          </p:nvGrpSpPr>
          <p:grpSpPr bwMode="auto">
            <a:xfrm>
              <a:off x="1824" y="3264"/>
              <a:ext cx="192" cy="192"/>
              <a:chOff x="576" y="4080"/>
              <a:chExt cx="192" cy="192"/>
            </a:xfrm>
          </p:grpSpPr>
          <p:sp>
            <p:nvSpPr>
              <p:cNvPr id="140583" name="Line 295">
                <a:extLst>
                  <a:ext uri="{FF2B5EF4-FFF2-40B4-BE49-F238E27FC236}">
                    <a16:creationId xmlns:a16="http://schemas.microsoft.com/office/drawing/2014/main" id="{C42E67EF-9316-43CE-B50C-03EB5BD2E903}"/>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84" name="Line 296">
                <a:extLst>
                  <a:ext uri="{FF2B5EF4-FFF2-40B4-BE49-F238E27FC236}">
                    <a16:creationId xmlns:a16="http://schemas.microsoft.com/office/drawing/2014/main" id="{9D31E1A0-7C0F-40A4-BB48-9514F75E73E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85" name="Group 297">
              <a:extLst>
                <a:ext uri="{FF2B5EF4-FFF2-40B4-BE49-F238E27FC236}">
                  <a16:creationId xmlns:a16="http://schemas.microsoft.com/office/drawing/2014/main" id="{8B9E1AF6-89E3-4A33-A22C-0041D1C80EAD}"/>
                </a:ext>
              </a:extLst>
            </p:cNvPr>
            <p:cNvGrpSpPr>
              <a:grpSpLocks/>
            </p:cNvGrpSpPr>
            <p:nvPr/>
          </p:nvGrpSpPr>
          <p:grpSpPr bwMode="auto">
            <a:xfrm>
              <a:off x="2112" y="3264"/>
              <a:ext cx="192" cy="192"/>
              <a:chOff x="576" y="4080"/>
              <a:chExt cx="192" cy="192"/>
            </a:xfrm>
          </p:grpSpPr>
          <p:sp>
            <p:nvSpPr>
              <p:cNvPr id="140586" name="Line 298">
                <a:extLst>
                  <a:ext uri="{FF2B5EF4-FFF2-40B4-BE49-F238E27FC236}">
                    <a16:creationId xmlns:a16="http://schemas.microsoft.com/office/drawing/2014/main" id="{02E2D03C-6665-4F23-BB6E-578D22D0D1C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87" name="Line 299">
                <a:extLst>
                  <a:ext uri="{FF2B5EF4-FFF2-40B4-BE49-F238E27FC236}">
                    <a16:creationId xmlns:a16="http://schemas.microsoft.com/office/drawing/2014/main" id="{526C4E6B-93CC-4B2E-9617-78E708BA725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88" name="Group 300">
              <a:extLst>
                <a:ext uri="{FF2B5EF4-FFF2-40B4-BE49-F238E27FC236}">
                  <a16:creationId xmlns:a16="http://schemas.microsoft.com/office/drawing/2014/main" id="{98157FC9-FD2A-41A4-8E16-AD39F1B4670D}"/>
                </a:ext>
              </a:extLst>
            </p:cNvPr>
            <p:cNvGrpSpPr>
              <a:grpSpLocks/>
            </p:cNvGrpSpPr>
            <p:nvPr/>
          </p:nvGrpSpPr>
          <p:grpSpPr bwMode="auto">
            <a:xfrm>
              <a:off x="2976" y="3264"/>
              <a:ext cx="192" cy="192"/>
              <a:chOff x="576" y="4080"/>
              <a:chExt cx="192" cy="192"/>
            </a:xfrm>
          </p:grpSpPr>
          <p:sp>
            <p:nvSpPr>
              <p:cNvPr id="140589" name="Line 301">
                <a:extLst>
                  <a:ext uri="{FF2B5EF4-FFF2-40B4-BE49-F238E27FC236}">
                    <a16:creationId xmlns:a16="http://schemas.microsoft.com/office/drawing/2014/main" id="{E26AE387-0ACE-4AE4-ADAE-C69101A935EA}"/>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90" name="Line 302">
                <a:extLst>
                  <a:ext uri="{FF2B5EF4-FFF2-40B4-BE49-F238E27FC236}">
                    <a16:creationId xmlns:a16="http://schemas.microsoft.com/office/drawing/2014/main" id="{56F7670E-5146-4AC3-A22B-AFC128A30AE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91" name="Group 303">
              <a:extLst>
                <a:ext uri="{FF2B5EF4-FFF2-40B4-BE49-F238E27FC236}">
                  <a16:creationId xmlns:a16="http://schemas.microsoft.com/office/drawing/2014/main" id="{1BE2CDF5-8C47-4DEB-993F-5152988360C9}"/>
                </a:ext>
              </a:extLst>
            </p:cNvPr>
            <p:cNvGrpSpPr>
              <a:grpSpLocks/>
            </p:cNvGrpSpPr>
            <p:nvPr/>
          </p:nvGrpSpPr>
          <p:grpSpPr bwMode="auto">
            <a:xfrm>
              <a:off x="1824" y="3552"/>
              <a:ext cx="192" cy="192"/>
              <a:chOff x="576" y="4080"/>
              <a:chExt cx="192" cy="192"/>
            </a:xfrm>
          </p:grpSpPr>
          <p:sp>
            <p:nvSpPr>
              <p:cNvPr id="140592" name="Line 304">
                <a:extLst>
                  <a:ext uri="{FF2B5EF4-FFF2-40B4-BE49-F238E27FC236}">
                    <a16:creationId xmlns:a16="http://schemas.microsoft.com/office/drawing/2014/main" id="{03EF0736-B61F-4B32-BFB4-6CE3EE576B92}"/>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93" name="Line 305">
                <a:extLst>
                  <a:ext uri="{FF2B5EF4-FFF2-40B4-BE49-F238E27FC236}">
                    <a16:creationId xmlns:a16="http://schemas.microsoft.com/office/drawing/2014/main" id="{AB70C803-4956-4737-9EF9-8BC1A283C07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0594" name="Group 306">
              <a:extLst>
                <a:ext uri="{FF2B5EF4-FFF2-40B4-BE49-F238E27FC236}">
                  <a16:creationId xmlns:a16="http://schemas.microsoft.com/office/drawing/2014/main" id="{0506C77C-348F-4115-AED1-8DF340320104}"/>
                </a:ext>
              </a:extLst>
            </p:cNvPr>
            <p:cNvGrpSpPr>
              <a:grpSpLocks/>
            </p:cNvGrpSpPr>
            <p:nvPr/>
          </p:nvGrpSpPr>
          <p:grpSpPr bwMode="auto">
            <a:xfrm>
              <a:off x="2112" y="3552"/>
              <a:ext cx="192" cy="192"/>
              <a:chOff x="576" y="4080"/>
              <a:chExt cx="192" cy="192"/>
            </a:xfrm>
          </p:grpSpPr>
          <p:sp>
            <p:nvSpPr>
              <p:cNvPr id="140595" name="Line 307">
                <a:extLst>
                  <a:ext uri="{FF2B5EF4-FFF2-40B4-BE49-F238E27FC236}">
                    <a16:creationId xmlns:a16="http://schemas.microsoft.com/office/drawing/2014/main" id="{E88BA153-38F8-4F44-837C-BA922B33544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596" name="Line 308">
                <a:extLst>
                  <a:ext uri="{FF2B5EF4-FFF2-40B4-BE49-F238E27FC236}">
                    <a16:creationId xmlns:a16="http://schemas.microsoft.com/office/drawing/2014/main" id="{998E1BC6-9210-42E0-9AE2-80BC9C57EE98}"/>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0433" name="Oval 145">
              <a:extLst>
                <a:ext uri="{FF2B5EF4-FFF2-40B4-BE49-F238E27FC236}">
                  <a16:creationId xmlns:a16="http://schemas.microsoft.com/office/drawing/2014/main" id="{4F3D5B2A-AB71-45D1-8987-8BC07C2C3BD2}"/>
                </a:ext>
              </a:extLst>
            </p:cNvPr>
            <p:cNvSpPr>
              <a:spLocks noChangeArrowheads="1"/>
            </p:cNvSpPr>
            <p:nvPr/>
          </p:nvSpPr>
          <p:spPr bwMode="auto">
            <a:xfrm>
              <a:off x="1536"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622" name="Oval 334">
              <a:extLst>
                <a:ext uri="{FF2B5EF4-FFF2-40B4-BE49-F238E27FC236}">
                  <a16:creationId xmlns:a16="http://schemas.microsoft.com/office/drawing/2014/main" id="{895B7BE8-C4D7-4F0F-AA4C-F6EFE49D41F9}"/>
                </a:ext>
              </a:extLst>
            </p:cNvPr>
            <p:cNvSpPr>
              <a:spLocks noChangeArrowheads="1"/>
            </p:cNvSpPr>
            <p:nvPr/>
          </p:nvSpPr>
          <p:spPr bwMode="auto">
            <a:xfrm>
              <a:off x="1248"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140623" name="Group 335">
              <a:extLst>
                <a:ext uri="{FF2B5EF4-FFF2-40B4-BE49-F238E27FC236}">
                  <a16:creationId xmlns:a16="http://schemas.microsoft.com/office/drawing/2014/main" id="{27BE320C-A380-4944-9696-CF6115AA26A0}"/>
                </a:ext>
              </a:extLst>
            </p:cNvPr>
            <p:cNvGrpSpPr>
              <a:grpSpLocks/>
            </p:cNvGrpSpPr>
            <p:nvPr/>
          </p:nvGrpSpPr>
          <p:grpSpPr bwMode="auto">
            <a:xfrm>
              <a:off x="1824" y="1536"/>
              <a:ext cx="192" cy="192"/>
              <a:chOff x="576" y="4080"/>
              <a:chExt cx="192" cy="192"/>
            </a:xfrm>
          </p:grpSpPr>
          <p:sp>
            <p:nvSpPr>
              <p:cNvPr id="140624" name="Line 336">
                <a:extLst>
                  <a:ext uri="{FF2B5EF4-FFF2-40B4-BE49-F238E27FC236}">
                    <a16:creationId xmlns:a16="http://schemas.microsoft.com/office/drawing/2014/main" id="{9385FB20-BAA4-41FF-975A-E3EDEC83D36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0625" name="Line 337">
                <a:extLst>
                  <a:ext uri="{FF2B5EF4-FFF2-40B4-BE49-F238E27FC236}">
                    <a16:creationId xmlns:a16="http://schemas.microsoft.com/office/drawing/2014/main" id="{E58D48DC-92B3-477C-8017-9C72D547DF9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grpSp>
        <p:nvGrpSpPr>
          <p:cNvPr id="197" name="Group 3">
            <a:extLst>
              <a:ext uri="{FF2B5EF4-FFF2-40B4-BE49-F238E27FC236}">
                <a16:creationId xmlns:a16="http://schemas.microsoft.com/office/drawing/2014/main" id="{1C7175F5-0458-43C6-A9F3-69DCCCCB6B4A}"/>
              </a:ext>
            </a:extLst>
          </p:cNvPr>
          <p:cNvGrpSpPr>
            <a:grpSpLocks/>
          </p:cNvGrpSpPr>
          <p:nvPr/>
        </p:nvGrpSpPr>
        <p:grpSpPr bwMode="auto">
          <a:xfrm>
            <a:off x="5791203" y="1905000"/>
            <a:ext cx="954088" cy="4114800"/>
            <a:chOff x="3648" y="1200"/>
            <a:chExt cx="601" cy="2592"/>
          </a:xfrm>
          <a:solidFill>
            <a:srgbClr val="000000"/>
          </a:solidFill>
        </p:grpSpPr>
        <p:sp>
          <p:nvSpPr>
            <p:cNvPr id="198" name="Rectangle 4">
              <a:extLst>
                <a:ext uri="{FF2B5EF4-FFF2-40B4-BE49-F238E27FC236}">
                  <a16:creationId xmlns:a16="http://schemas.microsoft.com/office/drawing/2014/main" id="{BC24C6E9-19DE-4BD1-800C-FBB404A4123B}"/>
                </a:ext>
              </a:extLst>
            </p:cNvPr>
            <p:cNvSpPr>
              <a:spLocks noChangeArrowheads="1"/>
            </p:cNvSpPr>
            <p:nvPr/>
          </p:nvSpPr>
          <p:spPr bwMode="auto">
            <a:xfrm>
              <a:off x="3792" y="148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99" name="Rectangle 5">
              <a:extLst>
                <a:ext uri="{FF2B5EF4-FFF2-40B4-BE49-F238E27FC236}">
                  <a16:creationId xmlns:a16="http://schemas.microsoft.com/office/drawing/2014/main" id="{B4B7027A-8E31-424D-95D0-CBD80B18381F}"/>
                </a:ext>
              </a:extLst>
            </p:cNvPr>
            <p:cNvSpPr>
              <a:spLocks noChangeArrowheads="1"/>
            </p:cNvSpPr>
            <p:nvPr/>
          </p:nvSpPr>
          <p:spPr bwMode="auto">
            <a:xfrm>
              <a:off x="3792" y="177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0" name="Rectangle 6">
              <a:extLst>
                <a:ext uri="{FF2B5EF4-FFF2-40B4-BE49-F238E27FC236}">
                  <a16:creationId xmlns:a16="http://schemas.microsoft.com/office/drawing/2014/main" id="{F7BAF39C-C2EF-4BDF-9033-A4B5D6169920}"/>
                </a:ext>
              </a:extLst>
            </p:cNvPr>
            <p:cNvSpPr>
              <a:spLocks noChangeArrowheads="1"/>
            </p:cNvSpPr>
            <p:nvPr/>
          </p:nvSpPr>
          <p:spPr bwMode="auto">
            <a:xfrm>
              <a:off x="3792" y="206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1" name="Rectangle 7">
              <a:extLst>
                <a:ext uri="{FF2B5EF4-FFF2-40B4-BE49-F238E27FC236}">
                  <a16:creationId xmlns:a16="http://schemas.microsoft.com/office/drawing/2014/main" id="{DE771C3D-210A-42EC-9396-E13209B1E578}"/>
                </a:ext>
              </a:extLst>
            </p:cNvPr>
            <p:cNvSpPr>
              <a:spLocks noChangeArrowheads="1"/>
            </p:cNvSpPr>
            <p:nvPr/>
          </p:nvSpPr>
          <p:spPr bwMode="auto">
            <a:xfrm>
              <a:off x="3792" y="2352"/>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2" name="Rectangle 8">
              <a:extLst>
                <a:ext uri="{FF2B5EF4-FFF2-40B4-BE49-F238E27FC236}">
                  <a16:creationId xmlns:a16="http://schemas.microsoft.com/office/drawing/2014/main" id="{FD6FA40B-F9FC-4A0D-B7F4-B4A710A0E61F}"/>
                </a:ext>
              </a:extLst>
            </p:cNvPr>
            <p:cNvSpPr>
              <a:spLocks noChangeArrowheads="1"/>
            </p:cNvSpPr>
            <p:nvPr/>
          </p:nvSpPr>
          <p:spPr bwMode="auto">
            <a:xfrm>
              <a:off x="3792" y="2640"/>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3" name="Rectangle 9">
              <a:extLst>
                <a:ext uri="{FF2B5EF4-FFF2-40B4-BE49-F238E27FC236}">
                  <a16:creationId xmlns:a16="http://schemas.microsoft.com/office/drawing/2014/main" id="{005F3AD0-3A5D-4D3F-8D56-4689BDF55509}"/>
                </a:ext>
              </a:extLst>
            </p:cNvPr>
            <p:cNvSpPr>
              <a:spLocks noChangeArrowheads="1"/>
            </p:cNvSpPr>
            <p:nvPr/>
          </p:nvSpPr>
          <p:spPr bwMode="auto">
            <a:xfrm>
              <a:off x="3792" y="2928"/>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4" name="Rectangle 10">
              <a:extLst>
                <a:ext uri="{FF2B5EF4-FFF2-40B4-BE49-F238E27FC236}">
                  <a16:creationId xmlns:a16="http://schemas.microsoft.com/office/drawing/2014/main" id="{3D3ED13B-F493-4C78-8B18-6313D0643DC5}"/>
                </a:ext>
              </a:extLst>
            </p:cNvPr>
            <p:cNvSpPr>
              <a:spLocks noChangeArrowheads="1"/>
            </p:cNvSpPr>
            <p:nvPr/>
          </p:nvSpPr>
          <p:spPr bwMode="auto">
            <a:xfrm>
              <a:off x="3792" y="321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5" name="Rectangle 11">
              <a:extLst>
                <a:ext uri="{FF2B5EF4-FFF2-40B4-BE49-F238E27FC236}">
                  <a16:creationId xmlns:a16="http://schemas.microsoft.com/office/drawing/2014/main" id="{953DB607-68A6-49F7-BC7E-D589C2F7D3AB}"/>
                </a:ext>
              </a:extLst>
            </p:cNvPr>
            <p:cNvSpPr>
              <a:spLocks noChangeArrowheads="1"/>
            </p:cNvSpPr>
            <p:nvPr/>
          </p:nvSpPr>
          <p:spPr bwMode="auto">
            <a:xfrm>
              <a:off x="3792" y="3504"/>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6" name="Text Box 12">
              <a:extLst>
                <a:ext uri="{FF2B5EF4-FFF2-40B4-BE49-F238E27FC236}">
                  <a16:creationId xmlns:a16="http://schemas.microsoft.com/office/drawing/2014/main" id="{9093A900-9A33-4C84-95B7-D507B124B2D8}"/>
                </a:ext>
              </a:extLst>
            </p:cNvPr>
            <p:cNvSpPr txBox="1">
              <a:spLocks noChangeArrowheads="1"/>
            </p:cNvSpPr>
            <p:nvPr/>
          </p:nvSpPr>
          <p:spPr bwMode="auto">
            <a:xfrm>
              <a:off x="3648" y="1200"/>
              <a:ext cx="601" cy="29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err="1">
                  <a:effectLst>
                    <a:outerShdw blurRad="38100" dist="38100" dir="2700000" algn="tl">
                      <a:srgbClr val="000000"/>
                    </a:outerShdw>
                  </a:effectLst>
                </a:rPr>
                <a:t>isMax</a:t>
              </a:r>
              <a:endParaRPr lang="en-US" altLang="ja-JP" sz="2400" i="0" dirty="0">
                <a:effectLst>
                  <a:outerShdw blurRad="38100" dist="38100" dir="2700000" algn="tl">
                    <a:srgbClr val="000000"/>
                  </a:outerShdw>
                </a:effectLst>
              </a:endParaRPr>
            </a:p>
          </p:txBody>
        </p:sp>
      </p:grpSp>
      <p:sp>
        <p:nvSpPr>
          <p:cNvPr id="207" name="Oval 102">
            <a:extLst>
              <a:ext uri="{FF2B5EF4-FFF2-40B4-BE49-F238E27FC236}">
                <a16:creationId xmlns:a16="http://schemas.microsoft.com/office/drawing/2014/main" id="{6DDDFB56-2E75-4404-894A-9467E65B6779}"/>
              </a:ext>
            </a:extLst>
          </p:cNvPr>
          <p:cNvSpPr>
            <a:spLocks noChangeArrowheads="1"/>
          </p:cNvSpPr>
          <p:nvPr/>
        </p:nvSpPr>
        <p:spPr bwMode="auto">
          <a:xfrm>
            <a:off x="6096003" y="243046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08" name="Oval 102">
            <a:extLst>
              <a:ext uri="{FF2B5EF4-FFF2-40B4-BE49-F238E27FC236}">
                <a16:creationId xmlns:a16="http://schemas.microsoft.com/office/drawing/2014/main" id="{9BC7BFFF-1A81-4884-BAAE-BB89A06E1E72}"/>
              </a:ext>
            </a:extLst>
          </p:cNvPr>
          <p:cNvSpPr>
            <a:spLocks noChangeArrowheads="1"/>
          </p:cNvSpPr>
          <p:nvPr/>
        </p:nvSpPr>
        <p:spPr bwMode="auto">
          <a:xfrm>
            <a:off x="6096003" y="2892927"/>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09" name="Oval 102">
            <a:extLst>
              <a:ext uri="{FF2B5EF4-FFF2-40B4-BE49-F238E27FC236}">
                <a16:creationId xmlns:a16="http://schemas.microsoft.com/office/drawing/2014/main" id="{3A2DE50B-A205-4B7A-B649-7ABFB4205B8C}"/>
              </a:ext>
            </a:extLst>
          </p:cNvPr>
          <p:cNvSpPr>
            <a:spLocks noChangeArrowheads="1"/>
          </p:cNvSpPr>
          <p:nvPr/>
        </p:nvSpPr>
        <p:spPr bwMode="auto">
          <a:xfrm>
            <a:off x="6096003" y="3361703"/>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0" name="Oval 102">
            <a:extLst>
              <a:ext uri="{FF2B5EF4-FFF2-40B4-BE49-F238E27FC236}">
                <a16:creationId xmlns:a16="http://schemas.microsoft.com/office/drawing/2014/main" id="{DAB9EF01-2C61-4FD3-9313-C8278776BE8E}"/>
              </a:ext>
            </a:extLst>
          </p:cNvPr>
          <p:cNvSpPr>
            <a:spLocks noChangeArrowheads="1"/>
          </p:cNvSpPr>
          <p:nvPr/>
        </p:nvSpPr>
        <p:spPr bwMode="auto">
          <a:xfrm>
            <a:off x="6096003" y="38100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1" name="Oval 102">
            <a:extLst>
              <a:ext uri="{FF2B5EF4-FFF2-40B4-BE49-F238E27FC236}">
                <a16:creationId xmlns:a16="http://schemas.microsoft.com/office/drawing/2014/main" id="{67790D1F-0678-4D03-819C-B368A79BBD6F}"/>
              </a:ext>
            </a:extLst>
          </p:cNvPr>
          <p:cNvSpPr>
            <a:spLocks noChangeArrowheads="1"/>
          </p:cNvSpPr>
          <p:nvPr/>
        </p:nvSpPr>
        <p:spPr bwMode="auto">
          <a:xfrm>
            <a:off x="6096003" y="426720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2" name="Oval 102">
            <a:extLst>
              <a:ext uri="{FF2B5EF4-FFF2-40B4-BE49-F238E27FC236}">
                <a16:creationId xmlns:a16="http://schemas.microsoft.com/office/drawing/2014/main" id="{85822CEF-E902-4D2D-B1ED-E201319757C0}"/>
              </a:ext>
            </a:extLst>
          </p:cNvPr>
          <p:cNvSpPr>
            <a:spLocks noChangeArrowheads="1"/>
          </p:cNvSpPr>
          <p:nvPr/>
        </p:nvSpPr>
        <p:spPr bwMode="auto">
          <a:xfrm>
            <a:off x="6096003" y="47178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3" name="Oval 102">
            <a:extLst>
              <a:ext uri="{FF2B5EF4-FFF2-40B4-BE49-F238E27FC236}">
                <a16:creationId xmlns:a16="http://schemas.microsoft.com/office/drawing/2014/main" id="{40AE910F-B080-498B-AE01-2BFAA33FBC9E}"/>
              </a:ext>
            </a:extLst>
          </p:cNvPr>
          <p:cNvSpPr>
            <a:spLocks noChangeArrowheads="1"/>
          </p:cNvSpPr>
          <p:nvPr/>
        </p:nvSpPr>
        <p:spPr bwMode="auto">
          <a:xfrm>
            <a:off x="6091241" y="51750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4" name="Oval 102">
            <a:extLst>
              <a:ext uri="{FF2B5EF4-FFF2-40B4-BE49-F238E27FC236}">
                <a16:creationId xmlns:a16="http://schemas.microsoft.com/office/drawing/2014/main" id="{FFA4BB89-C5EB-464E-9D54-D818B4EB0898}"/>
              </a:ext>
            </a:extLst>
          </p:cNvPr>
          <p:cNvSpPr>
            <a:spLocks noChangeArrowheads="1"/>
          </p:cNvSpPr>
          <p:nvPr/>
        </p:nvSpPr>
        <p:spPr bwMode="auto">
          <a:xfrm>
            <a:off x="6091241" y="5632270"/>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5" name="Oval 102">
            <a:extLst>
              <a:ext uri="{FF2B5EF4-FFF2-40B4-BE49-F238E27FC236}">
                <a16:creationId xmlns:a16="http://schemas.microsoft.com/office/drawing/2014/main" id="{3F66595F-F346-4603-B97C-43AE0D71710C}"/>
              </a:ext>
            </a:extLst>
          </p:cNvPr>
          <p:cNvSpPr>
            <a:spLocks noChangeArrowheads="1"/>
          </p:cNvSpPr>
          <p:nvPr/>
        </p:nvSpPr>
        <p:spPr bwMode="auto">
          <a:xfrm>
            <a:off x="718479" y="633571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dirty="0"/>
          </a:p>
        </p:txBody>
      </p:sp>
      <p:sp>
        <p:nvSpPr>
          <p:cNvPr id="216" name="テキスト ボックス 215">
            <a:extLst>
              <a:ext uri="{FF2B5EF4-FFF2-40B4-BE49-F238E27FC236}">
                <a16:creationId xmlns:a16="http://schemas.microsoft.com/office/drawing/2014/main" id="{9004DCA2-C4F7-449E-9297-1293B0F753C1}"/>
              </a:ext>
            </a:extLst>
          </p:cNvPr>
          <p:cNvSpPr txBox="1"/>
          <p:nvPr/>
        </p:nvSpPr>
        <p:spPr>
          <a:xfrm>
            <a:off x="1066800" y="6215390"/>
            <a:ext cx="1904689" cy="523220"/>
          </a:xfrm>
          <a:prstGeom prst="rect">
            <a:avLst/>
          </a:prstGeom>
          <a:noFill/>
        </p:spPr>
        <p:txBody>
          <a:bodyPr wrap="none" rtlCol="0">
            <a:spAutoFit/>
          </a:bodyPr>
          <a:lstStyle/>
          <a:p>
            <a:pPr algn="l"/>
            <a:r>
              <a:rPr kumimoji="1" lang="ja-JP" altLang="en-US" sz="2800" i="0" dirty="0"/>
              <a:t>左が大きい</a:t>
            </a:r>
          </a:p>
        </p:txBody>
      </p:sp>
      <p:grpSp>
        <p:nvGrpSpPr>
          <p:cNvPr id="217" name="Group 202">
            <a:extLst>
              <a:ext uri="{FF2B5EF4-FFF2-40B4-BE49-F238E27FC236}">
                <a16:creationId xmlns:a16="http://schemas.microsoft.com/office/drawing/2014/main" id="{5568A105-7472-4790-A710-9022D96C1ABE}"/>
              </a:ext>
            </a:extLst>
          </p:cNvPr>
          <p:cNvGrpSpPr>
            <a:grpSpLocks/>
          </p:cNvGrpSpPr>
          <p:nvPr/>
        </p:nvGrpSpPr>
        <p:grpSpPr bwMode="auto">
          <a:xfrm>
            <a:off x="3048000" y="6343918"/>
            <a:ext cx="304800" cy="304800"/>
            <a:chOff x="4656" y="1872"/>
            <a:chExt cx="192" cy="192"/>
          </a:xfrm>
        </p:grpSpPr>
        <p:sp>
          <p:nvSpPr>
            <p:cNvPr id="218" name="Line 203">
              <a:extLst>
                <a:ext uri="{FF2B5EF4-FFF2-40B4-BE49-F238E27FC236}">
                  <a16:creationId xmlns:a16="http://schemas.microsoft.com/office/drawing/2014/main" id="{CE9BB0A7-60B8-4DAB-B9D5-40F953F0FCCC}"/>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9" name="Line 204">
              <a:extLst>
                <a:ext uri="{FF2B5EF4-FFF2-40B4-BE49-F238E27FC236}">
                  <a16:creationId xmlns:a16="http://schemas.microsoft.com/office/drawing/2014/main" id="{8BC1CD3E-F3B7-4A04-A8A2-23D2E0C0FE38}"/>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220" name="テキスト ボックス 219">
            <a:extLst>
              <a:ext uri="{FF2B5EF4-FFF2-40B4-BE49-F238E27FC236}">
                <a16:creationId xmlns:a16="http://schemas.microsoft.com/office/drawing/2014/main" id="{F669BB23-8FA4-4A01-BE27-F587D229B9D2}"/>
              </a:ext>
            </a:extLst>
          </p:cNvPr>
          <p:cNvSpPr txBox="1"/>
          <p:nvPr/>
        </p:nvSpPr>
        <p:spPr>
          <a:xfrm>
            <a:off x="3352800" y="6215390"/>
            <a:ext cx="1904689" cy="523220"/>
          </a:xfrm>
          <a:prstGeom prst="rect">
            <a:avLst/>
          </a:prstGeom>
          <a:noFill/>
        </p:spPr>
        <p:txBody>
          <a:bodyPr wrap="none" rtlCol="0">
            <a:spAutoFit/>
          </a:bodyPr>
          <a:lstStyle/>
          <a:p>
            <a:pPr algn="l"/>
            <a:r>
              <a:rPr lang="ja-JP" altLang="en-US" sz="2800" i="0" dirty="0"/>
              <a:t>上</a:t>
            </a:r>
            <a:r>
              <a:rPr kumimoji="1" lang="ja-JP" altLang="en-US" sz="2800" i="0" dirty="0"/>
              <a:t>が大きい</a:t>
            </a:r>
          </a:p>
        </p:txBody>
      </p:sp>
      <p:grpSp>
        <p:nvGrpSpPr>
          <p:cNvPr id="221" name="グループ化 220">
            <a:extLst>
              <a:ext uri="{FF2B5EF4-FFF2-40B4-BE49-F238E27FC236}">
                <a16:creationId xmlns:a16="http://schemas.microsoft.com/office/drawing/2014/main" id="{ED924F9A-53CC-4BD8-B19A-EF19A544CBE5}"/>
              </a:ext>
            </a:extLst>
          </p:cNvPr>
          <p:cNvGrpSpPr/>
          <p:nvPr/>
        </p:nvGrpSpPr>
        <p:grpSpPr>
          <a:xfrm>
            <a:off x="3048000" y="2362200"/>
            <a:ext cx="3429000" cy="457200"/>
            <a:chOff x="3048000" y="2362200"/>
            <a:chExt cx="3429000" cy="457200"/>
          </a:xfrm>
        </p:grpSpPr>
        <p:grpSp>
          <p:nvGrpSpPr>
            <p:cNvPr id="222" name="Group 339">
              <a:extLst>
                <a:ext uri="{FF2B5EF4-FFF2-40B4-BE49-F238E27FC236}">
                  <a16:creationId xmlns:a16="http://schemas.microsoft.com/office/drawing/2014/main" id="{AE1A6173-A85F-473E-B2A1-030146DFFAC0}"/>
                </a:ext>
              </a:extLst>
            </p:cNvPr>
            <p:cNvGrpSpPr>
              <a:grpSpLocks/>
            </p:cNvGrpSpPr>
            <p:nvPr/>
          </p:nvGrpSpPr>
          <p:grpSpPr bwMode="auto">
            <a:xfrm>
              <a:off x="3048000" y="2362200"/>
              <a:ext cx="3429000" cy="457200"/>
              <a:chOff x="2304" y="3888"/>
              <a:chExt cx="2160" cy="288"/>
            </a:xfrm>
          </p:grpSpPr>
          <p:sp>
            <p:nvSpPr>
              <p:cNvPr id="226" name="Line 309">
                <a:extLst>
                  <a:ext uri="{FF2B5EF4-FFF2-40B4-BE49-F238E27FC236}">
                    <a16:creationId xmlns:a16="http://schemas.microsoft.com/office/drawing/2014/main" id="{B89CE572-07A0-4C77-8B8D-9D325E0AB6A3}"/>
                  </a:ext>
                </a:extLst>
              </p:cNvPr>
              <p:cNvSpPr>
                <a:spLocks noChangeShapeType="1"/>
              </p:cNvSpPr>
              <p:nvPr/>
            </p:nvSpPr>
            <p:spPr bwMode="auto">
              <a:xfrm>
                <a:off x="2304" y="4032"/>
                <a:ext cx="1872"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27" name="Rectangle 311">
                <a:extLst>
                  <a:ext uri="{FF2B5EF4-FFF2-40B4-BE49-F238E27FC236}">
                    <a16:creationId xmlns:a16="http://schemas.microsoft.com/office/drawing/2014/main" id="{96AB74D6-43EB-4B0C-AFCC-E60E6016F343}"/>
                  </a:ext>
                </a:extLst>
              </p:cNvPr>
              <p:cNvSpPr>
                <a:spLocks noChangeArrowheads="1"/>
              </p:cNvSpPr>
              <p:nvPr/>
            </p:nvSpPr>
            <p:spPr bwMode="auto">
              <a:xfrm>
                <a:off x="4176" y="3888"/>
                <a:ext cx="288" cy="28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grpSp>
        <p:grpSp>
          <p:nvGrpSpPr>
            <p:cNvPr id="223" name="Group 202">
              <a:extLst>
                <a:ext uri="{FF2B5EF4-FFF2-40B4-BE49-F238E27FC236}">
                  <a16:creationId xmlns:a16="http://schemas.microsoft.com/office/drawing/2014/main" id="{34C5A63D-30ED-48B4-AAEF-90AE2712F9E3}"/>
                </a:ext>
              </a:extLst>
            </p:cNvPr>
            <p:cNvGrpSpPr>
              <a:grpSpLocks/>
            </p:cNvGrpSpPr>
            <p:nvPr/>
          </p:nvGrpSpPr>
          <p:grpSpPr bwMode="auto">
            <a:xfrm>
              <a:off x="6096000" y="2450391"/>
              <a:ext cx="304800" cy="304800"/>
              <a:chOff x="4656" y="1872"/>
              <a:chExt cx="192" cy="192"/>
            </a:xfrm>
          </p:grpSpPr>
          <p:sp>
            <p:nvSpPr>
              <p:cNvPr id="224" name="Line 203">
                <a:extLst>
                  <a:ext uri="{FF2B5EF4-FFF2-40B4-BE49-F238E27FC236}">
                    <a16:creationId xmlns:a16="http://schemas.microsoft.com/office/drawing/2014/main" id="{CC4B0A21-4E71-418D-9274-9DB3B2BEAF1A}"/>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25" name="Line 204">
                <a:extLst>
                  <a:ext uri="{FF2B5EF4-FFF2-40B4-BE49-F238E27FC236}">
                    <a16:creationId xmlns:a16="http://schemas.microsoft.com/office/drawing/2014/main" id="{867E7394-1221-46C5-B906-402496D3360A}"/>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grpSp>
        <p:nvGrpSpPr>
          <p:cNvPr id="228" name="グループ化 227">
            <a:extLst>
              <a:ext uri="{FF2B5EF4-FFF2-40B4-BE49-F238E27FC236}">
                <a16:creationId xmlns:a16="http://schemas.microsoft.com/office/drawing/2014/main" id="{1AA6E30C-99DC-4C2E-A880-25949F3E2117}"/>
              </a:ext>
            </a:extLst>
          </p:cNvPr>
          <p:cNvGrpSpPr/>
          <p:nvPr/>
        </p:nvGrpSpPr>
        <p:grpSpPr>
          <a:xfrm>
            <a:off x="1676400" y="2819400"/>
            <a:ext cx="4800600" cy="457200"/>
            <a:chOff x="1676400" y="2819400"/>
            <a:chExt cx="4800600" cy="457200"/>
          </a:xfrm>
        </p:grpSpPr>
        <p:sp>
          <p:nvSpPr>
            <p:cNvPr id="229" name="Rectangle 310">
              <a:extLst>
                <a:ext uri="{FF2B5EF4-FFF2-40B4-BE49-F238E27FC236}">
                  <a16:creationId xmlns:a16="http://schemas.microsoft.com/office/drawing/2014/main" id="{2166AC99-EF22-446C-97F4-3C413BF8762E}"/>
                </a:ext>
              </a:extLst>
            </p:cNvPr>
            <p:cNvSpPr>
              <a:spLocks noChangeArrowheads="1"/>
            </p:cNvSpPr>
            <p:nvPr/>
          </p:nvSpPr>
          <p:spPr bwMode="auto">
            <a:xfrm>
              <a:off x="6019800" y="28194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30" name="Line 318">
              <a:extLst>
                <a:ext uri="{FF2B5EF4-FFF2-40B4-BE49-F238E27FC236}">
                  <a16:creationId xmlns:a16="http://schemas.microsoft.com/office/drawing/2014/main" id="{72D55087-7BEB-4E0F-9982-8847EDBD416C}"/>
                </a:ext>
              </a:extLst>
            </p:cNvPr>
            <p:cNvSpPr>
              <a:spLocks noChangeShapeType="1"/>
            </p:cNvSpPr>
            <p:nvPr/>
          </p:nvSpPr>
          <p:spPr bwMode="auto">
            <a:xfrm>
              <a:off x="1676400" y="3048000"/>
              <a:ext cx="43434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231" name="Group 202">
              <a:extLst>
                <a:ext uri="{FF2B5EF4-FFF2-40B4-BE49-F238E27FC236}">
                  <a16:creationId xmlns:a16="http://schemas.microsoft.com/office/drawing/2014/main" id="{672B4E66-C27B-4675-BB2F-F1E0485CF786}"/>
                </a:ext>
              </a:extLst>
            </p:cNvPr>
            <p:cNvGrpSpPr>
              <a:grpSpLocks/>
            </p:cNvGrpSpPr>
            <p:nvPr/>
          </p:nvGrpSpPr>
          <p:grpSpPr bwMode="auto">
            <a:xfrm>
              <a:off x="6096000" y="2883609"/>
              <a:ext cx="304800" cy="304800"/>
              <a:chOff x="4656" y="1872"/>
              <a:chExt cx="192" cy="192"/>
            </a:xfrm>
          </p:grpSpPr>
          <p:sp>
            <p:nvSpPr>
              <p:cNvPr id="232" name="Line 203">
                <a:extLst>
                  <a:ext uri="{FF2B5EF4-FFF2-40B4-BE49-F238E27FC236}">
                    <a16:creationId xmlns:a16="http://schemas.microsoft.com/office/drawing/2014/main" id="{7CC59EB2-ADD8-4435-AD86-BD1598087166}"/>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33" name="Line 204">
                <a:extLst>
                  <a:ext uri="{FF2B5EF4-FFF2-40B4-BE49-F238E27FC236}">
                    <a16:creationId xmlns:a16="http://schemas.microsoft.com/office/drawing/2014/main" id="{A4E16FF7-4C8B-448D-B1C7-A8706EAFD2E9}"/>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grpSp>
        <p:nvGrpSpPr>
          <p:cNvPr id="234" name="グループ化 233">
            <a:extLst>
              <a:ext uri="{FF2B5EF4-FFF2-40B4-BE49-F238E27FC236}">
                <a16:creationId xmlns:a16="http://schemas.microsoft.com/office/drawing/2014/main" id="{11B3AFE7-3C3A-4FC5-9085-EC5E4D27CD8E}"/>
              </a:ext>
            </a:extLst>
          </p:cNvPr>
          <p:cNvGrpSpPr/>
          <p:nvPr/>
        </p:nvGrpSpPr>
        <p:grpSpPr>
          <a:xfrm>
            <a:off x="1676400" y="3276600"/>
            <a:ext cx="4800600" cy="2743200"/>
            <a:chOff x="1676400" y="3276600"/>
            <a:chExt cx="4800600" cy="2743200"/>
          </a:xfrm>
        </p:grpSpPr>
        <p:sp>
          <p:nvSpPr>
            <p:cNvPr id="235" name="Rectangle 313">
              <a:extLst>
                <a:ext uri="{FF2B5EF4-FFF2-40B4-BE49-F238E27FC236}">
                  <a16:creationId xmlns:a16="http://schemas.microsoft.com/office/drawing/2014/main" id="{5465812A-1D92-4D95-A29F-E2D541578598}"/>
                </a:ext>
              </a:extLst>
            </p:cNvPr>
            <p:cNvSpPr>
              <a:spLocks noChangeArrowheads="1"/>
            </p:cNvSpPr>
            <p:nvPr/>
          </p:nvSpPr>
          <p:spPr bwMode="auto">
            <a:xfrm>
              <a:off x="6019800" y="32766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36" name="Rectangle 314">
              <a:extLst>
                <a:ext uri="{FF2B5EF4-FFF2-40B4-BE49-F238E27FC236}">
                  <a16:creationId xmlns:a16="http://schemas.microsoft.com/office/drawing/2014/main" id="{9D1CB83C-67F4-48C4-A3CA-2F66844E27A4}"/>
                </a:ext>
              </a:extLst>
            </p:cNvPr>
            <p:cNvSpPr>
              <a:spLocks noChangeArrowheads="1"/>
            </p:cNvSpPr>
            <p:nvPr/>
          </p:nvSpPr>
          <p:spPr bwMode="auto">
            <a:xfrm>
              <a:off x="6019800" y="41910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37" name="Rectangle 315">
              <a:extLst>
                <a:ext uri="{FF2B5EF4-FFF2-40B4-BE49-F238E27FC236}">
                  <a16:creationId xmlns:a16="http://schemas.microsoft.com/office/drawing/2014/main" id="{1B2E1538-B9F8-4125-9D8D-E287E1C0B6F3}"/>
                </a:ext>
              </a:extLst>
            </p:cNvPr>
            <p:cNvSpPr>
              <a:spLocks noChangeArrowheads="1"/>
            </p:cNvSpPr>
            <p:nvPr/>
          </p:nvSpPr>
          <p:spPr bwMode="auto">
            <a:xfrm>
              <a:off x="6019800" y="46482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38" name="Rectangle 316">
              <a:extLst>
                <a:ext uri="{FF2B5EF4-FFF2-40B4-BE49-F238E27FC236}">
                  <a16:creationId xmlns:a16="http://schemas.microsoft.com/office/drawing/2014/main" id="{1695A105-A85E-45EE-BD3F-A67B8BCA7EC7}"/>
                </a:ext>
              </a:extLst>
            </p:cNvPr>
            <p:cNvSpPr>
              <a:spLocks noChangeArrowheads="1"/>
            </p:cNvSpPr>
            <p:nvPr/>
          </p:nvSpPr>
          <p:spPr bwMode="auto">
            <a:xfrm>
              <a:off x="6019800" y="51054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39" name="Rectangle 317">
              <a:extLst>
                <a:ext uri="{FF2B5EF4-FFF2-40B4-BE49-F238E27FC236}">
                  <a16:creationId xmlns:a16="http://schemas.microsoft.com/office/drawing/2014/main" id="{7B875662-26B2-4BA0-87BE-151F908111CD}"/>
                </a:ext>
              </a:extLst>
            </p:cNvPr>
            <p:cNvSpPr>
              <a:spLocks noChangeArrowheads="1"/>
            </p:cNvSpPr>
            <p:nvPr/>
          </p:nvSpPr>
          <p:spPr bwMode="auto">
            <a:xfrm>
              <a:off x="6019800" y="55626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40" name="Line 319">
              <a:extLst>
                <a:ext uri="{FF2B5EF4-FFF2-40B4-BE49-F238E27FC236}">
                  <a16:creationId xmlns:a16="http://schemas.microsoft.com/office/drawing/2014/main" id="{3A52B83C-8F22-4011-917C-C7FACEF17C01}"/>
                </a:ext>
              </a:extLst>
            </p:cNvPr>
            <p:cNvSpPr>
              <a:spLocks noChangeShapeType="1"/>
            </p:cNvSpPr>
            <p:nvPr/>
          </p:nvSpPr>
          <p:spPr bwMode="auto">
            <a:xfrm>
              <a:off x="1676400" y="3505200"/>
              <a:ext cx="43434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41" name="Line 320">
              <a:extLst>
                <a:ext uri="{FF2B5EF4-FFF2-40B4-BE49-F238E27FC236}">
                  <a16:creationId xmlns:a16="http://schemas.microsoft.com/office/drawing/2014/main" id="{722F5E22-1246-4BED-9612-0F82FD0ABE03}"/>
                </a:ext>
              </a:extLst>
            </p:cNvPr>
            <p:cNvSpPr>
              <a:spLocks noChangeShapeType="1"/>
            </p:cNvSpPr>
            <p:nvPr/>
          </p:nvSpPr>
          <p:spPr bwMode="auto">
            <a:xfrm>
              <a:off x="3048000" y="4419600"/>
              <a:ext cx="29718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42" name="Line 321">
              <a:extLst>
                <a:ext uri="{FF2B5EF4-FFF2-40B4-BE49-F238E27FC236}">
                  <a16:creationId xmlns:a16="http://schemas.microsoft.com/office/drawing/2014/main" id="{F63DCAA1-B7E3-4BCB-9141-742BED832D8A}"/>
                </a:ext>
              </a:extLst>
            </p:cNvPr>
            <p:cNvSpPr>
              <a:spLocks noChangeShapeType="1"/>
            </p:cNvSpPr>
            <p:nvPr/>
          </p:nvSpPr>
          <p:spPr bwMode="auto">
            <a:xfrm>
              <a:off x="1676400" y="4876800"/>
              <a:ext cx="43434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43" name="Line 322">
              <a:extLst>
                <a:ext uri="{FF2B5EF4-FFF2-40B4-BE49-F238E27FC236}">
                  <a16:creationId xmlns:a16="http://schemas.microsoft.com/office/drawing/2014/main" id="{58B6590A-0EB6-41C2-9EB8-1D136189ECBE}"/>
                </a:ext>
              </a:extLst>
            </p:cNvPr>
            <p:cNvSpPr>
              <a:spLocks noChangeShapeType="1"/>
            </p:cNvSpPr>
            <p:nvPr/>
          </p:nvSpPr>
          <p:spPr bwMode="auto">
            <a:xfrm>
              <a:off x="1676400" y="5334000"/>
              <a:ext cx="43434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44" name="Line 323">
              <a:extLst>
                <a:ext uri="{FF2B5EF4-FFF2-40B4-BE49-F238E27FC236}">
                  <a16:creationId xmlns:a16="http://schemas.microsoft.com/office/drawing/2014/main" id="{7814251F-105C-411D-B197-FA90F1B24807}"/>
                </a:ext>
              </a:extLst>
            </p:cNvPr>
            <p:cNvSpPr>
              <a:spLocks noChangeShapeType="1"/>
            </p:cNvSpPr>
            <p:nvPr/>
          </p:nvSpPr>
          <p:spPr bwMode="auto">
            <a:xfrm>
              <a:off x="3048000" y="5791200"/>
              <a:ext cx="2971800" cy="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245" name="Group 202">
              <a:extLst>
                <a:ext uri="{FF2B5EF4-FFF2-40B4-BE49-F238E27FC236}">
                  <a16:creationId xmlns:a16="http://schemas.microsoft.com/office/drawing/2014/main" id="{8FC68E43-F614-43D9-BBC9-FBFE15F3A496}"/>
                </a:ext>
              </a:extLst>
            </p:cNvPr>
            <p:cNvGrpSpPr>
              <a:grpSpLocks/>
            </p:cNvGrpSpPr>
            <p:nvPr/>
          </p:nvGrpSpPr>
          <p:grpSpPr bwMode="auto">
            <a:xfrm>
              <a:off x="6096000" y="3344862"/>
              <a:ext cx="304800" cy="304800"/>
              <a:chOff x="4656" y="1872"/>
              <a:chExt cx="192" cy="192"/>
            </a:xfrm>
          </p:grpSpPr>
          <p:sp>
            <p:nvSpPr>
              <p:cNvPr id="258" name="Line 203">
                <a:extLst>
                  <a:ext uri="{FF2B5EF4-FFF2-40B4-BE49-F238E27FC236}">
                    <a16:creationId xmlns:a16="http://schemas.microsoft.com/office/drawing/2014/main" id="{9092BCBE-F01D-402C-AAF2-DBB78C8F9AFB}"/>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59" name="Line 204">
                <a:extLst>
                  <a:ext uri="{FF2B5EF4-FFF2-40B4-BE49-F238E27FC236}">
                    <a16:creationId xmlns:a16="http://schemas.microsoft.com/office/drawing/2014/main" id="{7C86077D-FEB7-403A-9FDF-04C1A96EB9DE}"/>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46" name="Group 202">
              <a:extLst>
                <a:ext uri="{FF2B5EF4-FFF2-40B4-BE49-F238E27FC236}">
                  <a16:creationId xmlns:a16="http://schemas.microsoft.com/office/drawing/2014/main" id="{75E4A8E3-BD0D-4BE1-A882-DAA1FB12E440}"/>
                </a:ext>
              </a:extLst>
            </p:cNvPr>
            <p:cNvGrpSpPr>
              <a:grpSpLocks/>
            </p:cNvGrpSpPr>
            <p:nvPr/>
          </p:nvGrpSpPr>
          <p:grpSpPr bwMode="auto">
            <a:xfrm>
              <a:off x="6096000" y="4260752"/>
              <a:ext cx="304800" cy="304800"/>
              <a:chOff x="4656" y="1872"/>
              <a:chExt cx="192" cy="192"/>
            </a:xfrm>
          </p:grpSpPr>
          <p:sp>
            <p:nvSpPr>
              <p:cNvPr id="256" name="Line 203">
                <a:extLst>
                  <a:ext uri="{FF2B5EF4-FFF2-40B4-BE49-F238E27FC236}">
                    <a16:creationId xmlns:a16="http://schemas.microsoft.com/office/drawing/2014/main" id="{B775BD28-8F0E-4B4A-92A9-E366E9D18C5B}"/>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57" name="Line 204">
                <a:extLst>
                  <a:ext uri="{FF2B5EF4-FFF2-40B4-BE49-F238E27FC236}">
                    <a16:creationId xmlns:a16="http://schemas.microsoft.com/office/drawing/2014/main" id="{F21EBDD7-31CB-4589-A165-949E27E60656}"/>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47" name="Group 202">
              <a:extLst>
                <a:ext uri="{FF2B5EF4-FFF2-40B4-BE49-F238E27FC236}">
                  <a16:creationId xmlns:a16="http://schemas.microsoft.com/office/drawing/2014/main" id="{327682D4-0462-40B8-9DD3-013DD9A06C21}"/>
                </a:ext>
              </a:extLst>
            </p:cNvPr>
            <p:cNvGrpSpPr>
              <a:grpSpLocks/>
            </p:cNvGrpSpPr>
            <p:nvPr/>
          </p:nvGrpSpPr>
          <p:grpSpPr bwMode="auto">
            <a:xfrm>
              <a:off x="6096000" y="4724400"/>
              <a:ext cx="304800" cy="304800"/>
              <a:chOff x="4656" y="1872"/>
              <a:chExt cx="192" cy="192"/>
            </a:xfrm>
          </p:grpSpPr>
          <p:sp>
            <p:nvSpPr>
              <p:cNvPr id="254" name="Line 203">
                <a:extLst>
                  <a:ext uri="{FF2B5EF4-FFF2-40B4-BE49-F238E27FC236}">
                    <a16:creationId xmlns:a16="http://schemas.microsoft.com/office/drawing/2014/main" id="{8EA3EF6F-49F8-4CBD-9308-E074022264AA}"/>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55" name="Line 204">
                <a:extLst>
                  <a:ext uri="{FF2B5EF4-FFF2-40B4-BE49-F238E27FC236}">
                    <a16:creationId xmlns:a16="http://schemas.microsoft.com/office/drawing/2014/main" id="{A1D08CD8-9928-4583-AC16-0DAE16B66B15}"/>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48" name="Group 202">
              <a:extLst>
                <a:ext uri="{FF2B5EF4-FFF2-40B4-BE49-F238E27FC236}">
                  <a16:creationId xmlns:a16="http://schemas.microsoft.com/office/drawing/2014/main" id="{CAE90947-3BD5-48E3-974A-C3CDA7BFB24F}"/>
                </a:ext>
              </a:extLst>
            </p:cNvPr>
            <p:cNvGrpSpPr>
              <a:grpSpLocks/>
            </p:cNvGrpSpPr>
            <p:nvPr/>
          </p:nvGrpSpPr>
          <p:grpSpPr bwMode="auto">
            <a:xfrm>
              <a:off x="6096000" y="5181599"/>
              <a:ext cx="304800" cy="304800"/>
              <a:chOff x="4656" y="1872"/>
              <a:chExt cx="192" cy="192"/>
            </a:xfrm>
          </p:grpSpPr>
          <p:sp>
            <p:nvSpPr>
              <p:cNvPr id="252" name="Line 203">
                <a:extLst>
                  <a:ext uri="{FF2B5EF4-FFF2-40B4-BE49-F238E27FC236}">
                    <a16:creationId xmlns:a16="http://schemas.microsoft.com/office/drawing/2014/main" id="{F2C5F011-4A6F-413C-8754-F4D312CBE4A7}"/>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53" name="Line 204">
                <a:extLst>
                  <a:ext uri="{FF2B5EF4-FFF2-40B4-BE49-F238E27FC236}">
                    <a16:creationId xmlns:a16="http://schemas.microsoft.com/office/drawing/2014/main" id="{7B3CB111-CC99-47FE-9AA2-78DFDD9A0222}"/>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49" name="Group 202">
              <a:extLst>
                <a:ext uri="{FF2B5EF4-FFF2-40B4-BE49-F238E27FC236}">
                  <a16:creationId xmlns:a16="http://schemas.microsoft.com/office/drawing/2014/main" id="{D0FFE8B8-79E9-4466-9A47-061034FAD6FE}"/>
                </a:ext>
              </a:extLst>
            </p:cNvPr>
            <p:cNvGrpSpPr>
              <a:grpSpLocks/>
            </p:cNvGrpSpPr>
            <p:nvPr/>
          </p:nvGrpSpPr>
          <p:grpSpPr bwMode="auto">
            <a:xfrm>
              <a:off x="6096000" y="5638799"/>
              <a:ext cx="304800" cy="304800"/>
              <a:chOff x="4656" y="1872"/>
              <a:chExt cx="192" cy="192"/>
            </a:xfrm>
          </p:grpSpPr>
          <p:sp>
            <p:nvSpPr>
              <p:cNvPr id="250" name="Line 203">
                <a:extLst>
                  <a:ext uri="{FF2B5EF4-FFF2-40B4-BE49-F238E27FC236}">
                    <a16:creationId xmlns:a16="http://schemas.microsoft.com/office/drawing/2014/main" id="{00D90B32-54E5-4598-A86C-85E514A4CB16}"/>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51" name="Line 204">
                <a:extLst>
                  <a:ext uri="{FF2B5EF4-FFF2-40B4-BE49-F238E27FC236}">
                    <a16:creationId xmlns:a16="http://schemas.microsoft.com/office/drawing/2014/main" id="{524F4632-5B92-4C9D-85DB-7AD3F873BF80}"/>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sp>
        <p:nvSpPr>
          <p:cNvPr id="260" name="AutoShape 207">
            <a:extLst>
              <a:ext uri="{FF2B5EF4-FFF2-40B4-BE49-F238E27FC236}">
                <a16:creationId xmlns:a16="http://schemas.microsoft.com/office/drawing/2014/main" id="{EDD4045C-CF03-4603-9082-C5378580DAF5}"/>
              </a:ext>
            </a:extLst>
          </p:cNvPr>
          <p:cNvSpPr>
            <a:spLocks noChangeArrowheads="1"/>
          </p:cNvSpPr>
          <p:nvPr/>
        </p:nvSpPr>
        <p:spPr bwMode="auto">
          <a:xfrm>
            <a:off x="7091640" y="4683917"/>
            <a:ext cx="1487088" cy="995363"/>
          </a:xfrm>
          <a:prstGeom prst="wedgeRoundRectCallout">
            <a:avLst>
              <a:gd name="adj1" fmla="val -95108"/>
              <a:gd name="adj2" fmla="val -110356"/>
              <a:gd name="adj3" fmla="val 16667"/>
            </a:avLst>
          </a:prstGeom>
          <a:solidFill>
            <a:srgbClr val="003300"/>
          </a:solidFill>
          <a:ln w="9525" algn="ctr">
            <a:solidFill>
              <a:schemeClr val="tx1"/>
            </a:solidFill>
            <a:miter lim="800000"/>
            <a:headEnd/>
            <a:tailEnd/>
          </a:ln>
          <a:effectLst/>
        </p:spPr>
        <p:txBody>
          <a:bodyPr anchor="ctr"/>
          <a:lstStyle/>
          <a:p>
            <a:r>
              <a:rPr lang="en-US" altLang="ja-JP" sz="2400" i="0" dirty="0">
                <a:effectLst>
                  <a:outerShdw blurRad="38100" dist="38100" dir="2700000" algn="tl">
                    <a:srgbClr val="000000"/>
                  </a:outerShdw>
                </a:effectLst>
              </a:rPr>
              <a:t>1</a:t>
            </a:r>
            <a:r>
              <a:rPr lang="ja-JP" altLang="en-US" sz="2400" i="0" dirty="0">
                <a:effectLst>
                  <a:outerShdw blurRad="38100" dist="38100" dir="2700000" algn="tl">
                    <a:srgbClr val="000000"/>
                  </a:outerShdw>
                </a:effectLst>
              </a:rPr>
              <a:t>つだけ</a:t>
            </a:r>
            <a:endParaRPr lang="en-US" altLang="ja-JP" sz="2400" i="0" dirty="0">
              <a:effectLst>
                <a:outerShdw blurRad="38100" dist="38100" dir="2700000" algn="tl">
                  <a:srgbClr val="000000"/>
                </a:outerShdw>
              </a:effectLst>
            </a:endParaRPr>
          </a:p>
          <a:p>
            <a:r>
              <a:rPr lang="ja-JP" altLang="en-US" sz="2400" i="0" dirty="0">
                <a:solidFill>
                  <a:srgbClr val="66CCFF"/>
                </a:solidFill>
                <a:effectLst>
                  <a:outerShdw blurRad="38100" dist="38100" dir="2700000" algn="tl">
                    <a:srgbClr val="000000"/>
                  </a:outerShdw>
                </a:effectLst>
              </a:rPr>
              <a:t>〇</a:t>
            </a:r>
            <a:r>
              <a:rPr lang="ja-JP" altLang="en-US" sz="2400" i="0" dirty="0">
                <a:effectLst>
                  <a:outerShdw blurRad="38100" dist="38100" dir="2700000" algn="tl">
                    <a:srgbClr val="000000"/>
                  </a:outerShdw>
                </a:effectLst>
              </a:rPr>
              <a:t>が残る</a:t>
            </a:r>
            <a:endParaRPr lang="en-US" altLang="ja-JP" sz="2400" i="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wipe(left)">
                                      <p:cBhvr>
                                        <p:cTn id="7" dur="500"/>
                                        <p:tgtEl>
                                          <p:spTgt spid="2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wipe(left)">
                                      <p:cBhvr>
                                        <p:cTn id="12" dur="5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left)">
                                      <p:cBhvr>
                                        <p:cTn id="17" dur="5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60"/>
                                        </p:tgtEl>
                                        <p:attrNameLst>
                                          <p:attrName>style.visibility</p:attrName>
                                        </p:attrNameLst>
                                      </p:cBhvr>
                                      <p:to>
                                        <p:strVal val="visible"/>
                                      </p:to>
                                    </p:set>
                                    <p:animEffect transition="in" filter="checkerboard(across)">
                                      <p:cBhvr>
                                        <p:cTn id="22"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ctangle 311">
            <a:extLst>
              <a:ext uri="{FF2B5EF4-FFF2-40B4-BE49-F238E27FC236}">
                <a16:creationId xmlns:a16="http://schemas.microsoft.com/office/drawing/2014/main" id="{78D8F3B9-8A3A-452B-8347-84A147928796}"/>
              </a:ext>
            </a:extLst>
          </p:cNvPr>
          <p:cNvSpPr>
            <a:spLocks noChangeArrowheads="1"/>
          </p:cNvSpPr>
          <p:nvPr/>
        </p:nvSpPr>
        <p:spPr bwMode="auto">
          <a:xfrm>
            <a:off x="6019800" y="23622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45410" name="Rectangle 2">
            <a:extLst>
              <a:ext uri="{FF2B5EF4-FFF2-40B4-BE49-F238E27FC236}">
                <a16:creationId xmlns:a16="http://schemas.microsoft.com/office/drawing/2014/main" id="{B0E81B7E-AD67-4BB3-9588-D51C23410C61}"/>
              </a:ext>
            </a:extLst>
          </p:cNvPr>
          <p:cNvSpPr>
            <a:spLocks noGrp="1" noRot="1" noChangeArrowheads="1"/>
          </p:cNvSpPr>
          <p:nvPr>
            <p:ph type="title"/>
          </p:nvPr>
        </p:nvSpPr>
        <p:spPr/>
        <p:txBody>
          <a:bodyPr/>
          <a:lstStyle/>
          <a:p>
            <a:r>
              <a:rPr lang="ja-JP" altLang="en-US"/>
              <a:t>最速最大値アルゴリズム</a:t>
            </a:r>
          </a:p>
        </p:txBody>
      </p:sp>
      <p:grpSp>
        <p:nvGrpSpPr>
          <p:cNvPr id="145421" name="Group 13">
            <a:extLst>
              <a:ext uri="{FF2B5EF4-FFF2-40B4-BE49-F238E27FC236}">
                <a16:creationId xmlns:a16="http://schemas.microsoft.com/office/drawing/2014/main" id="{B2467454-47B4-4F7E-B236-A320E5A8E32E}"/>
              </a:ext>
            </a:extLst>
          </p:cNvPr>
          <p:cNvGrpSpPr>
            <a:grpSpLocks/>
          </p:cNvGrpSpPr>
          <p:nvPr/>
        </p:nvGrpSpPr>
        <p:grpSpPr bwMode="auto">
          <a:xfrm>
            <a:off x="7272338" y="3505200"/>
            <a:ext cx="714375" cy="914400"/>
            <a:chOff x="4581" y="2208"/>
            <a:chExt cx="450" cy="576"/>
          </a:xfrm>
          <a:solidFill>
            <a:schemeClr val="bg1"/>
          </a:solidFill>
        </p:grpSpPr>
        <p:sp>
          <p:nvSpPr>
            <p:cNvPr id="145422" name="Rectangle 14">
              <a:extLst>
                <a:ext uri="{FF2B5EF4-FFF2-40B4-BE49-F238E27FC236}">
                  <a16:creationId xmlns:a16="http://schemas.microsoft.com/office/drawing/2014/main" id="{04BA7140-56D4-408C-9A07-39E4585B451B}"/>
                </a:ext>
              </a:extLst>
            </p:cNvPr>
            <p:cNvSpPr>
              <a:spLocks noChangeArrowheads="1"/>
            </p:cNvSpPr>
            <p:nvPr/>
          </p:nvSpPr>
          <p:spPr bwMode="auto">
            <a:xfrm>
              <a:off x="4656" y="2496"/>
              <a:ext cx="288" cy="288"/>
            </a:xfrm>
            <a:prstGeom prst="rect">
              <a:avLst/>
            </a:prstGeom>
            <a:gr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ja-JP" i="0">
                <a:effectLst>
                  <a:outerShdw blurRad="38100" dist="38100" dir="2700000" algn="tl">
                    <a:srgbClr val="000000"/>
                  </a:outerShdw>
                </a:effectLst>
              </a:endParaRPr>
            </a:p>
          </p:txBody>
        </p:sp>
        <p:sp>
          <p:nvSpPr>
            <p:cNvPr id="145423" name="Text Box 15">
              <a:extLst>
                <a:ext uri="{FF2B5EF4-FFF2-40B4-BE49-F238E27FC236}">
                  <a16:creationId xmlns:a16="http://schemas.microsoft.com/office/drawing/2014/main" id="{F9BFF92F-F56D-43FD-8FE9-B7B47F458E8E}"/>
                </a:ext>
              </a:extLst>
            </p:cNvPr>
            <p:cNvSpPr txBox="1">
              <a:spLocks noChangeArrowheads="1"/>
            </p:cNvSpPr>
            <p:nvPr/>
          </p:nvSpPr>
          <p:spPr bwMode="auto">
            <a:xfrm>
              <a:off x="4581" y="2208"/>
              <a:ext cx="450" cy="29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a:effectLst>
                    <a:outerShdw blurRad="38100" dist="38100" dir="2700000" algn="tl">
                      <a:srgbClr val="000000"/>
                    </a:outerShdw>
                  </a:effectLst>
                </a:rPr>
                <a:t>max</a:t>
              </a:r>
            </a:p>
          </p:txBody>
        </p:sp>
      </p:grpSp>
      <p:grpSp>
        <p:nvGrpSpPr>
          <p:cNvPr id="145424" name="Group 16">
            <a:extLst>
              <a:ext uri="{FF2B5EF4-FFF2-40B4-BE49-F238E27FC236}">
                <a16:creationId xmlns:a16="http://schemas.microsoft.com/office/drawing/2014/main" id="{ACF11E96-4264-4AA3-B745-6F96F4D27E82}"/>
              </a:ext>
            </a:extLst>
          </p:cNvPr>
          <p:cNvGrpSpPr>
            <a:grpSpLocks/>
          </p:cNvGrpSpPr>
          <p:nvPr/>
        </p:nvGrpSpPr>
        <p:grpSpPr bwMode="auto">
          <a:xfrm>
            <a:off x="685800" y="1600200"/>
            <a:ext cx="4419600" cy="4419600"/>
            <a:chOff x="432" y="1008"/>
            <a:chExt cx="2784" cy="2784"/>
          </a:xfrm>
        </p:grpSpPr>
        <p:sp>
          <p:nvSpPr>
            <p:cNvPr id="145425" name="Rectangle 17">
              <a:extLst>
                <a:ext uri="{FF2B5EF4-FFF2-40B4-BE49-F238E27FC236}">
                  <a16:creationId xmlns:a16="http://schemas.microsoft.com/office/drawing/2014/main" id="{75E438BB-DE29-4081-A1E3-A559E09D5796}"/>
                </a:ext>
              </a:extLst>
            </p:cNvPr>
            <p:cNvSpPr>
              <a:spLocks noChangeArrowheads="1"/>
            </p:cNvSpPr>
            <p:nvPr/>
          </p:nvSpPr>
          <p:spPr bwMode="auto">
            <a:xfrm>
              <a:off x="120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5426" name="Rectangle 18">
              <a:extLst>
                <a:ext uri="{FF2B5EF4-FFF2-40B4-BE49-F238E27FC236}">
                  <a16:creationId xmlns:a16="http://schemas.microsoft.com/office/drawing/2014/main" id="{F0080F28-E3EC-4D4D-9868-5A6FF3A56728}"/>
                </a:ext>
              </a:extLst>
            </p:cNvPr>
            <p:cNvSpPr>
              <a:spLocks noChangeArrowheads="1"/>
            </p:cNvSpPr>
            <p:nvPr/>
          </p:nvSpPr>
          <p:spPr bwMode="auto">
            <a:xfrm>
              <a:off x="148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5427" name="Rectangle 19">
              <a:extLst>
                <a:ext uri="{FF2B5EF4-FFF2-40B4-BE49-F238E27FC236}">
                  <a16:creationId xmlns:a16="http://schemas.microsoft.com/office/drawing/2014/main" id="{C3CB802B-95CA-4B31-9F51-F45C5C7759C6}"/>
                </a:ext>
              </a:extLst>
            </p:cNvPr>
            <p:cNvSpPr>
              <a:spLocks noChangeArrowheads="1"/>
            </p:cNvSpPr>
            <p:nvPr/>
          </p:nvSpPr>
          <p:spPr bwMode="auto">
            <a:xfrm>
              <a:off x="1776"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5428" name="Rectangle 20">
              <a:extLst>
                <a:ext uri="{FF2B5EF4-FFF2-40B4-BE49-F238E27FC236}">
                  <a16:creationId xmlns:a16="http://schemas.microsoft.com/office/drawing/2014/main" id="{0C6591EB-8EBC-4C60-B3D0-CB6C04E46D3D}"/>
                </a:ext>
              </a:extLst>
            </p:cNvPr>
            <p:cNvSpPr>
              <a:spLocks noChangeArrowheads="1"/>
            </p:cNvSpPr>
            <p:nvPr/>
          </p:nvSpPr>
          <p:spPr bwMode="auto">
            <a:xfrm>
              <a:off x="2064"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5429" name="Rectangle 21">
              <a:extLst>
                <a:ext uri="{FF2B5EF4-FFF2-40B4-BE49-F238E27FC236}">
                  <a16:creationId xmlns:a16="http://schemas.microsoft.com/office/drawing/2014/main" id="{7261B13C-38B3-47DE-A96E-30F09C7966AF}"/>
                </a:ext>
              </a:extLst>
            </p:cNvPr>
            <p:cNvSpPr>
              <a:spLocks noChangeArrowheads="1"/>
            </p:cNvSpPr>
            <p:nvPr/>
          </p:nvSpPr>
          <p:spPr bwMode="auto">
            <a:xfrm>
              <a:off x="91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5430" name="Rectangle 22">
              <a:extLst>
                <a:ext uri="{FF2B5EF4-FFF2-40B4-BE49-F238E27FC236}">
                  <a16:creationId xmlns:a16="http://schemas.microsoft.com/office/drawing/2014/main" id="{1688097B-98B3-4C58-A43F-D3EFF94C9C33}"/>
                </a:ext>
              </a:extLst>
            </p:cNvPr>
            <p:cNvSpPr>
              <a:spLocks noChangeArrowheads="1"/>
            </p:cNvSpPr>
            <p:nvPr/>
          </p:nvSpPr>
          <p:spPr bwMode="auto">
            <a:xfrm>
              <a:off x="2640"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5431" name="Rectangle 23">
              <a:extLst>
                <a:ext uri="{FF2B5EF4-FFF2-40B4-BE49-F238E27FC236}">
                  <a16:creationId xmlns:a16="http://schemas.microsoft.com/office/drawing/2014/main" id="{FE2F1C38-741B-4B8B-89AB-6BEF0C31C452}"/>
                </a:ext>
              </a:extLst>
            </p:cNvPr>
            <p:cNvSpPr>
              <a:spLocks noChangeArrowheads="1"/>
            </p:cNvSpPr>
            <p:nvPr/>
          </p:nvSpPr>
          <p:spPr bwMode="auto">
            <a:xfrm>
              <a:off x="2928"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5432" name="Rectangle 24">
              <a:extLst>
                <a:ext uri="{FF2B5EF4-FFF2-40B4-BE49-F238E27FC236}">
                  <a16:creationId xmlns:a16="http://schemas.microsoft.com/office/drawing/2014/main" id="{9EA21794-8638-460B-9CBF-8F533F91EE4B}"/>
                </a:ext>
              </a:extLst>
            </p:cNvPr>
            <p:cNvSpPr>
              <a:spLocks noChangeArrowheads="1"/>
            </p:cNvSpPr>
            <p:nvPr/>
          </p:nvSpPr>
          <p:spPr bwMode="auto">
            <a:xfrm>
              <a:off x="624" y="148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6</a:t>
              </a:r>
            </a:p>
          </p:txBody>
        </p:sp>
        <p:sp>
          <p:nvSpPr>
            <p:cNvPr id="145433" name="Rectangle 25">
              <a:extLst>
                <a:ext uri="{FF2B5EF4-FFF2-40B4-BE49-F238E27FC236}">
                  <a16:creationId xmlns:a16="http://schemas.microsoft.com/office/drawing/2014/main" id="{C8C73B50-CFF6-4A7A-B764-D7F87D03D3B5}"/>
                </a:ext>
              </a:extLst>
            </p:cNvPr>
            <p:cNvSpPr>
              <a:spLocks noChangeArrowheads="1"/>
            </p:cNvSpPr>
            <p:nvPr/>
          </p:nvSpPr>
          <p:spPr bwMode="auto">
            <a:xfrm>
              <a:off x="2352" y="120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5434" name="Text Box 26">
              <a:extLst>
                <a:ext uri="{FF2B5EF4-FFF2-40B4-BE49-F238E27FC236}">
                  <a16:creationId xmlns:a16="http://schemas.microsoft.com/office/drawing/2014/main" id="{D34CBE62-FB27-4DDF-97FA-E818F6321A36}"/>
                </a:ext>
              </a:extLst>
            </p:cNvPr>
            <p:cNvSpPr txBox="1">
              <a:spLocks noChangeArrowheads="1"/>
            </p:cNvSpPr>
            <p:nvPr/>
          </p:nvSpPr>
          <p:spPr bwMode="auto">
            <a:xfrm>
              <a:off x="960" y="1008"/>
              <a:ext cx="189" cy="23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5435" name="Text Box 27">
              <a:extLst>
                <a:ext uri="{FF2B5EF4-FFF2-40B4-BE49-F238E27FC236}">
                  <a16:creationId xmlns:a16="http://schemas.microsoft.com/office/drawing/2014/main" id="{F30E86F2-FEB1-442D-A17D-84AF60D2B5E5}"/>
                </a:ext>
              </a:extLst>
            </p:cNvPr>
            <p:cNvSpPr txBox="1">
              <a:spLocks noChangeArrowheads="1"/>
            </p:cNvSpPr>
            <p:nvPr/>
          </p:nvSpPr>
          <p:spPr bwMode="auto">
            <a:xfrm>
              <a:off x="124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5436" name="Text Box 28">
              <a:extLst>
                <a:ext uri="{FF2B5EF4-FFF2-40B4-BE49-F238E27FC236}">
                  <a16:creationId xmlns:a16="http://schemas.microsoft.com/office/drawing/2014/main" id="{9FCE9B71-D132-471A-86C2-7B342E9F15D0}"/>
                </a:ext>
              </a:extLst>
            </p:cNvPr>
            <p:cNvSpPr txBox="1">
              <a:spLocks noChangeArrowheads="1"/>
            </p:cNvSpPr>
            <p:nvPr/>
          </p:nvSpPr>
          <p:spPr bwMode="auto">
            <a:xfrm>
              <a:off x="153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5437" name="Text Box 29">
              <a:extLst>
                <a:ext uri="{FF2B5EF4-FFF2-40B4-BE49-F238E27FC236}">
                  <a16:creationId xmlns:a16="http://schemas.microsoft.com/office/drawing/2014/main" id="{28A4A581-D3F3-4D29-9CDB-4DE3744A6973}"/>
                </a:ext>
              </a:extLst>
            </p:cNvPr>
            <p:cNvSpPr txBox="1">
              <a:spLocks noChangeArrowheads="1"/>
            </p:cNvSpPr>
            <p:nvPr/>
          </p:nvSpPr>
          <p:spPr bwMode="auto">
            <a:xfrm>
              <a:off x="1824"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5438" name="Text Box 30">
              <a:extLst>
                <a:ext uri="{FF2B5EF4-FFF2-40B4-BE49-F238E27FC236}">
                  <a16:creationId xmlns:a16="http://schemas.microsoft.com/office/drawing/2014/main" id="{9E3BC167-26A4-4038-9717-76E3E17C8290}"/>
                </a:ext>
              </a:extLst>
            </p:cNvPr>
            <p:cNvSpPr txBox="1">
              <a:spLocks noChangeArrowheads="1"/>
            </p:cNvSpPr>
            <p:nvPr/>
          </p:nvSpPr>
          <p:spPr bwMode="auto">
            <a:xfrm>
              <a:off x="2112"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5439" name="Text Box 31">
              <a:extLst>
                <a:ext uri="{FF2B5EF4-FFF2-40B4-BE49-F238E27FC236}">
                  <a16:creationId xmlns:a16="http://schemas.microsoft.com/office/drawing/2014/main" id="{90502FFA-E92A-4533-B94E-F74748BF20CF}"/>
                </a:ext>
              </a:extLst>
            </p:cNvPr>
            <p:cNvSpPr txBox="1">
              <a:spLocks noChangeArrowheads="1"/>
            </p:cNvSpPr>
            <p:nvPr/>
          </p:nvSpPr>
          <p:spPr bwMode="auto">
            <a:xfrm>
              <a:off x="2400"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5440" name="Text Box 32">
              <a:extLst>
                <a:ext uri="{FF2B5EF4-FFF2-40B4-BE49-F238E27FC236}">
                  <a16:creationId xmlns:a16="http://schemas.microsoft.com/office/drawing/2014/main" id="{35805F15-9624-4F4E-88D8-2493D1455678}"/>
                </a:ext>
              </a:extLst>
            </p:cNvPr>
            <p:cNvSpPr txBox="1">
              <a:spLocks noChangeArrowheads="1"/>
            </p:cNvSpPr>
            <p:nvPr/>
          </p:nvSpPr>
          <p:spPr bwMode="auto">
            <a:xfrm>
              <a:off x="2688"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5441" name="Text Box 33">
              <a:extLst>
                <a:ext uri="{FF2B5EF4-FFF2-40B4-BE49-F238E27FC236}">
                  <a16:creationId xmlns:a16="http://schemas.microsoft.com/office/drawing/2014/main" id="{1EA8998D-4CB5-4E46-9D5B-214B03536255}"/>
                </a:ext>
              </a:extLst>
            </p:cNvPr>
            <p:cNvSpPr txBox="1">
              <a:spLocks noChangeArrowheads="1"/>
            </p:cNvSpPr>
            <p:nvPr/>
          </p:nvSpPr>
          <p:spPr bwMode="auto">
            <a:xfrm>
              <a:off x="2976" y="100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5442" name="Text Box 34">
              <a:extLst>
                <a:ext uri="{FF2B5EF4-FFF2-40B4-BE49-F238E27FC236}">
                  <a16:creationId xmlns:a16="http://schemas.microsoft.com/office/drawing/2014/main" id="{B7257658-CF1B-4906-BC58-EC808D5CAFFE}"/>
                </a:ext>
              </a:extLst>
            </p:cNvPr>
            <p:cNvSpPr txBox="1">
              <a:spLocks noChangeArrowheads="1"/>
            </p:cNvSpPr>
            <p:nvPr/>
          </p:nvSpPr>
          <p:spPr bwMode="auto">
            <a:xfrm>
              <a:off x="432" y="153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0</a:t>
              </a:r>
            </a:p>
          </p:txBody>
        </p:sp>
        <p:sp>
          <p:nvSpPr>
            <p:cNvPr id="145443" name="Rectangle 35">
              <a:extLst>
                <a:ext uri="{FF2B5EF4-FFF2-40B4-BE49-F238E27FC236}">
                  <a16:creationId xmlns:a16="http://schemas.microsoft.com/office/drawing/2014/main" id="{1AC9E42D-EFF9-415D-9BFD-D138B9DD368E}"/>
                </a:ext>
              </a:extLst>
            </p:cNvPr>
            <p:cNvSpPr>
              <a:spLocks noChangeArrowheads="1"/>
            </p:cNvSpPr>
            <p:nvPr/>
          </p:nvSpPr>
          <p:spPr bwMode="auto">
            <a:xfrm>
              <a:off x="624" y="177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1</a:t>
              </a:r>
            </a:p>
          </p:txBody>
        </p:sp>
        <p:sp>
          <p:nvSpPr>
            <p:cNvPr id="145444" name="Text Box 36">
              <a:extLst>
                <a:ext uri="{FF2B5EF4-FFF2-40B4-BE49-F238E27FC236}">
                  <a16:creationId xmlns:a16="http://schemas.microsoft.com/office/drawing/2014/main" id="{1C3FA50B-E9AE-4204-809D-8BF61DEA4E16}"/>
                </a:ext>
              </a:extLst>
            </p:cNvPr>
            <p:cNvSpPr txBox="1">
              <a:spLocks noChangeArrowheads="1"/>
            </p:cNvSpPr>
            <p:nvPr/>
          </p:nvSpPr>
          <p:spPr bwMode="auto">
            <a:xfrm>
              <a:off x="432" y="182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1</a:t>
              </a:r>
            </a:p>
          </p:txBody>
        </p:sp>
        <p:sp>
          <p:nvSpPr>
            <p:cNvPr id="145445" name="Rectangle 37">
              <a:extLst>
                <a:ext uri="{FF2B5EF4-FFF2-40B4-BE49-F238E27FC236}">
                  <a16:creationId xmlns:a16="http://schemas.microsoft.com/office/drawing/2014/main" id="{3994C8F2-6096-4795-8AD4-5F1A3FFC4542}"/>
                </a:ext>
              </a:extLst>
            </p:cNvPr>
            <p:cNvSpPr>
              <a:spLocks noChangeArrowheads="1"/>
            </p:cNvSpPr>
            <p:nvPr/>
          </p:nvSpPr>
          <p:spPr bwMode="auto">
            <a:xfrm>
              <a:off x="624" y="206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4</a:t>
              </a:r>
            </a:p>
          </p:txBody>
        </p:sp>
        <p:sp>
          <p:nvSpPr>
            <p:cNvPr id="145446" name="Text Box 38">
              <a:extLst>
                <a:ext uri="{FF2B5EF4-FFF2-40B4-BE49-F238E27FC236}">
                  <a16:creationId xmlns:a16="http://schemas.microsoft.com/office/drawing/2014/main" id="{5E0936F3-0515-4336-BDC2-5126D7A04D60}"/>
                </a:ext>
              </a:extLst>
            </p:cNvPr>
            <p:cNvSpPr txBox="1">
              <a:spLocks noChangeArrowheads="1"/>
            </p:cNvSpPr>
            <p:nvPr/>
          </p:nvSpPr>
          <p:spPr bwMode="auto">
            <a:xfrm>
              <a:off x="432" y="211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2</a:t>
              </a:r>
            </a:p>
          </p:txBody>
        </p:sp>
        <p:sp>
          <p:nvSpPr>
            <p:cNvPr id="145447" name="Rectangle 39">
              <a:extLst>
                <a:ext uri="{FF2B5EF4-FFF2-40B4-BE49-F238E27FC236}">
                  <a16:creationId xmlns:a16="http://schemas.microsoft.com/office/drawing/2014/main" id="{D5DC68FA-7850-4ED3-9E3B-2009D24ECACF}"/>
                </a:ext>
              </a:extLst>
            </p:cNvPr>
            <p:cNvSpPr>
              <a:spLocks noChangeArrowheads="1"/>
            </p:cNvSpPr>
            <p:nvPr/>
          </p:nvSpPr>
          <p:spPr bwMode="auto">
            <a:xfrm>
              <a:off x="624" y="2352"/>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sp>
          <p:nvSpPr>
            <p:cNvPr id="145448" name="Text Box 40">
              <a:extLst>
                <a:ext uri="{FF2B5EF4-FFF2-40B4-BE49-F238E27FC236}">
                  <a16:creationId xmlns:a16="http://schemas.microsoft.com/office/drawing/2014/main" id="{908DD212-4642-428E-A15D-1373173130FA}"/>
                </a:ext>
              </a:extLst>
            </p:cNvPr>
            <p:cNvSpPr txBox="1">
              <a:spLocks noChangeArrowheads="1"/>
            </p:cNvSpPr>
            <p:nvPr/>
          </p:nvSpPr>
          <p:spPr bwMode="auto">
            <a:xfrm>
              <a:off x="432" y="2400"/>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3</a:t>
              </a:r>
            </a:p>
          </p:txBody>
        </p:sp>
        <p:sp>
          <p:nvSpPr>
            <p:cNvPr id="145449" name="Rectangle 41">
              <a:extLst>
                <a:ext uri="{FF2B5EF4-FFF2-40B4-BE49-F238E27FC236}">
                  <a16:creationId xmlns:a16="http://schemas.microsoft.com/office/drawing/2014/main" id="{F1755155-4D89-4378-ACD6-D8160E26FF43}"/>
                </a:ext>
              </a:extLst>
            </p:cNvPr>
            <p:cNvSpPr>
              <a:spLocks noChangeArrowheads="1"/>
            </p:cNvSpPr>
            <p:nvPr/>
          </p:nvSpPr>
          <p:spPr bwMode="auto">
            <a:xfrm>
              <a:off x="624" y="2640"/>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8</a:t>
              </a:r>
            </a:p>
          </p:txBody>
        </p:sp>
        <p:sp>
          <p:nvSpPr>
            <p:cNvPr id="145450" name="Text Box 42">
              <a:extLst>
                <a:ext uri="{FF2B5EF4-FFF2-40B4-BE49-F238E27FC236}">
                  <a16:creationId xmlns:a16="http://schemas.microsoft.com/office/drawing/2014/main" id="{B6D744B6-33EC-40CF-BB1D-DF797D7BC5C5}"/>
                </a:ext>
              </a:extLst>
            </p:cNvPr>
            <p:cNvSpPr txBox="1">
              <a:spLocks noChangeArrowheads="1"/>
            </p:cNvSpPr>
            <p:nvPr/>
          </p:nvSpPr>
          <p:spPr bwMode="auto">
            <a:xfrm>
              <a:off x="432" y="2688"/>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4</a:t>
              </a:r>
            </a:p>
          </p:txBody>
        </p:sp>
        <p:sp>
          <p:nvSpPr>
            <p:cNvPr id="145451" name="Rectangle 43">
              <a:extLst>
                <a:ext uri="{FF2B5EF4-FFF2-40B4-BE49-F238E27FC236}">
                  <a16:creationId xmlns:a16="http://schemas.microsoft.com/office/drawing/2014/main" id="{C5A6F5FE-1E2F-46AC-A50E-2CF852B46CEA}"/>
                </a:ext>
              </a:extLst>
            </p:cNvPr>
            <p:cNvSpPr>
              <a:spLocks noChangeArrowheads="1"/>
            </p:cNvSpPr>
            <p:nvPr/>
          </p:nvSpPr>
          <p:spPr bwMode="auto">
            <a:xfrm>
              <a:off x="624" y="2928"/>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2</a:t>
              </a:r>
            </a:p>
          </p:txBody>
        </p:sp>
        <p:sp>
          <p:nvSpPr>
            <p:cNvPr id="145452" name="Text Box 44">
              <a:extLst>
                <a:ext uri="{FF2B5EF4-FFF2-40B4-BE49-F238E27FC236}">
                  <a16:creationId xmlns:a16="http://schemas.microsoft.com/office/drawing/2014/main" id="{F4452F3C-75FF-4353-AAB6-17951D1C8610}"/>
                </a:ext>
              </a:extLst>
            </p:cNvPr>
            <p:cNvSpPr txBox="1">
              <a:spLocks noChangeArrowheads="1"/>
            </p:cNvSpPr>
            <p:nvPr/>
          </p:nvSpPr>
          <p:spPr bwMode="auto">
            <a:xfrm>
              <a:off x="432" y="2976"/>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5</a:t>
              </a:r>
            </a:p>
          </p:txBody>
        </p:sp>
        <p:sp>
          <p:nvSpPr>
            <p:cNvPr id="145453" name="Rectangle 45">
              <a:extLst>
                <a:ext uri="{FF2B5EF4-FFF2-40B4-BE49-F238E27FC236}">
                  <a16:creationId xmlns:a16="http://schemas.microsoft.com/office/drawing/2014/main" id="{C63C5E23-8E81-45D1-86C3-0D471A506272}"/>
                </a:ext>
              </a:extLst>
            </p:cNvPr>
            <p:cNvSpPr>
              <a:spLocks noChangeArrowheads="1"/>
            </p:cNvSpPr>
            <p:nvPr/>
          </p:nvSpPr>
          <p:spPr bwMode="auto">
            <a:xfrm>
              <a:off x="624" y="3216"/>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3</a:t>
              </a:r>
            </a:p>
          </p:txBody>
        </p:sp>
        <p:sp>
          <p:nvSpPr>
            <p:cNvPr id="145454" name="Text Box 46">
              <a:extLst>
                <a:ext uri="{FF2B5EF4-FFF2-40B4-BE49-F238E27FC236}">
                  <a16:creationId xmlns:a16="http://schemas.microsoft.com/office/drawing/2014/main" id="{6BDC3A41-8880-4E19-B834-AAE512247F7B}"/>
                </a:ext>
              </a:extLst>
            </p:cNvPr>
            <p:cNvSpPr txBox="1">
              <a:spLocks noChangeArrowheads="1"/>
            </p:cNvSpPr>
            <p:nvPr/>
          </p:nvSpPr>
          <p:spPr bwMode="auto">
            <a:xfrm>
              <a:off x="432" y="3264"/>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6</a:t>
              </a:r>
            </a:p>
          </p:txBody>
        </p:sp>
        <p:sp>
          <p:nvSpPr>
            <p:cNvPr id="145455" name="Rectangle 47">
              <a:extLst>
                <a:ext uri="{FF2B5EF4-FFF2-40B4-BE49-F238E27FC236}">
                  <a16:creationId xmlns:a16="http://schemas.microsoft.com/office/drawing/2014/main" id="{3AFB1F66-4C54-4C70-9BBD-9D92DD8D13FC}"/>
                </a:ext>
              </a:extLst>
            </p:cNvPr>
            <p:cNvSpPr>
              <a:spLocks noChangeArrowheads="1"/>
            </p:cNvSpPr>
            <p:nvPr/>
          </p:nvSpPr>
          <p:spPr bwMode="auto">
            <a:xfrm>
              <a:off x="624" y="3504"/>
              <a:ext cx="288" cy="288"/>
            </a:xfrm>
            <a:prstGeom prst="rect">
              <a:avLst/>
            </a:prstGeom>
            <a:solidFill>
              <a:schemeClr val="bg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7</a:t>
              </a:r>
            </a:p>
          </p:txBody>
        </p:sp>
        <p:sp>
          <p:nvSpPr>
            <p:cNvPr id="145456" name="Text Box 48">
              <a:extLst>
                <a:ext uri="{FF2B5EF4-FFF2-40B4-BE49-F238E27FC236}">
                  <a16:creationId xmlns:a16="http://schemas.microsoft.com/office/drawing/2014/main" id="{A5BCDF26-2035-4B2B-B1F0-05590D5927DF}"/>
                </a:ext>
              </a:extLst>
            </p:cNvPr>
            <p:cNvSpPr txBox="1">
              <a:spLocks noChangeArrowheads="1"/>
            </p:cNvSpPr>
            <p:nvPr/>
          </p:nvSpPr>
          <p:spPr bwMode="auto">
            <a:xfrm>
              <a:off x="432" y="3552"/>
              <a:ext cx="1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i="0">
                  <a:effectLst>
                    <a:outerShdw blurRad="38100" dist="38100" dir="2700000" algn="tl">
                      <a:srgbClr val="000000"/>
                    </a:outerShdw>
                  </a:effectLst>
                </a:rPr>
                <a:t>7</a:t>
              </a:r>
            </a:p>
          </p:txBody>
        </p:sp>
        <p:sp>
          <p:nvSpPr>
            <p:cNvPr id="145457" name="Line 49">
              <a:extLst>
                <a:ext uri="{FF2B5EF4-FFF2-40B4-BE49-F238E27FC236}">
                  <a16:creationId xmlns:a16="http://schemas.microsoft.com/office/drawing/2014/main" id="{3F1136C2-8856-45AD-AD68-7702337A0B98}"/>
                </a:ext>
              </a:extLst>
            </p:cNvPr>
            <p:cNvSpPr>
              <a:spLocks noChangeShapeType="1"/>
            </p:cNvSpPr>
            <p:nvPr/>
          </p:nvSpPr>
          <p:spPr bwMode="auto">
            <a:xfrm>
              <a:off x="912" y="379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58" name="Line 50">
              <a:extLst>
                <a:ext uri="{FF2B5EF4-FFF2-40B4-BE49-F238E27FC236}">
                  <a16:creationId xmlns:a16="http://schemas.microsoft.com/office/drawing/2014/main" id="{97536F80-9119-4933-BF97-11760AF6B637}"/>
                </a:ext>
              </a:extLst>
            </p:cNvPr>
            <p:cNvSpPr>
              <a:spLocks noChangeShapeType="1"/>
            </p:cNvSpPr>
            <p:nvPr/>
          </p:nvSpPr>
          <p:spPr bwMode="auto">
            <a:xfrm>
              <a:off x="321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59" name="Line 51">
              <a:extLst>
                <a:ext uri="{FF2B5EF4-FFF2-40B4-BE49-F238E27FC236}">
                  <a16:creationId xmlns:a16="http://schemas.microsoft.com/office/drawing/2014/main" id="{D86C5A1D-69FD-499B-BF93-BD98063AB22F}"/>
                </a:ext>
              </a:extLst>
            </p:cNvPr>
            <p:cNvSpPr>
              <a:spLocks noChangeShapeType="1"/>
            </p:cNvSpPr>
            <p:nvPr/>
          </p:nvSpPr>
          <p:spPr bwMode="auto">
            <a:xfrm>
              <a:off x="292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0" name="Line 52">
              <a:extLst>
                <a:ext uri="{FF2B5EF4-FFF2-40B4-BE49-F238E27FC236}">
                  <a16:creationId xmlns:a16="http://schemas.microsoft.com/office/drawing/2014/main" id="{6C9618E7-2227-4BD8-853A-CDDB23C4FE20}"/>
                </a:ext>
              </a:extLst>
            </p:cNvPr>
            <p:cNvSpPr>
              <a:spLocks noChangeShapeType="1"/>
            </p:cNvSpPr>
            <p:nvPr/>
          </p:nvSpPr>
          <p:spPr bwMode="auto">
            <a:xfrm>
              <a:off x="264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1" name="Line 53">
              <a:extLst>
                <a:ext uri="{FF2B5EF4-FFF2-40B4-BE49-F238E27FC236}">
                  <a16:creationId xmlns:a16="http://schemas.microsoft.com/office/drawing/2014/main" id="{355E194C-DA28-4B62-BF42-C81A5B1FCAC0}"/>
                </a:ext>
              </a:extLst>
            </p:cNvPr>
            <p:cNvSpPr>
              <a:spLocks noChangeShapeType="1"/>
            </p:cNvSpPr>
            <p:nvPr/>
          </p:nvSpPr>
          <p:spPr bwMode="auto">
            <a:xfrm>
              <a:off x="2352"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2" name="Line 54">
              <a:extLst>
                <a:ext uri="{FF2B5EF4-FFF2-40B4-BE49-F238E27FC236}">
                  <a16:creationId xmlns:a16="http://schemas.microsoft.com/office/drawing/2014/main" id="{A9A750E1-6AC8-40FA-95E5-EFC02013C882}"/>
                </a:ext>
              </a:extLst>
            </p:cNvPr>
            <p:cNvSpPr>
              <a:spLocks noChangeShapeType="1"/>
            </p:cNvSpPr>
            <p:nvPr/>
          </p:nvSpPr>
          <p:spPr bwMode="auto">
            <a:xfrm>
              <a:off x="2064"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3" name="Line 55">
              <a:extLst>
                <a:ext uri="{FF2B5EF4-FFF2-40B4-BE49-F238E27FC236}">
                  <a16:creationId xmlns:a16="http://schemas.microsoft.com/office/drawing/2014/main" id="{EBD73D96-8707-4247-8317-A7EB550083F7}"/>
                </a:ext>
              </a:extLst>
            </p:cNvPr>
            <p:cNvSpPr>
              <a:spLocks noChangeShapeType="1"/>
            </p:cNvSpPr>
            <p:nvPr/>
          </p:nvSpPr>
          <p:spPr bwMode="auto">
            <a:xfrm>
              <a:off x="1776"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4" name="Line 56">
              <a:extLst>
                <a:ext uri="{FF2B5EF4-FFF2-40B4-BE49-F238E27FC236}">
                  <a16:creationId xmlns:a16="http://schemas.microsoft.com/office/drawing/2014/main" id="{65FBF10B-B33B-4400-A222-1833A2E14F68}"/>
                </a:ext>
              </a:extLst>
            </p:cNvPr>
            <p:cNvSpPr>
              <a:spLocks noChangeShapeType="1"/>
            </p:cNvSpPr>
            <p:nvPr/>
          </p:nvSpPr>
          <p:spPr bwMode="auto">
            <a:xfrm>
              <a:off x="1488"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5" name="Line 57">
              <a:extLst>
                <a:ext uri="{FF2B5EF4-FFF2-40B4-BE49-F238E27FC236}">
                  <a16:creationId xmlns:a16="http://schemas.microsoft.com/office/drawing/2014/main" id="{88E171A8-03FC-474C-8E8D-E2A0CC1E6332}"/>
                </a:ext>
              </a:extLst>
            </p:cNvPr>
            <p:cNvSpPr>
              <a:spLocks noChangeShapeType="1"/>
            </p:cNvSpPr>
            <p:nvPr/>
          </p:nvSpPr>
          <p:spPr bwMode="auto">
            <a:xfrm>
              <a:off x="1200" y="1488"/>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6" name="Line 58">
              <a:extLst>
                <a:ext uri="{FF2B5EF4-FFF2-40B4-BE49-F238E27FC236}">
                  <a16:creationId xmlns:a16="http://schemas.microsoft.com/office/drawing/2014/main" id="{5287EE8A-7C58-4405-AA67-1C2F635F1A0D}"/>
                </a:ext>
              </a:extLst>
            </p:cNvPr>
            <p:cNvSpPr>
              <a:spLocks noChangeShapeType="1"/>
            </p:cNvSpPr>
            <p:nvPr/>
          </p:nvSpPr>
          <p:spPr bwMode="auto">
            <a:xfrm>
              <a:off x="912" y="350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7" name="Line 59">
              <a:extLst>
                <a:ext uri="{FF2B5EF4-FFF2-40B4-BE49-F238E27FC236}">
                  <a16:creationId xmlns:a16="http://schemas.microsoft.com/office/drawing/2014/main" id="{B00085E1-CC0A-4CA1-84DB-09437830FE00}"/>
                </a:ext>
              </a:extLst>
            </p:cNvPr>
            <p:cNvSpPr>
              <a:spLocks noChangeShapeType="1"/>
            </p:cNvSpPr>
            <p:nvPr/>
          </p:nvSpPr>
          <p:spPr bwMode="auto">
            <a:xfrm>
              <a:off x="912" y="321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8" name="Line 60">
              <a:extLst>
                <a:ext uri="{FF2B5EF4-FFF2-40B4-BE49-F238E27FC236}">
                  <a16:creationId xmlns:a16="http://schemas.microsoft.com/office/drawing/2014/main" id="{FB6A2B4B-0034-4B19-B7F5-6255674CD314}"/>
                </a:ext>
              </a:extLst>
            </p:cNvPr>
            <p:cNvSpPr>
              <a:spLocks noChangeShapeType="1"/>
            </p:cNvSpPr>
            <p:nvPr/>
          </p:nvSpPr>
          <p:spPr bwMode="auto">
            <a:xfrm>
              <a:off x="912" y="2928"/>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69" name="Line 61">
              <a:extLst>
                <a:ext uri="{FF2B5EF4-FFF2-40B4-BE49-F238E27FC236}">
                  <a16:creationId xmlns:a16="http://schemas.microsoft.com/office/drawing/2014/main" id="{C3236607-A6B2-462B-89DC-7280AF2531FB}"/>
                </a:ext>
              </a:extLst>
            </p:cNvPr>
            <p:cNvSpPr>
              <a:spLocks noChangeShapeType="1"/>
            </p:cNvSpPr>
            <p:nvPr/>
          </p:nvSpPr>
          <p:spPr bwMode="auto">
            <a:xfrm>
              <a:off x="912" y="2640"/>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70" name="Line 62">
              <a:extLst>
                <a:ext uri="{FF2B5EF4-FFF2-40B4-BE49-F238E27FC236}">
                  <a16:creationId xmlns:a16="http://schemas.microsoft.com/office/drawing/2014/main" id="{B753A8C4-41F7-413E-B42E-AEA25854095F}"/>
                </a:ext>
              </a:extLst>
            </p:cNvPr>
            <p:cNvSpPr>
              <a:spLocks noChangeShapeType="1"/>
            </p:cNvSpPr>
            <p:nvPr/>
          </p:nvSpPr>
          <p:spPr bwMode="auto">
            <a:xfrm>
              <a:off x="912" y="2352"/>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71" name="Line 63">
              <a:extLst>
                <a:ext uri="{FF2B5EF4-FFF2-40B4-BE49-F238E27FC236}">
                  <a16:creationId xmlns:a16="http://schemas.microsoft.com/office/drawing/2014/main" id="{56C5BFA7-6CA7-4C01-B171-0C338CC73432}"/>
                </a:ext>
              </a:extLst>
            </p:cNvPr>
            <p:cNvSpPr>
              <a:spLocks noChangeShapeType="1"/>
            </p:cNvSpPr>
            <p:nvPr/>
          </p:nvSpPr>
          <p:spPr bwMode="auto">
            <a:xfrm>
              <a:off x="912" y="2064"/>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72" name="Line 64">
              <a:extLst>
                <a:ext uri="{FF2B5EF4-FFF2-40B4-BE49-F238E27FC236}">
                  <a16:creationId xmlns:a16="http://schemas.microsoft.com/office/drawing/2014/main" id="{7087A3C1-4837-45DF-ACD9-DFB17C8B3109}"/>
                </a:ext>
              </a:extLst>
            </p:cNvPr>
            <p:cNvSpPr>
              <a:spLocks noChangeShapeType="1"/>
            </p:cNvSpPr>
            <p:nvPr/>
          </p:nvSpPr>
          <p:spPr bwMode="auto">
            <a:xfrm>
              <a:off x="912" y="1776"/>
              <a:ext cx="23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73" name="Text Box 65">
              <a:extLst>
                <a:ext uri="{FF2B5EF4-FFF2-40B4-BE49-F238E27FC236}">
                  <a16:creationId xmlns:a16="http://schemas.microsoft.com/office/drawing/2014/main" id="{34BC1F1D-1962-450A-96DE-FDF112F9B87A}"/>
                </a:ext>
              </a:extLst>
            </p:cNvPr>
            <p:cNvSpPr txBox="1">
              <a:spLocks noChangeArrowheads="1"/>
            </p:cNvSpPr>
            <p:nvPr/>
          </p:nvSpPr>
          <p:spPr bwMode="auto">
            <a:xfrm>
              <a:off x="432" y="1200"/>
              <a:ext cx="51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a:effectLst>
                    <a:outerShdw blurRad="38100" dist="38100" dir="2700000" algn="tl">
                      <a:srgbClr val="000000"/>
                    </a:outerShdw>
                  </a:effectLst>
                </a:rPr>
                <a:t>array</a:t>
              </a:r>
            </a:p>
          </p:txBody>
        </p:sp>
        <p:sp>
          <p:nvSpPr>
            <p:cNvPr id="145474" name="Line 66">
              <a:extLst>
                <a:ext uri="{FF2B5EF4-FFF2-40B4-BE49-F238E27FC236}">
                  <a16:creationId xmlns:a16="http://schemas.microsoft.com/office/drawing/2014/main" id="{C06F0303-89D8-4C14-A637-455FC80E5E0B}"/>
                </a:ext>
              </a:extLst>
            </p:cNvPr>
            <p:cNvSpPr>
              <a:spLocks noChangeShapeType="1"/>
            </p:cNvSpPr>
            <p:nvPr/>
          </p:nvSpPr>
          <p:spPr bwMode="auto">
            <a:xfrm flipH="1" flipV="1">
              <a:off x="912" y="1488"/>
              <a:ext cx="2304"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608" name="Group 200">
            <a:extLst>
              <a:ext uri="{FF2B5EF4-FFF2-40B4-BE49-F238E27FC236}">
                <a16:creationId xmlns:a16="http://schemas.microsoft.com/office/drawing/2014/main" id="{61A305A6-CBCA-41BB-AAD8-BD845B056A81}"/>
              </a:ext>
            </a:extLst>
          </p:cNvPr>
          <p:cNvGrpSpPr>
            <a:grpSpLocks/>
          </p:cNvGrpSpPr>
          <p:nvPr/>
        </p:nvGrpSpPr>
        <p:grpSpPr bwMode="auto">
          <a:xfrm>
            <a:off x="6477000" y="3962400"/>
            <a:ext cx="1371600" cy="457200"/>
            <a:chOff x="4080" y="2976"/>
            <a:chExt cx="864" cy="288"/>
          </a:xfrm>
        </p:grpSpPr>
        <p:sp>
          <p:nvSpPr>
            <p:cNvPr id="145606" name="Line 198">
              <a:extLst>
                <a:ext uri="{FF2B5EF4-FFF2-40B4-BE49-F238E27FC236}">
                  <a16:creationId xmlns:a16="http://schemas.microsoft.com/office/drawing/2014/main" id="{E3FB6C58-2931-433B-B3BC-CD256C950564}"/>
                </a:ext>
              </a:extLst>
            </p:cNvPr>
            <p:cNvSpPr>
              <a:spLocks noChangeShapeType="1"/>
            </p:cNvSpPr>
            <p:nvPr/>
          </p:nvSpPr>
          <p:spPr bwMode="auto">
            <a:xfrm>
              <a:off x="4080" y="2976"/>
              <a:ext cx="576" cy="144"/>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607" name="Rectangle 199">
              <a:extLst>
                <a:ext uri="{FF2B5EF4-FFF2-40B4-BE49-F238E27FC236}">
                  <a16:creationId xmlns:a16="http://schemas.microsoft.com/office/drawing/2014/main" id="{6FFA1E8C-2B7F-466A-BD5B-961A9C88C6EC}"/>
                </a:ext>
              </a:extLst>
            </p:cNvPr>
            <p:cNvSpPr>
              <a:spLocks noChangeArrowheads="1"/>
            </p:cNvSpPr>
            <p:nvPr/>
          </p:nvSpPr>
          <p:spPr bwMode="auto">
            <a:xfrm>
              <a:off x="4656" y="2976"/>
              <a:ext cx="288" cy="288"/>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ja-JP" i="0">
                  <a:effectLst>
                    <a:outerShdw blurRad="38100" dist="38100" dir="2700000" algn="tl">
                      <a:srgbClr val="000000"/>
                    </a:outerShdw>
                  </a:effectLst>
                </a:rPr>
                <a:t>9</a:t>
              </a:r>
            </a:p>
          </p:txBody>
        </p:sp>
      </p:grpSp>
      <p:grpSp>
        <p:nvGrpSpPr>
          <p:cNvPr id="145615" name="Group 207">
            <a:extLst>
              <a:ext uri="{FF2B5EF4-FFF2-40B4-BE49-F238E27FC236}">
                <a16:creationId xmlns:a16="http://schemas.microsoft.com/office/drawing/2014/main" id="{3B85B81E-F2F3-4EDB-AB1C-FCDBBB09E1F2}"/>
              </a:ext>
            </a:extLst>
          </p:cNvPr>
          <p:cNvGrpSpPr>
            <a:grpSpLocks/>
          </p:cNvGrpSpPr>
          <p:nvPr/>
        </p:nvGrpSpPr>
        <p:grpSpPr bwMode="auto">
          <a:xfrm>
            <a:off x="1524000" y="2438400"/>
            <a:ext cx="3505200" cy="3505200"/>
            <a:chOff x="960" y="1536"/>
            <a:chExt cx="2208" cy="2208"/>
          </a:xfrm>
        </p:grpSpPr>
        <p:grpSp>
          <p:nvGrpSpPr>
            <p:cNvPr id="145476" name="Group 68">
              <a:extLst>
                <a:ext uri="{FF2B5EF4-FFF2-40B4-BE49-F238E27FC236}">
                  <a16:creationId xmlns:a16="http://schemas.microsoft.com/office/drawing/2014/main" id="{10949461-3B04-4436-AEA8-7047ADB7F2D0}"/>
                </a:ext>
              </a:extLst>
            </p:cNvPr>
            <p:cNvGrpSpPr>
              <a:grpSpLocks/>
            </p:cNvGrpSpPr>
            <p:nvPr/>
          </p:nvGrpSpPr>
          <p:grpSpPr bwMode="auto">
            <a:xfrm>
              <a:off x="2112" y="1536"/>
              <a:ext cx="192" cy="192"/>
              <a:chOff x="576" y="4080"/>
              <a:chExt cx="192" cy="192"/>
            </a:xfrm>
          </p:grpSpPr>
          <p:sp>
            <p:nvSpPr>
              <p:cNvPr id="145477" name="Line 69">
                <a:extLst>
                  <a:ext uri="{FF2B5EF4-FFF2-40B4-BE49-F238E27FC236}">
                    <a16:creationId xmlns:a16="http://schemas.microsoft.com/office/drawing/2014/main" id="{9B71F0FA-EB0B-4C9C-802F-0C80435BF6A6}"/>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78" name="Line 70">
                <a:extLst>
                  <a:ext uri="{FF2B5EF4-FFF2-40B4-BE49-F238E27FC236}">
                    <a16:creationId xmlns:a16="http://schemas.microsoft.com/office/drawing/2014/main" id="{AE974FCB-AF90-4773-AA99-C4D503F9BD5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79" name="Group 71">
              <a:extLst>
                <a:ext uri="{FF2B5EF4-FFF2-40B4-BE49-F238E27FC236}">
                  <a16:creationId xmlns:a16="http://schemas.microsoft.com/office/drawing/2014/main" id="{9FE9E36F-718D-41AA-ADCE-E5441BCBFFEF}"/>
                </a:ext>
              </a:extLst>
            </p:cNvPr>
            <p:cNvGrpSpPr>
              <a:grpSpLocks/>
            </p:cNvGrpSpPr>
            <p:nvPr/>
          </p:nvGrpSpPr>
          <p:grpSpPr bwMode="auto">
            <a:xfrm>
              <a:off x="960" y="1824"/>
              <a:ext cx="192" cy="192"/>
              <a:chOff x="576" y="4080"/>
              <a:chExt cx="192" cy="192"/>
            </a:xfrm>
          </p:grpSpPr>
          <p:sp>
            <p:nvSpPr>
              <p:cNvPr id="145480" name="Line 72">
                <a:extLst>
                  <a:ext uri="{FF2B5EF4-FFF2-40B4-BE49-F238E27FC236}">
                    <a16:creationId xmlns:a16="http://schemas.microsoft.com/office/drawing/2014/main" id="{CF7B479C-5B3E-473D-99ED-183B9B238DC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81" name="Line 73">
                <a:extLst>
                  <a:ext uri="{FF2B5EF4-FFF2-40B4-BE49-F238E27FC236}">
                    <a16:creationId xmlns:a16="http://schemas.microsoft.com/office/drawing/2014/main" id="{EFCA8B17-719A-45A8-BD4E-BAC4CD5C447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82" name="Group 74">
              <a:extLst>
                <a:ext uri="{FF2B5EF4-FFF2-40B4-BE49-F238E27FC236}">
                  <a16:creationId xmlns:a16="http://schemas.microsoft.com/office/drawing/2014/main" id="{B2CF40EC-129E-420F-B653-37BF5F34DF5F}"/>
                </a:ext>
              </a:extLst>
            </p:cNvPr>
            <p:cNvGrpSpPr>
              <a:grpSpLocks/>
            </p:cNvGrpSpPr>
            <p:nvPr/>
          </p:nvGrpSpPr>
          <p:grpSpPr bwMode="auto">
            <a:xfrm>
              <a:off x="1536" y="1824"/>
              <a:ext cx="192" cy="192"/>
              <a:chOff x="576" y="4080"/>
              <a:chExt cx="192" cy="192"/>
            </a:xfrm>
          </p:grpSpPr>
          <p:sp>
            <p:nvSpPr>
              <p:cNvPr id="145483" name="Line 75">
                <a:extLst>
                  <a:ext uri="{FF2B5EF4-FFF2-40B4-BE49-F238E27FC236}">
                    <a16:creationId xmlns:a16="http://schemas.microsoft.com/office/drawing/2014/main" id="{B9F5A307-78AB-4B03-8C65-1AF56DD0470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84" name="Line 76">
                <a:extLst>
                  <a:ext uri="{FF2B5EF4-FFF2-40B4-BE49-F238E27FC236}">
                    <a16:creationId xmlns:a16="http://schemas.microsoft.com/office/drawing/2014/main" id="{A6123478-72C5-49F1-945C-78ECCC87F58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85" name="Group 77">
              <a:extLst>
                <a:ext uri="{FF2B5EF4-FFF2-40B4-BE49-F238E27FC236}">
                  <a16:creationId xmlns:a16="http://schemas.microsoft.com/office/drawing/2014/main" id="{E1CD3283-985A-4979-A4DB-F746BD858E4E}"/>
                </a:ext>
              </a:extLst>
            </p:cNvPr>
            <p:cNvGrpSpPr>
              <a:grpSpLocks/>
            </p:cNvGrpSpPr>
            <p:nvPr/>
          </p:nvGrpSpPr>
          <p:grpSpPr bwMode="auto">
            <a:xfrm>
              <a:off x="1824" y="1824"/>
              <a:ext cx="192" cy="192"/>
              <a:chOff x="576" y="4080"/>
              <a:chExt cx="192" cy="192"/>
            </a:xfrm>
          </p:grpSpPr>
          <p:sp>
            <p:nvSpPr>
              <p:cNvPr id="145486" name="Line 78">
                <a:extLst>
                  <a:ext uri="{FF2B5EF4-FFF2-40B4-BE49-F238E27FC236}">
                    <a16:creationId xmlns:a16="http://schemas.microsoft.com/office/drawing/2014/main" id="{F3F72BB6-E9C4-41AF-85CC-B5EE62CE1BE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87" name="Line 79">
                <a:extLst>
                  <a:ext uri="{FF2B5EF4-FFF2-40B4-BE49-F238E27FC236}">
                    <a16:creationId xmlns:a16="http://schemas.microsoft.com/office/drawing/2014/main" id="{FA0C908C-2BE1-4AD2-9FBC-DFC7E3695D0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88" name="Group 80">
              <a:extLst>
                <a:ext uri="{FF2B5EF4-FFF2-40B4-BE49-F238E27FC236}">
                  <a16:creationId xmlns:a16="http://schemas.microsoft.com/office/drawing/2014/main" id="{6395FD9E-D8D6-428A-9919-20B6C8FF53E5}"/>
                </a:ext>
              </a:extLst>
            </p:cNvPr>
            <p:cNvGrpSpPr>
              <a:grpSpLocks/>
            </p:cNvGrpSpPr>
            <p:nvPr/>
          </p:nvGrpSpPr>
          <p:grpSpPr bwMode="auto">
            <a:xfrm>
              <a:off x="2112" y="1824"/>
              <a:ext cx="192" cy="192"/>
              <a:chOff x="576" y="4080"/>
              <a:chExt cx="192" cy="192"/>
            </a:xfrm>
          </p:grpSpPr>
          <p:sp>
            <p:nvSpPr>
              <p:cNvPr id="145489" name="Line 81">
                <a:extLst>
                  <a:ext uri="{FF2B5EF4-FFF2-40B4-BE49-F238E27FC236}">
                    <a16:creationId xmlns:a16="http://schemas.microsoft.com/office/drawing/2014/main" id="{58ADB917-B2B8-4336-B5CA-0CF6C891EEF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90" name="Line 82">
                <a:extLst>
                  <a:ext uri="{FF2B5EF4-FFF2-40B4-BE49-F238E27FC236}">
                    <a16:creationId xmlns:a16="http://schemas.microsoft.com/office/drawing/2014/main" id="{A73473DA-2618-4280-AE92-4D5612BA5E9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91" name="Group 83">
              <a:extLst>
                <a:ext uri="{FF2B5EF4-FFF2-40B4-BE49-F238E27FC236}">
                  <a16:creationId xmlns:a16="http://schemas.microsoft.com/office/drawing/2014/main" id="{8F05D040-349F-4A7D-8BDF-56F4D39D6E42}"/>
                </a:ext>
              </a:extLst>
            </p:cNvPr>
            <p:cNvGrpSpPr>
              <a:grpSpLocks/>
            </p:cNvGrpSpPr>
            <p:nvPr/>
          </p:nvGrpSpPr>
          <p:grpSpPr bwMode="auto">
            <a:xfrm>
              <a:off x="2400" y="1824"/>
              <a:ext cx="192" cy="192"/>
              <a:chOff x="576" y="4080"/>
              <a:chExt cx="192" cy="192"/>
            </a:xfrm>
          </p:grpSpPr>
          <p:sp>
            <p:nvSpPr>
              <p:cNvPr id="145492" name="Line 84">
                <a:extLst>
                  <a:ext uri="{FF2B5EF4-FFF2-40B4-BE49-F238E27FC236}">
                    <a16:creationId xmlns:a16="http://schemas.microsoft.com/office/drawing/2014/main" id="{EFAE4192-437A-4282-9E97-2A181F38AA4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93" name="Line 85">
                <a:extLst>
                  <a:ext uri="{FF2B5EF4-FFF2-40B4-BE49-F238E27FC236}">
                    <a16:creationId xmlns:a16="http://schemas.microsoft.com/office/drawing/2014/main" id="{62C4A0DA-CAE3-4EC4-818F-CA616856966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94" name="Group 86">
              <a:extLst>
                <a:ext uri="{FF2B5EF4-FFF2-40B4-BE49-F238E27FC236}">
                  <a16:creationId xmlns:a16="http://schemas.microsoft.com/office/drawing/2014/main" id="{414813EB-3942-4F91-AFF7-63DF64530065}"/>
                </a:ext>
              </a:extLst>
            </p:cNvPr>
            <p:cNvGrpSpPr>
              <a:grpSpLocks/>
            </p:cNvGrpSpPr>
            <p:nvPr/>
          </p:nvGrpSpPr>
          <p:grpSpPr bwMode="auto">
            <a:xfrm>
              <a:off x="2688" y="1824"/>
              <a:ext cx="192" cy="192"/>
              <a:chOff x="576" y="4080"/>
              <a:chExt cx="192" cy="192"/>
            </a:xfrm>
          </p:grpSpPr>
          <p:sp>
            <p:nvSpPr>
              <p:cNvPr id="145495" name="Line 87">
                <a:extLst>
                  <a:ext uri="{FF2B5EF4-FFF2-40B4-BE49-F238E27FC236}">
                    <a16:creationId xmlns:a16="http://schemas.microsoft.com/office/drawing/2014/main" id="{7411D247-79E0-4A0D-9A74-BFD9E2F55E2C}"/>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96" name="Line 88">
                <a:extLst>
                  <a:ext uri="{FF2B5EF4-FFF2-40B4-BE49-F238E27FC236}">
                    <a16:creationId xmlns:a16="http://schemas.microsoft.com/office/drawing/2014/main" id="{05494D39-5000-40C8-BA8B-5BD9BE65A1B5}"/>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497" name="Group 89">
              <a:extLst>
                <a:ext uri="{FF2B5EF4-FFF2-40B4-BE49-F238E27FC236}">
                  <a16:creationId xmlns:a16="http://schemas.microsoft.com/office/drawing/2014/main" id="{F3381DF1-FC66-44B5-A17E-41CA01A40385}"/>
                </a:ext>
              </a:extLst>
            </p:cNvPr>
            <p:cNvGrpSpPr>
              <a:grpSpLocks/>
            </p:cNvGrpSpPr>
            <p:nvPr/>
          </p:nvGrpSpPr>
          <p:grpSpPr bwMode="auto">
            <a:xfrm>
              <a:off x="2976" y="1824"/>
              <a:ext cx="192" cy="192"/>
              <a:chOff x="576" y="4080"/>
              <a:chExt cx="192" cy="192"/>
            </a:xfrm>
          </p:grpSpPr>
          <p:sp>
            <p:nvSpPr>
              <p:cNvPr id="145498" name="Line 90">
                <a:extLst>
                  <a:ext uri="{FF2B5EF4-FFF2-40B4-BE49-F238E27FC236}">
                    <a16:creationId xmlns:a16="http://schemas.microsoft.com/office/drawing/2014/main" id="{A9EBC8E0-F786-4322-ACD0-F59080F2FB71}"/>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499" name="Line 91">
                <a:extLst>
                  <a:ext uri="{FF2B5EF4-FFF2-40B4-BE49-F238E27FC236}">
                    <a16:creationId xmlns:a16="http://schemas.microsoft.com/office/drawing/2014/main" id="{6D8191AD-27EC-4D27-9718-0A081B28BC5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00" name="Group 92">
              <a:extLst>
                <a:ext uri="{FF2B5EF4-FFF2-40B4-BE49-F238E27FC236}">
                  <a16:creationId xmlns:a16="http://schemas.microsoft.com/office/drawing/2014/main" id="{11ADAC0D-C785-4881-A02E-940E6C515F99}"/>
                </a:ext>
              </a:extLst>
            </p:cNvPr>
            <p:cNvGrpSpPr>
              <a:grpSpLocks/>
            </p:cNvGrpSpPr>
            <p:nvPr/>
          </p:nvGrpSpPr>
          <p:grpSpPr bwMode="auto">
            <a:xfrm>
              <a:off x="1824" y="2112"/>
              <a:ext cx="192" cy="192"/>
              <a:chOff x="576" y="4080"/>
              <a:chExt cx="192" cy="192"/>
            </a:xfrm>
          </p:grpSpPr>
          <p:sp>
            <p:nvSpPr>
              <p:cNvPr id="145501" name="Line 93">
                <a:extLst>
                  <a:ext uri="{FF2B5EF4-FFF2-40B4-BE49-F238E27FC236}">
                    <a16:creationId xmlns:a16="http://schemas.microsoft.com/office/drawing/2014/main" id="{319654D4-363C-40DC-854B-A7E20D6FFD7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02" name="Line 94">
                <a:extLst>
                  <a:ext uri="{FF2B5EF4-FFF2-40B4-BE49-F238E27FC236}">
                    <a16:creationId xmlns:a16="http://schemas.microsoft.com/office/drawing/2014/main" id="{F412FC9C-1905-4B58-9164-5A89FD321F5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03" name="Group 95">
              <a:extLst>
                <a:ext uri="{FF2B5EF4-FFF2-40B4-BE49-F238E27FC236}">
                  <a16:creationId xmlns:a16="http://schemas.microsoft.com/office/drawing/2014/main" id="{C8BC2AAB-3E71-4565-A61B-2A65DC7AC1C8}"/>
                </a:ext>
              </a:extLst>
            </p:cNvPr>
            <p:cNvGrpSpPr>
              <a:grpSpLocks/>
            </p:cNvGrpSpPr>
            <p:nvPr/>
          </p:nvGrpSpPr>
          <p:grpSpPr bwMode="auto">
            <a:xfrm>
              <a:off x="960" y="2112"/>
              <a:ext cx="192" cy="192"/>
              <a:chOff x="576" y="4080"/>
              <a:chExt cx="192" cy="192"/>
            </a:xfrm>
          </p:grpSpPr>
          <p:sp>
            <p:nvSpPr>
              <p:cNvPr id="145504" name="Line 96">
                <a:extLst>
                  <a:ext uri="{FF2B5EF4-FFF2-40B4-BE49-F238E27FC236}">
                    <a16:creationId xmlns:a16="http://schemas.microsoft.com/office/drawing/2014/main" id="{5930AAB1-7847-4431-BE1B-00E5F4C985D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05" name="Line 97">
                <a:extLst>
                  <a:ext uri="{FF2B5EF4-FFF2-40B4-BE49-F238E27FC236}">
                    <a16:creationId xmlns:a16="http://schemas.microsoft.com/office/drawing/2014/main" id="{B8DBC22A-CB40-4C6A-BC3E-75B4509DA3E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06" name="Group 98">
              <a:extLst>
                <a:ext uri="{FF2B5EF4-FFF2-40B4-BE49-F238E27FC236}">
                  <a16:creationId xmlns:a16="http://schemas.microsoft.com/office/drawing/2014/main" id="{CA98413D-917E-4846-99E5-CFA83FC26D0B}"/>
                </a:ext>
              </a:extLst>
            </p:cNvPr>
            <p:cNvGrpSpPr>
              <a:grpSpLocks/>
            </p:cNvGrpSpPr>
            <p:nvPr/>
          </p:nvGrpSpPr>
          <p:grpSpPr bwMode="auto">
            <a:xfrm>
              <a:off x="2976" y="1536"/>
              <a:ext cx="192" cy="192"/>
              <a:chOff x="576" y="4080"/>
              <a:chExt cx="192" cy="192"/>
            </a:xfrm>
          </p:grpSpPr>
          <p:sp>
            <p:nvSpPr>
              <p:cNvPr id="145507" name="Line 99">
                <a:extLst>
                  <a:ext uri="{FF2B5EF4-FFF2-40B4-BE49-F238E27FC236}">
                    <a16:creationId xmlns:a16="http://schemas.microsoft.com/office/drawing/2014/main" id="{D5D360A7-94B4-4436-9B79-967232635AE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08" name="Line 100">
                <a:extLst>
                  <a:ext uri="{FF2B5EF4-FFF2-40B4-BE49-F238E27FC236}">
                    <a16:creationId xmlns:a16="http://schemas.microsoft.com/office/drawing/2014/main" id="{31898B3C-65A5-4E7D-948E-E9FD75F0A8BD}"/>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5509" name="Oval 101">
              <a:extLst>
                <a:ext uri="{FF2B5EF4-FFF2-40B4-BE49-F238E27FC236}">
                  <a16:creationId xmlns:a16="http://schemas.microsoft.com/office/drawing/2014/main" id="{9F59F41B-6A09-4FD6-A59D-FC315DDBA81C}"/>
                </a:ext>
              </a:extLst>
            </p:cNvPr>
            <p:cNvSpPr>
              <a:spLocks noChangeArrowheads="1"/>
            </p:cNvSpPr>
            <p:nvPr/>
          </p:nvSpPr>
          <p:spPr bwMode="auto">
            <a:xfrm>
              <a:off x="2400"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0" name="Oval 102">
              <a:extLst>
                <a:ext uri="{FF2B5EF4-FFF2-40B4-BE49-F238E27FC236}">
                  <a16:creationId xmlns:a16="http://schemas.microsoft.com/office/drawing/2014/main" id="{7D0F6181-DCD6-49B2-AF1D-D323E4734C01}"/>
                </a:ext>
              </a:extLst>
            </p:cNvPr>
            <p:cNvSpPr>
              <a:spLocks noChangeArrowheads="1"/>
            </p:cNvSpPr>
            <p:nvPr/>
          </p:nvSpPr>
          <p:spPr bwMode="auto">
            <a:xfrm>
              <a:off x="2688"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1" name="Oval 103">
              <a:extLst>
                <a:ext uri="{FF2B5EF4-FFF2-40B4-BE49-F238E27FC236}">
                  <a16:creationId xmlns:a16="http://schemas.microsoft.com/office/drawing/2014/main" id="{047A89DD-F418-4043-B065-64840F919FF6}"/>
                </a:ext>
              </a:extLst>
            </p:cNvPr>
            <p:cNvSpPr>
              <a:spLocks noChangeArrowheads="1"/>
            </p:cNvSpPr>
            <p:nvPr/>
          </p:nvSpPr>
          <p:spPr bwMode="auto">
            <a:xfrm>
              <a:off x="124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2" name="Oval 104">
              <a:extLst>
                <a:ext uri="{FF2B5EF4-FFF2-40B4-BE49-F238E27FC236}">
                  <a16:creationId xmlns:a16="http://schemas.microsoft.com/office/drawing/2014/main" id="{FB0D9DD0-C84B-4197-9445-B915E9B4D6FD}"/>
                </a:ext>
              </a:extLst>
            </p:cNvPr>
            <p:cNvSpPr>
              <a:spLocks noChangeArrowheads="1"/>
            </p:cNvSpPr>
            <p:nvPr/>
          </p:nvSpPr>
          <p:spPr bwMode="auto">
            <a:xfrm>
              <a:off x="2400"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3" name="Oval 105">
              <a:extLst>
                <a:ext uri="{FF2B5EF4-FFF2-40B4-BE49-F238E27FC236}">
                  <a16:creationId xmlns:a16="http://schemas.microsoft.com/office/drawing/2014/main" id="{E3FCDE98-FEB0-4A6B-ADE9-7CF8A95ED96F}"/>
                </a:ext>
              </a:extLst>
            </p:cNvPr>
            <p:cNvSpPr>
              <a:spLocks noChangeArrowheads="1"/>
            </p:cNvSpPr>
            <p:nvPr/>
          </p:nvSpPr>
          <p:spPr bwMode="auto">
            <a:xfrm>
              <a:off x="2688" y="211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4" name="Oval 106">
              <a:extLst>
                <a:ext uri="{FF2B5EF4-FFF2-40B4-BE49-F238E27FC236}">
                  <a16:creationId xmlns:a16="http://schemas.microsoft.com/office/drawing/2014/main" id="{6FB4E447-7668-4B2C-A5BA-B5D4E8968A80}"/>
                </a:ext>
              </a:extLst>
            </p:cNvPr>
            <p:cNvSpPr>
              <a:spLocks noChangeArrowheads="1"/>
            </p:cNvSpPr>
            <p:nvPr/>
          </p:nvSpPr>
          <p:spPr bwMode="auto">
            <a:xfrm>
              <a:off x="96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5" name="Oval 107">
              <a:extLst>
                <a:ext uri="{FF2B5EF4-FFF2-40B4-BE49-F238E27FC236}">
                  <a16:creationId xmlns:a16="http://schemas.microsoft.com/office/drawing/2014/main" id="{C0E40B46-D6A5-455B-8AFB-29E034218504}"/>
                </a:ext>
              </a:extLst>
            </p:cNvPr>
            <p:cNvSpPr>
              <a:spLocks noChangeArrowheads="1"/>
            </p:cNvSpPr>
            <p:nvPr/>
          </p:nvSpPr>
          <p:spPr bwMode="auto">
            <a:xfrm>
              <a:off x="124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6" name="Oval 108">
              <a:extLst>
                <a:ext uri="{FF2B5EF4-FFF2-40B4-BE49-F238E27FC236}">
                  <a16:creationId xmlns:a16="http://schemas.microsoft.com/office/drawing/2014/main" id="{B19903BA-94E3-4104-9010-9D1E8F50DD25}"/>
                </a:ext>
              </a:extLst>
            </p:cNvPr>
            <p:cNvSpPr>
              <a:spLocks noChangeArrowheads="1"/>
            </p:cNvSpPr>
            <p:nvPr/>
          </p:nvSpPr>
          <p:spPr bwMode="auto">
            <a:xfrm>
              <a:off x="153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7" name="Oval 109">
              <a:extLst>
                <a:ext uri="{FF2B5EF4-FFF2-40B4-BE49-F238E27FC236}">
                  <a16:creationId xmlns:a16="http://schemas.microsoft.com/office/drawing/2014/main" id="{42AEE6A9-5918-4278-AAC9-946E7FD2B549}"/>
                </a:ext>
              </a:extLst>
            </p:cNvPr>
            <p:cNvSpPr>
              <a:spLocks noChangeArrowheads="1"/>
            </p:cNvSpPr>
            <p:nvPr/>
          </p:nvSpPr>
          <p:spPr bwMode="auto">
            <a:xfrm>
              <a:off x="2112"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8" name="Oval 110">
              <a:extLst>
                <a:ext uri="{FF2B5EF4-FFF2-40B4-BE49-F238E27FC236}">
                  <a16:creationId xmlns:a16="http://schemas.microsoft.com/office/drawing/2014/main" id="{C0731E4B-2501-471E-B557-E42B58580DF1}"/>
                </a:ext>
              </a:extLst>
            </p:cNvPr>
            <p:cNvSpPr>
              <a:spLocks noChangeArrowheads="1"/>
            </p:cNvSpPr>
            <p:nvPr/>
          </p:nvSpPr>
          <p:spPr bwMode="auto">
            <a:xfrm>
              <a:off x="2400"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19" name="Oval 111">
              <a:extLst>
                <a:ext uri="{FF2B5EF4-FFF2-40B4-BE49-F238E27FC236}">
                  <a16:creationId xmlns:a16="http://schemas.microsoft.com/office/drawing/2014/main" id="{0B129D0D-4071-4C9E-BB00-830385413900}"/>
                </a:ext>
              </a:extLst>
            </p:cNvPr>
            <p:cNvSpPr>
              <a:spLocks noChangeArrowheads="1"/>
            </p:cNvSpPr>
            <p:nvPr/>
          </p:nvSpPr>
          <p:spPr bwMode="auto">
            <a:xfrm>
              <a:off x="2688"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0" name="Oval 112">
              <a:extLst>
                <a:ext uri="{FF2B5EF4-FFF2-40B4-BE49-F238E27FC236}">
                  <a16:creationId xmlns:a16="http://schemas.microsoft.com/office/drawing/2014/main" id="{A9327CC6-BB7E-4A47-A8D3-26C9598698CF}"/>
                </a:ext>
              </a:extLst>
            </p:cNvPr>
            <p:cNvSpPr>
              <a:spLocks noChangeArrowheads="1"/>
            </p:cNvSpPr>
            <p:nvPr/>
          </p:nvSpPr>
          <p:spPr bwMode="auto">
            <a:xfrm>
              <a:off x="2976" y="2400"/>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1" name="Oval 113">
              <a:extLst>
                <a:ext uri="{FF2B5EF4-FFF2-40B4-BE49-F238E27FC236}">
                  <a16:creationId xmlns:a16="http://schemas.microsoft.com/office/drawing/2014/main" id="{1351A8E8-CB12-4DF5-BBC3-092FDAE0AD0C}"/>
                </a:ext>
              </a:extLst>
            </p:cNvPr>
            <p:cNvSpPr>
              <a:spLocks noChangeArrowheads="1"/>
            </p:cNvSpPr>
            <p:nvPr/>
          </p:nvSpPr>
          <p:spPr bwMode="auto">
            <a:xfrm>
              <a:off x="96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2" name="Oval 114">
              <a:extLst>
                <a:ext uri="{FF2B5EF4-FFF2-40B4-BE49-F238E27FC236}">
                  <a16:creationId xmlns:a16="http://schemas.microsoft.com/office/drawing/2014/main" id="{164613EF-BD6D-4D1B-961E-219617119443}"/>
                </a:ext>
              </a:extLst>
            </p:cNvPr>
            <p:cNvSpPr>
              <a:spLocks noChangeArrowheads="1"/>
            </p:cNvSpPr>
            <p:nvPr/>
          </p:nvSpPr>
          <p:spPr bwMode="auto">
            <a:xfrm>
              <a:off x="124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3" name="Oval 115">
              <a:extLst>
                <a:ext uri="{FF2B5EF4-FFF2-40B4-BE49-F238E27FC236}">
                  <a16:creationId xmlns:a16="http://schemas.microsoft.com/office/drawing/2014/main" id="{CC52950A-58A7-4FF0-B724-54F788C37157}"/>
                </a:ext>
              </a:extLst>
            </p:cNvPr>
            <p:cNvSpPr>
              <a:spLocks noChangeArrowheads="1"/>
            </p:cNvSpPr>
            <p:nvPr/>
          </p:nvSpPr>
          <p:spPr bwMode="auto">
            <a:xfrm>
              <a:off x="153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4" name="Oval 116">
              <a:extLst>
                <a:ext uri="{FF2B5EF4-FFF2-40B4-BE49-F238E27FC236}">
                  <a16:creationId xmlns:a16="http://schemas.microsoft.com/office/drawing/2014/main" id="{F1E6C6E5-7E11-465C-8D0F-579DB2D23DDB}"/>
                </a:ext>
              </a:extLst>
            </p:cNvPr>
            <p:cNvSpPr>
              <a:spLocks noChangeArrowheads="1"/>
            </p:cNvSpPr>
            <p:nvPr/>
          </p:nvSpPr>
          <p:spPr bwMode="auto">
            <a:xfrm>
              <a:off x="2400"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5" name="Oval 117">
              <a:extLst>
                <a:ext uri="{FF2B5EF4-FFF2-40B4-BE49-F238E27FC236}">
                  <a16:creationId xmlns:a16="http://schemas.microsoft.com/office/drawing/2014/main" id="{6B541E1A-150B-41FB-8B06-257802982985}"/>
                </a:ext>
              </a:extLst>
            </p:cNvPr>
            <p:cNvSpPr>
              <a:spLocks noChangeArrowheads="1"/>
            </p:cNvSpPr>
            <p:nvPr/>
          </p:nvSpPr>
          <p:spPr bwMode="auto">
            <a:xfrm>
              <a:off x="2688"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6" name="Oval 118">
              <a:extLst>
                <a:ext uri="{FF2B5EF4-FFF2-40B4-BE49-F238E27FC236}">
                  <a16:creationId xmlns:a16="http://schemas.microsoft.com/office/drawing/2014/main" id="{AA8D4317-0102-4B47-A9BC-4C7B60006CB2}"/>
                </a:ext>
              </a:extLst>
            </p:cNvPr>
            <p:cNvSpPr>
              <a:spLocks noChangeArrowheads="1"/>
            </p:cNvSpPr>
            <p:nvPr/>
          </p:nvSpPr>
          <p:spPr bwMode="auto">
            <a:xfrm>
              <a:off x="2976" y="2688"/>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7" name="Oval 119">
              <a:extLst>
                <a:ext uri="{FF2B5EF4-FFF2-40B4-BE49-F238E27FC236}">
                  <a16:creationId xmlns:a16="http://schemas.microsoft.com/office/drawing/2014/main" id="{F8AB80B8-796F-4842-8B82-F2FFFE20C93B}"/>
                </a:ext>
              </a:extLst>
            </p:cNvPr>
            <p:cNvSpPr>
              <a:spLocks noChangeArrowheads="1"/>
            </p:cNvSpPr>
            <p:nvPr/>
          </p:nvSpPr>
          <p:spPr bwMode="auto">
            <a:xfrm>
              <a:off x="1248" y="297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8" name="Oval 120">
              <a:extLst>
                <a:ext uri="{FF2B5EF4-FFF2-40B4-BE49-F238E27FC236}">
                  <a16:creationId xmlns:a16="http://schemas.microsoft.com/office/drawing/2014/main" id="{10702EA6-FC93-4904-8284-8E30081B9491}"/>
                </a:ext>
              </a:extLst>
            </p:cNvPr>
            <p:cNvSpPr>
              <a:spLocks noChangeArrowheads="1"/>
            </p:cNvSpPr>
            <p:nvPr/>
          </p:nvSpPr>
          <p:spPr bwMode="auto">
            <a:xfrm>
              <a:off x="1248"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29" name="Oval 121">
              <a:extLst>
                <a:ext uri="{FF2B5EF4-FFF2-40B4-BE49-F238E27FC236}">
                  <a16:creationId xmlns:a16="http://schemas.microsoft.com/office/drawing/2014/main" id="{CD627F3D-A746-4961-9D23-EA400BA433C8}"/>
                </a:ext>
              </a:extLst>
            </p:cNvPr>
            <p:cNvSpPr>
              <a:spLocks noChangeArrowheads="1"/>
            </p:cNvSpPr>
            <p:nvPr/>
          </p:nvSpPr>
          <p:spPr bwMode="auto">
            <a:xfrm>
              <a:off x="2400" y="3264"/>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0" name="Oval 122">
              <a:extLst>
                <a:ext uri="{FF2B5EF4-FFF2-40B4-BE49-F238E27FC236}">
                  <a16:creationId xmlns:a16="http://schemas.microsoft.com/office/drawing/2014/main" id="{08D1D5DF-F2E3-463B-B5CD-653849595F0F}"/>
                </a:ext>
              </a:extLst>
            </p:cNvPr>
            <p:cNvSpPr>
              <a:spLocks noChangeArrowheads="1"/>
            </p:cNvSpPr>
            <p:nvPr/>
          </p:nvSpPr>
          <p:spPr bwMode="auto">
            <a:xfrm>
              <a:off x="96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1" name="Oval 123">
              <a:extLst>
                <a:ext uri="{FF2B5EF4-FFF2-40B4-BE49-F238E27FC236}">
                  <a16:creationId xmlns:a16="http://schemas.microsoft.com/office/drawing/2014/main" id="{49775368-C9F9-48F1-AF7F-ADE8D0FC6AB2}"/>
                </a:ext>
              </a:extLst>
            </p:cNvPr>
            <p:cNvSpPr>
              <a:spLocks noChangeArrowheads="1"/>
            </p:cNvSpPr>
            <p:nvPr/>
          </p:nvSpPr>
          <p:spPr bwMode="auto">
            <a:xfrm>
              <a:off x="124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2" name="Oval 124">
              <a:extLst>
                <a:ext uri="{FF2B5EF4-FFF2-40B4-BE49-F238E27FC236}">
                  <a16:creationId xmlns:a16="http://schemas.microsoft.com/office/drawing/2014/main" id="{A97A29C5-97B1-4C3A-AF31-5EEC42E4BAE9}"/>
                </a:ext>
              </a:extLst>
            </p:cNvPr>
            <p:cNvSpPr>
              <a:spLocks noChangeArrowheads="1"/>
            </p:cNvSpPr>
            <p:nvPr/>
          </p:nvSpPr>
          <p:spPr bwMode="auto">
            <a:xfrm>
              <a:off x="1536"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3" name="Oval 125">
              <a:extLst>
                <a:ext uri="{FF2B5EF4-FFF2-40B4-BE49-F238E27FC236}">
                  <a16:creationId xmlns:a16="http://schemas.microsoft.com/office/drawing/2014/main" id="{02F5FE9C-BBA9-430C-ADF5-A72D36D0D7AF}"/>
                </a:ext>
              </a:extLst>
            </p:cNvPr>
            <p:cNvSpPr>
              <a:spLocks noChangeArrowheads="1"/>
            </p:cNvSpPr>
            <p:nvPr/>
          </p:nvSpPr>
          <p:spPr bwMode="auto">
            <a:xfrm>
              <a:off x="2400"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4" name="Oval 126">
              <a:extLst>
                <a:ext uri="{FF2B5EF4-FFF2-40B4-BE49-F238E27FC236}">
                  <a16:creationId xmlns:a16="http://schemas.microsoft.com/office/drawing/2014/main" id="{B9F263B7-5824-4821-A131-FD027B5DA56D}"/>
                </a:ext>
              </a:extLst>
            </p:cNvPr>
            <p:cNvSpPr>
              <a:spLocks noChangeArrowheads="1"/>
            </p:cNvSpPr>
            <p:nvPr/>
          </p:nvSpPr>
          <p:spPr bwMode="auto">
            <a:xfrm>
              <a:off x="2688" y="3552"/>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145535" name="Group 127">
              <a:extLst>
                <a:ext uri="{FF2B5EF4-FFF2-40B4-BE49-F238E27FC236}">
                  <a16:creationId xmlns:a16="http://schemas.microsoft.com/office/drawing/2014/main" id="{1CD6B297-1CB5-4649-8ECA-E7051B890239}"/>
                </a:ext>
              </a:extLst>
            </p:cNvPr>
            <p:cNvGrpSpPr>
              <a:grpSpLocks/>
            </p:cNvGrpSpPr>
            <p:nvPr/>
          </p:nvGrpSpPr>
          <p:grpSpPr bwMode="auto">
            <a:xfrm>
              <a:off x="2112" y="2112"/>
              <a:ext cx="192" cy="192"/>
              <a:chOff x="576" y="4080"/>
              <a:chExt cx="192" cy="192"/>
            </a:xfrm>
          </p:grpSpPr>
          <p:sp>
            <p:nvSpPr>
              <p:cNvPr id="145536" name="Line 128">
                <a:extLst>
                  <a:ext uri="{FF2B5EF4-FFF2-40B4-BE49-F238E27FC236}">
                    <a16:creationId xmlns:a16="http://schemas.microsoft.com/office/drawing/2014/main" id="{7E3C1637-F7DF-4EA1-A7B0-6700A113E67D}"/>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37" name="Line 129">
                <a:extLst>
                  <a:ext uri="{FF2B5EF4-FFF2-40B4-BE49-F238E27FC236}">
                    <a16:creationId xmlns:a16="http://schemas.microsoft.com/office/drawing/2014/main" id="{CBC1A8AC-75D4-4385-93D5-38B66882DCE6}"/>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38" name="Group 130">
              <a:extLst>
                <a:ext uri="{FF2B5EF4-FFF2-40B4-BE49-F238E27FC236}">
                  <a16:creationId xmlns:a16="http://schemas.microsoft.com/office/drawing/2014/main" id="{D7A6F77F-6DA2-40DE-8486-6287D3B1A38E}"/>
                </a:ext>
              </a:extLst>
            </p:cNvPr>
            <p:cNvGrpSpPr>
              <a:grpSpLocks/>
            </p:cNvGrpSpPr>
            <p:nvPr/>
          </p:nvGrpSpPr>
          <p:grpSpPr bwMode="auto">
            <a:xfrm>
              <a:off x="2976" y="2112"/>
              <a:ext cx="192" cy="192"/>
              <a:chOff x="576" y="4080"/>
              <a:chExt cx="192" cy="192"/>
            </a:xfrm>
          </p:grpSpPr>
          <p:sp>
            <p:nvSpPr>
              <p:cNvPr id="145539" name="Line 131">
                <a:extLst>
                  <a:ext uri="{FF2B5EF4-FFF2-40B4-BE49-F238E27FC236}">
                    <a16:creationId xmlns:a16="http://schemas.microsoft.com/office/drawing/2014/main" id="{8190C012-9C9B-489E-A708-A2337417915D}"/>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40" name="Line 132">
                <a:extLst>
                  <a:ext uri="{FF2B5EF4-FFF2-40B4-BE49-F238E27FC236}">
                    <a16:creationId xmlns:a16="http://schemas.microsoft.com/office/drawing/2014/main" id="{ECF31F7D-83DB-4C14-B9FF-EFAC791DE6EA}"/>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41" name="Group 133">
              <a:extLst>
                <a:ext uri="{FF2B5EF4-FFF2-40B4-BE49-F238E27FC236}">
                  <a16:creationId xmlns:a16="http://schemas.microsoft.com/office/drawing/2014/main" id="{735910A5-88E5-4C16-9733-644281A8DB93}"/>
                </a:ext>
              </a:extLst>
            </p:cNvPr>
            <p:cNvGrpSpPr>
              <a:grpSpLocks/>
            </p:cNvGrpSpPr>
            <p:nvPr/>
          </p:nvGrpSpPr>
          <p:grpSpPr bwMode="auto">
            <a:xfrm>
              <a:off x="1824" y="2688"/>
              <a:ext cx="192" cy="192"/>
              <a:chOff x="576" y="4080"/>
              <a:chExt cx="192" cy="192"/>
            </a:xfrm>
          </p:grpSpPr>
          <p:sp>
            <p:nvSpPr>
              <p:cNvPr id="145542" name="Line 134">
                <a:extLst>
                  <a:ext uri="{FF2B5EF4-FFF2-40B4-BE49-F238E27FC236}">
                    <a16:creationId xmlns:a16="http://schemas.microsoft.com/office/drawing/2014/main" id="{E902D162-5B9A-4ADE-B94D-DA6BA8C97F89}"/>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43" name="Line 135">
                <a:extLst>
                  <a:ext uri="{FF2B5EF4-FFF2-40B4-BE49-F238E27FC236}">
                    <a16:creationId xmlns:a16="http://schemas.microsoft.com/office/drawing/2014/main" id="{DC141F9C-CD7B-4AF6-99B2-F92E931CCED0}"/>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44" name="Group 136">
              <a:extLst>
                <a:ext uri="{FF2B5EF4-FFF2-40B4-BE49-F238E27FC236}">
                  <a16:creationId xmlns:a16="http://schemas.microsoft.com/office/drawing/2014/main" id="{A8B90744-FD94-4A90-BDCA-57AC30EF16AB}"/>
                </a:ext>
              </a:extLst>
            </p:cNvPr>
            <p:cNvGrpSpPr>
              <a:grpSpLocks/>
            </p:cNvGrpSpPr>
            <p:nvPr/>
          </p:nvGrpSpPr>
          <p:grpSpPr bwMode="auto">
            <a:xfrm>
              <a:off x="960" y="2976"/>
              <a:ext cx="192" cy="192"/>
              <a:chOff x="576" y="4080"/>
              <a:chExt cx="192" cy="192"/>
            </a:xfrm>
          </p:grpSpPr>
          <p:sp>
            <p:nvSpPr>
              <p:cNvPr id="145545" name="Line 137">
                <a:extLst>
                  <a:ext uri="{FF2B5EF4-FFF2-40B4-BE49-F238E27FC236}">
                    <a16:creationId xmlns:a16="http://schemas.microsoft.com/office/drawing/2014/main" id="{C3D52A55-3D35-46E6-9C61-2D3DF4955C92}"/>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46" name="Line 138">
                <a:extLst>
                  <a:ext uri="{FF2B5EF4-FFF2-40B4-BE49-F238E27FC236}">
                    <a16:creationId xmlns:a16="http://schemas.microsoft.com/office/drawing/2014/main" id="{D1B74886-3E90-4481-8855-87C74C1D3A2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47" name="Group 139">
              <a:extLst>
                <a:ext uri="{FF2B5EF4-FFF2-40B4-BE49-F238E27FC236}">
                  <a16:creationId xmlns:a16="http://schemas.microsoft.com/office/drawing/2014/main" id="{C1799868-8A09-404E-80EE-4E2E37D92F37}"/>
                </a:ext>
              </a:extLst>
            </p:cNvPr>
            <p:cNvGrpSpPr>
              <a:grpSpLocks/>
            </p:cNvGrpSpPr>
            <p:nvPr/>
          </p:nvGrpSpPr>
          <p:grpSpPr bwMode="auto">
            <a:xfrm>
              <a:off x="1536" y="2976"/>
              <a:ext cx="192" cy="192"/>
              <a:chOff x="576" y="4080"/>
              <a:chExt cx="192" cy="192"/>
            </a:xfrm>
          </p:grpSpPr>
          <p:sp>
            <p:nvSpPr>
              <p:cNvPr id="145548" name="Line 140">
                <a:extLst>
                  <a:ext uri="{FF2B5EF4-FFF2-40B4-BE49-F238E27FC236}">
                    <a16:creationId xmlns:a16="http://schemas.microsoft.com/office/drawing/2014/main" id="{DCD1C7FD-617B-4503-858F-AF2BA9CAA40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49" name="Line 141">
                <a:extLst>
                  <a:ext uri="{FF2B5EF4-FFF2-40B4-BE49-F238E27FC236}">
                    <a16:creationId xmlns:a16="http://schemas.microsoft.com/office/drawing/2014/main" id="{E05364D7-B42C-46E1-B2EC-10ED8DEE0A6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50" name="Group 142">
              <a:extLst>
                <a:ext uri="{FF2B5EF4-FFF2-40B4-BE49-F238E27FC236}">
                  <a16:creationId xmlns:a16="http://schemas.microsoft.com/office/drawing/2014/main" id="{186033F0-2E6C-42EB-A9C2-6749E1E03A2E}"/>
                </a:ext>
              </a:extLst>
            </p:cNvPr>
            <p:cNvGrpSpPr>
              <a:grpSpLocks/>
            </p:cNvGrpSpPr>
            <p:nvPr/>
          </p:nvGrpSpPr>
          <p:grpSpPr bwMode="auto">
            <a:xfrm>
              <a:off x="1824" y="2976"/>
              <a:ext cx="192" cy="192"/>
              <a:chOff x="576" y="4080"/>
              <a:chExt cx="192" cy="192"/>
            </a:xfrm>
          </p:grpSpPr>
          <p:sp>
            <p:nvSpPr>
              <p:cNvPr id="145551" name="Line 143">
                <a:extLst>
                  <a:ext uri="{FF2B5EF4-FFF2-40B4-BE49-F238E27FC236}">
                    <a16:creationId xmlns:a16="http://schemas.microsoft.com/office/drawing/2014/main" id="{E1F1AAE6-09EC-404D-B881-ED114CBB5FC3}"/>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52" name="Line 144">
                <a:extLst>
                  <a:ext uri="{FF2B5EF4-FFF2-40B4-BE49-F238E27FC236}">
                    <a16:creationId xmlns:a16="http://schemas.microsoft.com/office/drawing/2014/main" id="{151C2CD9-E5D0-44A6-B9FF-2DFB456F292D}"/>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53" name="Group 145">
              <a:extLst>
                <a:ext uri="{FF2B5EF4-FFF2-40B4-BE49-F238E27FC236}">
                  <a16:creationId xmlns:a16="http://schemas.microsoft.com/office/drawing/2014/main" id="{6B832A5C-AE21-4923-82A9-3D87D66FDF8F}"/>
                </a:ext>
              </a:extLst>
            </p:cNvPr>
            <p:cNvGrpSpPr>
              <a:grpSpLocks/>
            </p:cNvGrpSpPr>
            <p:nvPr/>
          </p:nvGrpSpPr>
          <p:grpSpPr bwMode="auto">
            <a:xfrm>
              <a:off x="2112" y="2976"/>
              <a:ext cx="192" cy="192"/>
              <a:chOff x="576" y="4080"/>
              <a:chExt cx="192" cy="192"/>
            </a:xfrm>
          </p:grpSpPr>
          <p:sp>
            <p:nvSpPr>
              <p:cNvPr id="145554" name="Line 146">
                <a:extLst>
                  <a:ext uri="{FF2B5EF4-FFF2-40B4-BE49-F238E27FC236}">
                    <a16:creationId xmlns:a16="http://schemas.microsoft.com/office/drawing/2014/main" id="{5FB8B0F9-38AF-44B6-AADD-9DD30B7E1995}"/>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55" name="Line 147">
                <a:extLst>
                  <a:ext uri="{FF2B5EF4-FFF2-40B4-BE49-F238E27FC236}">
                    <a16:creationId xmlns:a16="http://schemas.microsoft.com/office/drawing/2014/main" id="{C63CCAF1-BE04-48D1-8859-1400703701A9}"/>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56" name="Group 148">
              <a:extLst>
                <a:ext uri="{FF2B5EF4-FFF2-40B4-BE49-F238E27FC236}">
                  <a16:creationId xmlns:a16="http://schemas.microsoft.com/office/drawing/2014/main" id="{1946A83A-B0FE-44CE-A182-7F62D0639856}"/>
                </a:ext>
              </a:extLst>
            </p:cNvPr>
            <p:cNvGrpSpPr>
              <a:grpSpLocks/>
            </p:cNvGrpSpPr>
            <p:nvPr/>
          </p:nvGrpSpPr>
          <p:grpSpPr bwMode="auto">
            <a:xfrm>
              <a:off x="2688" y="2976"/>
              <a:ext cx="192" cy="192"/>
              <a:chOff x="576" y="4080"/>
              <a:chExt cx="192" cy="192"/>
            </a:xfrm>
          </p:grpSpPr>
          <p:sp>
            <p:nvSpPr>
              <p:cNvPr id="145557" name="Line 149">
                <a:extLst>
                  <a:ext uri="{FF2B5EF4-FFF2-40B4-BE49-F238E27FC236}">
                    <a16:creationId xmlns:a16="http://schemas.microsoft.com/office/drawing/2014/main" id="{85FC86D6-A9C7-4F3B-BFFB-E575E5E1112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58" name="Line 150">
                <a:extLst>
                  <a:ext uri="{FF2B5EF4-FFF2-40B4-BE49-F238E27FC236}">
                    <a16:creationId xmlns:a16="http://schemas.microsoft.com/office/drawing/2014/main" id="{C4A983DA-6730-4831-946A-BEE56B75449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59" name="Group 151">
              <a:extLst>
                <a:ext uri="{FF2B5EF4-FFF2-40B4-BE49-F238E27FC236}">
                  <a16:creationId xmlns:a16="http://schemas.microsoft.com/office/drawing/2014/main" id="{BEA60754-270A-42B6-89CE-8F2EA79A0208}"/>
                </a:ext>
              </a:extLst>
            </p:cNvPr>
            <p:cNvGrpSpPr>
              <a:grpSpLocks/>
            </p:cNvGrpSpPr>
            <p:nvPr/>
          </p:nvGrpSpPr>
          <p:grpSpPr bwMode="auto">
            <a:xfrm>
              <a:off x="2976" y="2976"/>
              <a:ext cx="192" cy="192"/>
              <a:chOff x="576" y="4080"/>
              <a:chExt cx="192" cy="192"/>
            </a:xfrm>
          </p:grpSpPr>
          <p:sp>
            <p:nvSpPr>
              <p:cNvPr id="145560" name="Line 152">
                <a:extLst>
                  <a:ext uri="{FF2B5EF4-FFF2-40B4-BE49-F238E27FC236}">
                    <a16:creationId xmlns:a16="http://schemas.microsoft.com/office/drawing/2014/main" id="{94507CC4-FBFC-47C9-AA33-C3D91BFAA2A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61" name="Line 153">
                <a:extLst>
                  <a:ext uri="{FF2B5EF4-FFF2-40B4-BE49-F238E27FC236}">
                    <a16:creationId xmlns:a16="http://schemas.microsoft.com/office/drawing/2014/main" id="{6503F337-E792-42F0-8DF2-A4C3AE1CDC77}"/>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62" name="Group 154">
              <a:extLst>
                <a:ext uri="{FF2B5EF4-FFF2-40B4-BE49-F238E27FC236}">
                  <a16:creationId xmlns:a16="http://schemas.microsoft.com/office/drawing/2014/main" id="{8524DADC-5E4A-406B-B9F8-FB1E26AF2808}"/>
                </a:ext>
              </a:extLst>
            </p:cNvPr>
            <p:cNvGrpSpPr>
              <a:grpSpLocks/>
            </p:cNvGrpSpPr>
            <p:nvPr/>
          </p:nvGrpSpPr>
          <p:grpSpPr bwMode="auto">
            <a:xfrm>
              <a:off x="960" y="3264"/>
              <a:ext cx="192" cy="192"/>
              <a:chOff x="576" y="4080"/>
              <a:chExt cx="192" cy="192"/>
            </a:xfrm>
          </p:grpSpPr>
          <p:sp>
            <p:nvSpPr>
              <p:cNvPr id="145563" name="Line 155">
                <a:extLst>
                  <a:ext uri="{FF2B5EF4-FFF2-40B4-BE49-F238E27FC236}">
                    <a16:creationId xmlns:a16="http://schemas.microsoft.com/office/drawing/2014/main" id="{6092C2F3-3E1E-4BC5-BDEF-04FA92789EC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64" name="Line 156">
                <a:extLst>
                  <a:ext uri="{FF2B5EF4-FFF2-40B4-BE49-F238E27FC236}">
                    <a16:creationId xmlns:a16="http://schemas.microsoft.com/office/drawing/2014/main" id="{52C1A4A4-39C1-4F21-878E-6D9DC163977E}"/>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65" name="Group 157">
              <a:extLst>
                <a:ext uri="{FF2B5EF4-FFF2-40B4-BE49-F238E27FC236}">
                  <a16:creationId xmlns:a16="http://schemas.microsoft.com/office/drawing/2014/main" id="{74076CFE-8AA6-4E1D-9927-983E5AE553F1}"/>
                </a:ext>
              </a:extLst>
            </p:cNvPr>
            <p:cNvGrpSpPr>
              <a:grpSpLocks/>
            </p:cNvGrpSpPr>
            <p:nvPr/>
          </p:nvGrpSpPr>
          <p:grpSpPr bwMode="auto">
            <a:xfrm>
              <a:off x="1536" y="3264"/>
              <a:ext cx="192" cy="192"/>
              <a:chOff x="576" y="4080"/>
              <a:chExt cx="192" cy="192"/>
            </a:xfrm>
          </p:grpSpPr>
          <p:sp>
            <p:nvSpPr>
              <p:cNvPr id="145566" name="Line 158">
                <a:extLst>
                  <a:ext uri="{FF2B5EF4-FFF2-40B4-BE49-F238E27FC236}">
                    <a16:creationId xmlns:a16="http://schemas.microsoft.com/office/drawing/2014/main" id="{9F088B51-A593-4D47-B338-204F4A00A14A}"/>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67" name="Line 159">
                <a:extLst>
                  <a:ext uri="{FF2B5EF4-FFF2-40B4-BE49-F238E27FC236}">
                    <a16:creationId xmlns:a16="http://schemas.microsoft.com/office/drawing/2014/main" id="{AA4789A5-4D65-458F-9EFA-01A9A737861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68" name="Group 160">
              <a:extLst>
                <a:ext uri="{FF2B5EF4-FFF2-40B4-BE49-F238E27FC236}">
                  <a16:creationId xmlns:a16="http://schemas.microsoft.com/office/drawing/2014/main" id="{9C8F6015-7DE2-492B-90BF-49C6F8618A2F}"/>
                </a:ext>
              </a:extLst>
            </p:cNvPr>
            <p:cNvGrpSpPr>
              <a:grpSpLocks/>
            </p:cNvGrpSpPr>
            <p:nvPr/>
          </p:nvGrpSpPr>
          <p:grpSpPr bwMode="auto">
            <a:xfrm>
              <a:off x="1824" y="3264"/>
              <a:ext cx="192" cy="192"/>
              <a:chOff x="576" y="4080"/>
              <a:chExt cx="192" cy="192"/>
            </a:xfrm>
          </p:grpSpPr>
          <p:sp>
            <p:nvSpPr>
              <p:cNvPr id="145569" name="Line 161">
                <a:extLst>
                  <a:ext uri="{FF2B5EF4-FFF2-40B4-BE49-F238E27FC236}">
                    <a16:creationId xmlns:a16="http://schemas.microsoft.com/office/drawing/2014/main" id="{69D73B41-D16F-40CB-AF81-298C81DE1280}"/>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70" name="Line 162">
                <a:extLst>
                  <a:ext uri="{FF2B5EF4-FFF2-40B4-BE49-F238E27FC236}">
                    <a16:creationId xmlns:a16="http://schemas.microsoft.com/office/drawing/2014/main" id="{ABEC6803-0737-47E4-96B1-13BAE2AD50BF}"/>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71" name="Group 163">
              <a:extLst>
                <a:ext uri="{FF2B5EF4-FFF2-40B4-BE49-F238E27FC236}">
                  <a16:creationId xmlns:a16="http://schemas.microsoft.com/office/drawing/2014/main" id="{B7FD7B04-D601-490B-92F1-03EE29CA718D}"/>
                </a:ext>
              </a:extLst>
            </p:cNvPr>
            <p:cNvGrpSpPr>
              <a:grpSpLocks/>
            </p:cNvGrpSpPr>
            <p:nvPr/>
          </p:nvGrpSpPr>
          <p:grpSpPr bwMode="auto">
            <a:xfrm>
              <a:off x="2112" y="3264"/>
              <a:ext cx="192" cy="192"/>
              <a:chOff x="576" y="4080"/>
              <a:chExt cx="192" cy="192"/>
            </a:xfrm>
          </p:grpSpPr>
          <p:sp>
            <p:nvSpPr>
              <p:cNvPr id="145572" name="Line 164">
                <a:extLst>
                  <a:ext uri="{FF2B5EF4-FFF2-40B4-BE49-F238E27FC236}">
                    <a16:creationId xmlns:a16="http://schemas.microsoft.com/office/drawing/2014/main" id="{E6E5DCF6-6385-496D-88BF-44390C4E5918}"/>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73" name="Line 165">
                <a:extLst>
                  <a:ext uri="{FF2B5EF4-FFF2-40B4-BE49-F238E27FC236}">
                    <a16:creationId xmlns:a16="http://schemas.microsoft.com/office/drawing/2014/main" id="{24D4B3AE-5B4C-4CE1-925A-1912DF425812}"/>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74" name="Group 166">
              <a:extLst>
                <a:ext uri="{FF2B5EF4-FFF2-40B4-BE49-F238E27FC236}">
                  <a16:creationId xmlns:a16="http://schemas.microsoft.com/office/drawing/2014/main" id="{99FBA00A-E5EA-4447-822B-87D51BD6FCE2}"/>
                </a:ext>
              </a:extLst>
            </p:cNvPr>
            <p:cNvGrpSpPr>
              <a:grpSpLocks/>
            </p:cNvGrpSpPr>
            <p:nvPr/>
          </p:nvGrpSpPr>
          <p:grpSpPr bwMode="auto">
            <a:xfrm>
              <a:off x="2976" y="3264"/>
              <a:ext cx="192" cy="192"/>
              <a:chOff x="576" y="4080"/>
              <a:chExt cx="192" cy="192"/>
            </a:xfrm>
          </p:grpSpPr>
          <p:sp>
            <p:nvSpPr>
              <p:cNvPr id="145575" name="Line 167">
                <a:extLst>
                  <a:ext uri="{FF2B5EF4-FFF2-40B4-BE49-F238E27FC236}">
                    <a16:creationId xmlns:a16="http://schemas.microsoft.com/office/drawing/2014/main" id="{0CBB6336-6B49-42D0-83E5-24980C5606E7}"/>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76" name="Line 168">
                <a:extLst>
                  <a:ext uri="{FF2B5EF4-FFF2-40B4-BE49-F238E27FC236}">
                    <a16:creationId xmlns:a16="http://schemas.microsoft.com/office/drawing/2014/main" id="{CEA22D47-9B3B-4576-A1A8-21D2CA1F6D5C}"/>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77" name="Group 169">
              <a:extLst>
                <a:ext uri="{FF2B5EF4-FFF2-40B4-BE49-F238E27FC236}">
                  <a16:creationId xmlns:a16="http://schemas.microsoft.com/office/drawing/2014/main" id="{41C9095E-BDFC-4A28-B729-CEE3D917A3AB}"/>
                </a:ext>
              </a:extLst>
            </p:cNvPr>
            <p:cNvGrpSpPr>
              <a:grpSpLocks/>
            </p:cNvGrpSpPr>
            <p:nvPr/>
          </p:nvGrpSpPr>
          <p:grpSpPr bwMode="auto">
            <a:xfrm>
              <a:off x="1824" y="3552"/>
              <a:ext cx="192" cy="192"/>
              <a:chOff x="576" y="4080"/>
              <a:chExt cx="192" cy="192"/>
            </a:xfrm>
          </p:grpSpPr>
          <p:sp>
            <p:nvSpPr>
              <p:cNvPr id="145578" name="Line 170">
                <a:extLst>
                  <a:ext uri="{FF2B5EF4-FFF2-40B4-BE49-F238E27FC236}">
                    <a16:creationId xmlns:a16="http://schemas.microsoft.com/office/drawing/2014/main" id="{EBC92BE8-2289-4D04-9E30-2AF57D9DCFFB}"/>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79" name="Line 171">
                <a:extLst>
                  <a:ext uri="{FF2B5EF4-FFF2-40B4-BE49-F238E27FC236}">
                    <a16:creationId xmlns:a16="http://schemas.microsoft.com/office/drawing/2014/main" id="{8A9CED51-91FB-4B6E-B758-76FE1DE04E5C}"/>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145580" name="Group 172">
              <a:extLst>
                <a:ext uri="{FF2B5EF4-FFF2-40B4-BE49-F238E27FC236}">
                  <a16:creationId xmlns:a16="http://schemas.microsoft.com/office/drawing/2014/main" id="{92470180-05B9-4796-B302-9EF89D3CE134}"/>
                </a:ext>
              </a:extLst>
            </p:cNvPr>
            <p:cNvGrpSpPr>
              <a:grpSpLocks/>
            </p:cNvGrpSpPr>
            <p:nvPr/>
          </p:nvGrpSpPr>
          <p:grpSpPr bwMode="auto">
            <a:xfrm>
              <a:off x="2112" y="3552"/>
              <a:ext cx="192" cy="192"/>
              <a:chOff x="576" y="4080"/>
              <a:chExt cx="192" cy="192"/>
            </a:xfrm>
          </p:grpSpPr>
          <p:sp>
            <p:nvSpPr>
              <p:cNvPr id="145581" name="Line 173">
                <a:extLst>
                  <a:ext uri="{FF2B5EF4-FFF2-40B4-BE49-F238E27FC236}">
                    <a16:creationId xmlns:a16="http://schemas.microsoft.com/office/drawing/2014/main" id="{0FDF2D98-AAEF-421B-924C-A113BF3076CA}"/>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582" name="Line 174">
                <a:extLst>
                  <a:ext uri="{FF2B5EF4-FFF2-40B4-BE49-F238E27FC236}">
                    <a16:creationId xmlns:a16="http://schemas.microsoft.com/office/drawing/2014/main" id="{F5AE2895-9136-4736-911E-874BE3F2199B}"/>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5587" name="Oval 179">
              <a:extLst>
                <a:ext uri="{FF2B5EF4-FFF2-40B4-BE49-F238E27FC236}">
                  <a16:creationId xmlns:a16="http://schemas.microsoft.com/office/drawing/2014/main" id="{B4E93841-3F70-46E5-8C3B-AB414C1480E2}"/>
                </a:ext>
              </a:extLst>
            </p:cNvPr>
            <p:cNvSpPr>
              <a:spLocks noChangeArrowheads="1"/>
            </p:cNvSpPr>
            <p:nvPr/>
          </p:nvSpPr>
          <p:spPr bwMode="auto">
            <a:xfrm>
              <a:off x="1536"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nvGrpSpPr>
            <p:cNvPr id="145611" name="Group 203">
              <a:extLst>
                <a:ext uri="{FF2B5EF4-FFF2-40B4-BE49-F238E27FC236}">
                  <a16:creationId xmlns:a16="http://schemas.microsoft.com/office/drawing/2014/main" id="{6C927A65-93D0-4506-8D67-0829104BBCEC}"/>
                </a:ext>
              </a:extLst>
            </p:cNvPr>
            <p:cNvGrpSpPr>
              <a:grpSpLocks/>
            </p:cNvGrpSpPr>
            <p:nvPr/>
          </p:nvGrpSpPr>
          <p:grpSpPr bwMode="auto">
            <a:xfrm>
              <a:off x="1824" y="1536"/>
              <a:ext cx="192" cy="192"/>
              <a:chOff x="576" y="4080"/>
              <a:chExt cx="192" cy="192"/>
            </a:xfrm>
          </p:grpSpPr>
          <p:sp>
            <p:nvSpPr>
              <p:cNvPr id="145612" name="Line 204">
                <a:extLst>
                  <a:ext uri="{FF2B5EF4-FFF2-40B4-BE49-F238E27FC236}">
                    <a16:creationId xmlns:a16="http://schemas.microsoft.com/office/drawing/2014/main" id="{91F1D1D9-4989-443E-A0C4-4A3587FA39C9}"/>
                  </a:ext>
                </a:extLst>
              </p:cNvPr>
              <p:cNvSpPr>
                <a:spLocks noChangeShapeType="1"/>
              </p:cNvSpPr>
              <p:nvPr/>
            </p:nvSpPr>
            <p:spPr bwMode="auto">
              <a:xfrm flipH="1">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145613" name="Line 205">
                <a:extLst>
                  <a:ext uri="{FF2B5EF4-FFF2-40B4-BE49-F238E27FC236}">
                    <a16:creationId xmlns:a16="http://schemas.microsoft.com/office/drawing/2014/main" id="{CD9C0A8B-FBC8-44B9-88AA-A14058FBFE81}"/>
                  </a:ext>
                </a:extLst>
              </p:cNvPr>
              <p:cNvSpPr>
                <a:spLocks noChangeShapeType="1"/>
              </p:cNvSpPr>
              <p:nvPr/>
            </p:nvSpPr>
            <p:spPr bwMode="auto">
              <a:xfrm>
                <a:off x="576" y="4080"/>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45614" name="Oval 206">
              <a:extLst>
                <a:ext uri="{FF2B5EF4-FFF2-40B4-BE49-F238E27FC236}">
                  <a16:creationId xmlns:a16="http://schemas.microsoft.com/office/drawing/2014/main" id="{1129DB7E-40FF-445B-B6D2-95B72B57F7C7}"/>
                </a:ext>
              </a:extLst>
            </p:cNvPr>
            <p:cNvSpPr>
              <a:spLocks noChangeArrowheads="1"/>
            </p:cNvSpPr>
            <p:nvPr/>
          </p:nvSpPr>
          <p:spPr bwMode="auto">
            <a:xfrm>
              <a:off x="1248" y="1536"/>
              <a:ext cx="192" cy="192"/>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187" name="Rectangle 7">
            <a:extLst>
              <a:ext uri="{FF2B5EF4-FFF2-40B4-BE49-F238E27FC236}">
                <a16:creationId xmlns:a16="http://schemas.microsoft.com/office/drawing/2014/main" id="{AE433EC5-9282-4F77-9118-CA08C95E8258}"/>
              </a:ext>
            </a:extLst>
          </p:cNvPr>
          <p:cNvSpPr>
            <a:spLocks noChangeArrowheads="1"/>
          </p:cNvSpPr>
          <p:nvPr/>
        </p:nvSpPr>
        <p:spPr bwMode="auto">
          <a:xfrm>
            <a:off x="6019803" y="3733800"/>
            <a:ext cx="457200" cy="457200"/>
          </a:xfrm>
          <a:prstGeom prst="rect">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192" name="Text Box 12">
            <a:extLst>
              <a:ext uri="{FF2B5EF4-FFF2-40B4-BE49-F238E27FC236}">
                <a16:creationId xmlns:a16="http://schemas.microsoft.com/office/drawing/2014/main" id="{35B258EC-C7EE-46D8-8E7B-46F2C3E1AC10}"/>
              </a:ext>
            </a:extLst>
          </p:cNvPr>
          <p:cNvSpPr txBox="1">
            <a:spLocks noChangeArrowheads="1"/>
          </p:cNvSpPr>
          <p:nvPr/>
        </p:nvSpPr>
        <p:spPr bwMode="auto">
          <a:xfrm>
            <a:off x="5791203" y="1905000"/>
            <a:ext cx="954088" cy="461963"/>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i="0" dirty="0" err="1">
                <a:effectLst>
                  <a:outerShdw blurRad="38100" dist="38100" dir="2700000" algn="tl">
                    <a:srgbClr val="000000"/>
                  </a:outerShdw>
                </a:effectLst>
              </a:rPr>
              <a:t>isMax</a:t>
            </a:r>
            <a:endParaRPr lang="en-US" altLang="ja-JP" sz="2400" i="0" dirty="0">
              <a:effectLst>
                <a:outerShdw blurRad="38100" dist="38100" dir="2700000" algn="tl">
                  <a:srgbClr val="000000"/>
                </a:outerShdw>
              </a:effectLst>
            </a:endParaRPr>
          </a:p>
        </p:txBody>
      </p:sp>
      <p:sp>
        <p:nvSpPr>
          <p:cNvPr id="196" name="Oval 102">
            <a:extLst>
              <a:ext uri="{FF2B5EF4-FFF2-40B4-BE49-F238E27FC236}">
                <a16:creationId xmlns:a16="http://schemas.microsoft.com/office/drawing/2014/main" id="{A6FFBFAB-CD38-4989-84F6-C337DB4C2A21}"/>
              </a:ext>
            </a:extLst>
          </p:cNvPr>
          <p:cNvSpPr>
            <a:spLocks noChangeArrowheads="1"/>
          </p:cNvSpPr>
          <p:nvPr/>
        </p:nvSpPr>
        <p:spPr bwMode="auto">
          <a:xfrm>
            <a:off x="6096003" y="3810000"/>
            <a:ext cx="304800" cy="304800"/>
          </a:xfrm>
          <a:prstGeom prst="ellipse">
            <a:avLst/>
          </a:prstGeom>
          <a:noFill/>
          <a:ln w="38100">
            <a:solidFill>
              <a:schemeClr val="accent1"/>
            </a:solidFill>
            <a:round/>
            <a:headEnd/>
            <a:tailEnd/>
          </a:ln>
          <a:effectLst/>
        </p:spPr>
        <p:txBody>
          <a:bodyPr wrap="none" anchor="ctr"/>
          <a:lstStyle/>
          <a:p>
            <a:endParaRPr lang="ja-JP" altLang="en-US" i="0"/>
          </a:p>
        </p:txBody>
      </p:sp>
      <p:grpSp>
        <p:nvGrpSpPr>
          <p:cNvPr id="201" name="Group 202">
            <a:extLst>
              <a:ext uri="{FF2B5EF4-FFF2-40B4-BE49-F238E27FC236}">
                <a16:creationId xmlns:a16="http://schemas.microsoft.com/office/drawing/2014/main" id="{A56554AC-D440-4B67-B505-43E5BA64487A}"/>
              </a:ext>
            </a:extLst>
          </p:cNvPr>
          <p:cNvGrpSpPr>
            <a:grpSpLocks/>
          </p:cNvGrpSpPr>
          <p:nvPr/>
        </p:nvGrpSpPr>
        <p:grpSpPr bwMode="auto">
          <a:xfrm>
            <a:off x="6096000" y="2450391"/>
            <a:ext cx="304800" cy="304800"/>
            <a:chOff x="4656" y="1872"/>
            <a:chExt cx="192" cy="192"/>
          </a:xfrm>
        </p:grpSpPr>
        <p:sp>
          <p:nvSpPr>
            <p:cNvPr id="202" name="Line 203">
              <a:extLst>
                <a:ext uri="{FF2B5EF4-FFF2-40B4-BE49-F238E27FC236}">
                  <a16:creationId xmlns:a16="http://schemas.microsoft.com/office/drawing/2014/main" id="{70ABEFE9-A57A-42FC-A24E-FF0CBF45CBCA}"/>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03" name="Line 204">
              <a:extLst>
                <a:ext uri="{FF2B5EF4-FFF2-40B4-BE49-F238E27FC236}">
                  <a16:creationId xmlns:a16="http://schemas.microsoft.com/office/drawing/2014/main" id="{6DA3DD7F-F36F-4685-B95A-6057C0CA94F2}"/>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204" name="Rectangle 310">
            <a:extLst>
              <a:ext uri="{FF2B5EF4-FFF2-40B4-BE49-F238E27FC236}">
                <a16:creationId xmlns:a16="http://schemas.microsoft.com/office/drawing/2014/main" id="{1641FA28-7D5F-428E-9517-3F086CB2CB2C}"/>
              </a:ext>
            </a:extLst>
          </p:cNvPr>
          <p:cNvSpPr>
            <a:spLocks noChangeArrowheads="1"/>
          </p:cNvSpPr>
          <p:nvPr/>
        </p:nvSpPr>
        <p:spPr bwMode="auto">
          <a:xfrm>
            <a:off x="6019800" y="28194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grpSp>
        <p:nvGrpSpPr>
          <p:cNvPr id="205" name="Group 202">
            <a:extLst>
              <a:ext uri="{FF2B5EF4-FFF2-40B4-BE49-F238E27FC236}">
                <a16:creationId xmlns:a16="http://schemas.microsoft.com/office/drawing/2014/main" id="{A6E6FA94-6C36-4DA1-883B-0290E432DACC}"/>
              </a:ext>
            </a:extLst>
          </p:cNvPr>
          <p:cNvGrpSpPr>
            <a:grpSpLocks/>
          </p:cNvGrpSpPr>
          <p:nvPr/>
        </p:nvGrpSpPr>
        <p:grpSpPr bwMode="auto">
          <a:xfrm>
            <a:off x="6096000" y="2883609"/>
            <a:ext cx="304800" cy="304800"/>
            <a:chOff x="4656" y="1872"/>
            <a:chExt cx="192" cy="192"/>
          </a:xfrm>
        </p:grpSpPr>
        <p:sp>
          <p:nvSpPr>
            <p:cNvPr id="206" name="Line 203">
              <a:extLst>
                <a:ext uri="{FF2B5EF4-FFF2-40B4-BE49-F238E27FC236}">
                  <a16:creationId xmlns:a16="http://schemas.microsoft.com/office/drawing/2014/main" id="{622DF339-3179-4109-8009-0440EC06C711}"/>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07" name="Line 204">
              <a:extLst>
                <a:ext uri="{FF2B5EF4-FFF2-40B4-BE49-F238E27FC236}">
                  <a16:creationId xmlns:a16="http://schemas.microsoft.com/office/drawing/2014/main" id="{0D5E9934-CC3B-434D-9412-6DA1036E0B7E}"/>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208" name="Rectangle 313">
            <a:extLst>
              <a:ext uri="{FF2B5EF4-FFF2-40B4-BE49-F238E27FC236}">
                <a16:creationId xmlns:a16="http://schemas.microsoft.com/office/drawing/2014/main" id="{227F78EC-EFFA-424E-8C33-13681AE0CC57}"/>
              </a:ext>
            </a:extLst>
          </p:cNvPr>
          <p:cNvSpPr>
            <a:spLocks noChangeArrowheads="1"/>
          </p:cNvSpPr>
          <p:nvPr/>
        </p:nvSpPr>
        <p:spPr bwMode="auto">
          <a:xfrm>
            <a:off x="6019800" y="32766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09" name="Rectangle 314">
            <a:extLst>
              <a:ext uri="{FF2B5EF4-FFF2-40B4-BE49-F238E27FC236}">
                <a16:creationId xmlns:a16="http://schemas.microsoft.com/office/drawing/2014/main" id="{927CBD20-8A5E-42BD-B01C-550B2A531BEC}"/>
              </a:ext>
            </a:extLst>
          </p:cNvPr>
          <p:cNvSpPr>
            <a:spLocks noChangeArrowheads="1"/>
          </p:cNvSpPr>
          <p:nvPr/>
        </p:nvSpPr>
        <p:spPr bwMode="auto">
          <a:xfrm>
            <a:off x="6019800" y="41910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10" name="Rectangle 315">
            <a:extLst>
              <a:ext uri="{FF2B5EF4-FFF2-40B4-BE49-F238E27FC236}">
                <a16:creationId xmlns:a16="http://schemas.microsoft.com/office/drawing/2014/main" id="{40E0CC03-05DF-4523-81BD-242477F7007D}"/>
              </a:ext>
            </a:extLst>
          </p:cNvPr>
          <p:cNvSpPr>
            <a:spLocks noChangeArrowheads="1"/>
          </p:cNvSpPr>
          <p:nvPr/>
        </p:nvSpPr>
        <p:spPr bwMode="auto">
          <a:xfrm>
            <a:off x="6019800" y="46482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11" name="Rectangle 316">
            <a:extLst>
              <a:ext uri="{FF2B5EF4-FFF2-40B4-BE49-F238E27FC236}">
                <a16:creationId xmlns:a16="http://schemas.microsoft.com/office/drawing/2014/main" id="{D7306AB0-4381-40A6-A918-A66EE9419C5D}"/>
              </a:ext>
            </a:extLst>
          </p:cNvPr>
          <p:cNvSpPr>
            <a:spLocks noChangeArrowheads="1"/>
          </p:cNvSpPr>
          <p:nvPr/>
        </p:nvSpPr>
        <p:spPr bwMode="auto">
          <a:xfrm>
            <a:off x="6019800" y="51054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sp>
        <p:nvSpPr>
          <p:cNvPr id="212" name="Rectangle 317">
            <a:extLst>
              <a:ext uri="{FF2B5EF4-FFF2-40B4-BE49-F238E27FC236}">
                <a16:creationId xmlns:a16="http://schemas.microsoft.com/office/drawing/2014/main" id="{4C99B721-369A-46EC-8E9B-C64FA9FCFBFB}"/>
              </a:ext>
            </a:extLst>
          </p:cNvPr>
          <p:cNvSpPr>
            <a:spLocks noChangeArrowheads="1"/>
          </p:cNvSpPr>
          <p:nvPr/>
        </p:nvSpPr>
        <p:spPr bwMode="auto">
          <a:xfrm>
            <a:off x="6019800" y="5562600"/>
            <a:ext cx="457200" cy="45720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ja-JP" i="0" dirty="0">
              <a:effectLst>
                <a:outerShdw blurRad="38100" dist="38100" dir="2700000" algn="tl">
                  <a:srgbClr val="000000"/>
                </a:outerShdw>
              </a:effectLst>
            </a:endParaRPr>
          </a:p>
        </p:txBody>
      </p:sp>
      <p:grpSp>
        <p:nvGrpSpPr>
          <p:cNvPr id="213" name="Group 202">
            <a:extLst>
              <a:ext uri="{FF2B5EF4-FFF2-40B4-BE49-F238E27FC236}">
                <a16:creationId xmlns:a16="http://schemas.microsoft.com/office/drawing/2014/main" id="{EE3B4F0B-53E2-4AE3-ACF0-1CF2A3390EE1}"/>
              </a:ext>
            </a:extLst>
          </p:cNvPr>
          <p:cNvGrpSpPr>
            <a:grpSpLocks/>
          </p:cNvGrpSpPr>
          <p:nvPr/>
        </p:nvGrpSpPr>
        <p:grpSpPr bwMode="auto">
          <a:xfrm>
            <a:off x="6096000" y="3344862"/>
            <a:ext cx="304800" cy="304800"/>
            <a:chOff x="4656" y="1872"/>
            <a:chExt cx="192" cy="192"/>
          </a:xfrm>
        </p:grpSpPr>
        <p:sp>
          <p:nvSpPr>
            <p:cNvPr id="214" name="Line 203">
              <a:extLst>
                <a:ext uri="{FF2B5EF4-FFF2-40B4-BE49-F238E27FC236}">
                  <a16:creationId xmlns:a16="http://schemas.microsoft.com/office/drawing/2014/main" id="{756FBCF0-B9C4-4CDC-B8FE-6A11A587DC86}"/>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5" name="Line 204">
              <a:extLst>
                <a:ext uri="{FF2B5EF4-FFF2-40B4-BE49-F238E27FC236}">
                  <a16:creationId xmlns:a16="http://schemas.microsoft.com/office/drawing/2014/main" id="{AAEA4365-2D8C-47B5-8CA2-4B3248DCEEAE}"/>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16" name="Group 202">
            <a:extLst>
              <a:ext uri="{FF2B5EF4-FFF2-40B4-BE49-F238E27FC236}">
                <a16:creationId xmlns:a16="http://schemas.microsoft.com/office/drawing/2014/main" id="{5294E005-6548-4E42-AF32-4699E86BDC35}"/>
              </a:ext>
            </a:extLst>
          </p:cNvPr>
          <p:cNvGrpSpPr>
            <a:grpSpLocks/>
          </p:cNvGrpSpPr>
          <p:nvPr/>
        </p:nvGrpSpPr>
        <p:grpSpPr bwMode="auto">
          <a:xfrm>
            <a:off x="6096000" y="4260752"/>
            <a:ext cx="304800" cy="304800"/>
            <a:chOff x="4656" y="1872"/>
            <a:chExt cx="192" cy="192"/>
          </a:xfrm>
        </p:grpSpPr>
        <p:sp>
          <p:nvSpPr>
            <p:cNvPr id="217" name="Line 203">
              <a:extLst>
                <a:ext uri="{FF2B5EF4-FFF2-40B4-BE49-F238E27FC236}">
                  <a16:creationId xmlns:a16="http://schemas.microsoft.com/office/drawing/2014/main" id="{1AAA92EF-6C46-4933-8E58-8F8048D16118}"/>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18" name="Line 204">
              <a:extLst>
                <a:ext uri="{FF2B5EF4-FFF2-40B4-BE49-F238E27FC236}">
                  <a16:creationId xmlns:a16="http://schemas.microsoft.com/office/drawing/2014/main" id="{21CF1AD5-9C57-4282-AFC2-1BBAA147F86B}"/>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19" name="Group 202">
            <a:extLst>
              <a:ext uri="{FF2B5EF4-FFF2-40B4-BE49-F238E27FC236}">
                <a16:creationId xmlns:a16="http://schemas.microsoft.com/office/drawing/2014/main" id="{352B4C79-EDD8-416B-8C73-4A5794A25A4C}"/>
              </a:ext>
            </a:extLst>
          </p:cNvPr>
          <p:cNvGrpSpPr>
            <a:grpSpLocks/>
          </p:cNvGrpSpPr>
          <p:nvPr/>
        </p:nvGrpSpPr>
        <p:grpSpPr bwMode="auto">
          <a:xfrm>
            <a:off x="6096000" y="4724400"/>
            <a:ext cx="304800" cy="304800"/>
            <a:chOff x="4656" y="1872"/>
            <a:chExt cx="192" cy="192"/>
          </a:xfrm>
        </p:grpSpPr>
        <p:sp>
          <p:nvSpPr>
            <p:cNvPr id="220" name="Line 203">
              <a:extLst>
                <a:ext uri="{FF2B5EF4-FFF2-40B4-BE49-F238E27FC236}">
                  <a16:creationId xmlns:a16="http://schemas.microsoft.com/office/drawing/2014/main" id="{C7182CB9-71C5-41B4-8BF5-84BA3F339DAB}"/>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21" name="Line 204">
              <a:extLst>
                <a:ext uri="{FF2B5EF4-FFF2-40B4-BE49-F238E27FC236}">
                  <a16:creationId xmlns:a16="http://schemas.microsoft.com/office/drawing/2014/main" id="{0DDF3FE6-9C08-4ED2-962B-6426C652B1CF}"/>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22" name="Group 202">
            <a:extLst>
              <a:ext uri="{FF2B5EF4-FFF2-40B4-BE49-F238E27FC236}">
                <a16:creationId xmlns:a16="http://schemas.microsoft.com/office/drawing/2014/main" id="{368CC856-7CC3-4AE0-9844-CE8A55741F16}"/>
              </a:ext>
            </a:extLst>
          </p:cNvPr>
          <p:cNvGrpSpPr>
            <a:grpSpLocks/>
          </p:cNvGrpSpPr>
          <p:nvPr/>
        </p:nvGrpSpPr>
        <p:grpSpPr bwMode="auto">
          <a:xfrm>
            <a:off x="6096000" y="5181599"/>
            <a:ext cx="304800" cy="304800"/>
            <a:chOff x="4656" y="1872"/>
            <a:chExt cx="192" cy="192"/>
          </a:xfrm>
        </p:grpSpPr>
        <p:sp>
          <p:nvSpPr>
            <p:cNvPr id="223" name="Line 203">
              <a:extLst>
                <a:ext uri="{FF2B5EF4-FFF2-40B4-BE49-F238E27FC236}">
                  <a16:creationId xmlns:a16="http://schemas.microsoft.com/office/drawing/2014/main" id="{C8654982-51EE-4A4E-BFC1-0D10646E70CF}"/>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24" name="Line 204">
              <a:extLst>
                <a:ext uri="{FF2B5EF4-FFF2-40B4-BE49-F238E27FC236}">
                  <a16:creationId xmlns:a16="http://schemas.microsoft.com/office/drawing/2014/main" id="{49382621-F252-4DA1-AFC0-0574A53307A7}"/>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grpSp>
        <p:nvGrpSpPr>
          <p:cNvPr id="225" name="Group 202">
            <a:extLst>
              <a:ext uri="{FF2B5EF4-FFF2-40B4-BE49-F238E27FC236}">
                <a16:creationId xmlns:a16="http://schemas.microsoft.com/office/drawing/2014/main" id="{81E81F83-2559-4A44-87AE-110E2E2BD53A}"/>
              </a:ext>
            </a:extLst>
          </p:cNvPr>
          <p:cNvGrpSpPr>
            <a:grpSpLocks/>
          </p:cNvGrpSpPr>
          <p:nvPr/>
        </p:nvGrpSpPr>
        <p:grpSpPr bwMode="auto">
          <a:xfrm>
            <a:off x="6096000" y="5638799"/>
            <a:ext cx="304800" cy="304800"/>
            <a:chOff x="4656" y="1872"/>
            <a:chExt cx="192" cy="192"/>
          </a:xfrm>
        </p:grpSpPr>
        <p:sp>
          <p:nvSpPr>
            <p:cNvPr id="226" name="Line 203">
              <a:extLst>
                <a:ext uri="{FF2B5EF4-FFF2-40B4-BE49-F238E27FC236}">
                  <a16:creationId xmlns:a16="http://schemas.microsoft.com/office/drawing/2014/main" id="{ABF47623-0BA2-4617-A447-FC757A11F420}"/>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27" name="Line 204">
              <a:extLst>
                <a:ext uri="{FF2B5EF4-FFF2-40B4-BE49-F238E27FC236}">
                  <a16:creationId xmlns:a16="http://schemas.microsoft.com/office/drawing/2014/main" id="{BF73A88C-63A8-44E7-894B-84891EBD7D1C}"/>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229" name="Oval 102">
            <a:extLst>
              <a:ext uri="{FF2B5EF4-FFF2-40B4-BE49-F238E27FC236}">
                <a16:creationId xmlns:a16="http://schemas.microsoft.com/office/drawing/2014/main" id="{3D038C28-D72E-48A6-8DA5-47E79946FF47}"/>
              </a:ext>
            </a:extLst>
          </p:cNvPr>
          <p:cNvSpPr>
            <a:spLocks noChangeArrowheads="1"/>
          </p:cNvSpPr>
          <p:nvPr/>
        </p:nvSpPr>
        <p:spPr bwMode="auto">
          <a:xfrm>
            <a:off x="718479" y="6335712"/>
            <a:ext cx="304800" cy="304800"/>
          </a:xfrm>
          <a:prstGeom prst="ellipse">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dirty="0"/>
          </a:p>
        </p:txBody>
      </p:sp>
      <p:sp>
        <p:nvSpPr>
          <p:cNvPr id="230" name="テキスト ボックス 229">
            <a:extLst>
              <a:ext uri="{FF2B5EF4-FFF2-40B4-BE49-F238E27FC236}">
                <a16:creationId xmlns:a16="http://schemas.microsoft.com/office/drawing/2014/main" id="{C1F902D6-18E5-442C-9407-97AEDCDE0293}"/>
              </a:ext>
            </a:extLst>
          </p:cNvPr>
          <p:cNvSpPr txBox="1"/>
          <p:nvPr/>
        </p:nvSpPr>
        <p:spPr>
          <a:xfrm>
            <a:off x="1066800" y="6215390"/>
            <a:ext cx="1904689" cy="523220"/>
          </a:xfrm>
          <a:prstGeom prst="rect">
            <a:avLst/>
          </a:prstGeom>
          <a:noFill/>
        </p:spPr>
        <p:txBody>
          <a:bodyPr wrap="none" rtlCol="0">
            <a:spAutoFit/>
          </a:bodyPr>
          <a:lstStyle/>
          <a:p>
            <a:pPr algn="l"/>
            <a:r>
              <a:rPr kumimoji="1" lang="ja-JP" altLang="en-US" sz="2800" i="0" dirty="0"/>
              <a:t>左が大きい</a:t>
            </a:r>
          </a:p>
        </p:txBody>
      </p:sp>
      <p:grpSp>
        <p:nvGrpSpPr>
          <p:cNvPr id="231" name="Group 202">
            <a:extLst>
              <a:ext uri="{FF2B5EF4-FFF2-40B4-BE49-F238E27FC236}">
                <a16:creationId xmlns:a16="http://schemas.microsoft.com/office/drawing/2014/main" id="{BA664D54-A36A-4C0D-9B5C-251B3A37C32B}"/>
              </a:ext>
            </a:extLst>
          </p:cNvPr>
          <p:cNvGrpSpPr>
            <a:grpSpLocks/>
          </p:cNvGrpSpPr>
          <p:nvPr/>
        </p:nvGrpSpPr>
        <p:grpSpPr bwMode="auto">
          <a:xfrm>
            <a:off x="3048000" y="6343918"/>
            <a:ext cx="304800" cy="304800"/>
            <a:chOff x="4656" y="1872"/>
            <a:chExt cx="192" cy="192"/>
          </a:xfrm>
        </p:grpSpPr>
        <p:sp>
          <p:nvSpPr>
            <p:cNvPr id="232" name="Line 203">
              <a:extLst>
                <a:ext uri="{FF2B5EF4-FFF2-40B4-BE49-F238E27FC236}">
                  <a16:creationId xmlns:a16="http://schemas.microsoft.com/office/drawing/2014/main" id="{EF92D0C0-AB21-49F2-88C0-2F79F80413BE}"/>
                </a:ext>
              </a:extLst>
            </p:cNvPr>
            <p:cNvSpPr>
              <a:spLocks noChangeShapeType="1"/>
            </p:cNvSpPr>
            <p:nvPr/>
          </p:nvSpPr>
          <p:spPr bwMode="auto">
            <a:xfrm>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sp>
          <p:nvSpPr>
            <p:cNvPr id="233" name="Line 204">
              <a:extLst>
                <a:ext uri="{FF2B5EF4-FFF2-40B4-BE49-F238E27FC236}">
                  <a16:creationId xmlns:a16="http://schemas.microsoft.com/office/drawing/2014/main" id="{627DF26D-7C8B-4BDD-A685-EC248A01B300}"/>
                </a:ext>
              </a:extLst>
            </p:cNvPr>
            <p:cNvSpPr>
              <a:spLocks noChangeShapeType="1"/>
            </p:cNvSpPr>
            <p:nvPr/>
          </p:nvSpPr>
          <p:spPr bwMode="auto">
            <a:xfrm flipH="1">
              <a:off x="4656" y="1872"/>
              <a:ext cx="192" cy="1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i="0"/>
            </a:p>
          </p:txBody>
        </p:sp>
      </p:grpSp>
      <p:sp>
        <p:nvSpPr>
          <p:cNvPr id="234" name="テキスト ボックス 233">
            <a:extLst>
              <a:ext uri="{FF2B5EF4-FFF2-40B4-BE49-F238E27FC236}">
                <a16:creationId xmlns:a16="http://schemas.microsoft.com/office/drawing/2014/main" id="{15F40A59-E02D-4689-841A-A964E9A65455}"/>
              </a:ext>
            </a:extLst>
          </p:cNvPr>
          <p:cNvSpPr txBox="1"/>
          <p:nvPr/>
        </p:nvSpPr>
        <p:spPr>
          <a:xfrm>
            <a:off x="3352800" y="6215390"/>
            <a:ext cx="1904689" cy="523220"/>
          </a:xfrm>
          <a:prstGeom prst="rect">
            <a:avLst/>
          </a:prstGeom>
          <a:noFill/>
        </p:spPr>
        <p:txBody>
          <a:bodyPr wrap="none" rtlCol="0">
            <a:spAutoFit/>
          </a:bodyPr>
          <a:lstStyle/>
          <a:p>
            <a:pPr algn="l"/>
            <a:r>
              <a:rPr lang="ja-JP" altLang="en-US" sz="2800" i="0" dirty="0"/>
              <a:t>上</a:t>
            </a:r>
            <a:r>
              <a:rPr kumimoji="1" lang="ja-JP" altLang="en-US" sz="2800" i="0" dirty="0"/>
              <a:t>が大きい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45608"/>
                                        </p:tgtEl>
                                        <p:attrNameLst>
                                          <p:attrName>style.visibility</p:attrName>
                                        </p:attrNameLst>
                                      </p:cBhvr>
                                      <p:to>
                                        <p:strVal val="visible"/>
                                      </p:to>
                                    </p:set>
                                    <p:animEffect transition="in" filter="wipe(left)">
                                      <p:cBhvr>
                                        <p:cTn id="7" dur="500"/>
                                        <p:tgtEl>
                                          <p:spTgt spid="14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332631-FCE0-46EB-B6DD-8A3B7E1A1BEF}"/>
              </a:ext>
            </a:extLst>
          </p:cNvPr>
          <p:cNvSpPr>
            <a:spLocks noGrp="1"/>
          </p:cNvSpPr>
          <p:nvPr>
            <p:ph type="title"/>
          </p:nvPr>
        </p:nvSpPr>
        <p:spPr/>
        <p:txBody>
          <a:bodyPr/>
          <a:lstStyle/>
          <a:p>
            <a:r>
              <a:rPr kumimoji="1" lang="ja-JP" altLang="en-US" dirty="0"/>
              <a:t>最大値計算の時間</a:t>
            </a:r>
          </a:p>
        </p:txBody>
      </p:sp>
      <mc:AlternateContent xmlns:mc="http://schemas.openxmlformats.org/markup-compatibility/2006" xmlns:a14="http://schemas.microsoft.com/office/drawing/2010/main">
        <mc:Choice Requires="a14">
          <p:graphicFrame>
            <p:nvGraphicFramePr>
              <p:cNvPr id="3" name="表 3">
                <a:extLst>
                  <a:ext uri="{FF2B5EF4-FFF2-40B4-BE49-F238E27FC236}">
                    <a16:creationId xmlns:a16="http://schemas.microsoft.com/office/drawing/2014/main" id="{3455F537-9AB8-4E39-8C64-26348113AF7F}"/>
                  </a:ext>
                </a:extLst>
              </p:cNvPr>
              <p:cNvGraphicFramePr>
                <a:graphicFrameLocks noGrp="1"/>
              </p:cNvGraphicFramePr>
              <p:nvPr>
                <p:extLst>
                  <p:ext uri="{D42A27DB-BD31-4B8C-83A1-F6EECF244321}">
                    <p14:modId xmlns:p14="http://schemas.microsoft.com/office/powerpoint/2010/main" val="1138520090"/>
                  </p:ext>
                </p:extLst>
              </p:nvPr>
            </p:nvGraphicFramePr>
            <p:xfrm>
              <a:off x="152400" y="2919970"/>
              <a:ext cx="8839201" cy="2648077"/>
            </p:xfrm>
            <a:graphic>
              <a:graphicData uri="http://schemas.openxmlformats.org/drawingml/2006/table">
                <a:tbl>
                  <a:tblPr firstRow="1" bandRow="1">
                    <a:tableStyleId>{5C22544A-7EE6-4342-B048-85BDC9FD1C3A}</a:tableStyleId>
                  </a:tblPr>
                  <a:tblGrid>
                    <a:gridCol w="816794">
                      <a:extLst>
                        <a:ext uri="{9D8B030D-6E8A-4147-A177-3AD203B41FA5}">
                          <a16:colId xmlns:a16="http://schemas.microsoft.com/office/drawing/2014/main" val="323257032"/>
                        </a:ext>
                      </a:extLst>
                    </a:gridCol>
                    <a:gridCol w="1307356">
                      <a:extLst>
                        <a:ext uri="{9D8B030D-6E8A-4147-A177-3AD203B41FA5}">
                          <a16:colId xmlns:a16="http://schemas.microsoft.com/office/drawing/2014/main" val="2391556761"/>
                        </a:ext>
                      </a:extLst>
                    </a:gridCol>
                    <a:gridCol w="959293">
                      <a:extLst>
                        <a:ext uri="{9D8B030D-6E8A-4147-A177-3AD203B41FA5}">
                          <a16:colId xmlns:a16="http://schemas.microsoft.com/office/drawing/2014/main" val="247630553"/>
                        </a:ext>
                      </a:extLst>
                    </a:gridCol>
                    <a:gridCol w="959293">
                      <a:extLst>
                        <a:ext uri="{9D8B030D-6E8A-4147-A177-3AD203B41FA5}">
                          <a16:colId xmlns:a16="http://schemas.microsoft.com/office/drawing/2014/main" val="1716915228"/>
                        </a:ext>
                      </a:extLst>
                    </a:gridCol>
                    <a:gridCol w="959293">
                      <a:extLst>
                        <a:ext uri="{9D8B030D-6E8A-4147-A177-3AD203B41FA5}">
                          <a16:colId xmlns:a16="http://schemas.microsoft.com/office/drawing/2014/main" val="1449041985"/>
                        </a:ext>
                      </a:extLst>
                    </a:gridCol>
                    <a:gridCol w="959293">
                      <a:extLst>
                        <a:ext uri="{9D8B030D-6E8A-4147-A177-3AD203B41FA5}">
                          <a16:colId xmlns:a16="http://schemas.microsoft.com/office/drawing/2014/main" val="3629654629"/>
                        </a:ext>
                      </a:extLst>
                    </a:gridCol>
                    <a:gridCol w="959293">
                      <a:extLst>
                        <a:ext uri="{9D8B030D-6E8A-4147-A177-3AD203B41FA5}">
                          <a16:colId xmlns:a16="http://schemas.microsoft.com/office/drawing/2014/main" val="3464754469"/>
                        </a:ext>
                      </a:extLst>
                    </a:gridCol>
                    <a:gridCol w="959293">
                      <a:extLst>
                        <a:ext uri="{9D8B030D-6E8A-4147-A177-3AD203B41FA5}">
                          <a16:colId xmlns:a16="http://schemas.microsoft.com/office/drawing/2014/main" val="3629100636"/>
                        </a:ext>
                      </a:extLst>
                    </a:gridCol>
                    <a:gridCol w="959293">
                      <a:extLst>
                        <a:ext uri="{9D8B030D-6E8A-4147-A177-3AD203B41FA5}">
                          <a16:colId xmlns:a16="http://schemas.microsoft.com/office/drawing/2014/main" val="3956573460"/>
                        </a:ext>
                      </a:extLst>
                    </a:gridCol>
                  </a:tblGrid>
                  <a:tr h="370840">
                    <a:tc>
                      <a:txBody>
                        <a:bodyPr/>
                        <a:lstStyle/>
                        <a:p>
                          <a:pPr algn="ctr"/>
                          <a:endParaRPr kumimoji="1" lang="ja-JP" altLang="en-US" b="1" baseline="0" dirty="0">
                            <a:solidFill>
                              <a:srgbClr val="FFFFFF"/>
                            </a:solidFill>
                          </a:endParaRPr>
                        </a:p>
                      </a:txBody>
                      <a:tcPr anchor="ctr"/>
                    </a:tc>
                    <a:tc>
                      <a:txBody>
                        <a:bodyPr/>
                        <a:lstStyle/>
                        <a:p>
                          <a:pPr algn="ctr"/>
                          <a:r>
                            <a:rPr kumimoji="1" lang="ja-JP" altLang="en-US" sz="2000" dirty="0"/>
                            <a:t>データ数</a:t>
                          </a:r>
                        </a:p>
                      </a:txBody>
                      <a:tcPr marL="36000" marR="3600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dirty="0"/>
                            <a:t>10</a:t>
                          </a:r>
                          <a:endParaRPr kumimoji="1" lang="ja-JP" altLang="en-US" sz="2000" dirty="0"/>
                        </a:p>
                      </a:txBody>
                      <a:tcPr marL="0" marR="0" anchor="ctr">
                        <a:lnL w="28575" cap="flat" cmpd="sng" algn="ctr">
                          <a:solidFill>
                            <a:schemeClr val="tx1"/>
                          </a:solidFill>
                          <a:prstDash val="solid"/>
                          <a:round/>
                          <a:headEnd type="none" w="med" len="med"/>
                          <a:tailEnd type="none" w="med" len="med"/>
                        </a:lnL>
                      </a:tcPr>
                    </a:tc>
                    <a:tc>
                      <a:txBody>
                        <a:bodyPr/>
                        <a:lstStyle/>
                        <a:p>
                          <a:pPr algn="ctr"/>
                          <a:r>
                            <a:rPr kumimoji="1" lang="en-US" altLang="ja-JP" sz="2000" dirty="0"/>
                            <a:t>100</a:t>
                          </a:r>
                          <a:endParaRPr kumimoji="1" lang="ja-JP" altLang="en-US" sz="2000" dirty="0"/>
                        </a:p>
                      </a:txBody>
                      <a:tcPr marL="0" marR="0" anchor="ctr"/>
                    </a:tc>
                    <a:tc>
                      <a:txBody>
                        <a:bodyPr/>
                        <a:lstStyle/>
                        <a:p>
                          <a:pPr algn="ctr"/>
                          <a:r>
                            <a:rPr kumimoji="1" lang="en-US" altLang="ja-JP" sz="2000" dirty="0"/>
                            <a:t>1000</a:t>
                          </a:r>
                          <a:endParaRPr kumimoji="1" lang="ja-JP" altLang="en-US" sz="2000" dirty="0"/>
                        </a:p>
                      </a:txBody>
                      <a:tcPr marL="0" marR="0" anchor="ctr"/>
                    </a:tc>
                    <a:tc>
                      <a:txBody>
                        <a:bodyPr/>
                        <a:lstStyle/>
                        <a:p>
                          <a:pPr algn="ctr"/>
                          <a:r>
                            <a:rPr kumimoji="1" lang="en-US" altLang="ja-JP" sz="2000" dirty="0"/>
                            <a:t>1</a:t>
                          </a:r>
                          <a:r>
                            <a:rPr kumimoji="1" lang="ja-JP" altLang="en-US" sz="2000" dirty="0"/>
                            <a:t>万</a:t>
                          </a:r>
                        </a:p>
                      </a:txBody>
                      <a:tcPr marL="0" marR="0" anchor="ctr"/>
                    </a:tc>
                    <a:tc>
                      <a:txBody>
                        <a:bodyPr/>
                        <a:lstStyle/>
                        <a:p>
                          <a:pPr algn="ctr"/>
                          <a:r>
                            <a:rPr kumimoji="1" lang="en-US" altLang="ja-JP" sz="2000" dirty="0"/>
                            <a:t>10</a:t>
                          </a:r>
                          <a:r>
                            <a:rPr kumimoji="1" lang="ja-JP" altLang="en-US" sz="2000" dirty="0"/>
                            <a:t>万</a:t>
                          </a:r>
                        </a:p>
                      </a:txBody>
                      <a:tcPr marL="0" marR="0" anchor="ctr"/>
                    </a:tc>
                    <a:tc>
                      <a:txBody>
                        <a:bodyPr/>
                        <a:lstStyle/>
                        <a:p>
                          <a:pPr algn="ctr"/>
                          <a:r>
                            <a:rPr kumimoji="1" lang="en-US" altLang="ja-JP" sz="2000" dirty="0"/>
                            <a:t>100</a:t>
                          </a:r>
                          <a:r>
                            <a:rPr kumimoji="1" lang="ja-JP" altLang="en-US" sz="2000" dirty="0"/>
                            <a:t>万</a:t>
                          </a:r>
                        </a:p>
                      </a:txBody>
                      <a:tcPr marL="0" marR="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89018566"/>
                      </a:ext>
                    </a:extLst>
                  </a:tr>
                  <a:tr h="370840">
                    <a:tc>
                      <a:txBody>
                        <a:bodyPr/>
                        <a:lstStyle/>
                        <a:p>
                          <a:pPr algn="ctr"/>
                          <a:r>
                            <a:rPr kumimoji="1" lang="en-US" altLang="ja-JP" b="1" baseline="0" dirty="0">
                              <a:solidFill>
                                <a:srgbClr val="FFFFFF"/>
                              </a:solidFill>
                            </a:rPr>
                            <a:t>1</a:t>
                          </a:r>
                          <a:r>
                            <a:rPr kumimoji="1" lang="ja-JP" altLang="en-US" b="1" baseline="0" dirty="0">
                              <a:solidFill>
                                <a:srgbClr val="FFFFFF"/>
                              </a:solidFill>
                            </a:rPr>
                            <a:t>台</a:t>
                          </a:r>
                          <a:endParaRPr kumimoji="1" lang="en-US" altLang="ja-JP" b="1" baseline="0" dirty="0">
                            <a:solidFill>
                              <a:srgbClr val="FFFFFF"/>
                            </a:solidFill>
                          </a:endParaRPr>
                        </a:p>
                      </a:txBody>
                      <a:tcPr anchor="ctr">
                        <a:lnB w="28575" cap="flat" cmpd="sng" algn="ctr">
                          <a:solidFill>
                            <a:schemeClr val="tx1"/>
                          </a:solidFill>
                          <a:prstDash val="solid"/>
                          <a:round/>
                          <a:headEnd type="none" w="med" len="med"/>
                          <a:tailEnd type="none" w="med" len="med"/>
                        </a:lnB>
                        <a:solidFill>
                          <a:srgbClr val="CC00CC"/>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10</a:t>
                          </a:r>
                          <a:r>
                            <a:rPr kumimoji="1" lang="ja-JP" altLang="en-US" sz="2000" dirty="0"/>
                            <a:t>秒</a:t>
                          </a:r>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a:t>
                          </a:r>
                          <a:r>
                            <a:rPr kumimoji="1" lang="ja-JP" altLang="en-US" sz="2000" dirty="0"/>
                            <a:t>分</a:t>
                          </a:r>
                          <a:r>
                            <a:rPr kumimoji="1" lang="en-US" altLang="ja-JP" sz="2000" dirty="0"/>
                            <a:t>40</a:t>
                          </a:r>
                          <a:r>
                            <a:rPr kumimoji="1" lang="ja-JP" altLang="en-US" sz="2000" dirty="0"/>
                            <a:t>秒</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20</a:t>
                          </a:r>
                          <a:r>
                            <a:rPr kumimoji="1" lang="ja-JP" altLang="en-US" sz="2000" dirty="0"/>
                            <a:t>分</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3</a:t>
                          </a:r>
                          <a:r>
                            <a:rPr kumimoji="1" lang="ja-JP" altLang="en-US" sz="2000" dirty="0"/>
                            <a:t>時間</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a:t>
                          </a:r>
                          <a:r>
                            <a:rPr kumimoji="1" lang="ja-JP" altLang="en-US" sz="2000" dirty="0"/>
                            <a:t>日</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10</a:t>
                          </a:r>
                          <a:r>
                            <a:rPr kumimoji="1" lang="ja-JP" altLang="en-US" sz="2000" dirty="0"/>
                            <a:t>日</a:t>
                          </a:r>
                        </a:p>
                      </a:txBody>
                      <a:tcPr marL="0" marR="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589496918"/>
                      </a:ext>
                    </a:extLst>
                  </a:tr>
                  <a:tr h="370840">
                    <a:tc rowSpan="2">
                      <a:txBody>
                        <a:bodyPr/>
                        <a:lstStyle/>
                        <a:p>
                          <a:pPr algn="ctr"/>
                          <a:r>
                            <a:rPr kumimoji="1" lang="ja-JP" altLang="en-US" b="1" baseline="0" dirty="0">
                              <a:solidFill>
                                <a:srgbClr val="FFFFFF"/>
                              </a:solidFill>
                            </a:rPr>
                            <a:t>最速化</a:t>
                          </a:r>
                        </a:p>
                      </a:txBody>
                      <a:tcPr marL="0" marR="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8000"/>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1</a:t>
                          </a:r>
                          <a:endParaRPr kumimoji="1" lang="ja-JP" altLang="en-US" sz="2000" dirty="0"/>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CCFFCC"/>
                        </a:solidFill>
                      </a:tcPr>
                    </a:tc>
                    <a:extLst>
                      <a:ext uri="{0D108BD9-81ED-4DB2-BD59-A6C34878D82A}">
                        <a16:rowId xmlns:a16="http://schemas.microsoft.com/office/drawing/2014/main" val="2360177815"/>
                      </a:ext>
                    </a:extLst>
                  </a:tr>
                  <a:tr h="370840">
                    <a:tc vMerge="1">
                      <a:txBody>
                        <a:bodyPr/>
                        <a:lstStyle/>
                        <a:p>
                          <a:endParaRPr kumimoji="1" lang="ja-JP" altLang="en-US" dirty="0"/>
                        </a:p>
                      </a:txBody>
                      <a:tcPr>
                        <a:solidFill>
                          <a:srgbClr val="99FF99"/>
                        </a:solidFill>
                      </a:tcPr>
                    </a:tc>
                    <a:tc>
                      <a:txBody>
                        <a:bodyPr/>
                        <a:lstStyle/>
                        <a:p>
                          <a:pPr algn="ctr"/>
                          <a:r>
                            <a:rPr kumimoji="1" lang="ja-JP" altLang="en-US" sz="2000" dirty="0"/>
                            <a:t>計算機</a:t>
                          </a:r>
                        </a:p>
                      </a:txBody>
                      <a:tcPr marL="36000" marR="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台</a:t>
                          </a:r>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万台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万台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億台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億台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兆台</a:t>
                          </a:r>
                        </a:p>
                      </a:txBody>
                      <a:tcPr marL="0" marR="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i="1" dirty="0"/>
                            <a:t>n</a:t>
                          </a:r>
                          <a:r>
                            <a:rPr kumimoji="1" lang="en-US" altLang="ja-JP" sz="2000" baseline="30000" dirty="0"/>
                            <a:t>2</a:t>
                          </a:r>
                          <a:endParaRPr kumimoji="1" lang="ja-JP" altLang="en-US" sz="2000" baseline="30000" dirty="0"/>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823160443"/>
                      </a:ext>
                    </a:extLst>
                  </a:tr>
                  <a:tr h="370840">
                    <a:tc rowSpan="2">
                      <a:txBody>
                        <a:bodyPr/>
                        <a:lstStyle/>
                        <a:p>
                          <a:pPr algn="ctr"/>
                          <a:r>
                            <a:rPr kumimoji="1" lang="ja-JP" altLang="en-US" b="1" baseline="0" dirty="0">
                              <a:solidFill>
                                <a:srgbClr val="FFFFFF"/>
                              </a:solidFill>
                            </a:rPr>
                            <a:t>最適化</a:t>
                          </a:r>
                        </a:p>
                      </a:txBody>
                      <a:tcPr marL="0" marR="0" anchor="ctr">
                        <a:lnT w="28575" cap="flat" cmpd="sng" algn="ctr">
                          <a:solidFill>
                            <a:schemeClr val="tx1"/>
                          </a:solidFill>
                          <a:prstDash val="solid"/>
                          <a:round/>
                          <a:headEnd type="none" w="med" len="med"/>
                          <a:tailEnd type="none" w="med" len="med"/>
                        </a:lnT>
                        <a:solidFill>
                          <a:srgbClr val="3333FF"/>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4</a:t>
                          </a:r>
                          <a:r>
                            <a:rPr kumimoji="1" lang="ja-JP" altLang="en-US" sz="2000" dirty="0"/>
                            <a:t>秒</a:t>
                          </a:r>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en-US" altLang="ja-JP" sz="2000" dirty="0"/>
                            <a:t>7</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10</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14</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17</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20</a:t>
                          </a:r>
                          <a:r>
                            <a:rPr kumimoji="1" lang="ja-JP" altLang="en-US" sz="2000" dirty="0"/>
                            <a:t>秒</a:t>
                          </a:r>
                        </a:p>
                      </a:txBody>
                      <a:tcPr marL="0" marR="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log </a:t>
                          </a: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5588760"/>
                      </a:ext>
                    </a:extLst>
                  </a:tr>
                  <a:tr h="370840">
                    <a:tc vMerge="1">
                      <a:txBody>
                        <a:bodyPr/>
                        <a:lstStyle/>
                        <a:p>
                          <a:endParaRPr kumimoji="1" lang="ja-JP" altLang="en-US" dirty="0"/>
                        </a:p>
                      </a:txBody>
                      <a:tcPr>
                        <a:solidFill>
                          <a:schemeClr val="accent1"/>
                        </a:solidFill>
                      </a:tcPr>
                    </a:tc>
                    <a:tc>
                      <a:txBody>
                        <a:bodyPr/>
                        <a:lstStyle/>
                        <a:p>
                          <a:pPr algn="ctr"/>
                          <a:r>
                            <a:rPr kumimoji="1" lang="ja-JP" altLang="en-US" sz="2000" dirty="0"/>
                            <a:t>計算機</a:t>
                          </a:r>
                        </a:p>
                      </a:txBody>
                      <a:tcPr marL="36000" marR="3600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dirty="0"/>
                            <a:t>4</a:t>
                          </a:r>
                          <a:r>
                            <a:rPr kumimoji="1" lang="ja-JP" altLang="en-US" sz="2000" dirty="0"/>
                            <a:t>台</a:t>
                          </a:r>
                        </a:p>
                      </a:txBody>
                      <a:tcPr marL="0" marR="0" anchor="ctr">
                        <a:lnL w="28575" cap="flat" cmpd="sng" algn="ctr">
                          <a:solidFill>
                            <a:schemeClr val="tx1"/>
                          </a:solidFill>
                          <a:prstDash val="solid"/>
                          <a:round/>
                          <a:headEnd type="none" w="med" len="med"/>
                          <a:tailEnd type="none" w="med" len="med"/>
                        </a:lnL>
                      </a:tcPr>
                    </a:tc>
                    <a:tc>
                      <a:txBody>
                        <a:bodyPr/>
                        <a:lstStyle/>
                        <a:p>
                          <a:pPr algn="ctr"/>
                          <a:r>
                            <a:rPr kumimoji="1" lang="en-US" altLang="ja-JP" sz="2000" dirty="0"/>
                            <a:t>16</a:t>
                          </a:r>
                          <a:r>
                            <a:rPr kumimoji="1" lang="ja-JP" altLang="en-US" sz="2000" dirty="0"/>
                            <a:t>台</a:t>
                          </a:r>
                        </a:p>
                      </a:txBody>
                      <a:tcPr marL="0" marR="0" anchor="ctr"/>
                    </a:tc>
                    <a:tc>
                      <a:txBody>
                        <a:bodyPr/>
                        <a:lstStyle/>
                        <a:p>
                          <a:pPr algn="ctr"/>
                          <a:r>
                            <a:rPr kumimoji="1" lang="en-US" altLang="ja-JP" sz="2000" dirty="0"/>
                            <a:t>128</a:t>
                          </a:r>
                          <a:r>
                            <a:rPr kumimoji="1" lang="ja-JP" altLang="en-US" sz="2000" dirty="0"/>
                            <a:t>台</a:t>
                          </a:r>
                        </a:p>
                      </a:txBody>
                      <a:tcPr marL="0" marR="0" anchor="ctr"/>
                    </a:tc>
                    <a:tc>
                      <a:txBody>
                        <a:bodyPr/>
                        <a:lstStyle/>
                        <a:p>
                          <a:pPr algn="ctr"/>
                          <a:r>
                            <a:rPr kumimoji="1" lang="en-US" altLang="ja-JP" sz="2000" dirty="0"/>
                            <a:t>1024</a:t>
                          </a:r>
                          <a:r>
                            <a:rPr kumimoji="1" lang="ja-JP" altLang="en-US" sz="2000" dirty="0"/>
                            <a:t>台</a:t>
                          </a:r>
                        </a:p>
                      </a:txBody>
                      <a:tcPr marL="0" marR="0" anchor="ctr"/>
                    </a:tc>
                    <a:tc>
                      <a:txBody>
                        <a:bodyPr/>
                        <a:lstStyle/>
                        <a:p>
                          <a:pPr algn="ctr"/>
                          <a:r>
                            <a:rPr kumimoji="1" lang="en-US" altLang="ja-JP" sz="2000" dirty="0"/>
                            <a:t>8000</a:t>
                          </a:r>
                          <a:r>
                            <a:rPr kumimoji="1" lang="ja-JP" altLang="en-US" sz="2000" dirty="0"/>
                            <a:t>台</a:t>
                          </a:r>
                        </a:p>
                      </a:txBody>
                      <a:tcPr marL="0" marR="0" anchor="ctr"/>
                    </a:tc>
                    <a:tc>
                      <a:txBody>
                        <a:bodyPr/>
                        <a:lstStyle/>
                        <a:p>
                          <a:pPr algn="ctr"/>
                          <a:r>
                            <a:rPr kumimoji="1" lang="en-US" altLang="ja-JP" sz="2000" dirty="0"/>
                            <a:t>6</a:t>
                          </a:r>
                          <a:r>
                            <a:rPr kumimoji="1" lang="ja-JP" altLang="en-US" sz="2000" dirty="0"/>
                            <a:t>万台</a:t>
                          </a:r>
                        </a:p>
                      </a:txBody>
                      <a:tcPr marL="0" marR="0" anchor="ctr">
                        <a:lnR w="28575" cap="flat" cmpd="sng" algn="ctr">
                          <a:solidFill>
                            <a:schemeClr val="tx1"/>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panose="02040503050406030204" pitchFamily="18" charset="0"/>
                                      </a:rPr>
                                      <m:t>𝑛</m:t>
                                    </m:r>
                                  </m:num>
                                  <m:den>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log</m:t>
                                        </m:r>
                                      </m:fName>
                                      <m:e>
                                        <m:r>
                                          <a:rPr kumimoji="1" lang="en-US" altLang="ja-JP" sz="2000" b="0" i="1" smtClean="0">
                                            <a:latin typeface="Cambria Math" panose="02040503050406030204" pitchFamily="18" charset="0"/>
                                          </a:rPr>
                                          <m:t>𝑛</m:t>
                                        </m:r>
                                      </m:e>
                                    </m:func>
                                  </m:den>
                                </m:f>
                              </m:oMath>
                            </m:oMathPara>
                          </a14:m>
                          <a:endParaRPr kumimoji="1" lang="ja-JP" altLang="en-US" sz="2000" dirty="0"/>
                        </a:p>
                      </a:txBody>
                      <a:tcPr marL="0" marR="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43059155"/>
                      </a:ext>
                    </a:extLst>
                  </a:tr>
                </a:tbl>
              </a:graphicData>
            </a:graphic>
          </p:graphicFrame>
        </mc:Choice>
        <mc:Fallback xmlns="">
          <p:graphicFrame>
            <p:nvGraphicFramePr>
              <p:cNvPr id="3" name="表 3">
                <a:extLst>
                  <a:ext uri="{FF2B5EF4-FFF2-40B4-BE49-F238E27FC236}">
                    <a16:creationId xmlns:a16="http://schemas.microsoft.com/office/drawing/2014/main" id="{3455F537-9AB8-4E39-8C64-26348113AF7F}"/>
                  </a:ext>
                </a:extLst>
              </p:cNvPr>
              <p:cNvGraphicFramePr>
                <a:graphicFrameLocks noGrp="1"/>
              </p:cNvGraphicFramePr>
              <p:nvPr>
                <p:extLst>
                  <p:ext uri="{D42A27DB-BD31-4B8C-83A1-F6EECF244321}">
                    <p14:modId xmlns:p14="http://schemas.microsoft.com/office/powerpoint/2010/main" val="1138520090"/>
                  </p:ext>
                </p:extLst>
              </p:nvPr>
            </p:nvGraphicFramePr>
            <p:xfrm>
              <a:off x="152400" y="2919970"/>
              <a:ext cx="8839201" cy="2648077"/>
            </p:xfrm>
            <a:graphic>
              <a:graphicData uri="http://schemas.openxmlformats.org/drawingml/2006/table">
                <a:tbl>
                  <a:tblPr firstRow="1" bandRow="1">
                    <a:tableStyleId>{5C22544A-7EE6-4342-B048-85BDC9FD1C3A}</a:tableStyleId>
                  </a:tblPr>
                  <a:tblGrid>
                    <a:gridCol w="816794">
                      <a:extLst>
                        <a:ext uri="{9D8B030D-6E8A-4147-A177-3AD203B41FA5}">
                          <a16:colId xmlns:a16="http://schemas.microsoft.com/office/drawing/2014/main" val="323257032"/>
                        </a:ext>
                      </a:extLst>
                    </a:gridCol>
                    <a:gridCol w="1307356">
                      <a:extLst>
                        <a:ext uri="{9D8B030D-6E8A-4147-A177-3AD203B41FA5}">
                          <a16:colId xmlns:a16="http://schemas.microsoft.com/office/drawing/2014/main" val="2391556761"/>
                        </a:ext>
                      </a:extLst>
                    </a:gridCol>
                    <a:gridCol w="959293">
                      <a:extLst>
                        <a:ext uri="{9D8B030D-6E8A-4147-A177-3AD203B41FA5}">
                          <a16:colId xmlns:a16="http://schemas.microsoft.com/office/drawing/2014/main" val="247630553"/>
                        </a:ext>
                      </a:extLst>
                    </a:gridCol>
                    <a:gridCol w="959293">
                      <a:extLst>
                        <a:ext uri="{9D8B030D-6E8A-4147-A177-3AD203B41FA5}">
                          <a16:colId xmlns:a16="http://schemas.microsoft.com/office/drawing/2014/main" val="1716915228"/>
                        </a:ext>
                      </a:extLst>
                    </a:gridCol>
                    <a:gridCol w="959293">
                      <a:extLst>
                        <a:ext uri="{9D8B030D-6E8A-4147-A177-3AD203B41FA5}">
                          <a16:colId xmlns:a16="http://schemas.microsoft.com/office/drawing/2014/main" val="1449041985"/>
                        </a:ext>
                      </a:extLst>
                    </a:gridCol>
                    <a:gridCol w="959293">
                      <a:extLst>
                        <a:ext uri="{9D8B030D-6E8A-4147-A177-3AD203B41FA5}">
                          <a16:colId xmlns:a16="http://schemas.microsoft.com/office/drawing/2014/main" val="3629654629"/>
                        </a:ext>
                      </a:extLst>
                    </a:gridCol>
                    <a:gridCol w="959293">
                      <a:extLst>
                        <a:ext uri="{9D8B030D-6E8A-4147-A177-3AD203B41FA5}">
                          <a16:colId xmlns:a16="http://schemas.microsoft.com/office/drawing/2014/main" val="3464754469"/>
                        </a:ext>
                      </a:extLst>
                    </a:gridCol>
                    <a:gridCol w="959293">
                      <a:extLst>
                        <a:ext uri="{9D8B030D-6E8A-4147-A177-3AD203B41FA5}">
                          <a16:colId xmlns:a16="http://schemas.microsoft.com/office/drawing/2014/main" val="3629100636"/>
                        </a:ext>
                      </a:extLst>
                    </a:gridCol>
                    <a:gridCol w="959293">
                      <a:extLst>
                        <a:ext uri="{9D8B030D-6E8A-4147-A177-3AD203B41FA5}">
                          <a16:colId xmlns:a16="http://schemas.microsoft.com/office/drawing/2014/main" val="3956573460"/>
                        </a:ext>
                      </a:extLst>
                    </a:gridCol>
                  </a:tblGrid>
                  <a:tr h="396240">
                    <a:tc>
                      <a:txBody>
                        <a:bodyPr/>
                        <a:lstStyle/>
                        <a:p>
                          <a:pPr algn="ctr"/>
                          <a:endParaRPr kumimoji="1" lang="ja-JP" altLang="en-US" b="1" baseline="0" dirty="0">
                            <a:solidFill>
                              <a:srgbClr val="FFFFFF"/>
                            </a:solidFill>
                          </a:endParaRPr>
                        </a:p>
                      </a:txBody>
                      <a:tcPr anchor="ctr"/>
                    </a:tc>
                    <a:tc>
                      <a:txBody>
                        <a:bodyPr/>
                        <a:lstStyle/>
                        <a:p>
                          <a:pPr algn="ctr"/>
                          <a:r>
                            <a:rPr kumimoji="1" lang="ja-JP" altLang="en-US" sz="2000" dirty="0"/>
                            <a:t>データ数</a:t>
                          </a:r>
                        </a:p>
                      </a:txBody>
                      <a:tcPr marL="36000" marR="3600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dirty="0"/>
                            <a:t>10</a:t>
                          </a:r>
                          <a:endParaRPr kumimoji="1" lang="ja-JP" altLang="en-US" sz="2000" dirty="0"/>
                        </a:p>
                      </a:txBody>
                      <a:tcPr marL="0" marR="0" anchor="ctr">
                        <a:lnL w="28575" cap="flat" cmpd="sng" algn="ctr">
                          <a:solidFill>
                            <a:schemeClr val="tx1"/>
                          </a:solidFill>
                          <a:prstDash val="solid"/>
                          <a:round/>
                          <a:headEnd type="none" w="med" len="med"/>
                          <a:tailEnd type="none" w="med" len="med"/>
                        </a:lnL>
                      </a:tcPr>
                    </a:tc>
                    <a:tc>
                      <a:txBody>
                        <a:bodyPr/>
                        <a:lstStyle/>
                        <a:p>
                          <a:pPr algn="ctr"/>
                          <a:r>
                            <a:rPr kumimoji="1" lang="en-US" altLang="ja-JP" sz="2000" dirty="0"/>
                            <a:t>100</a:t>
                          </a:r>
                          <a:endParaRPr kumimoji="1" lang="ja-JP" altLang="en-US" sz="2000" dirty="0"/>
                        </a:p>
                      </a:txBody>
                      <a:tcPr marL="0" marR="0" anchor="ctr"/>
                    </a:tc>
                    <a:tc>
                      <a:txBody>
                        <a:bodyPr/>
                        <a:lstStyle/>
                        <a:p>
                          <a:pPr algn="ctr"/>
                          <a:r>
                            <a:rPr kumimoji="1" lang="en-US" altLang="ja-JP" sz="2000" dirty="0"/>
                            <a:t>1000</a:t>
                          </a:r>
                          <a:endParaRPr kumimoji="1" lang="ja-JP" altLang="en-US" sz="2000" dirty="0"/>
                        </a:p>
                      </a:txBody>
                      <a:tcPr marL="0" marR="0" anchor="ctr"/>
                    </a:tc>
                    <a:tc>
                      <a:txBody>
                        <a:bodyPr/>
                        <a:lstStyle/>
                        <a:p>
                          <a:pPr algn="ctr"/>
                          <a:r>
                            <a:rPr kumimoji="1" lang="en-US" altLang="ja-JP" sz="2000" dirty="0"/>
                            <a:t>1</a:t>
                          </a:r>
                          <a:r>
                            <a:rPr kumimoji="1" lang="ja-JP" altLang="en-US" sz="2000" dirty="0"/>
                            <a:t>万</a:t>
                          </a:r>
                        </a:p>
                      </a:txBody>
                      <a:tcPr marL="0" marR="0" anchor="ctr"/>
                    </a:tc>
                    <a:tc>
                      <a:txBody>
                        <a:bodyPr/>
                        <a:lstStyle/>
                        <a:p>
                          <a:pPr algn="ctr"/>
                          <a:r>
                            <a:rPr kumimoji="1" lang="en-US" altLang="ja-JP" sz="2000" dirty="0"/>
                            <a:t>10</a:t>
                          </a:r>
                          <a:r>
                            <a:rPr kumimoji="1" lang="ja-JP" altLang="en-US" sz="2000" dirty="0"/>
                            <a:t>万</a:t>
                          </a:r>
                        </a:p>
                      </a:txBody>
                      <a:tcPr marL="0" marR="0" anchor="ctr"/>
                    </a:tc>
                    <a:tc>
                      <a:txBody>
                        <a:bodyPr/>
                        <a:lstStyle/>
                        <a:p>
                          <a:pPr algn="ctr"/>
                          <a:r>
                            <a:rPr kumimoji="1" lang="en-US" altLang="ja-JP" sz="2000" dirty="0"/>
                            <a:t>100</a:t>
                          </a:r>
                          <a:r>
                            <a:rPr kumimoji="1" lang="ja-JP" altLang="en-US" sz="2000" dirty="0"/>
                            <a:t>万</a:t>
                          </a:r>
                        </a:p>
                      </a:txBody>
                      <a:tcPr marL="0" marR="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89018566"/>
                      </a:ext>
                    </a:extLst>
                  </a:tr>
                  <a:tr h="396240">
                    <a:tc>
                      <a:txBody>
                        <a:bodyPr/>
                        <a:lstStyle/>
                        <a:p>
                          <a:pPr algn="ctr"/>
                          <a:r>
                            <a:rPr kumimoji="1" lang="en-US" altLang="ja-JP" b="1" baseline="0" dirty="0">
                              <a:solidFill>
                                <a:srgbClr val="FFFFFF"/>
                              </a:solidFill>
                            </a:rPr>
                            <a:t>1</a:t>
                          </a:r>
                          <a:r>
                            <a:rPr kumimoji="1" lang="ja-JP" altLang="en-US" b="1" baseline="0" dirty="0">
                              <a:solidFill>
                                <a:srgbClr val="FFFFFF"/>
                              </a:solidFill>
                            </a:rPr>
                            <a:t>台</a:t>
                          </a:r>
                          <a:endParaRPr kumimoji="1" lang="en-US" altLang="ja-JP" b="1" baseline="0" dirty="0">
                            <a:solidFill>
                              <a:srgbClr val="FFFFFF"/>
                            </a:solidFill>
                          </a:endParaRPr>
                        </a:p>
                      </a:txBody>
                      <a:tcPr anchor="ctr">
                        <a:lnB w="28575" cap="flat" cmpd="sng" algn="ctr">
                          <a:solidFill>
                            <a:schemeClr val="tx1"/>
                          </a:solidFill>
                          <a:prstDash val="solid"/>
                          <a:round/>
                          <a:headEnd type="none" w="med" len="med"/>
                          <a:tailEnd type="none" w="med" len="med"/>
                        </a:lnB>
                        <a:solidFill>
                          <a:srgbClr val="CC00CC"/>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10</a:t>
                          </a:r>
                          <a:r>
                            <a:rPr kumimoji="1" lang="ja-JP" altLang="en-US" sz="2000" dirty="0"/>
                            <a:t>秒</a:t>
                          </a:r>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a:t>
                          </a:r>
                          <a:r>
                            <a:rPr kumimoji="1" lang="ja-JP" altLang="en-US" sz="2000" dirty="0"/>
                            <a:t>分</a:t>
                          </a:r>
                          <a:r>
                            <a:rPr kumimoji="1" lang="en-US" altLang="ja-JP" sz="2000" dirty="0"/>
                            <a:t>40</a:t>
                          </a:r>
                          <a:r>
                            <a:rPr kumimoji="1" lang="ja-JP" altLang="en-US" sz="2000" dirty="0"/>
                            <a:t>秒</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20</a:t>
                          </a:r>
                          <a:r>
                            <a:rPr kumimoji="1" lang="ja-JP" altLang="en-US" sz="2000" dirty="0"/>
                            <a:t>分</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3</a:t>
                          </a:r>
                          <a:r>
                            <a:rPr kumimoji="1" lang="ja-JP" altLang="en-US" sz="2000" dirty="0"/>
                            <a:t>時間</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a:t>
                          </a:r>
                          <a:r>
                            <a:rPr kumimoji="1" lang="ja-JP" altLang="en-US" sz="2000" dirty="0"/>
                            <a:t>日</a:t>
                          </a:r>
                        </a:p>
                      </a:txBody>
                      <a:tcPr marL="0" marR="0" anchor="ct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dirty="0"/>
                            <a:t>10</a:t>
                          </a:r>
                          <a:r>
                            <a:rPr kumimoji="1" lang="ja-JP" altLang="en-US" sz="2000" dirty="0"/>
                            <a:t>日</a:t>
                          </a:r>
                        </a:p>
                      </a:txBody>
                      <a:tcPr marL="0" marR="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FFCCFF"/>
                        </a:solidFill>
                      </a:tcPr>
                    </a:tc>
                    <a:tc>
                      <a:txBody>
                        <a:bodyPr/>
                        <a:lstStyle/>
                        <a:p>
                          <a:pPr algn="ct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589496918"/>
                      </a:ext>
                    </a:extLst>
                  </a:tr>
                  <a:tr h="396240">
                    <a:tc rowSpan="2">
                      <a:txBody>
                        <a:bodyPr/>
                        <a:lstStyle/>
                        <a:p>
                          <a:pPr algn="ctr"/>
                          <a:r>
                            <a:rPr kumimoji="1" lang="ja-JP" altLang="en-US" b="1" baseline="0" dirty="0">
                              <a:solidFill>
                                <a:srgbClr val="FFFFFF"/>
                              </a:solidFill>
                            </a:rPr>
                            <a:t>最速化</a:t>
                          </a:r>
                        </a:p>
                      </a:txBody>
                      <a:tcPr marL="0" marR="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8000"/>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2</a:t>
                          </a:r>
                          <a:r>
                            <a:rPr kumimoji="1" lang="ja-JP" altLang="en-US" sz="2000" dirty="0"/>
                            <a:t>秒</a:t>
                          </a:r>
                        </a:p>
                      </a:txBody>
                      <a:tcPr marL="0" marR="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rgbClr val="CCFFCC"/>
                        </a:solidFill>
                      </a:tcPr>
                    </a:tc>
                    <a:tc>
                      <a:txBody>
                        <a:bodyPr/>
                        <a:lstStyle/>
                        <a:p>
                          <a:pPr algn="ctr"/>
                          <a:r>
                            <a:rPr kumimoji="1" lang="en-US" altLang="ja-JP" sz="2000" dirty="0"/>
                            <a:t>1</a:t>
                          </a:r>
                          <a:endParaRPr kumimoji="1" lang="ja-JP" altLang="en-US" sz="2000" dirty="0"/>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rgbClr val="CCFFCC"/>
                        </a:solidFill>
                      </a:tcPr>
                    </a:tc>
                    <a:extLst>
                      <a:ext uri="{0D108BD9-81ED-4DB2-BD59-A6C34878D82A}">
                        <a16:rowId xmlns:a16="http://schemas.microsoft.com/office/drawing/2014/main" val="2360177815"/>
                      </a:ext>
                    </a:extLst>
                  </a:tr>
                  <a:tr h="396240">
                    <a:tc vMerge="1">
                      <a:txBody>
                        <a:bodyPr/>
                        <a:lstStyle/>
                        <a:p>
                          <a:endParaRPr kumimoji="1" lang="ja-JP" altLang="en-US" dirty="0"/>
                        </a:p>
                      </a:txBody>
                      <a:tcPr>
                        <a:solidFill>
                          <a:srgbClr val="99FF99"/>
                        </a:solidFill>
                      </a:tcPr>
                    </a:tc>
                    <a:tc>
                      <a:txBody>
                        <a:bodyPr/>
                        <a:lstStyle/>
                        <a:p>
                          <a:pPr algn="ctr"/>
                          <a:r>
                            <a:rPr kumimoji="1" lang="ja-JP" altLang="en-US" sz="2000" dirty="0"/>
                            <a:t>計算機</a:t>
                          </a:r>
                        </a:p>
                      </a:txBody>
                      <a:tcPr marL="36000" marR="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台</a:t>
                          </a:r>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万台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万台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億台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100</a:t>
                          </a:r>
                          <a:r>
                            <a:rPr kumimoji="1" lang="ja-JP" altLang="en-US" sz="2000" dirty="0"/>
                            <a:t>億台</a:t>
                          </a:r>
                        </a:p>
                      </a:txBody>
                      <a:tcPr marL="0" marR="0" anchor="ct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dirty="0"/>
                            <a:t>1</a:t>
                          </a:r>
                          <a:r>
                            <a:rPr kumimoji="1" lang="ja-JP" altLang="en-US" sz="2000" dirty="0"/>
                            <a:t>兆台</a:t>
                          </a:r>
                        </a:p>
                      </a:txBody>
                      <a:tcPr marL="0" marR="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99FF99"/>
                        </a:solidFill>
                      </a:tcPr>
                    </a:tc>
                    <a:tc>
                      <a:txBody>
                        <a:bodyPr/>
                        <a:lstStyle/>
                        <a:p>
                          <a:pPr algn="ctr"/>
                          <a:r>
                            <a:rPr kumimoji="1" lang="en-US" altLang="ja-JP" sz="2000" i="1" dirty="0"/>
                            <a:t>n</a:t>
                          </a:r>
                          <a:r>
                            <a:rPr kumimoji="1" lang="en-US" altLang="ja-JP" sz="2000" baseline="30000" dirty="0"/>
                            <a:t>2</a:t>
                          </a:r>
                          <a:endParaRPr kumimoji="1" lang="ja-JP" altLang="en-US" sz="2000" baseline="30000" dirty="0"/>
                        </a:p>
                      </a:txBody>
                      <a:tcPr marL="0" marR="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99FF99"/>
                        </a:solidFill>
                      </a:tcPr>
                    </a:tc>
                    <a:extLst>
                      <a:ext uri="{0D108BD9-81ED-4DB2-BD59-A6C34878D82A}">
                        <a16:rowId xmlns:a16="http://schemas.microsoft.com/office/drawing/2014/main" val="823160443"/>
                      </a:ext>
                    </a:extLst>
                  </a:tr>
                  <a:tr h="396240">
                    <a:tc rowSpan="2">
                      <a:txBody>
                        <a:bodyPr/>
                        <a:lstStyle/>
                        <a:p>
                          <a:pPr algn="ctr"/>
                          <a:r>
                            <a:rPr kumimoji="1" lang="ja-JP" altLang="en-US" b="1" baseline="0" dirty="0">
                              <a:solidFill>
                                <a:srgbClr val="FFFFFF"/>
                              </a:solidFill>
                            </a:rPr>
                            <a:t>最適化</a:t>
                          </a:r>
                        </a:p>
                      </a:txBody>
                      <a:tcPr marL="0" marR="0" anchor="ctr">
                        <a:lnT w="28575" cap="flat" cmpd="sng" algn="ctr">
                          <a:solidFill>
                            <a:schemeClr val="tx1"/>
                          </a:solidFill>
                          <a:prstDash val="solid"/>
                          <a:round/>
                          <a:headEnd type="none" w="med" len="med"/>
                          <a:tailEnd type="none" w="med" len="med"/>
                        </a:lnT>
                        <a:solidFill>
                          <a:srgbClr val="3333FF"/>
                        </a:solidFill>
                      </a:tcPr>
                    </a:tc>
                    <a:tc>
                      <a:txBody>
                        <a:bodyPr/>
                        <a:lstStyle/>
                        <a:p>
                          <a:pPr algn="ctr"/>
                          <a:r>
                            <a:rPr kumimoji="1" lang="ja-JP" altLang="en-US" sz="2000" dirty="0"/>
                            <a:t>時間</a:t>
                          </a:r>
                        </a:p>
                      </a:txBody>
                      <a:tcPr marL="36000" marR="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4</a:t>
                          </a:r>
                          <a:r>
                            <a:rPr kumimoji="1" lang="ja-JP" altLang="en-US" sz="2000" dirty="0"/>
                            <a:t>秒</a:t>
                          </a:r>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en-US" altLang="ja-JP" sz="2000" dirty="0"/>
                            <a:t>7</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10</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14</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17</a:t>
                          </a:r>
                          <a:r>
                            <a:rPr kumimoji="1" lang="ja-JP" altLang="en-US" sz="2000" dirty="0"/>
                            <a:t>秒</a:t>
                          </a:r>
                        </a:p>
                      </a:txBody>
                      <a:tcPr marL="0" marR="0" anchor="ct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20</a:t>
                          </a:r>
                          <a:r>
                            <a:rPr kumimoji="1" lang="ja-JP" altLang="en-US" sz="2000" dirty="0"/>
                            <a:t>秒</a:t>
                          </a:r>
                        </a:p>
                      </a:txBody>
                      <a:tcPr marL="0" marR="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2000" dirty="0"/>
                            <a:t>log </a:t>
                          </a:r>
                          <a:r>
                            <a:rPr kumimoji="1" lang="en-US" altLang="ja-JP" sz="2000" i="1" dirty="0"/>
                            <a:t>n</a:t>
                          </a:r>
                          <a:endParaRPr kumimoji="1" lang="ja-JP" altLang="en-US" sz="2000" i="1" dirty="0"/>
                        </a:p>
                      </a:txBody>
                      <a:tcPr marL="0" marR="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65588760"/>
                      </a:ext>
                    </a:extLst>
                  </a:tr>
                  <a:tr h="666877">
                    <a:tc vMerge="1">
                      <a:txBody>
                        <a:bodyPr/>
                        <a:lstStyle/>
                        <a:p>
                          <a:endParaRPr kumimoji="1" lang="ja-JP" altLang="en-US" dirty="0"/>
                        </a:p>
                      </a:txBody>
                      <a:tcPr>
                        <a:solidFill>
                          <a:schemeClr val="accent1"/>
                        </a:solidFill>
                      </a:tcPr>
                    </a:tc>
                    <a:tc>
                      <a:txBody>
                        <a:bodyPr/>
                        <a:lstStyle/>
                        <a:p>
                          <a:pPr algn="ctr"/>
                          <a:r>
                            <a:rPr kumimoji="1" lang="ja-JP" altLang="en-US" sz="2000" dirty="0"/>
                            <a:t>計算機</a:t>
                          </a:r>
                        </a:p>
                      </a:txBody>
                      <a:tcPr marL="36000" marR="36000" anchor="ctr">
                        <a:lnR w="28575" cap="flat" cmpd="sng" algn="ctr">
                          <a:solidFill>
                            <a:schemeClr val="tx1"/>
                          </a:solidFill>
                          <a:prstDash val="solid"/>
                          <a:round/>
                          <a:headEnd type="none" w="med" len="med"/>
                          <a:tailEnd type="none" w="med" len="med"/>
                        </a:lnR>
                      </a:tcPr>
                    </a:tc>
                    <a:tc>
                      <a:txBody>
                        <a:bodyPr/>
                        <a:lstStyle/>
                        <a:p>
                          <a:pPr algn="ctr"/>
                          <a:r>
                            <a:rPr kumimoji="1" lang="en-US" altLang="ja-JP" sz="2000" dirty="0"/>
                            <a:t>4</a:t>
                          </a:r>
                          <a:r>
                            <a:rPr kumimoji="1" lang="ja-JP" altLang="en-US" sz="2000" dirty="0"/>
                            <a:t>台</a:t>
                          </a:r>
                        </a:p>
                      </a:txBody>
                      <a:tcPr marL="0" marR="0" anchor="ctr">
                        <a:lnL w="28575" cap="flat" cmpd="sng" algn="ctr">
                          <a:solidFill>
                            <a:schemeClr val="tx1"/>
                          </a:solidFill>
                          <a:prstDash val="solid"/>
                          <a:round/>
                          <a:headEnd type="none" w="med" len="med"/>
                          <a:tailEnd type="none" w="med" len="med"/>
                        </a:lnL>
                      </a:tcPr>
                    </a:tc>
                    <a:tc>
                      <a:txBody>
                        <a:bodyPr/>
                        <a:lstStyle/>
                        <a:p>
                          <a:pPr algn="ctr"/>
                          <a:r>
                            <a:rPr kumimoji="1" lang="en-US" altLang="ja-JP" sz="2000" dirty="0"/>
                            <a:t>16</a:t>
                          </a:r>
                          <a:r>
                            <a:rPr kumimoji="1" lang="ja-JP" altLang="en-US" sz="2000" dirty="0"/>
                            <a:t>台</a:t>
                          </a:r>
                        </a:p>
                      </a:txBody>
                      <a:tcPr marL="0" marR="0" anchor="ctr"/>
                    </a:tc>
                    <a:tc>
                      <a:txBody>
                        <a:bodyPr/>
                        <a:lstStyle/>
                        <a:p>
                          <a:pPr algn="ctr"/>
                          <a:r>
                            <a:rPr kumimoji="1" lang="en-US" altLang="ja-JP" sz="2000" dirty="0"/>
                            <a:t>128</a:t>
                          </a:r>
                          <a:r>
                            <a:rPr kumimoji="1" lang="ja-JP" altLang="en-US" sz="2000" dirty="0"/>
                            <a:t>台</a:t>
                          </a:r>
                        </a:p>
                      </a:txBody>
                      <a:tcPr marL="0" marR="0" anchor="ctr"/>
                    </a:tc>
                    <a:tc>
                      <a:txBody>
                        <a:bodyPr/>
                        <a:lstStyle/>
                        <a:p>
                          <a:pPr algn="ctr"/>
                          <a:r>
                            <a:rPr kumimoji="1" lang="en-US" altLang="ja-JP" sz="2000" dirty="0"/>
                            <a:t>1024</a:t>
                          </a:r>
                          <a:r>
                            <a:rPr kumimoji="1" lang="ja-JP" altLang="en-US" sz="2000" dirty="0"/>
                            <a:t>台</a:t>
                          </a:r>
                        </a:p>
                      </a:txBody>
                      <a:tcPr marL="0" marR="0" anchor="ctr"/>
                    </a:tc>
                    <a:tc>
                      <a:txBody>
                        <a:bodyPr/>
                        <a:lstStyle/>
                        <a:p>
                          <a:pPr algn="ctr"/>
                          <a:r>
                            <a:rPr kumimoji="1" lang="en-US" altLang="ja-JP" sz="2000" dirty="0"/>
                            <a:t>8000</a:t>
                          </a:r>
                          <a:r>
                            <a:rPr kumimoji="1" lang="ja-JP" altLang="en-US" sz="2000" dirty="0"/>
                            <a:t>台</a:t>
                          </a:r>
                        </a:p>
                      </a:txBody>
                      <a:tcPr marL="0" marR="0" anchor="ctr"/>
                    </a:tc>
                    <a:tc>
                      <a:txBody>
                        <a:bodyPr/>
                        <a:lstStyle/>
                        <a:p>
                          <a:pPr algn="ctr"/>
                          <a:r>
                            <a:rPr kumimoji="1" lang="en-US" altLang="ja-JP" sz="2000" dirty="0"/>
                            <a:t>6</a:t>
                          </a:r>
                          <a:r>
                            <a:rPr kumimoji="1" lang="ja-JP" altLang="en-US" sz="2000" dirty="0"/>
                            <a:t>万台</a:t>
                          </a:r>
                        </a:p>
                      </a:txBody>
                      <a:tcPr marL="0" marR="0" anchor="ctr">
                        <a:lnR w="28575" cap="flat" cmpd="sng" algn="ctr">
                          <a:solidFill>
                            <a:schemeClr val="tx1"/>
                          </a:solidFill>
                          <a:prstDash val="solid"/>
                          <a:round/>
                          <a:headEnd type="none" w="med" len="med"/>
                          <a:tailEnd type="none" w="med" len="med"/>
                        </a:lnR>
                      </a:tcPr>
                    </a:tc>
                    <a:tc>
                      <a:txBody>
                        <a:bodyPr/>
                        <a:lstStyle/>
                        <a:p>
                          <a:endParaRPr lang="ja-JP"/>
                        </a:p>
                      </a:txBody>
                      <a:tcPr marL="0" marR="0" anchor="ctr">
                        <a:lnL w="28575" cap="flat" cmpd="sng" algn="ctr">
                          <a:solidFill>
                            <a:schemeClr val="tx1"/>
                          </a:solidFill>
                          <a:prstDash val="solid"/>
                          <a:round/>
                          <a:headEnd type="none" w="med" len="med"/>
                          <a:tailEnd type="none" w="med" len="med"/>
                        </a:lnL>
                        <a:blipFill>
                          <a:blip r:embed="rId3"/>
                          <a:stretch>
                            <a:fillRect l="-825478" t="-304545" r="-2548" b="-2727"/>
                          </a:stretch>
                        </a:blipFill>
                      </a:tcPr>
                    </a:tc>
                    <a:extLst>
                      <a:ext uri="{0D108BD9-81ED-4DB2-BD59-A6C34878D82A}">
                        <a16:rowId xmlns:a16="http://schemas.microsoft.com/office/drawing/2014/main" val="3643059155"/>
                      </a:ext>
                    </a:extLst>
                  </a:tr>
                </a:tbl>
              </a:graphicData>
            </a:graphic>
          </p:graphicFrame>
        </mc:Fallback>
      </mc:AlternateContent>
      <p:sp>
        <p:nvSpPr>
          <p:cNvPr id="4" name="テキスト ボックス 3">
            <a:extLst>
              <a:ext uri="{FF2B5EF4-FFF2-40B4-BE49-F238E27FC236}">
                <a16:creationId xmlns:a16="http://schemas.microsoft.com/office/drawing/2014/main" id="{592977CD-A085-43D2-8FDB-EE147706051D}"/>
              </a:ext>
            </a:extLst>
          </p:cNvPr>
          <p:cNvSpPr txBox="1"/>
          <p:nvPr/>
        </p:nvSpPr>
        <p:spPr>
          <a:xfrm>
            <a:off x="152400" y="2066737"/>
            <a:ext cx="5966698" cy="523220"/>
          </a:xfrm>
          <a:prstGeom prst="rect">
            <a:avLst/>
          </a:prstGeom>
          <a:noFill/>
        </p:spPr>
        <p:txBody>
          <a:bodyPr wrap="none" rtlCol="0">
            <a:spAutoFit/>
          </a:bodyPr>
          <a:lstStyle/>
          <a:p>
            <a:pPr algn="l"/>
            <a:r>
              <a:rPr kumimoji="1" lang="en-US" altLang="ja-JP" sz="2800" i="0" dirty="0"/>
              <a:t>1</a:t>
            </a:r>
            <a:r>
              <a:rPr kumimoji="1" lang="ja-JP" altLang="en-US" sz="2800" i="0" dirty="0"/>
              <a:t>つのデータ</a:t>
            </a:r>
            <a:r>
              <a:rPr kumimoji="1" lang="ja-JP" altLang="en-US" sz="2800" i="0"/>
              <a:t>を見るのに</a:t>
            </a:r>
            <a:r>
              <a:rPr kumimoji="1" lang="en-US" altLang="ja-JP" sz="2800" i="0" dirty="0"/>
              <a:t>1</a:t>
            </a:r>
            <a:r>
              <a:rPr kumimoji="1" lang="ja-JP" altLang="en-US" sz="2800" i="0" dirty="0"/>
              <a:t>秒かかる場合</a:t>
            </a:r>
          </a:p>
        </p:txBody>
      </p:sp>
      <p:sp>
        <p:nvSpPr>
          <p:cNvPr id="5" name="テキスト ボックス 4">
            <a:extLst>
              <a:ext uri="{FF2B5EF4-FFF2-40B4-BE49-F238E27FC236}">
                <a16:creationId xmlns:a16="http://schemas.microsoft.com/office/drawing/2014/main" id="{BCF895A3-25CA-4485-B0E5-1B5DC2D13C22}"/>
              </a:ext>
            </a:extLst>
          </p:cNvPr>
          <p:cNvSpPr txBox="1"/>
          <p:nvPr/>
        </p:nvSpPr>
        <p:spPr>
          <a:xfrm>
            <a:off x="1676400" y="6018257"/>
            <a:ext cx="5498621" cy="523220"/>
          </a:xfrm>
          <a:prstGeom prst="rect">
            <a:avLst/>
          </a:prstGeom>
          <a:noFill/>
        </p:spPr>
        <p:txBody>
          <a:bodyPr wrap="none" rtlCol="0">
            <a:spAutoFit/>
          </a:bodyPr>
          <a:lstStyle/>
          <a:p>
            <a:pPr algn="l"/>
            <a:r>
              <a:rPr lang="ja-JP" altLang="en-US" sz="2800" i="0" dirty="0"/>
              <a:t>最速化と最適化，どちらを目指す？</a:t>
            </a:r>
            <a:endParaRPr kumimoji="1" lang="ja-JP" altLang="en-US" sz="2800" i="0" dirty="0"/>
          </a:p>
        </p:txBody>
      </p:sp>
    </p:spTree>
    <p:extLst>
      <p:ext uri="{BB962C8B-B14F-4D97-AF65-F5344CB8AC3E}">
        <p14:creationId xmlns:p14="http://schemas.microsoft.com/office/powerpoint/2010/main" val="39615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D05CD54F-FE30-46AA-A9AA-12CFCD306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7" name="四角形: 角を丸くする 6">
            <a:extLst>
              <a:ext uri="{FF2B5EF4-FFF2-40B4-BE49-F238E27FC236}">
                <a16:creationId xmlns:a16="http://schemas.microsoft.com/office/drawing/2014/main" id="{B6B3192C-7F6F-4E57-9E4F-9867A57DC4D2}"/>
              </a:ext>
            </a:extLst>
          </p:cNvPr>
          <p:cNvSpPr/>
          <p:nvPr/>
        </p:nvSpPr>
        <p:spPr bwMode="auto">
          <a:xfrm>
            <a:off x="228600" y="1600200"/>
            <a:ext cx="2808312" cy="28956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195829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Rot="1" noChangeArrowheads="1"/>
          </p:cNvSpPr>
          <p:nvPr>
            <p:ph type="title"/>
          </p:nvPr>
        </p:nvSpPr>
        <p:spPr>
          <a:xfrm>
            <a:off x="457200" y="274638"/>
            <a:ext cx="8229600" cy="1249362"/>
          </a:xfrm>
        </p:spPr>
        <p:txBody>
          <a:bodyPr/>
          <a:lstStyle/>
          <a:p>
            <a:pPr eaLnBrk="1" hangingPunct="1">
              <a:defRPr/>
            </a:pPr>
            <a:r>
              <a:rPr lang="ja-JP" altLang="en-US" dirty="0">
                <a:latin typeface="Times New Roman" panose="02020603050405020304" pitchFamily="18" charset="0"/>
              </a:rPr>
              <a:t>宿題：「京」と「富岳」の調査</a:t>
            </a:r>
          </a:p>
        </p:txBody>
      </p:sp>
      <p:sp>
        <p:nvSpPr>
          <p:cNvPr id="329733" name="Rectangle 5"/>
          <p:cNvSpPr>
            <a:spLocks noGrp="1" noChangeArrowheads="1"/>
          </p:cNvSpPr>
          <p:nvPr>
            <p:ph idx="1"/>
          </p:nvPr>
        </p:nvSpPr>
        <p:spPr>
          <a:xfrm>
            <a:off x="457200" y="1447800"/>
            <a:ext cx="8685213" cy="4525963"/>
          </a:xfrm>
        </p:spPr>
        <p:txBody>
          <a:bodyPr/>
          <a:lstStyle/>
          <a:p>
            <a:pPr eaLnBrk="1" hangingPunct="1">
              <a:defRPr/>
            </a:pPr>
            <a:r>
              <a:rPr lang="ja-JP" altLang="en-US" dirty="0">
                <a:latin typeface="Times New Roman" panose="02020603050405020304" pitchFamily="18" charset="0"/>
              </a:rPr>
              <a:t>スーパーコンピュータ「京」および　　　　　　　　　その後継機「富岳」について調査</a:t>
            </a:r>
            <a:endParaRPr lang="en-US" altLang="ja-JP" sz="2800" dirty="0">
              <a:latin typeface="Times New Roman" panose="02020603050405020304" pitchFamily="18" charset="0"/>
            </a:endParaRPr>
          </a:p>
          <a:p>
            <a:pPr lvl="1" eaLnBrk="1" hangingPunct="1">
              <a:defRPr/>
            </a:pPr>
            <a:r>
              <a:rPr lang="ja-JP" altLang="en-US" dirty="0">
                <a:latin typeface="Times New Roman" panose="02020603050405020304" pitchFamily="18" charset="0"/>
              </a:rPr>
              <a:t>いつ作られた？</a:t>
            </a:r>
            <a:endParaRPr lang="en-US" altLang="ja-JP">
              <a:latin typeface="Times New Roman" panose="02020603050405020304" pitchFamily="18" charset="0"/>
            </a:endParaRPr>
          </a:p>
          <a:p>
            <a:pPr lvl="1" eaLnBrk="1" hangingPunct="1">
              <a:defRPr/>
            </a:pPr>
            <a:r>
              <a:rPr lang="ja-JP" altLang="en-US">
                <a:latin typeface="Times New Roman" panose="02020603050405020304" pitchFamily="18" charset="0"/>
              </a:rPr>
              <a:t>計算</a:t>
            </a:r>
            <a:r>
              <a:rPr lang="ja-JP" altLang="en-US" dirty="0">
                <a:latin typeface="Times New Roman" panose="02020603050405020304" pitchFamily="18" charset="0"/>
              </a:rPr>
              <a:t>速度は？</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プロセッサは何台？</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いつ世界一になった？</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現在世界何位？</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どこが開発した？</a:t>
            </a:r>
            <a:endParaRPr lang="en-US" altLang="ja-JP" dirty="0">
              <a:latin typeface="Times New Roman" panose="02020603050405020304" pitchFamily="18" charset="0"/>
            </a:endParaRPr>
          </a:p>
          <a:p>
            <a:pPr lvl="1" eaLnBrk="1" hangingPunct="1">
              <a:defRPr/>
            </a:pPr>
            <a:r>
              <a:rPr lang="ja-JP" altLang="en-US" dirty="0">
                <a:latin typeface="Times New Roman" panose="02020603050405020304" pitchFamily="18" charset="0"/>
              </a:rPr>
              <a:t>どこにある？</a:t>
            </a:r>
            <a:endParaRPr lang="en-US" altLang="ja-JP" dirty="0">
              <a:latin typeface="Times New Roman" panose="02020603050405020304" pitchFamily="18" charset="0"/>
            </a:endParaRPr>
          </a:p>
          <a:p>
            <a:pPr lvl="1" eaLnBrk="1" hangingPunct="1">
              <a:defRPr/>
            </a:pPr>
            <a:r>
              <a:rPr lang="en-US" altLang="ja-JP" dirty="0">
                <a:latin typeface="Times New Roman" panose="02020603050405020304" pitchFamily="18" charset="0"/>
              </a:rPr>
              <a:t>etc.</a:t>
            </a:r>
            <a:endParaRPr lang="ja-JP" altLang="en-US" dirty="0">
              <a:latin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10;&#10;自動的に生成された説明">
            <a:extLst>
              <a:ext uri="{FF2B5EF4-FFF2-40B4-BE49-F238E27FC236}">
                <a16:creationId xmlns:a16="http://schemas.microsoft.com/office/drawing/2014/main" id="{2BADE81B-25C5-46AC-A233-CC06467F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6" name="四角形: 角を丸くする 5">
            <a:extLst>
              <a:ext uri="{FF2B5EF4-FFF2-40B4-BE49-F238E27FC236}">
                <a16:creationId xmlns:a16="http://schemas.microsoft.com/office/drawing/2014/main" id="{09B357B1-3772-40D7-A0FA-392F877C261D}"/>
              </a:ext>
            </a:extLst>
          </p:cNvPr>
          <p:cNvSpPr/>
          <p:nvPr/>
        </p:nvSpPr>
        <p:spPr bwMode="auto">
          <a:xfrm>
            <a:off x="4191000" y="5105400"/>
            <a:ext cx="2514600" cy="83820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3200" b="0" i="1"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ＭＳ Ｐゴシック" pitchFamily="50" charset="-128"/>
              <a:cs typeface="+mn-cs"/>
            </a:endParaRPr>
          </a:p>
        </p:txBody>
      </p:sp>
    </p:spTree>
    <p:extLst>
      <p:ext uri="{BB962C8B-B14F-4D97-AF65-F5344CB8AC3E}">
        <p14:creationId xmlns:p14="http://schemas.microsoft.com/office/powerpoint/2010/main" val="9628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 Teams&#10;&#10;自動的に生成された説明">
            <a:extLst>
              <a:ext uri="{FF2B5EF4-FFF2-40B4-BE49-F238E27FC236}">
                <a16:creationId xmlns:a16="http://schemas.microsoft.com/office/drawing/2014/main" id="{78B4F359-1399-4E13-BC5D-AD66E153A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Tree>
    <p:extLst>
      <p:ext uri="{BB962C8B-B14F-4D97-AF65-F5344CB8AC3E}">
        <p14:creationId xmlns:p14="http://schemas.microsoft.com/office/powerpoint/2010/main" val="397216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137E51A4-C573-4BDF-80E4-B8BA132543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
        <p:nvSpPr>
          <p:cNvPr id="6" name="テキスト ボックス 5">
            <a:extLst>
              <a:ext uri="{FF2B5EF4-FFF2-40B4-BE49-F238E27FC236}">
                <a16:creationId xmlns:a16="http://schemas.microsoft.com/office/drawing/2014/main" id="{125F84AC-BBE0-4486-8A07-5C205E0408E2}"/>
              </a:ext>
            </a:extLst>
          </p:cNvPr>
          <p:cNvSpPr txBox="1"/>
          <p:nvPr/>
        </p:nvSpPr>
        <p:spPr>
          <a:xfrm>
            <a:off x="685800" y="1115052"/>
            <a:ext cx="8268930" cy="707886"/>
          </a:xfrm>
          <a:prstGeom prst="rect">
            <a:avLst/>
          </a:prstGeom>
          <a:solidFill>
            <a:srgbClr val="003300"/>
          </a:solidFill>
          <a:ln>
            <a:solidFill>
              <a:schemeClr val="tx1"/>
            </a:solidFill>
          </a:ln>
        </p:spPr>
        <p:txBody>
          <a:bodyPr wrap="none" rtlCol="0">
            <a:spAutoFit/>
          </a:bodyPr>
          <a:lstStyle/>
          <a:p>
            <a:r>
              <a:rPr lang="en-US" altLang="ja-JP" sz="4000" dirty="0">
                <a:latin typeface="Times New Roman" panose="02020603050405020304" pitchFamily="18" charset="0"/>
              </a:rPr>
              <a:t>https://www.info.kindai.ac.jp/~takasi-i/</a:t>
            </a:r>
            <a:endParaRPr kumimoji="1" lang="ja-JP" altLang="en-US" sz="4000" dirty="0">
              <a:latin typeface="Times New Roman" panose="02020603050405020304" pitchFamily="18" charset="0"/>
            </a:endParaRPr>
          </a:p>
        </p:txBody>
      </p:sp>
      <p:sp>
        <p:nvSpPr>
          <p:cNvPr id="7" name="四角形: 角を丸くする 6">
            <a:extLst>
              <a:ext uri="{FF2B5EF4-FFF2-40B4-BE49-F238E27FC236}">
                <a16:creationId xmlns:a16="http://schemas.microsoft.com/office/drawing/2014/main" id="{14C2A5AA-3A0D-4E05-BCCC-61EF604FBB12}"/>
              </a:ext>
            </a:extLst>
          </p:cNvPr>
          <p:cNvSpPr/>
          <p:nvPr/>
        </p:nvSpPr>
        <p:spPr bwMode="auto">
          <a:xfrm>
            <a:off x="251521" y="5029200"/>
            <a:ext cx="5463479" cy="1828800"/>
          </a:xfrm>
          <a:prstGeom prst="roundRect">
            <a:avLst/>
          </a:prstGeom>
          <a:noFill/>
          <a:ln w="38100" cap="flat" cmpd="sng" algn="ctr">
            <a:solidFill>
              <a:srgbClr val="FFCC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1" u="none" strike="noStrike" cap="none" normalizeH="0" baseline="0">
              <a:ln>
                <a:noFill/>
              </a:ln>
              <a:solidFill>
                <a:schemeClr val="tx1"/>
              </a:solidFill>
              <a:effectLst>
                <a:outerShdw blurRad="38100" dist="38100" dir="2700000" algn="tl">
                  <a:srgbClr val="000000">
                    <a:alpha val="43137"/>
                  </a:srgbClr>
                </a:outerShdw>
              </a:effectLst>
              <a:latin typeface="Times New Roman" panose="02020603050405020304" pitchFamily="18" charset="0"/>
              <a:ea typeface="ＭＳ Ｐゴシック" panose="020B0600070205080204" pitchFamily="50" charset="-128"/>
            </a:endParaRPr>
          </a:p>
        </p:txBody>
      </p:sp>
    </p:spTree>
    <p:extLst>
      <p:ext uri="{BB962C8B-B14F-4D97-AF65-F5344CB8AC3E}">
        <p14:creationId xmlns:p14="http://schemas.microsoft.com/office/powerpoint/2010/main" val="26522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グラフィカル ユーザー インターフェイス, テキスト, アプリケーション, メール&#10;&#10;自動的に生成された説明">
            <a:extLst>
              <a:ext uri="{FF2B5EF4-FFF2-40B4-BE49-F238E27FC236}">
                <a16:creationId xmlns:a16="http://schemas.microsoft.com/office/drawing/2014/main" id="{21615982-F04D-4005-BB2F-BFCF941BD2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09" y="0"/>
            <a:ext cx="8936182" cy="6858000"/>
          </a:xfrm>
          <a:prstGeom prst="rect">
            <a:avLst/>
          </a:prstGeom>
        </p:spPr>
      </p:pic>
    </p:spTree>
    <p:extLst>
      <p:ext uri="{BB962C8B-B14F-4D97-AF65-F5344CB8AC3E}">
        <p14:creationId xmlns:p14="http://schemas.microsoft.com/office/powerpoint/2010/main" val="615029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8|6.6"/>
</p:tagLst>
</file>

<file path=ppt/tags/tag2.xml><?xml version="1.0" encoding="utf-8"?>
<p:tagLst xmlns:a="http://schemas.openxmlformats.org/drawingml/2006/main" xmlns:r="http://schemas.openxmlformats.org/officeDocument/2006/relationships" xmlns:p="http://schemas.openxmlformats.org/presentationml/2006/main">
  <p:tag name="TIMING" val="|61.6|15.5|8.6"/>
</p:tagLst>
</file>

<file path=ppt/tags/tag3.xml><?xml version="1.0" encoding="utf-8"?>
<p:tagLst xmlns:a="http://schemas.openxmlformats.org/drawingml/2006/main" xmlns:r="http://schemas.openxmlformats.org/officeDocument/2006/relationships" xmlns:p="http://schemas.openxmlformats.org/presentationml/2006/main">
  <p:tag name="TIMING" val="|23.7|19.3|4.9"/>
</p:tagLst>
</file>

<file path=ppt/tags/tag4.xml><?xml version="1.0" encoding="utf-8"?>
<p:tagLst xmlns:a="http://schemas.openxmlformats.org/drawingml/2006/main" xmlns:r="http://schemas.openxmlformats.org/officeDocument/2006/relationships" xmlns:p="http://schemas.openxmlformats.org/presentationml/2006/main">
  <p:tag name="TIMING" val="|17|8.3|1.4"/>
</p:tagLst>
</file>

<file path=ppt/tags/tag5.xml><?xml version="1.0" encoding="utf-8"?>
<p:tagLst xmlns:a="http://schemas.openxmlformats.org/drawingml/2006/main" xmlns:r="http://schemas.openxmlformats.org/officeDocument/2006/relationships" xmlns:p="http://schemas.openxmlformats.org/presentationml/2006/main">
  <p:tag name="TIMING" val="|32.2|31.9|4.5|11.4"/>
</p:tagLst>
</file>

<file path=ppt/tags/tag6.xml><?xml version="1.0" encoding="utf-8"?>
<p:tagLst xmlns:a="http://schemas.openxmlformats.org/drawingml/2006/main" xmlns:r="http://schemas.openxmlformats.org/officeDocument/2006/relationships" xmlns:p="http://schemas.openxmlformats.org/presentationml/2006/main">
  <p:tag name="TIMING" val="|4.8|3.2|5.9"/>
</p:tagLst>
</file>

<file path=ppt/tags/tag7.xml><?xml version="1.0" encoding="utf-8"?>
<p:tagLst xmlns:a="http://schemas.openxmlformats.org/drawingml/2006/main" xmlns:r="http://schemas.openxmlformats.org/officeDocument/2006/relationships" xmlns:p="http://schemas.openxmlformats.org/presentationml/2006/main">
  <p:tag name="TIMING" val="|17|8.3|1.4"/>
</p:tagLst>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Pct val="70000"/>
          <a:buFont typeface="Wingdings" panose="05000000000000000000" pitchFamily="2" charset="2"/>
          <a:buNone/>
          <a:tabLst/>
          <a:defRPr kumimoji="1" lang="ja-JP" alt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Garamond" panose="02020404030301010803" pitchFamily="18" charset="0"/>
            <a:ea typeface="ＭＳ Ｐゴシック" panose="020B0600070205080204" pitchFamily="50" charset="-128"/>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12491</TotalTime>
  <Words>8498</Words>
  <Application>Microsoft Office PowerPoint</Application>
  <PresentationFormat>画面に合わせる (4:3)</PresentationFormat>
  <Paragraphs>1216</Paragraphs>
  <Slides>50</Slides>
  <Notes>50</Notes>
  <HiddenSlides>0</HiddenSlides>
  <MMClips>2</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50</vt:i4>
      </vt:variant>
    </vt:vector>
  </HeadingPairs>
  <TitlesOfParts>
    <vt:vector size="56" baseType="lpstr">
      <vt:lpstr>Arial</vt:lpstr>
      <vt:lpstr>Cambria Math</vt:lpstr>
      <vt:lpstr>Garamond</vt:lpstr>
      <vt:lpstr>Times New Roman</vt:lpstr>
      <vt:lpstr>Wingdings</vt:lpstr>
      <vt:lpstr>Stream</vt:lpstr>
      <vt:lpstr>情報論理工学 研究室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並列アルゴリズムとは</vt:lpstr>
      <vt:lpstr>並列アルゴリズム(Parallel Algorithm)</vt:lpstr>
      <vt:lpstr>並列アルゴリズムとは</vt:lpstr>
      <vt:lpstr>並列計算の例</vt:lpstr>
      <vt:lpstr>並列計算の例</vt:lpstr>
      <vt:lpstr>並列計算の例</vt:lpstr>
      <vt:lpstr>並列計算の例</vt:lpstr>
      <vt:lpstr>並列計算機 (parallel computer)</vt:lpstr>
      <vt:lpstr>スーパーコンピュータ「京」</vt:lpstr>
      <vt:lpstr>スーパーコンピュータ「富岳」</vt:lpstr>
      <vt:lpstr>京と富岳の世界順位</vt:lpstr>
      <vt:lpstr>クラスタコンピューティング</vt:lpstr>
      <vt:lpstr>クラスタコンピューティング</vt:lpstr>
      <vt:lpstr>グリッドコンピューティング</vt:lpstr>
      <vt:lpstr>グリッドコンピューティング</vt:lpstr>
      <vt:lpstr>グリッドコンピューティング</vt:lpstr>
      <vt:lpstr>クラスタコンピューティングと グリッドコンピューティング</vt:lpstr>
      <vt:lpstr>何故並列アルゴリズムが必要か？</vt:lpstr>
      <vt:lpstr>処理の高速化</vt:lpstr>
      <vt:lpstr>ムーアの法則</vt:lpstr>
      <vt:lpstr>ムーアの法則</vt:lpstr>
      <vt:lpstr>ムーアの法則</vt:lpstr>
      <vt:lpstr>計算機素子</vt:lpstr>
      <vt:lpstr>計算速度の限界</vt:lpstr>
      <vt:lpstr>計算速度の限界</vt:lpstr>
      <vt:lpstr>ムーアの法則</vt:lpstr>
      <vt:lpstr>アルゴリズム改良</vt:lpstr>
      <vt:lpstr>アルゴリズム改良の壁</vt:lpstr>
      <vt:lpstr>並列化の対象</vt:lpstr>
      <vt:lpstr>並列化の問題点</vt:lpstr>
      <vt:lpstr>並列化の対象</vt:lpstr>
      <vt:lpstr>並列化によるスピードの上限</vt:lpstr>
      <vt:lpstr>並列化の2つの目標</vt:lpstr>
      <vt:lpstr>計算時間の例</vt:lpstr>
      <vt:lpstr>最速最大値アルゴリズム</vt:lpstr>
      <vt:lpstr>最速最大値アルゴリズム</vt:lpstr>
      <vt:lpstr>最速最大値アルゴリズム</vt:lpstr>
      <vt:lpstr>最速最大値アルゴリズム</vt:lpstr>
      <vt:lpstr>最速最大値アルゴリズム</vt:lpstr>
      <vt:lpstr>最大値計算の時間</vt:lpstr>
      <vt:lpstr>宿題：「京」と「富岳」の調査</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Takashi</dc:creator>
  <cp:lastModifiedBy>石水隆</cp:lastModifiedBy>
  <cp:revision>405</cp:revision>
  <cp:lastPrinted>2022-09-07T08:41:53Z</cp:lastPrinted>
  <dcterms:created xsi:type="dcterms:W3CDTF">1601-01-01T00:00:00Z</dcterms:created>
  <dcterms:modified xsi:type="dcterms:W3CDTF">2022-11-13T06:20:11Z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