
<file path=[Content_Types].xml><?xml version="1.0" encoding="utf-8"?>
<Types xmlns="http://schemas.openxmlformats.org/package/2006/content-types">
  <Default Extension="gif" ContentType="image/gi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9"/>
  </p:notesMasterIdLst>
  <p:handoutMasterIdLst>
    <p:handoutMasterId r:id="rId70"/>
  </p:handoutMasterIdLst>
  <p:sldIdLst>
    <p:sldId id="256" r:id="rId2"/>
    <p:sldId id="310" r:id="rId3"/>
    <p:sldId id="452" r:id="rId4"/>
    <p:sldId id="445" r:id="rId5"/>
    <p:sldId id="261" r:id="rId6"/>
    <p:sldId id="271" r:id="rId7"/>
    <p:sldId id="326" r:id="rId8"/>
    <p:sldId id="328" r:id="rId9"/>
    <p:sldId id="389" r:id="rId10"/>
    <p:sldId id="390" r:id="rId11"/>
    <p:sldId id="391" r:id="rId12"/>
    <p:sldId id="418" r:id="rId13"/>
    <p:sldId id="419" r:id="rId14"/>
    <p:sldId id="420" r:id="rId15"/>
    <p:sldId id="421" r:id="rId16"/>
    <p:sldId id="424" r:id="rId17"/>
    <p:sldId id="423" r:id="rId18"/>
    <p:sldId id="425" r:id="rId19"/>
    <p:sldId id="427" r:id="rId20"/>
    <p:sldId id="429" r:id="rId21"/>
    <p:sldId id="422" r:id="rId22"/>
    <p:sldId id="442" r:id="rId23"/>
    <p:sldId id="443" r:id="rId24"/>
    <p:sldId id="444" r:id="rId25"/>
    <p:sldId id="446" r:id="rId26"/>
    <p:sldId id="388" r:id="rId27"/>
    <p:sldId id="392" r:id="rId28"/>
    <p:sldId id="393" r:id="rId29"/>
    <p:sldId id="394" r:id="rId30"/>
    <p:sldId id="439" r:id="rId31"/>
    <p:sldId id="440" r:id="rId32"/>
    <p:sldId id="395" r:id="rId33"/>
    <p:sldId id="396" r:id="rId34"/>
    <p:sldId id="397" r:id="rId35"/>
    <p:sldId id="398" r:id="rId36"/>
    <p:sldId id="399" r:id="rId37"/>
    <p:sldId id="413" r:id="rId38"/>
    <p:sldId id="432" r:id="rId39"/>
    <p:sldId id="402" r:id="rId40"/>
    <p:sldId id="447" r:id="rId41"/>
    <p:sldId id="401" r:id="rId42"/>
    <p:sldId id="403" r:id="rId43"/>
    <p:sldId id="448" r:id="rId44"/>
    <p:sldId id="433" r:id="rId45"/>
    <p:sldId id="434" r:id="rId46"/>
    <p:sldId id="441" r:id="rId47"/>
    <p:sldId id="404" r:id="rId48"/>
    <p:sldId id="405" r:id="rId49"/>
    <p:sldId id="407" r:id="rId50"/>
    <p:sldId id="410" r:id="rId51"/>
    <p:sldId id="408" r:id="rId52"/>
    <p:sldId id="411" r:id="rId53"/>
    <p:sldId id="430" r:id="rId54"/>
    <p:sldId id="449" r:id="rId55"/>
    <p:sldId id="415" r:id="rId56"/>
    <p:sldId id="416" r:id="rId57"/>
    <p:sldId id="454" r:id="rId58"/>
    <p:sldId id="450" r:id="rId59"/>
    <p:sldId id="435" r:id="rId60"/>
    <p:sldId id="451" r:id="rId61"/>
    <p:sldId id="436" r:id="rId62"/>
    <p:sldId id="437" r:id="rId63"/>
    <p:sldId id="438" r:id="rId64"/>
    <p:sldId id="414" r:id="rId65"/>
    <p:sldId id="426" r:id="rId66"/>
    <p:sldId id="412" r:id="rId67"/>
    <p:sldId id="431" r:id="rId68"/>
  </p:sldIdLst>
  <p:sldSz cx="9144000" cy="6858000" type="screen4x3"/>
  <p:notesSz cx="7099300" cy="10234613"/>
  <p:defaultTextStyle>
    <a:defPPr>
      <a:defRPr lang="en-US"/>
    </a:defPPr>
    <a:lvl1pPr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eaLnBrk="0" fontAlgn="base" hangingPunct="0">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p:defaultTextStyle>
  <p:extLst>
    <p:ext uri="{EFAFB233-063F-42B5-8137-9DF3F51BA10A}">
      <p15:sldGuideLst xmlns:p15="http://schemas.microsoft.com/office/powerpoint/2012/main">
        <p15:guide id="1" orient="horz" pos="4319">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A50021"/>
    <a:srgbClr val="CC0000"/>
    <a:srgbClr val="FFCC66"/>
    <a:srgbClr val="003300"/>
    <a:srgbClr val="9FE0EF"/>
    <a:srgbClr val="FFFF99"/>
    <a:srgbClr val="C3D365"/>
    <a:srgbClr val="FF99FF"/>
    <a:srgbClr val="C7EE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1" autoAdjust="0"/>
    <p:restoredTop sz="77715" autoAdjust="0"/>
  </p:normalViewPr>
  <p:slideViewPr>
    <p:cSldViewPr>
      <p:cViewPr varScale="1">
        <p:scale>
          <a:sx n="60" d="100"/>
          <a:sy n="60" d="100"/>
        </p:scale>
        <p:origin x="1866" y="60"/>
      </p:cViewPr>
      <p:guideLst>
        <p:guide orient="horz" pos="4319"/>
        <p:guide pos="5759"/>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3048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ja-JP" altLang="en-US"/>
          </a:p>
        </p:txBody>
      </p:sp>
      <p:sp>
        <p:nvSpPr>
          <p:cNvPr id="150531" name="Rectangle 3"/>
          <p:cNvSpPr>
            <a:spLocks noGrp="1" noChangeArrowheads="1"/>
          </p:cNvSpPr>
          <p:nvPr>
            <p:ph type="dt" sz="quarter" idx="1"/>
          </p:nvPr>
        </p:nvSpPr>
        <p:spPr bwMode="auto">
          <a:xfrm>
            <a:off x="4038600" y="0"/>
            <a:ext cx="3048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ja-JP" altLang="en-US"/>
          </a:p>
        </p:txBody>
      </p:sp>
      <p:sp>
        <p:nvSpPr>
          <p:cNvPr id="150532" name="Rectangle 4"/>
          <p:cNvSpPr>
            <a:spLocks noGrp="1" noChangeArrowheads="1"/>
          </p:cNvSpPr>
          <p:nvPr>
            <p:ph type="ftr" sz="quarter" idx="2"/>
          </p:nvPr>
        </p:nvSpPr>
        <p:spPr bwMode="auto">
          <a:xfrm>
            <a:off x="0" y="97536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ja-JP" altLang="en-US"/>
          </a:p>
        </p:txBody>
      </p:sp>
      <p:sp>
        <p:nvSpPr>
          <p:cNvPr id="150533" name="Rectangle 5"/>
          <p:cNvSpPr>
            <a:spLocks noGrp="1" noChangeArrowheads="1"/>
          </p:cNvSpPr>
          <p:nvPr>
            <p:ph type="sldNum" sz="quarter" idx="3"/>
          </p:nvPr>
        </p:nvSpPr>
        <p:spPr bwMode="auto">
          <a:xfrm>
            <a:off x="4038600" y="97536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686B544C-B926-4F4F-B826-B716C5D9C5C5}" type="slidenum">
              <a:rPr lang="ja-JP" altLang="en-US"/>
              <a:pPr/>
              <a:t>‹#›</a:t>
            </a:fld>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300"/>
            </a:lvl1pPr>
          </a:lstStyle>
          <a:p>
            <a:pPr>
              <a:defRPr/>
            </a:pPr>
            <a:endParaRPr lang="en-US" altLang="ja-JP"/>
          </a:p>
        </p:txBody>
      </p:sp>
      <p:sp>
        <p:nvSpPr>
          <p:cNvPr id="27651"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300"/>
            </a:lvl1pPr>
          </a:lstStyle>
          <a:p>
            <a:pPr>
              <a:defRPr/>
            </a:pPr>
            <a:endParaRPr lang="en-US" altLang="ja-JP"/>
          </a:p>
        </p:txBody>
      </p:sp>
      <p:sp>
        <p:nvSpPr>
          <p:cNvPr id="307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ja-JP" altLang="en-US" noProof="0"/>
              <a:t>マスタ テキストの書式設定</a:t>
            </a:r>
          </a:p>
          <a:p>
            <a:pPr lvl="1"/>
            <a:r>
              <a:rPr lang="ja-JP" altLang="en-US" noProof="0"/>
              <a:t>第 2 レベル</a:t>
            </a:r>
          </a:p>
          <a:p>
            <a:pPr lvl="2"/>
            <a:r>
              <a:rPr lang="ja-JP" altLang="en-US" noProof="0"/>
              <a:t>第 3 レベル</a:t>
            </a:r>
          </a:p>
          <a:p>
            <a:pPr lvl="3"/>
            <a:r>
              <a:rPr lang="ja-JP" altLang="en-US" noProof="0"/>
              <a:t>第 4 レベル</a:t>
            </a:r>
          </a:p>
          <a:p>
            <a:pPr lvl="4"/>
            <a:r>
              <a:rPr lang="ja-JP" altLang="en-US" noProof="0"/>
              <a:t>第 5 レベル</a:t>
            </a:r>
          </a:p>
        </p:txBody>
      </p:sp>
      <p:sp>
        <p:nvSpPr>
          <p:cNvPr id="27654"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300"/>
            </a:lvl1pPr>
          </a:lstStyle>
          <a:p>
            <a:pPr>
              <a:defRPr/>
            </a:pPr>
            <a:endParaRPr lang="en-US" altLang="ja-JP"/>
          </a:p>
        </p:txBody>
      </p:sp>
      <p:sp>
        <p:nvSpPr>
          <p:cNvPr id="27655"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1" hangingPunct="1">
              <a:defRPr sz="1300"/>
            </a:lvl1pPr>
          </a:lstStyle>
          <a:p>
            <a:fld id="{82DB8D50-75DE-45B5-9669-6DDF13DD3508}" type="slidenum">
              <a:rPr lang="ja-JP" altLang="en-US"/>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こんにちは。</a:t>
            </a:r>
            <a:endParaRPr kumimoji="1" lang="en-US" altLang="ja-JP" dirty="0"/>
          </a:p>
          <a:p>
            <a:r>
              <a:rPr kumimoji="1" lang="ja-JP" altLang="en-US" dirty="0"/>
              <a:t>これからオペレーティングシステムの第</a:t>
            </a:r>
            <a:r>
              <a:rPr kumimoji="1" lang="en-US" altLang="ja-JP" dirty="0"/>
              <a:t>10</a:t>
            </a:r>
            <a:r>
              <a:rPr kumimoji="1" lang="ja-JP" altLang="en-US" dirty="0"/>
              <a:t>回の授業を始めます。</a:t>
            </a:r>
            <a:endParaRPr kumimoji="1" lang="en-US" altLang="ja-JP" dirty="0"/>
          </a:p>
          <a:p>
            <a:r>
              <a:rPr kumimoji="1" lang="ja-JP" altLang="en-US" dirty="0"/>
              <a:t>よろしくお願いします。</a:t>
            </a:r>
            <a:endParaRPr kumimoji="1" lang="en-US" altLang="ja-JP" dirty="0"/>
          </a:p>
          <a:p>
            <a:r>
              <a:rPr kumimoji="1" lang="ja-JP" altLang="en-US" dirty="0"/>
              <a:t>まずいつものように </a:t>
            </a:r>
            <a:r>
              <a:rPr kumimoji="1" lang="en-US" altLang="ja-JP" dirty="0" err="1"/>
              <a:t>GoogleClassroom</a:t>
            </a:r>
            <a:r>
              <a:rPr kumimoji="1" lang="en-US" altLang="ja-JP" dirty="0"/>
              <a:t> </a:t>
            </a:r>
            <a:r>
              <a:rPr kumimoji="1" lang="ja-JP" altLang="en-US" dirty="0"/>
              <a:t>から出席カードを提出してください。</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1</a:t>
            </a:fld>
            <a:endParaRPr lang="en-US" altLang="ja-JP"/>
          </a:p>
        </p:txBody>
      </p:sp>
    </p:spTree>
    <p:extLst>
      <p:ext uri="{BB962C8B-B14F-4D97-AF65-F5344CB8AC3E}">
        <p14:creationId xmlns:p14="http://schemas.microsoft.com/office/powerpoint/2010/main" val="3435857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全てのページをページ枠に入れることはできませんので、</a:t>
            </a:r>
            <a:endParaRPr kumimoji="1" lang="en-US" altLang="ja-JP" dirty="0"/>
          </a:p>
          <a:p>
            <a:r>
              <a:rPr kumimoji="1" lang="ja-JP" altLang="en-US" dirty="0"/>
              <a:t>必要なプログラム、データの載っているページが常に主記憶上にあるとは限りません。</a:t>
            </a:r>
            <a:endParaRPr kumimoji="1" lang="en-US" altLang="ja-JP" dirty="0"/>
          </a:p>
          <a:p>
            <a:r>
              <a:rPr kumimoji="1" lang="ja-JP" altLang="en-US" dirty="0"/>
              <a:t>プログラム、データが主記憶上にある場合はそのまま実行できます。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10</a:t>
            </a:fld>
            <a:endParaRPr lang="en-US" altLang="ja-JP"/>
          </a:p>
        </p:txBody>
      </p:sp>
    </p:spTree>
    <p:extLst>
      <p:ext uri="{BB962C8B-B14F-4D97-AF65-F5344CB8AC3E}">
        <p14:creationId xmlns:p14="http://schemas.microsoft.com/office/powerpoint/2010/main" val="3764872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必要なプログラム、データが無いことを、ページフォルトと言います。</a:t>
            </a:r>
            <a:endParaRPr kumimoji="1" lang="en-US" altLang="ja-JP" dirty="0"/>
          </a:p>
          <a:p>
            <a:r>
              <a:rPr kumimoji="1" lang="ja-JP" altLang="en-US" dirty="0"/>
              <a:t>ページフォルトが起きた場合は、２次記憶から主記憶にページを読みこぬ必要があります。</a:t>
            </a:r>
            <a:endParaRPr kumimoji="1" lang="en-US" altLang="ja-JP" dirty="0"/>
          </a:p>
          <a:p>
            <a:r>
              <a:rPr kumimoji="1" lang="ja-JP" altLang="en-US" dirty="0"/>
              <a:t>２次記憶からページを読み込むことをページインと言います。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11</a:t>
            </a:fld>
            <a:endParaRPr lang="en-US" altLang="ja-JP"/>
          </a:p>
        </p:txBody>
      </p:sp>
    </p:spTree>
    <p:extLst>
      <p:ext uri="{BB962C8B-B14F-4D97-AF65-F5344CB8AC3E}">
        <p14:creationId xmlns:p14="http://schemas.microsoft.com/office/powerpoint/2010/main" val="710982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a:t>ページングでは、主記憶および２次記憶は、一定サイズに分割されます。</a:t>
            </a:r>
            <a:endParaRPr kumimoji="1" lang="en-US" altLang="ja-JP" dirty="0"/>
          </a:p>
          <a:p>
            <a:r>
              <a:rPr kumimoji="1" lang="ja-JP" altLang="en-US"/>
              <a:t>それでは、そのサイズはどれくらいにすればいいのでしょうか。</a:t>
            </a:r>
            <a:endParaRPr kumimoji="1" lang="en-US" altLang="ja-JP" dirty="0"/>
          </a:p>
          <a:p>
            <a:r>
              <a:rPr kumimoji="1" lang="ja-JP" altLang="en-US"/>
              <a:t>ページサイズが大きくなると、内部断片化により無駄になる領域が増えます。</a:t>
            </a:r>
            <a:endParaRPr kumimoji="1" lang="en-US" altLang="ja-JP" dirty="0"/>
          </a:p>
          <a:p>
            <a:r>
              <a:rPr kumimoji="1" lang="ja-JP" altLang="en-US"/>
              <a:t>一方、１つのページが大きい分ページ数は少なくなりまので、ページテーブルのサイズは小さくなります。</a:t>
            </a:r>
            <a:endParaRPr kumimoji="1" lang="en-US" altLang="ja-JP" dirty="0"/>
          </a:p>
          <a:p>
            <a:r>
              <a:rPr kumimoji="1" lang="ja-JP" altLang="en-US"/>
              <a:t>２次記憶からの転送効率はどうでしょうか。</a:t>
            </a:r>
            <a:endParaRPr kumimoji="1" lang="en-US" altLang="ja-JP" dirty="0"/>
          </a:p>
          <a:p>
            <a:r>
              <a:rPr kumimoji="1" lang="ja-JP" altLang="en-US"/>
              <a:t>２次記憶は遠くにある倉庫です。</a:t>
            </a:r>
            <a:endParaRPr kumimoji="1" lang="en-US" altLang="ja-JP" dirty="0"/>
          </a:p>
          <a:p>
            <a:r>
              <a:rPr kumimoji="1" lang="ja-JP" altLang="en-US"/>
              <a:t>倉庫から本を１冊持ってくるとしましょう。</a:t>
            </a:r>
            <a:endParaRPr kumimoji="1" lang="en-US" altLang="ja-JP" dirty="0"/>
          </a:p>
          <a:p>
            <a:r>
              <a:rPr kumimoji="1" lang="ja-JP" altLang="en-US"/>
              <a:t>持ってくる本が、薄い本でも厚い本でも手間は変わりませんね。</a:t>
            </a:r>
            <a:endParaRPr kumimoji="1" lang="en-US" altLang="ja-JP" dirty="0"/>
          </a:p>
          <a:p>
            <a:r>
              <a:rPr kumimoji="1" lang="ja-JP" altLang="en-US"/>
              <a:t>２次記憶からページを読み込む場合でも、ページのサイズは小さくても大きくても手間は変わりません。</a:t>
            </a:r>
            <a:endParaRPr kumimoji="1" lang="en-US" altLang="ja-JP" dirty="0"/>
          </a:p>
          <a:p>
            <a:r>
              <a:rPr kumimoji="1" lang="ja-JP" altLang="en-US"/>
              <a:t>でしたらページは大きい方が一度にたくさんのデータを読み込めますので、効率はよくなります。</a:t>
            </a:r>
            <a:endParaRPr kumimoji="1" lang="en-US" altLang="ja-JP" dirty="0"/>
          </a:p>
          <a:p>
            <a:r>
              <a:rPr kumimoji="1" lang="ja-JP" altLang="en-US"/>
              <a:t>ページサイズが大きくなると、ページ数が少なくなりますので、ページフォルト率は上がります。</a:t>
            </a:r>
            <a:endParaRPr kumimoji="1" lang="en-US" altLang="ja-JP" dirty="0"/>
          </a:p>
          <a:p>
            <a:r>
              <a:rPr kumimoji="1" lang="ja-JP" altLang="en-US"/>
              <a:t>よって、ページテーブルサイズと２次記憶からの転送については、ページサイズが大きい方が有利、</a:t>
            </a:r>
            <a:endParaRPr kumimoji="1" lang="en-US" altLang="ja-JP" dirty="0"/>
          </a:p>
          <a:p>
            <a:r>
              <a:rPr kumimoji="1" lang="ja-JP" altLang="en-US"/>
              <a:t>内部断片化とページフォルト率については、ページサイズが小さい方が有利になります。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12</a:t>
            </a:fld>
            <a:endParaRPr lang="en-US" altLang="ja-JP"/>
          </a:p>
        </p:txBody>
      </p:sp>
    </p:spTree>
    <p:extLst>
      <p:ext uri="{BB962C8B-B14F-4D97-AF65-F5344CB8AC3E}">
        <p14:creationId xmlns:p14="http://schemas.microsoft.com/office/powerpoint/2010/main" val="3432863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a:t>ページングは、外部断片化が起きず、内部断片化でもそれほど無駄は生じません。</a:t>
            </a:r>
            <a:endParaRPr kumimoji="1" lang="en-US" altLang="ja-JP" dirty="0"/>
          </a:p>
          <a:p>
            <a:r>
              <a:rPr kumimoji="1" lang="ja-JP" altLang="en-US"/>
              <a:t>しかし、ページングにも問題点はあります。</a:t>
            </a:r>
            <a:endParaRPr kumimoji="1" lang="en-US" altLang="ja-JP" dirty="0"/>
          </a:p>
          <a:p>
            <a:r>
              <a:rPr kumimoji="1" lang="ja-JP" altLang="en-US"/>
              <a:t>ページングの問題点は、ページテーブルが巨大になることです。</a:t>
            </a:r>
            <a:endParaRPr kumimoji="1" lang="en-US" altLang="ja-JP" dirty="0"/>
          </a:p>
          <a:p>
            <a:r>
              <a:rPr kumimoji="1" lang="ja-JP" altLang="en-US"/>
              <a:t>例えば、仮想記憶が </a:t>
            </a:r>
            <a:r>
              <a:rPr kumimoji="1" lang="en-US" altLang="ja-JP" dirty="0"/>
              <a:t>4GB</a:t>
            </a:r>
            <a:r>
              <a:rPr kumimoji="1" lang="ja-JP" altLang="en-US"/>
              <a:t>で、</a:t>
            </a:r>
            <a:r>
              <a:rPr kumimoji="1" lang="en-US" altLang="ja-JP" dirty="0"/>
              <a:t>1</a:t>
            </a:r>
            <a:r>
              <a:rPr kumimoji="1" lang="ja-JP" altLang="en-US"/>
              <a:t>ページの大きさが </a:t>
            </a:r>
            <a:r>
              <a:rPr kumimoji="1" lang="en-US" altLang="ja-JP" dirty="0"/>
              <a:t>8KB </a:t>
            </a:r>
            <a:r>
              <a:rPr kumimoji="1" lang="ja-JP" altLang="en-US"/>
              <a:t>の場合を考えてみましょう。</a:t>
            </a:r>
            <a:endParaRPr kumimoji="1" lang="en-US" altLang="ja-JP" dirty="0"/>
          </a:p>
          <a:p>
            <a:r>
              <a:rPr kumimoji="1" lang="ja-JP" altLang="en-US"/>
              <a:t>一つ</a:t>
            </a:r>
            <a:r>
              <a:rPr kumimoji="1" lang="en-US" altLang="ja-JP" dirty="0"/>
              <a:t>8KB </a:t>
            </a:r>
            <a:r>
              <a:rPr kumimoji="1" lang="ja-JP" altLang="en-US"/>
              <a:t>で、</a:t>
            </a:r>
            <a:r>
              <a:rPr kumimoji="1" lang="en-US" altLang="ja-JP" dirty="0"/>
              <a:t>4GB </a:t>
            </a:r>
            <a:r>
              <a:rPr kumimoji="1" lang="ja-JP" altLang="en-US"/>
              <a:t>ということは、ページの数はおよそ </a:t>
            </a:r>
            <a:r>
              <a:rPr kumimoji="1" lang="en-US" altLang="ja-JP" dirty="0"/>
              <a:t>50 </a:t>
            </a:r>
            <a:r>
              <a:rPr kumimoji="1" lang="ja-JP" altLang="en-US"/>
              <a:t>万ページあることになり、</a:t>
            </a:r>
            <a:endParaRPr kumimoji="1" lang="en-US" altLang="ja-JP" dirty="0"/>
          </a:p>
          <a:p>
            <a:r>
              <a:rPr kumimoji="1" lang="ja-JP" altLang="en-US"/>
              <a:t>ページテーブルは</a:t>
            </a:r>
            <a:r>
              <a:rPr kumimoji="1" lang="en-US" altLang="ja-JP" dirty="0"/>
              <a:t>50</a:t>
            </a:r>
            <a:r>
              <a:rPr kumimoji="1" lang="ja-JP" altLang="en-US"/>
              <a:t>万行の表になります。</a:t>
            </a:r>
            <a:endParaRPr kumimoji="1" lang="en-US" altLang="ja-JP" dirty="0"/>
          </a:p>
          <a:p>
            <a:r>
              <a:rPr kumimoji="1" lang="ja-JP" altLang="en-US"/>
              <a:t>また、ページテーブルは、プロセスごとに独立しています。</a:t>
            </a:r>
            <a:endParaRPr kumimoji="1" lang="en-US" altLang="ja-JP" dirty="0"/>
          </a:p>
          <a:p>
            <a:r>
              <a:rPr kumimoji="1" lang="ja-JP" altLang="en-US"/>
              <a:t>仮に、計算機上で</a:t>
            </a:r>
            <a:r>
              <a:rPr kumimoji="1" lang="en-US" altLang="ja-JP" dirty="0"/>
              <a:t>100</a:t>
            </a:r>
            <a:r>
              <a:rPr kumimoji="1" lang="ja-JP" altLang="en-US"/>
              <a:t>個のプロセスを実行していたとしましょう。</a:t>
            </a:r>
            <a:endParaRPr kumimoji="1" lang="en-US" altLang="ja-JP" dirty="0"/>
          </a:p>
          <a:p>
            <a:r>
              <a:rPr kumimoji="1" lang="ja-JP" altLang="en-US"/>
              <a:t>すると、一つのプロセスにつき</a:t>
            </a:r>
            <a:r>
              <a:rPr kumimoji="1" lang="en-US" altLang="ja-JP" dirty="0"/>
              <a:t>50</a:t>
            </a:r>
            <a:r>
              <a:rPr kumimoji="1" lang="ja-JP" altLang="en-US"/>
              <a:t>万行の表がありますので、</a:t>
            </a:r>
            <a:endParaRPr kumimoji="1" lang="en-US" altLang="ja-JP" dirty="0"/>
          </a:p>
          <a:p>
            <a:r>
              <a:rPr kumimoji="1" lang="ja-JP" altLang="en-US"/>
              <a:t>全部で</a:t>
            </a:r>
            <a:r>
              <a:rPr kumimoji="1" lang="en-US" altLang="ja-JP" dirty="0"/>
              <a:t>5000</a:t>
            </a:r>
            <a:r>
              <a:rPr kumimoji="1" lang="ja-JP" altLang="en-US"/>
              <a:t>万行の表になります。</a:t>
            </a:r>
            <a:endParaRPr kumimoji="1" lang="en-US" altLang="ja-JP" dirty="0"/>
          </a:p>
          <a:p>
            <a:r>
              <a:rPr kumimoji="1" lang="ja-JP" altLang="en-US"/>
              <a:t>仮に、表の</a:t>
            </a:r>
            <a:r>
              <a:rPr kumimoji="1" lang="en-US" altLang="ja-JP" dirty="0"/>
              <a:t>1</a:t>
            </a:r>
            <a:r>
              <a:rPr kumimoji="1" lang="ja-JP" altLang="en-US"/>
              <a:t>表を記述するのに</a:t>
            </a:r>
            <a:r>
              <a:rPr kumimoji="1" lang="en-US" altLang="ja-JP" dirty="0"/>
              <a:t>10B </a:t>
            </a:r>
            <a:r>
              <a:rPr kumimoji="1" lang="ja-JP" altLang="en-US"/>
              <a:t>必要だとすると、</a:t>
            </a:r>
            <a:endParaRPr kumimoji="1" lang="en-US" altLang="ja-JP" dirty="0"/>
          </a:p>
          <a:p>
            <a:r>
              <a:rPr kumimoji="1" lang="en-US" altLang="ja-JP" dirty="0"/>
              <a:t>5000</a:t>
            </a:r>
            <a:r>
              <a:rPr kumimoji="1" lang="ja-JP" altLang="en-US"/>
              <a:t>万行には約 </a:t>
            </a:r>
            <a:r>
              <a:rPr kumimoji="1" lang="en-US" altLang="ja-JP" dirty="0"/>
              <a:t>500MB </a:t>
            </a:r>
            <a:r>
              <a:rPr kumimoji="1" lang="ja-JP" altLang="en-US"/>
              <a:t>も必要になります。</a:t>
            </a:r>
            <a:endParaRPr kumimoji="1" lang="en-US" altLang="ja-JP" dirty="0"/>
          </a:p>
          <a:p>
            <a:r>
              <a:rPr kumimoji="1" lang="ja-JP" altLang="en-US"/>
              <a:t>これでは、メモリが表だけで埋まってしまいます。</a:t>
            </a:r>
          </a:p>
          <a:p>
            <a:endParaRPr kumimoji="1" lang="ja-JP" altLang="en-US"/>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13</a:t>
            </a:fld>
            <a:endParaRPr lang="en-US" altLang="ja-JP"/>
          </a:p>
        </p:txBody>
      </p:sp>
    </p:spTree>
    <p:extLst>
      <p:ext uri="{BB962C8B-B14F-4D97-AF65-F5344CB8AC3E}">
        <p14:creationId xmlns:p14="http://schemas.microsoft.com/office/powerpoint/2010/main" val="1039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a:t>前回、ページテーブルが巨大になる、という問題点への対処として、</a:t>
            </a:r>
            <a:endParaRPr kumimoji="1" lang="en-US" altLang="ja-JP" dirty="0"/>
          </a:p>
          <a:p>
            <a:r>
              <a:rPr kumimoji="1" lang="ja-JP" altLang="en-US"/>
              <a:t>ハッシュ関数によるページテーブルを紹介しました。</a:t>
            </a:r>
            <a:endParaRPr kumimoji="1" lang="en-US" altLang="ja-JP" dirty="0"/>
          </a:p>
          <a:p>
            <a:r>
              <a:rPr kumimoji="1" lang="ja-JP" altLang="en-US"/>
              <a:t>ハッシュ関数によるページテーブルを使うことで、</a:t>
            </a:r>
            <a:endParaRPr kumimoji="1" lang="en-US" altLang="ja-JP" dirty="0"/>
          </a:p>
          <a:p>
            <a:r>
              <a:rPr kumimoji="1" lang="ja-JP" altLang="en-US"/>
              <a:t>テーブルのサイズを仮想記憶のページ数から、実記憶のページ枠数に減らせます。</a:t>
            </a:r>
            <a:endParaRPr kumimoji="1" lang="en-US" altLang="ja-JP" dirty="0"/>
          </a:p>
          <a:p>
            <a:r>
              <a:rPr kumimoji="1" lang="ja-JP" altLang="en-US"/>
              <a:t>今回は、ページテーブルサイズをより改善する方法として、多重レベルページングを紹介します。</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14</a:t>
            </a:fld>
            <a:endParaRPr lang="en-US" altLang="ja-JP"/>
          </a:p>
        </p:txBody>
      </p:sp>
    </p:spTree>
    <p:extLst>
      <p:ext uri="{BB962C8B-B14F-4D97-AF65-F5344CB8AC3E}">
        <p14:creationId xmlns:p14="http://schemas.microsoft.com/office/powerpoint/2010/main" val="2870634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a:t>多重レベルページング</a:t>
            </a:r>
            <a:r>
              <a:rPr kumimoji="1" lang="en-US" altLang="ja-JP" dirty="0"/>
              <a:t> multilevel paging </a:t>
            </a:r>
            <a:r>
              <a:rPr kumimoji="1" lang="ja-JP" altLang="en-US"/>
              <a:t>は、</a:t>
            </a:r>
            <a:endParaRPr kumimoji="1" lang="en-US" altLang="ja-JP" dirty="0"/>
          </a:p>
          <a:p>
            <a:r>
              <a:rPr kumimoji="1" lang="ja-JP" altLang="en-US"/>
              <a:t>ページングを多段化します。</a:t>
            </a:r>
            <a:endParaRPr kumimoji="1" lang="en-US" altLang="ja-JP" dirty="0"/>
          </a:p>
          <a:p>
            <a:r>
              <a:rPr kumimoji="1" lang="ja-JP" altLang="en-US"/>
              <a:t>通常のページングでは、ページテーブルの参照先はページ枠でした。</a:t>
            </a:r>
            <a:endParaRPr kumimoji="1" lang="en-US" altLang="ja-JP" dirty="0"/>
          </a:p>
          <a:p>
            <a:r>
              <a:rPr kumimoji="1" lang="ja-JP" altLang="en-US"/>
              <a:t>それに対して、多重レベルページングでは、</a:t>
            </a:r>
            <a:endParaRPr kumimoji="1" lang="en-US" altLang="ja-JP" dirty="0"/>
          </a:p>
          <a:p>
            <a:r>
              <a:rPr kumimoji="1" lang="ja-JP" altLang="en-US"/>
              <a:t>ページテーブルの参照先が、</a:t>
            </a:r>
            <a:r>
              <a:rPr kumimoji="1" lang="en-US" altLang="ja-JP" dirty="0"/>
              <a:t>Lv2 </a:t>
            </a:r>
            <a:r>
              <a:rPr kumimoji="1" lang="ja-JP" altLang="en-US"/>
              <a:t>のページテーブルになります。</a:t>
            </a:r>
            <a:endParaRPr kumimoji="1" lang="en-US" altLang="ja-JP" dirty="0"/>
          </a:p>
          <a:p>
            <a:r>
              <a:rPr kumimoji="1" lang="ja-JP" altLang="en-US"/>
              <a:t>そして、</a:t>
            </a:r>
            <a:r>
              <a:rPr kumimoji="1" lang="en-US" altLang="ja-JP" dirty="0"/>
              <a:t>Lv2 </a:t>
            </a:r>
            <a:r>
              <a:rPr kumimoji="1" lang="ja-JP" altLang="en-US"/>
              <a:t>のページテーブルの参照先がページ枠になります。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15</a:t>
            </a:fld>
            <a:endParaRPr lang="en-US" altLang="ja-JP"/>
          </a:p>
        </p:txBody>
      </p:sp>
    </p:spTree>
    <p:extLst>
      <p:ext uri="{BB962C8B-B14F-4D97-AF65-F5344CB8AC3E}">
        <p14:creationId xmlns:p14="http://schemas.microsoft.com/office/powerpoint/2010/main" val="1487307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a:t>多重レベルページングでは、</a:t>
            </a:r>
            <a:r>
              <a:rPr kumimoji="1" lang="en-US" altLang="ja-JP" dirty="0"/>
              <a:t>Lv1 </a:t>
            </a:r>
            <a:r>
              <a:rPr kumimoji="1" lang="ja-JP" altLang="en-US"/>
              <a:t>ページテーブルの参照先は、</a:t>
            </a:r>
            <a:endParaRPr kumimoji="1" lang="en-US" altLang="ja-JP" dirty="0"/>
          </a:p>
          <a:p>
            <a:r>
              <a:rPr kumimoji="1" lang="en-US" altLang="ja-JP" dirty="0"/>
              <a:t>Lv2 </a:t>
            </a:r>
            <a:r>
              <a:rPr kumimoji="1" lang="ja-JP" altLang="en-US"/>
              <a:t>ページテーブルになります。</a:t>
            </a:r>
            <a:endParaRPr kumimoji="1" lang="en-US" altLang="ja-JP" dirty="0"/>
          </a:p>
          <a:p>
            <a:r>
              <a:rPr kumimoji="1" lang="ja-JP" altLang="en-US"/>
              <a:t>例えば、ページ</a:t>
            </a:r>
            <a:r>
              <a:rPr kumimoji="1" lang="en-US" altLang="ja-JP" dirty="0"/>
              <a:t> 00 </a:t>
            </a:r>
            <a:r>
              <a:rPr kumimoji="1" lang="ja-JP" altLang="en-US"/>
              <a:t>がページ枠</a:t>
            </a:r>
            <a:r>
              <a:rPr kumimoji="1" lang="en-US" altLang="ja-JP" dirty="0"/>
              <a:t> 4 </a:t>
            </a:r>
            <a:r>
              <a:rPr kumimoji="1" lang="ja-JP" altLang="en-US"/>
              <a:t>に入っているとします。</a:t>
            </a:r>
            <a:endParaRPr kumimoji="1" lang="en-US" altLang="ja-JP" dirty="0"/>
          </a:p>
          <a:p>
            <a:r>
              <a:rPr kumimoji="1" lang="ja-JP" altLang="en-US"/>
              <a:t>そこで、ページ枠</a:t>
            </a:r>
            <a:r>
              <a:rPr kumimoji="1" lang="en-US" altLang="ja-JP" dirty="0"/>
              <a:t> 4 </a:t>
            </a:r>
            <a:r>
              <a:rPr kumimoji="1" lang="ja-JP" altLang="en-US"/>
              <a:t>を見に行くと、</a:t>
            </a:r>
            <a:endParaRPr kumimoji="1" lang="en-US" altLang="ja-JP" dirty="0"/>
          </a:p>
          <a:p>
            <a:r>
              <a:rPr kumimoji="1" lang="ja-JP" altLang="en-US"/>
              <a:t>そこには、ページ</a:t>
            </a:r>
            <a:r>
              <a:rPr kumimoji="1" lang="en-US" altLang="ja-JP" dirty="0"/>
              <a:t> 00 </a:t>
            </a:r>
            <a:r>
              <a:rPr kumimoji="1" lang="ja-JP" altLang="en-US"/>
              <a:t>の</a:t>
            </a:r>
            <a:r>
              <a:rPr kumimoji="1" lang="en-US" altLang="ja-JP" dirty="0"/>
              <a:t> Lv2 </a:t>
            </a:r>
            <a:r>
              <a:rPr kumimoji="1" lang="ja-JP" altLang="en-US"/>
              <a:t>ページテーブルが入っています。</a:t>
            </a:r>
            <a:endParaRPr kumimoji="1" lang="en-US" altLang="ja-JP" dirty="0"/>
          </a:p>
          <a:p>
            <a:r>
              <a:rPr kumimoji="1" lang="ja-JP" altLang="en-US"/>
              <a:t>同様に、ページ</a:t>
            </a:r>
            <a:r>
              <a:rPr kumimoji="1" lang="en-US" altLang="ja-JP" dirty="0"/>
              <a:t> 01 </a:t>
            </a:r>
            <a:r>
              <a:rPr kumimoji="1" lang="ja-JP" altLang="en-US"/>
              <a:t>はページ枠</a:t>
            </a:r>
            <a:r>
              <a:rPr kumimoji="1" lang="en-US" altLang="ja-JP" dirty="0"/>
              <a:t> 6 </a:t>
            </a:r>
            <a:r>
              <a:rPr kumimoji="1" lang="ja-JP" altLang="en-US"/>
              <a:t>に入っていますが、</a:t>
            </a:r>
            <a:endParaRPr kumimoji="1" lang="en-US" altLang="ja-JP" dirty="0"/>
          </a:p>
          <a:p>
            <a:r>
              <a:rPr kumimoji="1" lang="ja-JP" altLang="en-US"/>
              <a:t>ページ枠</a:t>
            </a:r>
            <a:r>
              <a:rPr kumimoji="1" lang="en-US" altLang="ja-JP" dirty="0"/>
              <a:t> 6 </a:t>
            </a:r>
            <a:r>
              <a:rPr kumimoji="1" lang="ja-JP" altLang="en-US"/>
              <a:t>にはページ</a:t>
            </a:r>
            <a:r>
              <a:rPr kumimoji="1" lang="en-US" altLang="ja-JP" dirty="0"/>
              <a:t> 01 </a:t>
            </a:r>
            <a:r>
              <a:rPr kumimoji="1" lang="ja-JP" altLang="en-US"/>
              <a:t>の</a:t>
            </a:r>
            <a:r>
              <a:rPr kumimoji="1" lang="en-US" altLang="ja-JP" dirty="0"/>
              <a:t> Lv2 </a:t>
            </a:r>
            <a:r>
              <a:rPr kumimoji="1" lang="ja-JP" altLang="en-US"/>
              <a:t>ページテーブルが入っています。</a:t>
            </a:r>
            <a:endParaRPr kumimoji="1" lang="en-US" altLang="ja-JP" dirty="0"/>
          </a:p>
          <a:p>
            <a:r>
              <a:rPr kumimoji="1" lang="ja-JP" altLang="en-US"/>
              <a:t>ページ</a:t>
            </a:r>
            <a:r>
              <a:rPr kumimoji="1" lang="en-US" altLang="ja-JP" dirty="0"/>
              <a:t> 02 </a:t>
            </a:r>
            <a:r>
              <a:rPr kumimoji="1" lang="ja-JP" altLang="en-US"/>
              <a:t>はページ枠</a:t>
            </a:r>
            <a:r>
              <a:rPr kumimoji="1" lang="en-US" altLang="ja-JP" dirty="0"/>
              <a:t> 2 </a:t>
            </a:r>
            <a:r>
              <a:rPr kumimoji="1" lang="ja-JP" altLang="en-US"/>
              <a:t>に入っており、</a:t>
            </a:r>
            <a:endParaRPr kumimoji="1" lang="en-US" altLang="ja-JP" dirty="0"/>
          </a:p>
          <a:p>
            <a:r>
              <a:rPr kumimoji="1" lang="ja-JP" altLang="en-US"/>
              <a:t>ページ枠</a:t>
            </a:r>
            <a:r>
              <a:rPr kumimoji="1" lang="en-US" altLang="ja-JP" dirty="0"/>
              <a:t> 2 </a:t>
            </a:r>
            <a:r>
              <a:rPr kumimoji="1" lang="ja-JP" altLang="en-US"/>
              <a:t>にはページ</a:t>
            </a:r>
            <a:r>
              <a:rPr kumimoji="1" lang="en-US" altLang="ja-JP" dirty="0"/>
              <a:t> 02 </a:t>
            </a:r>
            <a:r>
              <a:rPr kumimoji="1" lang="ja-JP" altLang="en-US"/>
              <a:t>の</a:t>
            </a:r>
            <a:r>
              <a:rPr kumimoji="1" lang="en-US" altLang="ja-JP" dirty="0"/>
              <a:t> Lv2 </a:t>
            </a:r>
            <a:r>
              <a:rPr kumimoji="1" lang="ja-JP" altLang="en-US"/>
              <a:t>ページテーブルが入っています。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16</a:t>
            </a:fld>
            <a:endParaRPr lang="en-US" altLang="ja-JP"/>
          </a:p>
        </p:txBody>
      </p:sp>
    </p:spTree>
    <p:extLst>
      <p:ext uri="{BB962C8B-B14F-4D97-AF65-F5344CB8AC3E}">
        <p14:creationId xmlns:p14="http://schemas.microsoft.com/office/powerpoint/2010/main" val="3894688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a:t>通常のページングでは、上位ビットがページ番号、下位ビットがページ内相対アドレスでした</a:t>
            </a:r>
            <a:endParaRPr kumimoji="1" lang="en-US" altLang="ja-JP" dirty="0"/>
          </a:p>
          <a:p>
            <a:r>
              <a:rPr kumimoji="1" lang="ja-JP" altLang="en-US"/>
              <a:t>多重レベルページングでは、下位ビットがさらに、</a:t>
            </a:r>
            <a:endParaRPr kumimoji="1" lang="en-US" altLang="ja-JP" dirty="0"/>
          </a:p>
          <a:p>
            <a:r>
              <a:rPr kumimoji="1" lang="en-US" altLang="ja-JP" dirty="0"/>
              <a:t>Lv2 </a:t>
            </a:r>
            <a:r>
              <a:rPr kumimoji="1" lang="ja-JP" altLang="en-US"/>
              <a:t>ページ番号と</a:t>
            </a:r>
            <a:r>
              <a:rPr kumimoji="1" lang="en-US" altLang="ja-JP" dirty="0"/>
              <a:t> Lv2 </a:t>
            </a:r>
            <a:r>
              <a:rPr kumimoji="1" lang="ja-JP" altLang="en-US"/>
              <a:t>ページ内相対アドレスに分かれます。</a:t>
            </a:r>
            <a:endParaRPr kumimoji="1" lang="en-US" altLang="ja-JP" dirty="0"/>
          </a:p>
          <a:p>
            <a:r>
              <a:rPr kumimoji="1" lang="ja-JP" altLang="en-US"/>
              <a:t>このように多重レベルページングでは、</a:t>
            </a:r>
            <a:endParaRPr kumimoji="1" lang="en-US" altLang="ja-JP" dirty="0"/>
          </a:p>
          <a:p>
            <a:r>
              <a:rPr kumimoji="1" lang="ja-JP" altLang="en-US"/>
              <a:t>アドレスが二重構造になっています。</a:t>
            </a:r>
            <a:endParaRPr kumimoji="1" lang="en-US" altLang="ja-JP" dirty="0"/>
          </a:p>
          <a:p>
            <a:r>
              <a:rPr kumimoji="1" lang="ja-JP" altLang="en-US"/>
              <a:t>例えば、</a:t>
            </a:r>
            <a:r>
              <a:rPr kumimoji="1" lang="en-US" altLang="ja-JP" dirty="0"/>
              <a:t>01 </a:t>
            </a:r>
            <a:r>
              <a:rPr kumimoji="1" lang="ja-JP" altLang="en-US"/>
              <a:t>ページの</a:t>
            </a:r>
            <a:r>
              <a:rPr kumimoji="1" lang="en-US" altLang="ja-JP" dirty="0"/>
              <a:t> 1 </a:t>
            </a:r>
            <a:r>
              <a:rPr kumimoji="1" lang="ja-JP" altLang="en-US"/>
              <a:t>ページの</a:t>
            </a:r>
            <a:r>
              <a:rPr kumimoji="1" lang="en-US" altLang="ja-JP" dirty="0"/>
              <a:t> 321 </a:t>
            </a:r>
            <a:r>
              <a:rPr kumimoji="1" lang="ja-JP" altLang="en-US"/>
              <a:t>番地、というように、</a:t>
            </a:r>
            <a:endParaRPr kumimoji="1" lang="en-US" altLang="ja-JP" dirty="0"/>
          </a:p>
          <a:p>
            <a:r>
              <a:rPr kumimoji="1" lang="en-US" altLang="ja-JP" dirty="0"/>
              <a:t>Lv1 </a:t>
            </a:r>
            <a:r>
              <a:rPr kumimoji="1" lang="ja-JP" altLang="en-US"/>
              <a:t>ページ内相対アドレスが、</a:t>
            </a:r>
            <a:r>
              <a:rPr kumimoji="1" lang="en-US" altLang="ja-JP" dirty="0"/>
              <a:t> Lv2 </a:t>
            </a:r>
            <a:r>
              <a:rPr kumimoji="1" lang="ja-JP" altLang="en-US"/>
              <a:t>ページングの仮想アドレスになります。</a:t>
            </a:r>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17</a:t>
            </a:fld>
            <a:endParaRPr lang="en-US" altLang="ja-JP"/>
          </a:p>
        </p:txBody>
      </p:sp>
    </p:spTree>
    <p:extLst>
      <p:ext uri="{BB962C8B-B14F-4D97-AF65-F5344CB8AC3E}">
        <p14:creationId xmlns:p14="http://schemas.microsoft.com/office/powerpoint/2010/main" val="1410071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a:t>それでは、多重レベルページングの場合の</a:t>
            </a:r>
            <a:endParaRPr kumimoji="1" lang="en-US" altLang="ja-JP" dirty="0"/>
          </a:p>
          <a:p>
            <a:r>
              <a:rPr kumimoji="1" lang="ja-JP" altLang="en-US"/>
              <a:t>仮想アドレスから実アドレスへの変換を見てみましょう。</a:t>
            </a:r>
            <a:endParaRPr kumimoji="1" lang="en-US" altLang="ja-JP" dirty="0"/>
          </a:p>
          <a:p>
            <a:r>
              <a:rPr kumimoji="1" lang="ja-JP" altLang="en-US"/>
              <a:t>仮想アドレス</a:t>
            </a:r>
            <a:r>
              <a:rPr kumimoji="1" lang="en-US" altLang="ja-JP" dirty="0"/>
              <a:t> 01 1 321 </a:t>
            </a:r>
            <a:r>
              <a:rPr kumimoji="1" lang="ja-JP" altLang="en-US"/>
              <a:t>番地を参照するとします。</a:t>
            </a:r>
            <a:endParaRPr kumimoji="1" lang="en-US" altLang="ja-JP" dirty="0"/>
          </a:p>
          <a:p>
            <a:r>
              <a:rPr kumimoji="1" lang="ja-JP" altLang="en-US"/>
              <a:t>上位ビットの</a:t>
            </a:r>
            <a:r>
              <a:rPr kumimoji="1" lang="en-US" altLang="ja-JP" dirty="0"/>
              <a:t> 01 </a:t>
            </a:r>
            <a:r>
              <a:rPr kumimoji="1" lang="ja-JP" altLang="en-US"/>
              <a:t>が</a:t>
            </a:r>
            <a:r>
              <a:rPr kumimoji="1" lang="en-US" altLang="ja-JP" dirty="0"/>
              <a:t> Lv1</a:t>
            </a:r>
            <a:r>
              <a:rPr kumimoji="1" lang="ja-JP" altLang="en-US"/>
              <a:t> ページになります。</a:t>
            </a:r>
            <a:endParaRPr kumimoji="1" lang="en-US" altLang="ja-JP" dirty="0"/>
          </a:p>
          <a:p>
            <a:r>
              <a:rPr kumimoji="1" lang="en-US" altLang="ja-JP" dirty="0"/>
              <a:t>Lv1 </a:t>
            </a:r>
            <a:r>
              <a:rPr kumimoji="1" lang="ja-JP" altLang="en-US"/>
              <a:t>ページテーブルの</a:t>
            </a:r>
            <a:r>
              <a:rPr kumimoji="1" lang="en-US" altLang="ja-JP" dirty="0"/>
              <a:t> 01 </a:t>
            </a:r>
            <a:r>
              <a:rPr kumimoji="1" lang="ja-JP" altLang="en-US"/>
              <a:t>ページを見ると、</a:t>
            </a:r>
            <a:endParaRPr kumimoji="1" lang="en-US" altLang="ja-JP" dirty="0"/>
          </a:p>
          <a:p>
            <a:r>
              <a:rPr kumimoji="1" lang="en-US" altLang="ja-JP" dirty="0"/>
              <a:t>V </a:t>
            </a:r>
            <a:r>
              <a:rPr kumimoji="1" lang="ja-JP" altLang="en-US"/>
              <a:t>フラグが１</a:t>
            </a:r>
            <a:r>
              <a:rPr kumimoji="1" lang="en-US" altLang="ja-JP" dirty="0"/>
              <a:t> </a:t>
            </a:r>
            <a:r>
              <a:rPr kumimoji="1" lang="ja-JP" altLang="en-US"/>
              <a:t>ですので主記憶上にあり、</a:t>
            </a:r>
            <a:endParaRPr kumimoji="1" lang="en-US" altLang="ja-JP" dirty="0"/>
          </a:p>
          <a:p>
            <a:r>
              <a:rPr kumimoji="1" lang="ja-JP" altLang="en-US"/>
              <a:t>ページ枠</a:t>
            </a:r>
            <a:r>
              <a:rPr kumimoji="1" lang="en-US" altLang="ja-JP" dirty="0"/>
              <a:t> 6 </a:t>
            </a:r>
            <a:r>
              <a:rPr kumimoji="1" lang="ja-JP" altLang="en-US"/>
              <a:t>に入っていると分かります。</a:t>
            </a:r>
            <a:endParaRPr kumimoji="1" lang="en-US" altLang="ja-JP" dirty="0"/>
          </a:p>
          <a:p>
            <a:r>
              <a:rPr kumimoji="1" lang="ja-JP" altLang="en-US"/>
              <a:t>そこでページ枠</a:t>
            </a:r>
            <a:r>
              <a:rPr kumimoji="1" lang="en-US" altLang="ja-JP" dirty="0"/>
              <a:t> 6 </a:t>
            </a:r>
            <a:r>
              <a:rPr kumimoji="1" lang="ja-JP" altLang="en-US"/>
              <a:t>を見に行くと、</a:t>
            </a:r>
            <a:endParaRPr kumimoji="1" lang="en-US" altLang="ja-JP" dirty="0"/>
          </a:p>
          <a:p>
            <a:r>
              <a:rPr kumimoji="1" lang="ja-JP" altLang="en-US"/>
              <a:t>そこにはページ</a:t>
            </a:r>
            <a:r>
              <a:rPr kumimoji="1" lang="en-US" altLang="ja-JP" dirty="0"/>
              <a:t> 01 </a:t>
            </a:r>
            <a:r>
              <a:rPr kumimoji="1" lang="ja-JP" altLang="en-US"/>
              <a:t>の</a:t>
            </a:r>
            <a:r>
              <a:rPr kumimoji="1" lang="en-US" altLang="ja-JP" dirty="0"/>
              <a:t> Lv2 </a:t>
            </a:r>
            <a:r>
              <a:rPr kumimoji="1" lang="ja-JP" altLang="en-US"/>
              <a:t>ページテーブルが入っています。</a:t>
            </a:r>
            <a:endParaRPr kumimoji="1" lang="en-US" altLang="ja-JP" dirty="0"/>
          </a:p>
          <a:p>
            <a:r>
              <a:rPr kumimoji="1" lang="ja-JP" altLang="en-US"/>
              <a:t>仮想アドレスの、真ん中の</a:t>
            </a:r>
            <a:r>
              <a:rPr kumimoji="1" lang="en-US" altLang="ja-JP" dirty="0"/>
              <a:t> 1 </a:t>
            </a:r>
            <a:r>
              <a:rPr kumimoji="1" lang="ja-JP" altLang="en-US"/>
              <a:t>が</a:t>
            </a:r>
            <a:r>
              <a:rPr kumimoji="1" lang="en-US" altLang="ja-JP" dirty="0"/>
              <a:t> Lv2 </a:t>
            </a:r>
            <a:r>
              <a:rPr kumimoji="1" lang="ja-JP" altLang="en-US"/>
              <a:t>ページテーブルになります。</a:t>
            </a:r>
            <a:endParaRPr kumimoji="1" lang="en-US" altLang="ja-JP" dirty="0"/>
          </a:p>
          <a:p>
            <a:r>
              <a:rPr kumimoji="1" lang="en-US" altLang="ja-JP" dirty="0"/>
              <a:t>Lv2 </a:t>
            </a:r>
            <a:r>
              <a:rPr kumimoji="1" lang="ja-JP" altLang="en-US"/>
              <a:t>のページ</a:t>
            </a:r>
            <a:r>
              <a:rPr kumimoji="1" lang="en-US" altLang="ja-JP" dirty="0"/>
              <a:t> 1 </a:t>
            </a:r>
            <a:r>
              <a:rPr kumimoji="1" lang="ja-JP" altLang="en-US"/>
              <a:t>はページ枠</a:t>
            </a:r>
            <a:r>
              <a:rPr kumimoji="1" lang="en-US" altLang="ja-JP" dirty="0"/>
              <a:t> 2 </a:t>
            </a:r>
            <a:r>
              <a:rPr kumimoji="1" lang="ja-JP" altLang="en-US"/>
              <a:t>に入っていますので、</a:t>
            </a:r>
            <a:endParaRPr kumimoji="1" lang="en-US" altLang="ja-JP" dirty="0"/>
          </a:p>
          <a:p>
            <a:r>
              <a:rPr kumimoji="1" lang="ja-JP" altLang="en-US"/>
              <a:t>このページはここに入っていると分かります。</a:t>
            </a:r>
            <a:endParaRPr kumimoji="1" lang="en-US" altLang="ja-JP" dirty="0"/>
          </a:p>
          <a:p>
            <a:r>
              <a:rPr kumimoji="1" lang="ja-JP" altLang="en-US"/>
              <a:t>仮想アドレスから実アドレスへの変換は、ページ番号をページ枠番号に変換すればできますで、</a:t>
            </a:r>
            <a:endParaRPr kumimoji="1" lang="en-US" altLang="ja-JP" dirty="0"/>
          </a:p>
          <a:p>
            <a:r>
              <a:rPr kumimoji="1" lang="en-US" altLang="ja-JP" dirty="0"/>
              <a:t>01 1 321 </a:t>
            </a:r>
            <a:r>
              <a:rPr kumimoji="1" lang="ja-JP" altLang="en-US"/>
              <a:t>番地は、</a:t>
            </a:r>
            <a:r>
              <a:rPr kumimoji="1" lang="en-US" altLang="ja-JP" dirty="0"/>
              <a:t>2 321 </a:t>
            </a:r>
            <a:r>
              <a:rPr kumimoji="1" lang="ja-JP" altLang="en-US"/>
              <a:t>番地となります。</a:t>
            </a:r>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18</a:t>
            </a:fld>
            <a:endParaRPr lang="en-US" altLang="ja-JP"/>
          </a:p>
        </p:txBody>
      </p:sp>
    </p:spTree>
    <p:extLst>
      <p:ext uri="{BB962C8B-B14F-4D97-AF65-F5344CB8AC3E}">
        <p14:creationId xmlns:p14="http://schemas.microsoft.com/office/powerpoint/2010/main" val="3375795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a:t>今度は、</a:t>
            </a:r>
            <a:r>
              <a:rPr kumimoji="1" lang="en-US" altLang="ja-JP" dirty="0"/>
              <a:t> 00 3 555 </a:t>
            </a:r>
            <a:r>
              <a:rPr kumimoji="1" lang="ja-JP" altLang="en-US"/>
              <a:t>番地を参照しましょう。</a:t>
            </a:r>
            <a:endParaRPr kumimoji="1" lang="en-US" altLang="ja-JP" dirty="0"/>
          </a:p>
          <a:p>
            <a:r>
              <a:rPr kumimoji="1" lang="en-US" altLang="ja-JP" dirty="0"/>
              <a:t>Lv1 </a:t>
            </a:r>
            <a:r>
              <a:rPr kumimoji="1" lang="ja-JP" altLang="en-US"/>
              <a:t>ページテーブルのページ</a:t>
            </a:r>
            <a:r>
              <a:rPr kumimoji="1" lang="en-US" altLang="ja-JP" dirty="0"/>
              <a:t> 00 </a:t>
            </a:r>
            <a:r>
              <a:rPr kumimoji="1" lang="ja-JP" altLang="en-US"/>
              <a:t>を見ると、</a:t>
            </a:r>
            <a:endParaRPr kumimoji="1" lang="en-US" altLang="ja-JP" dirty="0"/>
          </a:p>
          <a:p>
            <a:r>
              <a:rPr kumimoji="1" lang="en-US" altLang="ja-JP" dirty="0"/>
              <a:t>V</a:t>
            </a:r>
            <a:r>
              <a:rPr kumimoji="1" lang="ja-JP" altLang="en-US"/>
              <a:t>フラグが</a:t>
            </a:r>
            <a:r>
              <a:rPr kumimoji="1" lang="en-US" altLang="ja-JP" dirty="0"/>
              <a:t> 0 </a:t>
            </a:r>
            <a:r>
              <a:rPr kumimoji="1" lang="ja-JP" altLang="en-US"/>
              <a:t>です。</a:t>
            </a:r>
            <a:endParaRPr kumimoji="1" lang="en-US" altLang="ja-JP" dirty="0"/>
          </a:p>
          <a:p>
            <a:r>
              <a:rPr kumimoji="1" lang="ja-JP" altLang="en-US"/>
              <a:t>つまり、ページ</a:t>
            </a:r>
            <a:r>
              <a:rPr kumimoji="1" lang="en-US" altLang="ja-JP" dirty="0"/>
              <a:t> 00 </a:t>
            </a:r>
            <a:r>
              <a:rPr kumimoji="1" lang="ja-JP" altLang="en-US"/>
              <a:t>は主記憶上にありませんので、ページフォルトは発生します。</a:t>
            </a:r>
            <a:endParaRPr kumimoji="1" lang="en-US" altLang="ja-JP" dirty="0"/>
          </a:p>
          <a:p>
            <a:r>
              <a:rPr kumimoji="1" lang="ja-JP" altLang="en-US"/>
              <a:t>主記憶上にありませんから、２次記憶から読み込む必要がああます。</a:t>
            </a:r>
            <a:endParaRPr kumimoji="1" lang="en-US" altLang="ja-JP" dirty="0"/>
          </a:p>
          <a:p>
            <a:r>
              <a:rPr kumimoji="1" lang="ja-JP" altLang="en-US"/>
              <a:t>今回は、ページ枠</a:t>
            </a:r>
            <a:r>
              <a:rPr kumimoji="1" lang="en-US" altLang="ja-JP" dirty="0"/>
              <a:t> 0 </a:t>
            </a:r>
            <a:r>
              <a:rPr kumimoji="1" lang="ja-JP" altLang="en-US"/>
              <a:t>に読み込んだよしましょう。</a:t>
            </a:r>
            <a:endParaRPr kumimoji="1" lang="en-US" altLang="ja-JP" dirty="0"/>
          </a:p>
          <a:p>
            <a:r>
              <a:rPr kumimoji="1" lang="ja-JP" altLang="en-US"/>
              <a:t>このようにページフォルトが起きた場合は、２次記憶から</a:t>
            </a:r>
            <a:endParaRPr kumimoji="1" lang="en-US" altLang="ja-JP" dirty="0"/>
          </a:p>
          <a:p>
            <a:r>
              <a:rPr kumimoji="1" lang="en-US" altLang="ja-JP" dirty="0"/>
              <a:t>Lv2 </a:t>
            </a:r>
            <a:r>
              <a:rPr kumimoji="1" lang="ja-JP" altLang="en-US"/>
              <a:t>ページテーブルを読み込みます。</a:t>
            </a:r>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19</a:t>
            </a:fld>
            <a:endParaRPr lang="en-US" altLang="ja-JP"/>
          </a:p>
        </p:txBody>
      </p:sp>
    </p:spTree>
    <p:extLst>
      <p:ext uri="{BB962C8B-B14F-4D97-AF65-F5344CB8AC3E}">
        <p14:creationId xmlns:p14="http://schemas.microsoft.com/office/powerpoint/2010/main" val="3193393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まずは、先週までの復習をしましょう。</a:t>
            </a:r>
            <a:endParaRPr kumimoji="1" lang="en-US" altLang="ja-JP" dirty="0"/>
          </a:p>
          <a:p>
            <a:r>
              <a:rPr kumimoji="1" lang="ja-JP" altLang="en-US" dirty="0"/>
              <a:t>計算機上で実行されるプログラムやデータはメモリの上に置かれます。</a:t>
            </a:r>
            <a:endParaRPr kumimoji="1" lang="en-US" altLang="ja-JP" dirty="0"/>
          </a:p>
          <a:p>
            <a:r>
              <a:rPr kumimoji="1" lang="en-US" altLang="ja-JP" dirty="0"/>
              <a:t>OS</a:t>
            </a:r>
            <a:r>
              <a:rPr kumimoji="1" lang="ja-JP" altLang="en-US" dirty="0"/>
              <a:t>自身も当然メモリの上に置かれます。</a:t>
            </a:r>
            <a:endParaRPr kumimoji="1" lang="en-US" altLang="ja-JP" dirty="0"/>
          </a:p>
          <a:p>
            <a:r>
              <a:rPr kumimoji="1" lang="ja-JP" altLang="en-US" dirty="0"/>
              <a:t>メモリには</a:t>
            </a:r>
            <a:r>
              <a:rPr kumimoji="1" lang="en-US" altLang="ja-JP" dirty="0"/>
              <a:t>1</a:t>
            </a:r>
            <a:r>
              <a:rPr kumimoji="1" lang="ja-JP" altLang="en-US" dirty="0"/>
              <a:t>次元の番地が割り振られ、プログラムやデータの位置は番地で管理されます。</a:t>
            </a:r>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2</a:t>
            </a:fld>
            <a:endParaRPr lang="en-US" altLang="ja-JP"/>
          </a:p>
        </p:txBody>
      </p:sp>
    </p:spTree>
    <p:extLst>
      <p:ext uri="{BB962C8B-B14F-4D97-AF65-F5344CB8AC3E}">
        <p14:creationId xmlns:p14="http://schemas.microsoft.com/office/powerpoint/2010/main" val="4276968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読み込んだページテーブルを見ると、ページ</a:t>
            </a:r>
            <a:r>
              <a:rPr kumimoji="1" lang="en-US" altLang="ja-JP" dirty="0"/>
              <a:t>00</a:t>
            </a:r>
            <a:r>
              <a:rPr kumimoji="1" lang="ja-JP" altLang="en-US" dirty="0"/>
              <a:t>はページ枠</a:t>
            </a:r>
            <a:r>
              <a:rPr kumimoji="1" lang="en-US" altLang="ja-JP" dirty="0"/>
              <a:t>0</a:t>
            </a:r>
            <a:r>
              <a:rPr kumimoji="1" lang="ja-JP" altLang="en-US" dirty="0"/>
              <a:t>に入っていると分かります。</a:t>
            </a:r>
            <a:endParaRPr kumimoji="1" lang="en-US" altLang="ja-JP" dirty="0"/>
          </a:p>
          <a:p>
            <a:r>
              <a:rPr kumimoji="1" lang="ja-JP" altLang="en-US" dirty="0"/>
              <a:t>そこでページ枠</a:t>
            </a:r>
            <a:r>
              <a:rPr kumimoji="1" lang="en-US" altLang="ja-JP" dirty="0"/>
              <a:t> 0 </a:t>
            </a:r>
            <a:r>
              <a:rPr kumimoji="1" lang="ja-JP" altLang="en-US" dirty="0"/>
              <a:t>を見ると</a:t>
            </a:r>
            <a:endParaRPr kumimoji="1" lang="en-US" altLang="ja-JP" dirty="0"/>
          </a:p>
          <a:p>
            <a:r>
              <a:rPr kumimoji="1" lang="ja-JP" altLang="en-US" dirty="0"/>
              <a:t>その中にはページ</a:t>
            </a:r>
            <a:r>
              <a:rPr kumimoji="1" lang="en-US" altLang="ja-JP" dirty="0"/>
              <a:t>00 </a:t>
            </a:r>
            <a:r>
              <a:rPr kumimoji="1" lang="ja-JP" altLang="en-US" dirty="0"/>
              <a:t>の</a:t>
            </a:r>
            <a:r>
              <a:rPr kumimoji="1" lang="en-US" altLang="ja-JP" dirty="0"/>
              <a:t> Lv2 </a:t>
            </a:r>
            <a:r>
              <a:rPr kumimoji="1" lang="ja-JP" altLang="en-US" dirty="0"/>
              <a:t>ページテーブルが入っています。</a:t>
            </a:r>
            <a:endParaRPr kumimoji="1" lang="en-US" altLang="ja-JP" dirty="0"/>
          </a:p>
          <a:p>
            <a:r>
              <a:rPr kumimoji="1" lang="en-US" altLang="ja-JP" dirty="0"/>
              <a:t>Lv2 </a:t>
            </a:r>
            <a:r>
              <a:rPr kumimoji="1" lang="ja-JP" altLang="en-US" dirty="0"/>
              <a:t>のページ</a:t>
            </a:r>
            <a:r>
              <a:rPr kumimoji="1" lang="en-US" altLang="ja-JP" dirty="0"/>
              <a:t> 3 </a:t>
            </a:r>
            <a:r>
              <a:rPr kumimoji="1" lang="ja-JP" altLang="en-US" dirty="0"/>
              <a:t>はページ枠</a:t>
            </a:r>
            <a:r>
              <a:rPr kumimoji="1" lang="en-US" altLang="ja-JP" dirty="0"/>
              <a:t> 4 </a:t>
            </a:r>
            <a:r>
              <a:rPr kumimoji="1" lang="ja-JP" altLang="en-US" dirty="0"/>
              <a:t>に入っています。</a:t>
            </a:r>
            <a:endParaRPr kumimoji="1" lang="en-US" altLang="ja-JP" dirty="0"/>
          </a:p>
          <a:p>
            <a:r>
              <a:rPr kumimoji="1" lang="ja-JP" altLang="en-US" dirty="0"/>
              <a:t>よって、</a:t>
            </a:r>
            <a:r>
              <a:rPr kumimoji="1" lang="en-US" altLang="ja-JP" dirty="0"/>
              <a:t> 00 3 555 </a:t>
            </a:r>
            <a:r>
              <a:rPr kumimoji="1" lang="ja-JP" altLang="en-US" dirty="0"/>
              <a:t>番地は、</a:t>
            </a:r>
            <a:r>
              <a:rPr kumimoji="1" lang="en-US" altLang="ja-JP" dirty="0"/>
              <a:t>4 555 </a:t>
            </a:r>
            <a:r>
              <a:rPr kumimoji="1" lang="ja-JP" altLang="en-US" dirty="0"/>
              <a:t>番地となります。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20</a:t>
            </a:fld>
            <a:endParaRPr lang="en-US" altLang="ja-JP"/>
          </a:p>
        </p:txBody>
      </p:sp>
    </p:spTree>
    <p:extLst>
      <p:ext uri="{BB962C8B-B14F-4D97-AF65-F5344CB8AC3E}">
        <p14:creationId xmlns:p14="http://schemas.microsoft.com/office/powerpoint/2010/main" val="2982072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a:t>多重レベルページングを使えば、ページテーブルを２次記憶上に置くことができます。</a:t>
            </a:r>
            <a:endParaRPr kumimoji="1" lang="en-US" altLang="ja-JP" dirty="0"/>
          </a:p>
          <a:p>
            <a:r>
              <a:rPr kumimoji="1" lang="ja-JP" altLang="en-US"/>
              <a:t>よって、多重レベルページングを使えば、主記憶の使用量を減らせます。</a:t>
            </a:r>
            <a:endParaRPr kumimoji="1" lang="en-US" altLang="ja-JP" dirty="0"/>
          </a:p>
          <a:p>
            <a:r>
              <a:rPr kumimoji="1" lang="ja-JP" altLang="en-US"/>
              <a:t>当面必要ではないページテーブルは２次記憶上に置けますので、</a:t>
            </a:r>
            <a:endParaRPr kumimoji="1" lang="en-US" altLang="ja-JP" dirty="0"/>
          </a:p>
          <a:p>
            <a:r>
              <a:rPr kumimoji="1" lang="ja-JP" altLang="en-US"/>
              <a:t>巨大なページテーブルにより主記憶が圧迫されることが無くなります。</a:t>
            </a:r>
            <a:endParaRPr kumimoji="1" lang="en-US" altLang="ja-JP" dirty="0"/>
          </a:p>
          <a:p>
            <a:r>
              <a:rPr kumimoji="1" lang="ja-JP" altLang="en-US"/>
              <a:t>一方、多重レベルページングの欠点はメモリアクセスの回数が増大することです。</a:t>
            </a:r>
            <a:endParaRPr kumimoji="1" lang="en-US" altLang="ja-JP" dirty="0"/>
          </a:p>
          <a:p>
            <a:r>
              <a:rPr kumimoji="1" lang="ja-JP" altLang="en-US"/>
              <a:t>通常のページングでは、まずページテーブルを見て、それからページ枠を見ますので、主記憶に２回のアクセスが必要になります</a:t>
            </a:r>
            <a:endParaRPr kumimoji="1" lang="en-US" altLang="ja-JP" dirty="0"/>
          </a:p>
          <a:p>
            <a:r>
              <a:rPr kumimoji="1" lang="ja-JP" altLang="en-US"/>
              <a:t>多重レべルページングでは、</a:t>
            </a:r>
            <a:r>
              <a:rPr kumimoji="1" lang="en-US" altLang="ja-JP" dirty="0"/>
              <a:t>Lv1 </a:t>
            </a:r>
            <a:r>
              <a:rPr kumimoji="1" lang="ja-JP" altLang="en-US"/>
              <a:t>ページテーブルを見て、</a:t>
            </a:r>
            <a:r>
              <a:rPr kumimoji="1" lang="en-US" altLang="ja-JP" dirty="0"/>
              <a:t>Lv2</a:t>
            </a:r>
            <a:r>
              <a:rPr kumimoji="1" lang="ja-JP" altLang="en-US"/>
              <a:t>ページテーブルを見て、それからページ枠を見ますので、</a:t>
            </a:r>
            <a:endParaRPr kumimoji="1" lang="en-US" altLang="ja-JP" dirty="0"/>
          </a:p>
          <a:p>
            <a:r>
              <a:rPr kumimoji="1" lang="ja-JP" altLang="en-US"/>
              <a:t>主記憶に</a:t>
            </a:r>
            <a:r>
              <a:rPr kumimoji="1" lang="en-US" altLang="ja-JP" dirty="0"/>
              <a:t>3 </a:t>
            </a:r>
            <a:r>
              <a:rPr kumimoji="1" lang="ja-JP" altLang="en-US"/>
              <a:t>回のアクセスが必要になります。</a:t>
            </a:r>
            <a:endParaRPr kumimoji="1" lang="en-US" altLang="ja-JP" dirty="0"/>
          </a:p>
          <a:p>
            <a:r>
              <a:rPr kumimoji="1" lang="ja-JP" altLang="en-US"/>
              <a:t>つまり、通常のページングに比べると、アクセス時間が</a:t>
            </a:r>
            <a:r>
              <a:rPr kumimoji="1" lang="en-US" altLang="ja-JP" dirty="0"/>
              <a:t>1.5</a:t>
            </a:r>
            <a:r>
              <a:rPr kumimoji="1" lang="ja-JP" altLang="en-US"/>
              <a:t>倍に増えてしまうわけです。</a:t>
            </a:r>
            <a:endParaRPr kumimoji="1" lang="en-US" altLang="ja-JP" dirty="0"/>
          </a:p>
          <a:p>
            <a:r>
              <a:rPr kumimoji="1" lang="ja-JP" altLang="en-US"/>
              <a:t>この問題については、連想レジスタを使えば解決でき余す。</a:t>
            </a:r>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21</a:t>
            </a:fld>
            <a:endParaRPr lang="en-US" altLang="ja-JP"/>
          </a:p>
        </p:txBody>
      </p:sp>
    </p:spTree>
    <p:extLst>
      <p:ext uri="{BB962C8B-B14F-4D97-AF65-F5344CB8AC3E}">
        <p14:creationId xmlns:p14="http://schemas.microsoft.com/office/powerpoint/2010/main" val="1037376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a:t>前回、ページングで主記憶へのアクセス回数を減らすために、連想レジスタと呼ばれるレジスタを使う、と</a:t>
            </a:r>
            <a:endParaRPr kumimoji="1" lang="en-US" altLang="ja-JP" dirty="0"/>
          </a:p>
          <a:p>
            <a:r>
              <a:rPr kumimoji="1" lang="ja-JP" altLang="en-US"/>
              <a:t>説明しましたが、皆さん覚えていますか？</a:t>
            </a:r>
            <a:endParaRPr kumimoji="1" lang="en-US" altLang="ja-JP" dirty="0"/>
          </a:p>
          <a:p>
            <a:r>
              <a:rPr kumimoji="1" lang="ja-JP" altLang="en-US"/>
              <a:t>一般的にプログラムは、一度アクセスした番地は、近いうちに再度アクセスされることが多くなります。</a:t>
            </a:r>
            <a:endParaRPr kumimoji="1" lang="en-US" altLang="ja-JP" dirty="0"/>
          </a:p>
          <a:p>
            <a:r>
              <a:rPr kumimoji="1" lang="ja-JP" altLang="en-US"/>
              <a:t>そこで、最近アクセスされたページを覚えておけば、</a:t>
            </a:r>
            <a:endParaRPr kumimoji="1" lang="en-US" altLang="ja-JP" dirty="0"/>
          </a:p>
          <a:p>
            <a:r>
              <a:rPr kumimoji="1" lang="ja-JP" altLang="en-US"/>
              <a:t>ページテーブルへの参照回数を減らせます。</a:t>
            </a:r>
            <a:endParaRPr kumimoji="1" lang="en-US" altLang="ja-JP" dirty="0"/>
          </a:p>
          <a:p>
            <a:r>
              <a:rPr kumimoji="1" lang="ja-JP" altLang="en-US"/>
              <a:t>そこで使われるのが連想レジスタです。</a:t>
            </a:r>
            <a:endParaRPr kumimoji="1" lang="en-US" altLang="ja-JP" dirty="0"/>
          </a:p>
          <a:p>
            <a:r>
              <a:rPr kumimoji="1" lang="ja-JP" altLang="en-US"/>
              <a:t>レジスタは、ごく小容量ですが、高速にアクセスできる記憶装置です。</a:t>
            </a:r>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22</a:t>
            </a:fld>
            <a:endParaRPr lang="en-US" altLang="ja-JP"/>
          </a:p>
        </p:txBody>
      </p:sp>
    </p:spTree>
    <p:extLst>
      <p:ext uri="{BB962C8B-B14F-4D97-AF65-F5344CB8AC3E}">
        <p14:creationId xmlns:p14="http://schemas.microsoft.com/office/powerpoint/2010/main" val="2057564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a:t>レジスタは</a:t>
            </a:r>
            <a:r>
              <a:rPr kumimoji="1" lang="en-US" altLang="ja-JP" dirty="0"/>
              <a:t>CPU</a:t>
            </a:r>
            <a:r>
              <a:rPr kumimoji="1" lang="ja-JP" altLang="en-US"/>
              <a:t>内にあります。</a:t>
            </a:r>
            <a:endParaRPr kumimoji="1" lang="en-US" altLang="ja-JP" dirty="0"/>
          </a:p>
          <a:p>
            <a:r>
              <a:rPr kumimoji="1" lang="ja-JP" altLang="en-US"/>
              <a:t>主記憶と比べると、レジスタは数ビット程度のごく小容量しかありませんが、</a:t>
            </a:r>
            <a:endParaRPr kumimoji="1" lang="en-US" altLang="ja-JP" dirty="0"/>
          </a:p>
          <a:p>
            <a:r>
              <a:rPr kumimoji="1" lang="en-US" altLang="ja-JP" dirty="0"/>
              <a:t>CPU</a:t>
            </a:r>
            <a:r>
              <a:rPr kumimoji="1" lang="ja-JP" altLang="en-US"/>
              <a:t>に直結していますので、非常に高速にアクセスできます。</a:t>
            </a:r>
            <a:endParaRPr kumimoji="1" lang="en-US" altLang="ja-JP" dirty="0"/>
          </a:p>
          <a:p>
            <a:r>
              <a:rPr kumimoji="1" lang="ja-JP" altLang="en-US"/>
              <a:t>例えば、</a:t>
            </a:r>
            <a:r>
              <a:rPr kumimoji="1" lang="en-US" altLang="ja-JP" dirty="0"/>
              <a:t>05</a:t>
            </a:r>
            <a:r>
              <a:rPr kumimoji="1" lang="ja-JP" altLang="en-US"/>
              <a:t>の</a:t>
            </a:r>
            <a:r>
              <a:rPr kumimoji="1" lang="en-US" altLang="ja-JP" dirty="0"/>
              <a:t>333</a:t>
            </a:r>
            <a:r>
              <a:rPr kumimoji="1" lang="ja-JP" altLang="en-US"/>
              <a:t>番地にアクセスするとしましょう。</a:t>
            </a:r>
            <a:endParaRPr kumimoji="1" lang="en-US" altLang="ja-JP" dirty="0"/>
          </a:p>
          <a:p>
            <a:r>
              <a:rPr kumimoji="1" lang="ja-JP" altLang="en-US"/>
              <a:t>ページテーブルを見ると、ページ</a:t>
            </a:r>
            <a:r>
              <a:rPr kumimoji="1" lang="en-US" altLang="ja-JP" dirty="0"/>
              <a:t>05</a:t>
            </a:r>
            <a:r>
              <a:rPr kumimoji="1" lang="ja-JP" altLang="en-US"/>
              <a:t>はページ枠</a:t>
            </a:r>
            <a:r>
              <a:rPr kumimoji="1" lang="en-US" altLang="ja-JP" dirty="0"/>
              <a:t>01</a:t>
            </a:r>
            <a:r>
              <a:rPr kumimoji="1" lang="ja-JP" altLang="en-US"/>
              <a:t>にありますので、</a:t>
            </a:r>
            <a:endParaRPr kumimoji="1" lang="en-US" altLang="ja-JP" dirty="0"/>
          </a:p>
          <a:p>
            <a:r>
              <a:rPr kumimoji="1" lang="en-US" altLang="ja-JP" dirty="0"/>
              <a:t>05 333 </a:t>
            </a:r>
            <a:r>
              <a:rPr kumimoji="1" lang="ja-JP" altLang="en-US"/>
              <a:t>番地は </a:t>
            </a:r>
            <a:r>
              <a:rPr kumimoji="1" lang="en-US" altLang="ja-JP" dirty="0"/>
              <a:t>1 333 </a:t>
            </a:r>
            <a:r>
              <a:rPr kumimoji="1" lang="ja-JP" altLang="en-US"/>
              <a:t>番地となります。</a:t>
            </a:r>
            <a:endParaRPr kumimoji="1" lang="en-US" altLang="ja-JP" dirty="0"/>
          </a:p>
          <a:p>
            <a:r>
              <a:rPr kumimoji="1" lang="ja-JP" altLang="en-US"/>
              <a:t>このとき、主記憶へはまずページテーブルし、</a:t>
            </a:r>
            <a:endParaRPr kumimoji="1" lang="en-US" altLang="ja-JP" dirty="0"/>
          </a:p>
          <a:p>
            <a:r>
              <a:rPr kumimoji="1" lang="ja-JP" altLang="en-US"/>
              <a:t>それからページ枠にアクセスしていますので、</a:t>
            </a:r>
            <a:r>
              <a:rPr kumimoji="1" lang="en-US" altLang="ja-JP" dirty="0"/>
              <a:t>2</a:t>
            </a:r>
            <a:r>
              <a:rPr kumimoji="1" lang="ja-JP" altLang="en-US"/>
              <a:t>回アクセスしています。</a:t>
            </a:r>
            <a:endParaRPr kumimoji="1" lang="en-US" altLang="ja-JP" dirty="0"/>
          </a:p>
          <a:p>
            <a:r>
              <a:rPr kumimoji="1" lang="ja-JP" altLang="en-US"/>
              <a:t>このとき、連想レジスタに、ページ</a:t>
            </a:r>
            <a:r>
              <a:rPr kumimoji="1" lang="en-US" altLang="ja-JP" dirty="0"/>
              <a:t>05</a:t>
            </a:r>
            <a:r>
              <a:rPr kumimoji="1" lang="ja-JP" altLang="en-US"/>
              <a:t>はページ枠</a:t>
            </a:r>
            <a:r>
              <a:rPr kumimoji="1" lang="en-US" altLang="ja-JP" dirty="0"/>
              <a:t>1</a:t>
            </a:r>
            <a:r>
              <a:rPr kumimoji="1" lang="ja-JP" altLang="en-US"/>
              <a:t>にある、という情報を記憶しておきます。</a:t>
            </a:r>
          </a:p>
          <a:p>
            <a:endParaRPr kumimoji="1" lang="ja-JP" altLang="en-US"/>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23</a:t>
            </a:fld>
            <a:endParaRPr lang="en-US" altLang="ja-JP"/>
          </a:p>
        </p:txBody>
      </p:sp>
    </p:spTree>
    <p:extLst>
      <p:ext uri="{BB962C8B-B14F-4D97-AF65-F5344CB8AC3E}">
        <p14:creationId xmlns:p14="http://schemas.microsoft.com/office/powerpoint/2010/main" val="3577049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a:t>次は、</a:t>
            </a:r>
            <a:r>
              <a:rPr kumimoji="1" lang="en-US" altLang="ja-JP" dirty="0"/>
              <a:t>05</a:t>
            </a:r>
            <a:r>
              <a:rPr kumimoji="1" lang="ja-JP" altLang="en-US"/>
              <a:t> </a:t>
            </a:r>
            <a:r>
              <a:rPr kumimoji="1" lang="en-US" altLang="ja-JP" dirty="0"/>
              <a:t>334</a:t>
            </a:r>
            <a:r>
              <a:rPr kumimoji="1" lang="ja-JP" altLang="en-US"/>
              <a:t> 番地にアクセスするとしましょう。</a:t>
            </a:r>
            <a:endParaRPr kumimoji="1" lang="en-US" altLang="ja-JP" dirty="0"/>
          </a:p>
          <a:p>
            <a:r>
              <a:rPr kumimoji="1" lang="ja-JP" altLang="en-US"/>
              <a:t>連想レジスタを見ると、ページ </a:t>
            </a:r>
            <a:r>
              <a:rPr kumimoji="1" lang="en-US" altLang="ja-JP" dirty="0"/>
              <a:t>05 </a:t>
            </a:r>
            <a:r>
              <a:rPr kumimoji="1" lang="ja-JP" altLang="en-US"/>
              <a:t>はページ枠 </a:t>
            </a:r>
            <a:r>
              <a:rPr kumimoji="1" lang="en-US" altLang="ja-JP" dirty="0"/>
              <a:t>1 </a:t>
            </a:r>
            <a:r>
              <a:rPr kumimoji="1" lang="ja-JP" altLang="en-US"/>
              <a:t>にあるとわかります。</a:t>
            </a:r>
            <a:endParaRPr kumimoji="1" lang="en-US" altLang="ja-JP" dirty="0"/>
          </a:p>
          <a:p>
            <a:r>
              <a:rPr kumimoji="1" lang="ja-JP" altLang="en-US"/>
              <a:t>よって、この場合は、ページテーブルを見ることなく直接ページ枠にアクセスできますので、</a:t>
            </a:r>
            <a:endParaRPr kumimoji="1" lang="en-US" altLang="ja-JP" dirty="0"/>
          </a:p>
          <a:p>
            <a:r>
              <a:rPr kumimoji="1" lang="ja-JP" altLang="en-US"/>
              <a:t>主記憶へのアクセスは</a:t>
            </a:r>
            <a:r>
              <a:rPr kumimoji="1" lang="en-US" altLang="ja-JP" dirty="0"/>
              <a:t>1</a:t>
            </a:r>
            <a:r>
              <a:rPr kumimoji="1" lang="ja-JP" altLang="en-US"/>
              <a:t>回ですみます。</a:t>
            </a:r>
          </a:p>
          <a:p>
            <a:endParaRPr kumimoji="1" lang="ja-JP" altLang="en-US"/>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24</a:t>
            </a:fld>
            <a:endParaRPr lang="en-US" altLang="ja-JP"/>
          </a:p>
        </p:txBody>
      </p:sp>
    </p:spTree>
    <p:extLst>
      <p:ext uri="{BB962C8B-B14F-4D97-AF65-F5344CB8AC3E}">
        <p14:creationId xmlns:p14="http://schemas.microsoft.com/office/powerpoint/2010/main" val="3723947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a:t>主記憶へのアクセス回数は、通常のページングが</a:t>
            </a:r>
            <a:r>
              <a:rPr kumimoji="1" lang="en-US" altLang="ja-JP" dirty="0"/>
              <a:t> 2 </a:t>
            </a:r>
            <a:r>
              <a:rPr kumimoji="1" lang="ja-JP" altLang="en-US"/>
              <a:t>回、多重レベルページングが</a:t>
            </a:r>
            <a:r>
              <a:rPr kumimoji="1" lang="en-US" altLang="ja-JP" dirty="0"/>
              <a:t> 3 </a:t>
            </a:r>
            <a:r>
              <a:rPr kumimoji="1" lang="ja-JP" altLang="en-US"/>
              <a:t>回です。</a:t>
            </a:r>
            <a:endParaRPr kumimoji="1" lang="en-US" altLang="ja-JP" dirty="0"/>
          </a:p>
          <a:p>
            <a:r>
              <a:rPr kumimoji="1" lang="ja-JP" altLang="en-US"/>
              <a:t>連想</a:t>
            </a:r>
            <a:r>
              <a:rPr kumimoji="1" lang="ja-JP" altLang="en-US" dirty="0"/>
              <a:t>レジスタを使うと、</a:t>
            </a:r>
            <a:endParaRPr kumimoji="1" lang="en-US" altLang="ja-JP" dirty="0"/>
          </a:p>
          <a:p>
            <a:r>
              <a:rPr kumimoji="1" lang="ja-JP" altLang="en-US" dirty="0"/>
              <a:t>初めてアクセスするときは主</a:t>
            </a:r>
            <a:r>
              <a:rPr kumimoji="1" lang="ja-JP" altLang="en-US"/>
              <a:t>記憶に</a:t>
            </a:r>
            <a:r>
              <a:rPr kumimoji="1" lang="en-US" altLang="ja-JP" dirty="0"/>
              <a:t> 2 </a:t>
            </a:r>
            <a:r>
              <a:rPr kumimoji="1" lang="ja-JP" altLang="en-US"/>
              <a:t>回または</a:t>
            </a:r>
            <a:r>
              <a:rPr kumimoji="1" lang="en-US" altLang="ja-JP" dirty="0"/>
              <a:t> 3 </a:t>
            </a:r>
            <a:r>
              <a:rPr kumimoji="1" lang="ja-JP" altLang="en-US"/>
              <a:t>回の</a:t>
            </a:r>
            <a:r>
              <a:rPr kumimoji="1" lang="ja-JP" altLang="en-US" dirty="0"/>
              <a:t>アクセスが必要ですが、</a:t>
            </a:r>
            <a:endParaRPr kumimoji="1" lang="en-US" altLang="ja-JP" dirty="0"/>
          </a:p>
          <a:p>
            <a:r>
              <a:rPr kumimoji="1" lang="ja-JP" altLang="en-US" dirty="0"/>
              <a:t>最近アクセスしたページであれば、主記憶へのアクセスは</a:t>
            </a:r>
            <a:r>
              <a:rPr kumimoji="1" lang="en-US" altLang="ja-JP" dirty="0"/>
              <a:t>1</a:t>
            </a:r>
            <a:r>
              <a:rPr kumimoji="1" lang="ja-JP" altLang="en-US" dirty="0"/>
              <a:t>回ですみます。</a:t>
            </a:r>
            <a:endParaRPr kumimoji="1" lang="en-US" altLang="ja-JP" dirty="0"/>
          </a:p>
          <a:p>
            <a:r>
              <a:rPr kumimoji="1" lang="ja-JP" altLang="en-US" dirty="0"/>
              <a:t>統計的には、連想レジスタを</a:t>
            </a:r>
            <a:r>
              <a:rPr kumimoji="1" lang="en-US" altLang="ja-JP" dirty="0"/>
              <a:t>8</a:t>
            </a:r>
            <a:r>
              <a:rPr kumimoji="1" lang="ja-JP" altLang="en-US" dirty="0"/>
              <a:t>個から</a:t>
            </a:r>
            <a:r>
              <a:rPr kumimoji="1" lang="en-US" altLang="ja-JP" dirty="0"/>
              <a:t>16</a:t>
            </a:r>
            <a:r>
              <a:rPr kumimoji="1" lang="ja-JP" altLang="en-US" dirty="0"/>
              <a:t>個程度用意しておけば、</a:t>
            </a:r>
            <a:endParaRPr kumimoji="1" lang="en-US" altLang="ja-JP" dirty="0"/>
          </a:p>
          <a:p>
            <a:r>
              <a:rPr kumimoji="1" lang="en-US" altLang="ja-JP" dirty="0"/>
              <a:t>90% </a:t>
            </a:r>
            <a:r>
              <a:rPr kumimoji="1" lang="ja-JP" altLang="en-US" dirty="0"/>
              <a:t>の確率でヒットします。</a:t>
            </a:r>
            <a:endParaRPr kumimoji="1" lang="en-US" altLang="ja-JP" dirty="0"/>
          </a:p>
          <a:p>
            <a:r>
              <a:rPr kumimoji="1" lang="ja-JP" altLang="en-US" dirty="0"/>
              <a:t>つまり、</a:t>
            </a:r>
            <a:r>
              <a:rPr kumimoji="1" lang="en-US" altLang="ja-JP" dirty="0"/>
              <a:t>90</a:t>
            </a:r>
            <a:r>
              <a:rPr kumimoji="1" lang="ja-JP" altLang="en-US" dirty="0"/>
              <a:t>％の確率でアクセス回数が</a:t>
            </a:r>
            <a:r>
              <a:rPr kumimoji="1" lang="en-US" altLang="ja-JP" dirty="0"/>
              <a:t>1</a:t>
            </a:r>
            <a:r>
              <a:rPr kumimoji="1" lang="ja-JP" altLang="en-US" dirty="0"/>
              <a:t>回</a:t>
            </a:r>
            <a:r>
              <a:rPr kumimoji="1" lang="ja-JP" altLang="en-US"/>
              <a:t>になります。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4D4F7C37-1BAF-4537-9C39-015E8C23C0C2}" type="slidenum">
              <a:rPr lang="ja-JP" altLang="en-US" smtClean="0"/>
              <a:pPr/>
              <a:t>25</a:t>
            </a:fld>
            <a:endParaRPr lang="en-US" altLang="ja-JP"/>
          </a:p>
        </p:txBody>
      </p:sp>
    </p:spTree>
    <p:extLst>
      <p:ext uri="{BB962C8B-B14F-4D97-AF65-F5344CB8AC3E}">
        <p14:creationId xmlns:p14="http://schemas.microsoft.com/office/powerpoint/2010/main" val="735886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a:t>ここで、どのような条件を満たせば理想的な仮想記憶となるか考えてみましょう。</a:t>
            </a:r>
            <a:endParaRPr kumimoji="1" lang="en-US" altLang="ja-JP" dirty="0"/>
          </a:p>
          <a:p>
            <a:r>
              <a:rPr kumimoji="1" lang="ja-JP" altLang="en-US"/>
              <a:t>まず、仮想記憶の大きさは無制限の方がいいでしょう。</a:t>
            </a:r>
            <a:endParaRPr kumimoji="1" lang="en-US" altLang="ja-JP" dirty="0"/>
          </a:p>
          <a:p>
            <a:r>
              <a:rPr kumimoji="1" lang="ja-JP" altLang="en-US"/>
              <a:t>大きさに制限がなければプロセスは記憶容量を考慮する必要が無くなります。</a:t>
            </a:r>
            <a:endParaRPr kumimoji="1" lang="en-US" altLang="ja-JP" dirty="0"/>
          </a:p>
          <a:p>
            <a:r>
              <a:rPr kumimoji="1" lang="ja-JP" altLang="en-US"/>
              <a:t>また、無理にプログラムのサイズを減らす必要が無くなりますので、</a:t>
            </a:r>
            <a:endParaRPr kumimoji="1" lang="en-US" altLang="ja-JP" dirty="0"/>
          </a:p>
          <a:p>
            <a:r>
              <a:rPr kumimoji="1" lang="ja-JP" altLang="en-US"/>
              <a:t>プログラムが簡単になり、バグの可能性が少なくなります。</a:t>
            </a:r>
            <a:endParaRPr kumimoji="1" lang="en-US" altLang="ja-JP" dirty="0"/>
          </a:p>
          <a:p>
            <a:r>
              <a:rPr kumimoji="1" lang="ja-JP" altLang="en-US"/>
              <a:t>プロセスごと固有の仮想記憶があれば、</a:t>
            </a:r>
            <a:endParaRPr kumimoji="1" lang="en-US" altLang="ja-JP" dirty="0"/>
          </a:p>
          <a:p>
            <a:r>
              <a:rPr kumimoji="1" lang="ja-JP" altLang="en-US"/>
              <a:t>他のプロセスからのアクセスに対して保護できます。</a:t>
            </a:r>
            <a:endParaRPr kumimoji="1" lang="en-US" altLang="ja-JP" dirty="0"/>
          </a:p>
          <a:p>
            <a:r>
              <a:rPr kumimoji="1" lang="ja-JP" altLang="en-US"/>
              <a:t>また、プログラム部、データ部、スタック部など用途ごとに分けられれば、</a:t>
            </a:r>
            <a:endParaRPr kumimoji="1" lang="en-US" altLang="ja-JP" dirty="0"/>
          </a:p>
          <a:p>
            <a:r>
              <a:rPr kumimoji="1" lang="ja-JP" altLang="en-US"/>
              <a:t>プログラム内部からのアクセスに対して保護しやすくなります。</a:t>
            </a:r>
            <a:endParaRPr kumimoji="1" lang="en-US" altLang="ja-JP" dirty="0"/>
          </a:p>
          <a:p>
            <a:r>
              <a:rPr kumimoji="1" lang="ja-JP" altLang="en-US"/>
              <a:t>仮想記憶はプロセスごとに固有できた方がいいのですが、</a:t>
            </a:r>
            <a:endParaRPr kumimoji="1" lang="en-US" altLang="ja-JP" dirty="0"/>
          </a:p>
          <a:p>
            <a:r>
              <a:rPr kumimoji="1" lang="ja-JP" altLang="en-US"/>
              <a:t>必要に応じてプロセス間で共有もできると便利です。</a:t>
            </a:r>
            <a:endParaRPr kumimoji="1" lang="en-US" altLang="ja-JP" dirty="0"/>
          </a:p>
          <a:p>
            <a:r>
              <a:rPr kumimoji="1" lang="ja-JP" altLang="en-US"/>
              <a:t>さて、この条件のうち、大きさの制限とプロセスごとに固有という条件は、</a:t>
            </a:r>
            <a:endParaRPr kumimoji="1" lang="en-US" altLang="ja-JP" dirty="0"/>
          </a:p>
          <a:p>
            <a:r>
              <a:rPr kumimoji="1" lang="ja-JP" altLang="en-US"/>
              <a:t>ページングを使えば可能です。</a:t>
            </a:r>
            <a:endParaRPr kumimoji="1" lang="en-US" altLang="ja-JP" dirty="0"/>
          </a:p>
          <a:p>
            <a:r>
              <a:rPr kumimoji="1" lang="ja-JP" altLang="en-US"/>
              <a:t>しかし、できれば残り２つの条件も実現したいところです。</a:t>
            </a:r>
            <a:endParaRPr kumimoji="1" lang="en-US" altLang="ja-JP" dirty="0"/>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26</a:t>
            </a:fld>
            <a:endParaRPr lang="en-US" altLang="ja-JP"/>
          </a:p>
        </p:txBody>
      </p:sp>
    </p:spTree>
    <p:extLst>
      <p:ext uri="{BB962C8B-B14F-4D97-AF65-F5344CB8AC3E}">
        <p14:creationId xmlns:p14="http://schemas.microsoft.com/office/powerpoint/2010/main" val="24516245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a:t>ページングは主記憶、二次記憶を一定の大きさに分割しました。</a:t>
            </a:r>
            <a:endParaRPr kumimoji="1" lang="en-US" altLang="ja-JP" dirty="0"/>
          </a:p>
          <a:p>
            <a:r>
              <a:rPr kumimoji="1" lang="ja-JP" altLang="en-US"/>
              <a:t>それに対して、分割の大きさを可変にしたのがセグメンテーションです。</a:t>
            </a:r>
            <a:endParaRPr kumimoji="1" lang="en-US" altLang="ja-JP" dirty="0"/>
          </a:p>
          <a:p>
            <a:r>
              <a:rPr kumimoji="1" lang="ja-JP" altLang="en-US"/>
              <a:t>ページングでは、プログラム、データなどを一定サイズにページに分割しますが、</a:t>
            </a:r>
            <a:endParaRPr kumimoji="1" lang="en-US" altLang="ja-JP" dirty="0"/>
          </a:p>
          <a:p>
            <a:r>
              <a:rPr kumimoji="1" lang="ja-JP" altLang="en-US"/>
              <a:t>セグメンテーションは、プログラム、データなどをセグメントと呼ばれる論理的な塊に分割します。</a:t>
            </a:r>
            <a:endParaRPr kumimoji="1" lang="en-US" altLang="ja-JP" dirty="0"/>
          </a:p>
          <a:p>
            <a:r>
              <a:rPr kumimoji="1" lang="ja-JP" altLang="en-US"/>
              <a:t>セグメントは、メインルーチン、サブルーチン、データなど、意味のある塊です。</a:t>
            </a:r>
            <a:endParaRPr kumimoji="1" lang="en-US" altLang="ja-JP" dirty="0"/>
          </a:p>
          <a:p>
            <a:r>
              <a:rPr kumimoji="1" lang="ja-JP" altLang="en-US"/>
              <a:t>セグメンテーションでは、このセグメントをメモリ管理の単位とします。</a:t>
            </a:r>
            <a:endParaRPr kumimoji="1" lang="en-US" altLang="ja-JP" dirty="0"/>
          </a:p>
          <a:p>
            <a:r>
              <a:rPr kumimoji="1" lang="ja-JP" altLang="en-US"/>
              <a:t>各セグメントは、大きさは自由に増減可能です。</a:t>
            </a:r>
            <a:endParaRPr kumimoji="1" lang="en-US" altLang="ja-JP" dirty="0"/>
          </a:p>
          <a:p>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27</a:t>
            </a:fld>
            <a:endParaRPr lang="en-US" altLang="ja-JP"/>
          </a:p>
        </p:txBody>
      </p:sp>
    </p:spTree>
    <p:extLst>
      <p:ext uri="{BB962C8B-B14F-4D97-AF65-F5344CB8AC3E}">
        <p14:creationId xmlns:p14="http://schemas.microsoft.com/office/powerpoint/2010/main" val="42622059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a:t>セグメンテーションでは、プログラム。データを意味のある塊に分けます。</a:t>
            </a:r>
            <a:endParaRPr kumimoji="1" lang="en-US" altLang="ja-JP" dirty="0"/>
          </a:p>
          <a:p>
            <a:r>
              <a:rPr kumimoji="1" lang="ja-JP" altLang="en-US"/>
              <a:t>例えば、プログラム領域、データ領域、スタック領域などです。</a:t>
            </a:r>
            <a:endParaRPr kumimoji="1" lang="en-US" altLang="ja-JP" dirty="0"/>
          </a:p>
          <a:p>
            <a:r>
              <a:rPr kumimoji="1" lang="ja-JP" altLang="en-US"/>
              <a:t>セグメンテーションでは、主記憶上に１つのセグメントは連続して置かれます。</a:t>
            </a:r>
            <a:endParaRPr kumimoji="1" lang="en-US" altLang="ja-JP" dirty="0"/>
          </a:p>
          <a:p>
            <a:r>
              <a:rPr kumimoji="1" lang="ja-JP" altLang="en-US"/>
              <a:t>例えば、プロセス１のプログラム領域はここに、データ領域はここに、スタック領域はここに、というように、</a:t>
            </a:r>
            <a:endParaRPr kumimoji="1" lang="en-US" altLang="ja-JP" dirty="0"/>
          </a:p>
          <a:p>
            <a:r>
              <a:rPr kumimoji="1" lang="ja-JP" altLang="en-US"/>
              <a:t>セグメントの塊が置かれます。</a:t>
            </a:r>
            <a:endParaRPr kumimoji="1" lang="en-US" altLang="ja-JP" dirty="0"/>
          </a:p>
          <a:p>
            <a:r>
              <a:rPr kumimoji="1" lang="ja-JP" altLang="en-US"/>
              <a:t>また、セグメントはプロセス間で共有も可能です、</a:t>
            </a:r>
            <a:endParaRPr kumimoji="1" lang="en-US" altLang="ja-JP" dirty="0"/>
          </a:p>
          <a:p>
            <a:r>
              <a:rPr kumimoji="1" lang="ja-JP" altLang="en-US"/>
              <a:t>例えば、プロセス</a:t>
            </a:r>
            <a:r>
              <a:rPr kumimoji="1" lang="en-US" altLang="ja-JP" dirty="0"/>
              <a:t>2</a:t>
            </a:r>
            <a:r>
              <a:rPr kumimoji="1" lang="ja-JP" altLang="en-US"/>
              <a:t>のプログラム領域はここに、とプロセス１のプログラム領域とは分ける一方</a:t>
            </a:r>
            <a:endParaRPr kumimoji="1" lang="en-US" altLang="ja-JP" dirty="0"/>
          </a:p>
          <a:p>
            <a:r>
              <a:rPr kumimoji="1" lang="ja-JP" altLang="en-US"/>
              <a:t>データ領域はここに、とプロセス１と共有して使うこともできます。</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28</a:t>
            </a:fld>
            <a:endParaRPr lang="en-US" altLang="ja-JP"/>
          </a:p>
        </p:txBody>
      </p:sp>
    </p:spTree>
    <p:extLst>
      <p:ext uri="{BB962C8B-B14F-4D97-AF65-F5344CB8AC3E}">
        <p14:creationId xmlns:p14="http://schemas.microsoft.com/office/powerpoint/2010/main" val="707641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a:t>ページングでは、主記憶は一定サイズのページ枠に分割され、</a:t>
            </a:r>
            <a:endParaRPr kumimoji="1" lang="en-US" altLang="ja-JP" dirty="0"/>
          </a:p>
          <a:p>
            <a:r>
              <a:rPr kumimoji="1" lang="ja-JP" altLang="en-US"/>
              <a:t>各領域は分割して置かれました。</a:t>
            </a:r>
            <a:endParaRPr kumimoji="1" lang="en-US" altLang="ja-JP" dirty="0"/>
          </a:p>
          <a:p>
            <a:r>
              <a:rPr kumimoji="1" lang="ja-JP" altLang="en-US"/>
              <a:t>例えば、プロセス１のプログラム領域はここ、</a:t>
            </a:r>
            <a:endParaRPr kumimoji="1" lang="en-US" altLang="ja-JP" dirty="0"/>
          </a:p>
          <a:p>
            <a:r>
              <a:rPr kumimoji="1" lang="ja-JP" altLang="en-US"/>
              <a:t>データ領域はここ、スタック領域はここ、</a:t>
            </a:r>
            <a:endParaRPr kumimoji="1" lang="en-US" altLang="ja-JP" dirty="0"/>
          </a:p>
          <a:p>
            <a:r>
              <a:rPr kumimoji="1" lang="ja-JP" altLang="en-US"/>
              <a:t>プロセス２のプログラム領域はここ、</a:t>
            </a:r>
            <a:endParaRPr kumimoji="1" lang="en-US" altLang="ja-JP" dirty="0"/>
          </a:p>
          <a:p>
            <a:r>
              <a:rPr kumimoji="1" lang="ja-JP" altLang="en-US"/>
              <a:t>データ領域はここ、という具合に分割されます。</a:t>
            </a:r>
            <a:endParaRPr kumimoji="1" lang="en-US" altLang="ja-JP" dirty="0"/>
          </a:p>
          <a:p>
            <a:r>
              <a:rPr kumimoji="1" lang="ja-JP" altLang="en-US"/>
              <a:t>また、ページングでは、プロセス間でデータの共有はできません。</a:t>
            </a:r>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29</a:t>
            </a:fld>
            <a:endParaRPr lang="en-US" altLang="ja-JP"/>
          </a:p>
        </p:txBody>
      </p:sp>
    </p:spTree>
    <p:extLst>
      <p:ext uri="{BB962C8B-B14F-4D97-AF65-F5344CB8AC3E}">
        <p14:creationId xmlns:p14="http://schemas.microsoft.com/office/powerpoint/2010/main" val="1238899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現在の計算機では、メモリは階層構造になっています。</a:t>
            </a:r>
            <a:endParaRPr kumimoji="1" lang="en-US" altLang="ja-JP" dirty="0"/>
          </a:p>
          <a:p>
            <a:r>
              <a:rPr kumimoji="1" lang="ja-JP" altLang="en-US" dirty="0"/>
              <a:t>小さいが速い主記憶と、遅いが大きい</a:t>
            </a:r>
            <a:r>
              <a:rPr kumimoji="1" lang="en-US" altLang="ja-JP" dirty="0"/>
              <a:t>2</a:t>
            </a:r>
            <a:r>
              <a:rPr kumimoji="1" lang="ja-JP" altLang="en-US" dirty="0"/>
              <a:t>次記憶です。</a:t>
            </a:r>
            <a:endParaRPr kumimoji="1" lang="en-US" altLang="ja-JP" dirty="0"/>
          </a:p>
          <a:p>
            <a:r>
              <a:rPr kumimoji="1" lang="ja-JP" altLang="en-US" dirty="0"/>
              <a:t>主記憶は、サイズは小さく、置けるデータに限りがありますが、、高速にアクセス可能です。</a:t>
            </a:r>
            <a:endParaRPr kumimoji="1" lang="en-US" altLang="ja-JP" dirty="0"/>
          </a:p>
          <a:p>
            <a:r>
              <a:rPr kumimoji="1" lang="ja-JP" altLang="en-US" dirty="0"/>
              <a:t>一方、</a:t>
            </a:r>
            <a:r>
              <a:rPr kumimoji="1" lang="en-US" altLang="ja-JP" dirty="0"/>
              <a:t>2</a:t>
            </a:r>
            <a:r>
              <a:rPr kumimoji="1" lang="ja-JP" altLang="en-US" dirty="0"/>
              <a:t>次記憶は非常に大きく、大量のデータを保管できますが、アクセスに時間がかかります。</a:t>
            </a:r>
            <a:endParaRPr kumimoji="1" lang="en-US" altLang="ja-JP" dirty="0"/>
          </a:p>
          <a:p>
            <a:r>
              <a:rPr kumimoji="1" lang="ja-JP" altLang="en-US" dirty="0"/>
              <a:t>ハードディスクやフラッシュメモリ等が二次記憶になります・</a:t>
            </a:r>
            <a:endParaRPr kumimoji="1" lang="en-US" altLang="ja-JP" dirty="0"/>
          </a:p>
          <a:p>
            <a:r>
              <a:rPr kumimoji="1" lang="ja-JP" altLang="en-US" dirty="0"/>
              <a:t>現在の計算機では、さらに、サイズはより小さいがアクセス時間が極めて短いキャッシュ記憶も使われています・</a:t>
            </a:r>
            <a:endParaRPr kumimoji="1" lang="en-US" altLang="ja-JP" dirty="0"/>
          </a:p>
          <a:p>
            <a:r>
              <a:rPr kumimoji="1" lang="ja-JP" altLang="en-US" dirty="0"/>
              <a:t>この図では、記憶容量は下の方ほど大きくなりますが、アクセス時間が長くなります。</a:t>
            </a:r>
            <a:endParaRPr kumimoji="1" lang="en-US" altLang="ja-JP" dirty="0"/>
          </a:p>
          <a:p>
            <a:r>
              <a:rPr kumimoji="1" lang="ja-JP" altLang="en-US" dirty="0"/>
              <a:t>また、記憶素子の価格は上の方ほど高価になります。</a:t>
            </a:r>
            <a:endParaRPr kumimoji="1" lang="en-US" altLang="ja-JP" dirty="0"/>
          </a:p>
          <a:p>
            <a:r>
              <a:rPr kumimoji="1" lang="ja-JP" altLang="en-US" dirty="0"/>
              <a:t>アクセス時間は、キャッシュ記憶が</a:t>
            </a:r>
            <a:r>
              <a:rPr kumimoji="1" lang="en-US" altLang="ja-JP" dirty="0"/>
              <a:t>10</a:t>
            </a:r>
            <a:r>
              <a:rPr kumimoji="1" lang="ja-JP" altLang="en-US" dirty="0"/>
              <a:t>ナノ秒、主記憶が</a:t>
            </a:r>
            <a:r>
              <a:rPr kumimoji="1" lang="en-US" altLang="ja-JP" dirty="0"/>
              <a:t>100</a:t>
            </a:r>
            <a:r>
              <a:rPr kumimoji="1" lang="ja-JP" altLang="en-US" dirty="0"/>
              <a:t>ナノ秒程度なのに対して、</a:t>
            </a:r>
            <a:endParaRPr kumimoji="1" lang="en-US" altLang="ja-JP" dirty="0"/>
          </a:p>
          <a:p>
            <a:r>
              <a:rPr kumimoji="1" lang="en-US" altLang="ja-JP" dirty="0"/>
              <a:t>2</a:t>
            </a:r>
            <a:r>
              <a:rPr kumimoji="1" lang="ja-JP" altLang="en-US" dirty="0"/>
              <a:t>次記憶は</a:t>
            </a:r>
            <a:r>
              <a:rPr kumimoji="1" lang="en-US" altLang="ja-JP" dirty="0"/>
              <a:t>1</a:t>
            </a:r>
            <a:r>
              <a:rPr kumimoji="1" lang="ja-JP" altLang="en-US" dirty="0"/>
              <a:t>ミリ秒程度かかります。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3</a:t>
            </a:fld>
            <a:endParaRPr lang="en-US" altLang="ja-JP"/>
          </a:p>
        </p:txBody>
      </p:sp>
    </p:spTree>
    <p:extLst>
      <p:ext uri="{BB962C8B-B14F-4D97-AF65-F5344CB8AC3E}">
        <p14:creationId xmlns:p14="http://schemas.microsoft.com/office/powerpoint/2010/main" val="8512264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a:t>ページングで必要に応じて二次記憶からページを読み込んだように、</a:t>
            </a:r>
            <a:endParaRPr kumimoji="1" lang="en-US" altLang="ja-JP" dirty="0"/>
          </a:p>
          <a:p>
            <a:r>
              <a:rPr kumimoji="1" lang="ja-JP" altLang="en-US"/>
              <a:t>セグメンテーションでも、</a:t>
            </a:r>
            <a:endParaRPr kumimoji="1" lang="en-US" altLang="ja-JP" dirty="0"/>
          </a:p>
          <a:p>
            <a:r>
              <a:rPr kumimoji="1" lang="ja-JP" altLang="en-US"/>
              <a:t>必要に応じて２次記憶からセグメントが読み込まれます。</a:t>
            </a:r>
            <a:endParaRPr kumimoji="1" lang="en-US" altLang="ja-JP" dirty="0"/>
          </a:p>
          <a:p>
            <a:r>
              <a:rPr kumimoji="1" lang="ja-JP" altLang="en-US"/>
              <a:t>必要なプログラム、データの載っているセグメントが主記憶上にある場合、</a:t>
            </a:r>
            <a:endParaRPr kumimoji="1" lang="en-US" altLang="ja-JP" dirty="0"/>
          </a:p>
          <a:p>
            <a:r>
              <a:rPr kumimoji="1" lang="ja-JP" altLang="en-US"/>
              <a:t>そのまま実行することができます。</a:t>
            </a:r>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30</a:t>
            </a:fld>
            <a:endParaRPr lang="en-US" altLang="ja-JP"/>
          </a:p>
        </p:txBody>
      </p:sp>
    </p:spTree>
    <p:extLst>
      <p:ext uri="{BB962C8B-B14F-4D97-AF65-F5344CB8AC3E}">
        <p14:creationId xmlns:p14="http://schemas.microsoft.com/office/powerpoint/2010/main" val="1384249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a:t>一方、必要とするプログラム、データが載っているセグメントが主記憶にない場合は</a:t>
            </a:r>
            <a:endParaRPr kumimoji="1" lang="en-US" altLang="ja-JP" dirty="0"/>
          </a:p>
          <a:p>
            <a:r>
              <a:rPr kumimoji="1" lang="ja-JP" altLang="en-US"/>
              <a:t>２次記憶から読み込まなければなりません。</a:t>
            </a:r>
            <a:endParaRPr kumimoji="1" lang="en-US" altLang="ja-JP" dirty="0"/>
          </a:p>
          <a:p>
            <a:r>
              <a:rPr kumimoji="1" lang="ja-JP" altLang="en-US"/>
              <a:t>これをセグメントフォルトと言います。</a:t>
            </a:r>
            <a:endParaRPr kumimoji="1" lang="en-US" altLang="ja-JP" dirty="0"/>
          </a:p>
          <a:p>
            <a:r>
              <a:rPr kumimoji="1" lang="ja-JP" altLang="en-US"/>
              <a:t>セグメントフォルトが起こると、二次記憶からセグメントを読み込みます。</a:t>
            </a:r>
            <a:endParaRPr kumimoji="1" lang="en-US" altLang="ja-JP" dirty="0"/>
          </a:p>
          <a:p>
            <a:r>
              <a:rPr kumimoji="1" lang="ja-JP" altLang="en-US"/>
              <a:t>これをセグメントインと言います。</a:t>
            </a:r>
            <a:endParaRPr kumimoji="1" lang="en-US" altLang="ja-JP" dirty="0"/>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31</a:t>
            </a:fld>
            <a:endParaRPr lang="en-US" altLang="ja-JP"/>
          </a:p>
        </p:txBody>
      </p:sp>
    </p:spTree>
    <p:extLst>
      <p:ext uri="{BB962C8B-B14F-4D97-AF65-F5344CB8AC3E}">
        <p14:creationId xmlns:p14="http://schemas.microsoft.com/office/powerpoint/2010/main" val="38872538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ページングでは、ページを管理するためにページテーブルを使いました。</a:t>
            </a:r>
            <a:endParaRPr kumimoji="1" lang="en-US" altLang="ja-JP" dirty="0"/>
          </a:p>
          <a:p>
            <a:r>
              <a:rPr kumimoji="1" lang="ja-JP" altLang="en-US" dirty="0"/>
              <a:t>セグメンテーションでも同様に、セグメントを管理するために、セグメントテーブルと呼ばれる表を使います。</a:t>
            </a:r>
            <a:endParaRPr kumimoji="1" lang="en-US" altLang="ja-JP" dirty="0"/>
          </a:p>
          <a:p>
            <a:r>
              <a:rPr kumimoji="1" lang="ja-JP" altLang="en-US" dirty="0"/>
              <a:t>セグメントテーブルのエントリには、セグメント番号、基底アドレス、セグメント長、フラグが登録されています。</a:t>
            </a:r>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32</a:t>
            </a:fld>
            <a:endParaRPr lang="en-US" altLang="ja-JP"/>
          </a:p>
        </p:txBody>
      </p:sp>
    </p:spTree>
    <p:extLst>
      <p:ext uri="{BB962C8B-B14F-4D97-AF65-F5344CB8AC3E}">
        <p14:creationId xmlns:p14="http://schemas.microsoft.com/office/powerpoint/2010/main" val="42932069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セグメント番号は、仮想記憶上の番号を表します。</a:t>
            </a:r>
            <a:endParaRPr kumimoji="1" lang="en-US" altLang="ja-JP" dirty="0"/>
          </a:p>
          <a:p>
            <a:r>
              <a:rPr kumimoji="1" lang="ja-JP" altLang="en-US" dirty="0"/>
              <a:t>これはページングのページ番号に相当します。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82DB8D50-75DE-45B5-9669-6DDF13DD3508}" type="slidenum">
              <a:rPr lang="ja-JP" altLang="en-US" smtClean="0"/>
              <a:pPr/>
              <a:t>33</a:t>
            </a:fld>
            <a:endParaRPr lang="en-US" altLang="ja-JP"/>
          </a:p>
        </p:txBody>
      </p:sp>
    </p:spTree>
    <p:extLst>
      <p:ext uri="{BB962C8B-B14F-4D97-AF65-F5344CB8AC3E}">
        <p14:creationId xmlns:p14="http://schemas.microsoft.com/office/powerpoint/2010/main" val="21851626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基底アドレスは、主記憶上のセグメントの開始位置を表します。</a:t>
            </a:r>
            <a:endParaRPr kumimoji="1" lang="en-US" altLang="ja-JP" dirty="0"/>
          </a:p>
          <a:p>
            <a:r>
              <a:rPr kumimoji="1" lang="ja-JP" altLang="en-US" dirty="0"/>
              <a:t>ページングのページ枠に相当します。</a:t>
            </a:r>
          </a:p>
        </p:txBody>
      </p:sp>
      <p:sp>
        <p:nvSpPr>
          <p:cNvPr id="4" name="スライド番号プレースホルダー 3"/>
          <p:cNvSpPr>
            <a:spLocks noGrp="1"/>
          </p:cNvSpPr>
          <p:nvPr>
            <p:ph type="sldNum" sz="quarter" idx="10"/>
          </p:nvPr>
        </p:nvSpPr>
        <p:spPr/>
        <p:txBody>
          <a:bodyPr/>
          <a:lstStyle/>
          <a:p>
            <a:fld id="{82DB8D50-75DE-45B5-9669-6DDF13DD3508}" type="slidenum">
              <a:rPr lang="ja-JP" altLang="en-US" smtClean="0"/>
              <a:pPr/>
              <a:t>34</a:t>
            </a:fld>
            <a:endParaRPr lang="en-US" altLang="ja-JP"/>
          </a:p>
        </p:txBody>
      </p:sp>
    </p:spTree>
    <p:extLst>
      <p:ext uri="{BB962C8B-B14F-4D97-AF65-F5344CB8AC3E}">
        <p14:creationId xmlns:p14="http://schemas.microsoft.com/office/powerpoint/2010/main" val="2236684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セグメントは長さは可変ですので、</a:t>
            </a:r>
            <a:endParaRPr kumimoji="1" lang="en-US" altLang="ja-JP" dirty="0"/>
          </a:p>
          <a:p>
            <a:r>
              <a:rPr kumimoji="1" lang="ja-JP" altLang="en-US" dirty="0"/>
              <a:t>セグメントの長さも登録されています。</a:t>
            </a:r>
            <a:endParaRPr kumimoji="1" lang="en-US" altLang="ja-JP" dirty="0"/>
          </a:p>
          <a:p>
            <a:r>
              <a:rPr kumimoji="1" lang="ja-JP" altLang="en-US" dirty="0"/>
              <a:t>主記憶上では、基底アドレスから始まる、セグメント長分の領域が割り当てられてます。</a:t>
            </a:r>
            <a:endParaRPr kumimoji="1" lang="en-US" altLang="ja-JP" dirty="0"/>
          </a:p>
          <a:p>
            <a:r>
              <a:rPr kumimoji="1" lang="ja-JP" altLang="en-US" dirty="0"/>
              <a:t>例えば、セグメント</a:t>
            </a:r>
            <a:r>
              <a:rPr kumimoji="1" lang="en-US" altLang="ja-JP" dirty="0"/>
              <a:t>00</a:t>
            </a:r>
            <a:r>
              <a:rPr kumimoji="1" lang="ja-JP" altLang="en-US" dirty="0"/>
              <a:t>なら、</a:t>
            </a:r>
            <a:r>
              <a:rPr kumimoji="1" lang="en-US" altLang="ja-JP" dirty="0"/>
              <a:t>2250</a:t>
            </a:r>
            <a:r>
              <a:rPr kumimoji="1" lang="ja-JP" altLang="en-US" dirty="0"/>
              <a:t>番地から、長さ</a:t>
            </a:r>
            <a:r>
              <a:rPr kumimoji="1" lang="en-US" altLang="ja-JP" dirty="0"/>
              <a:t>550</a:t>
            </a:r>
            <a:r>
              <a:rPr kumimoji="1" lang="ja-JP" altLang="en-US" dirty="0" err="1"/>
              <a:t>、</a:t>
            </a:r>
            <a:r>
              <a:rPr kumimoji="1" lang="ja-JP" altLang="en-US" dirty="0"/>
              <a:t>つまり</a:t>
            </a:r>
            <a:r>
              <a:rPr kumimoji="1" lang="en-US" altLang="ja-JP" dirty="0"/>
              <a:t>2800</a:t>
            </a:r>
            <a:r>
              <a:rPr kumimoji="1" lang="ja-JP" altLang="en-US" dirty="0"/>
              <a:t>番地まで割り当てられています。</a:t>
            </a:r>
            <a:endParaRPr kumimoji="1" lang="en-US" altLang="ja-JP" dirty="0"/>
          </a:p>
        </p:txBody>
      </p:sp>
      <p:sp>
        <p:nvSpPr>
          <p:cNvPr id="4" name="スライド番号プレースホルダー 3"/>
          <p:cNvSpPr>
            <a:spLocks noGrp="1"/>
          </p:cNvSpPr>
          <p:nvPr>
            <p:ph type="sldNum" sz="quarter" idx="10"/>
          </p:nvPr>
        </p:nvSpPr>
        <p:spPr/>
        <p:txBody>
          <a:bodyPr/>
          <a:lstStyle/>
          <a:p>
            <a:fld id="{82DB8D50-75DE-45B5-9669-6DDF13DD3508}" type="slidenum">
              <a:rPr lang="ja-JP" altLang="en-US" smtClean="0"/>
              <a:pPr/>
              <a:t>35</a:t>
            </a:fld>
            <a:endParaRPr lang="en-US" altLang="ja-JP"/>
          </a:p>
        </p:txBody>
      </p:sp>
    </p:spTree>
    <p:extLst>
      <p:ext uri="{BB962C8B-B14F-4D97-AF65-F5344CB8AC3E}">
        <p14:creationId xmlns:p14="http://schemas.microsoft.com/office/powerpoint/2010/main" val="5938661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フラグは </a:t>
            </a:r>
            <a:r>
              <a:rPr kumimoji="1" lang="en-US" altLang="ja-JP" dirty="0"/>
              <a:t>V</a:t>
            </a:r>
            <a:r>
              <a:rPr kumimoji="1" lang="ja-JP" altLang="en-US" dirty="0"/>
              <a:t>　フラグ </a:t>
            </a:r>
            <a:r>
              <a:rPr kumimoji="1" lang="en-US" altLang="ja-JP" dirty="0"/>
              <a:t>P </a:t>
            </a:r>
            <a:r>
              <a:rPr kumimoji="1" lang="ja-JP" altLang="en-US" dirty="0"/>
              <a:t>フラグ </a:t>
            </a:r>
            <a:r>
              <a:rPr kumimoji="1" lang="en-US" altLang="ja-JP" dirty="0"/>
              <a:t>C </a:t>
            </a:r>
            <a:r>
              <a:rPr kumimoji="1" lang="ja-JP" altLang="en-US" dirty="0"/>
              <a:t>フラグがあります。</a:t>
            </a:r>
            <a:endParaRPr kumimoji="1" lang="en-US" altLang="ja-JP" dirty="0"/>
          </a:p>
          <a:p>
            <a:r>
              <a:rPr kumimoji="1" lang="en-US" altLang="ja-JP" dirty="0"/>
              <a:t>V </a:t>
            </a:r>
            <a:r>
              <a:rPr kumimoji="1" lang="ja-JP" altLang="en-US" dirty="0"/>
              <a:t>フラグは </a:t>
            </a:r>
            <a:r>
              <a:rPr kumimoji="1" lang="en-US" altLang="ja-JP" dirty="0"/>
              <a:t>Virtual memory Flag </a:t>
            </a:r>
            <a:r>
              <a:rPr kumimoji="1" lang="ja-JP" altLang="en-US" dirty="0"/>
              <a:t>です。</a:t>
            </a:r>
            <a:endParaRPr kumimoji="1" lang="en-US" altLang="ja-JP" dirty="0"/>
          </a:p>
          <a:p>
            <a:r>
              <a:rPr kumimoji="1" lang="en-US" altLang="ja-JP" dirty="0"/>
              <a:t>V </a:t>
            </a:r>
            <a:r>
              <a:rPr kumimoji="1" lang="ja-JP" altLang="en-US" dirty="0"/>
              <a:t>フラグが</a:t>
            </a:r>
            <a:r>
              <a:rPr kumimoji="1" lang="en-US" altLang="ja-JP" dirty="0"/>
              <a:t>1</a:t>
            </a:r>
            <a:r>
              <a:rPr kumimoji="1" lang="ja-JP" altLang="en-US" dirty="0"/>
              <a:t>であれば、そのセグメントは主記憶上にあることを表します。</a:t>
            </a:r>
          </a:p>
        </p:txBody>
      </p:sp>
      <p:sp>
        <p:nvSpPr>
          <p:cNvPr id="4" name="スライド番号プレースホルダー 3"/>
          <p:cNvSpPr>
            <a:spLocks noGrp="1"/>
          </p:cNvSpPr>
          <p:nvPr>
            <p:ph type="sldNum" sz="quarter" idx="10"/>
          </p:nvPr>
        </p:nvSpPr>
        <p:spPr/>
        <p:txBody>
          <a:bodyPr/>
          <a:lstStyle/>
          <a:p>
            <a:fld id="{82DB8D50-75DE-45B5-9669-6DDF13DD3508}" type="slidenum">
              <a:rPr lang="ja-JP" altLang="en-US" smtClean="0"/>
              <a:pPr/>
              <a:t>36</a:t>
            </a:fld>
            <a:endParaRPr lang="en-US" altLang="ja-JP"/>
          </a:p>
        </p:txBody>
      </p:sp>
    </p:spTree>
    <p:extLst>
      <p:ext uri="{BB962C8B-B14F-4D97-AF65-F5344CB8AC3E}">
        <p14:creationId xmlns:p14="http://schemas.microsoft.com/office/powerpoint/2010/main" val="17012799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en-US" altLang="ja-JP" dirty="0"/>
              <a:t>P </a:t>
            </a:r>
            <a:r>
              <a:rPr kumimoji="1" lang="ja-JP" altLang="en-US" dirty="0"/>
              <a:t>フラグは </a:t>
            </a:r>
            <a:r>
              <a:rPr kumimoji="1" lang="en-US" altLang="ja-JP" dirty="0"/>
              <a:t>Permission Flag </a:t>
            </a:r>
            <a:r>
              <a:rPr kumimoji="1" lang="ja-JP" altLang="en-US" dirty="0"/>
              <a:t>です。</a:t>
            </a:r>
            <a:endParaRPr kumimoji="1" lang="en-US" altLang="ja-JP" dirty="0"/>
          </a:p>
          <a:p>
            <a:r>
              <a:rPr kumimoji="1" lang="en-US" altLang="ja-JP" dirty="0"/>
              <a:t>P </a:t>
            </a:r>
            <a:r>
              <a:rPr kumimoji="1" lang="ja-JP" altLang="en-US" dirty="0"/>
              <a:t>フラグは読める、書ける、実行できるといったアクセス権を表します。</a:t>
            </a:r>
          </a:p>
        </p:txBody>
      </p:sp>
      <p:sp>
        <p:nvSpPr>
          <p:cNvPr id="4" name="スライド番号プレースホルダー 3"/>
          <p:cNvSpPr>
            <a:spLocks noGrp="1"/>
          </p:cNvSpPr>
          <p:nvPr>
            <p:ph type="sldNum" sz="quarter" idx="10"/>
          </p:nvPr>
        </p:nvSpPr>
        <p:spPr/>
        <p:txBody>
          <a:bodyPr/>
          <a:lstStyle/>
          <a:p>
            <a:fld id="{82DB8D50-75DE-45B5-9669-6DDF13DD3508}" type="slidenum">
              <a:rPr lang="ja-JP" altLang="en-US" smtClean="0"/>
              <a:pPr/>
              <a:t>37</a:t>
            </a:fld>
            <a:endParaRPr lang="en-US" altLang="ja-JP"/>
          </a:p>
        </p:txBody>
      </p:sp>
    </p:spTree>
    <p:extLst>
      <p:ext uri="{BB962C8B-B14F-4D97-AF65-F5344CB8AC3E}">
        <p14:creationId xmlns:p14="http://schemas.microsoft.com/office/powerpoint/2010/main" val="1082986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en-US" altLang="ja-JP" dirty="0"/>
              <a:t>C </a:t>
            </a:r>
            <a:r>
              <a:rPr kumimoji="1" lang="ja-JP" altLang="en-US" dirty="0"/>
              <a:t>は </a:t>
            </a:r>
            <a:r>
              <a:rPr kumimoji="1" lang="en-US" altLang="ja-JP" dirty="0"/>
              <a:t>Change Frag</a:t>
            </a:r>
            <a:r>
              <a:rPr kumimoji="1" lang="ja-JP" altLang="en-US" dirty="0"/>
              <a:t> です。</a:t>
            </a:r>
            <a:endParaRPr kumimoji="1" lang="en-US" altLang="ja-JP" dirty="0"/>
          </a:p>
          <a:p>
            <a:r>
              <a:rPr kumimoji="1" lang="en-US" altLang="ja-JP" dirty="0"/>
              <a:t>C</a:t>
            </a:r>
            <a:r>
              <a:rPr kumimoji="1" lang="ja-JP" altLang="en-US" dirty="0"/>
              <a:t> フラグが </a:t>
            </a:r>
            <a:r>
              <a:rPr kumimoji="1" lang="en-US" altLang="ja-JP" dirty="0"/>
              <a:t>1 </a:t>
            </a:r>
            <a:r>
              <a:rPr kumimoji="1" lang="ja-JP" altLang="en-US" dirty="0"/>
              <a:t>ならば、そのセグメントは主記憶にセグメントインしてから書き換えられたとこを表します。</a:t>
            </a:r>
          </a:p>
        </p:txBody>
      </p:sp>
      <p:sp>
        <p:nvSpPr>
          <p:cNvPr id="4" name="スライド番号プレースホルダー 3"/>
          <p:cNvSpPr>
            <a:spLocks noGrp="1"/>
          </p:cNvSpPr>
          <p:nvPr>
            <p:ph type="sldNum" sz="quarter" idx="10"/>
          </p:nvPr>
        </p:nvSpPr>
        <p:spPr/>
        <p:txBody>
          <a:bodyPr/>
          <a:lstStyle/>
          <a:p>
            <a:fld id="{82DB8D50-75DE-45B5-9669-6DDF13DD3508}" type="slidenum">
              <a:rPr lang="ja-JP" altLang="en-US" smtClean="0"/>
              <a:pPr/>
              <a:t>38</a:t>
            </a:fld>
            <a:endParaRPr lang="en-US" altLang="ja-JP"/>
          </a:p>
        </p:txBody>
      </p:sp>
    </p:spTree>
    <p:extLst>
      <p:ext uri="{BB962C8B-B14F-4D97-AF65-F5344CB8AC3E}">
        <p14:creationId xmlns:p14="http://schemas.microsoft.com/office/powerpoint/2010/main" val="19015265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それでは、セグメンテーションでセグメントが主記憶、二次記憶にどのように配置されるか見ていきましょう。</a:t>
            </a:r>
            <a:endParaRPr kumimoji="1" lang="en-US" altLang="ja-JP" dirty="0"/>
          </a:p>
          <a:p>
            <a:r>
              <a:rPr kumimoji="1" lang="ja-JP" altLang="en-US" dirty="0"/>
              <a:t>２次記憶には、このようにセグメント番号が割り当てられます。</a:t>
            </a:r>
            <a:endParaRPr kumimoji="1" lang="en-US" altLang="ja-JP" dirty="0"/>
          </a:p>
          <a:p>
            <a:r>
              <a:rPr kumimoji="1" lang="ja-JP" altLang="en-US" dirty="0"/>
              <a:t>セグメント</a:t>
            </a:r>
            <a:r>
              <a:rPr kumimoji="1" lang="en-US" altLang="ja-JP" dirty="0"/>
              <a:t>00</a:t>
            </a:r>
            <a:r>
              <a:rPr kumimoji="1" lang="ja-JP" altLang="en-US" dirty="0"/>
              <a:t>が</a:t>
            </a:r>
            <a:r>
              <a:rPr kumimoji="1" lang="en-US" altLang="ja-JP" dirty="0"/>
              <a:t>0</a:t>
            </a:r>
            <a:r>
              <a:rPr kumimoji="1" lang="ja-JP" altLang="en-US" dirty="0"/>
              <a:t>番地、セグメント</a:t>
            </a:r>
            <a:r>
              <a:rPr kumimoji="1" lang="en-US" altLang="ja-JP" dirty="0"/>
              <a:t>01</a:t>
            </a:r>
            <a:r>
              <a:rPr kumimoji="1" lang="ja-JP" altLang="en-US" dirty="0"/>
              <a:t>が</a:t>
            </a:r>
            <a:r>
              <a:rPr kumimoji="1" lang="en-US" altLang="ja-JP" dirty="0"/>
              <a:t>1000</a:t>
            </a:r>
            <a:r>
              <a:rPr kumimoji="1" lang="ja-JP" altLang="en-US" dirty="0"/>
              <a:t>番地、という具合に</a:t>
            </a:r>
            <a:endParaRPr kumimoji="1" lang="en-US" altLang="ja-JP" dirty="0"/>
          </a:p>
          <a:p>
            <a:r>
              <a:rPr kumimoji="1" lang="ja-JP" altLang="en-US" dirty="0"/>
              <a:t>セグメント番号は、二次記憶上での開始位置を表します。</a:t>
            </a:r>
            <a:endParaRPr kumimoji="1" lang="en-US" altLang="ja-JP" dirty="0"/>
          </a:p>
          <a:p>
            <a:r>
              <a:rPr kumimoji="1" lang="ja-JP" altLang="en-US" dirty="0"/>
              <a:t>例えば、セグメント</a:t>
            </a:r>
            <a:r>
              <a:rPr kumimoji="1" lang="en-US" altLang="ja-JP" dirty="0"/>
              <a:t>00</a:t>
            </a:r>
            <a:r>
              <a:rPr kumimoji="1" lang="ja-JP" altLang="en-US" dirty="0"/>
              <a:t>ならば、</a:t>
            </a:r>
            <a:r>
              <a:rPr kumimoji="1" lang="en-US" altLang="ja-JP" dirty="0"/>
              <a:t>0</a:t>
            </a:r>
            <a:r>
              <a:rPr kumimoji="1" lang="ja-JP" altLang="en-US" dirty="0"/>
              <a:t>番地を先頭に長さ</a:t>
            </a:r>
            <a:r>
              <a:rPr kumimoji="1" lang="en-US" altLang="ja-JP" dirty="0"/>
              <a:t>900</a:t>
            </a:r>
            <a:r>
              <a:rPr kumimoji="1" lang="ja-JP" altLang="en-US" dirty="0"/>
              <a:t>が割り当てられます。</a:t>
            </a:r>
            <a:endParaRPr kumimoji="1" lang="en-US" altLang="ja-JP" dirty="0"/>
          </a:p>
          <a:p>
            <a:r>
              <a:rPr kumimoji="1" lang="ja-JP" altLang="en-US" dirty="0"/>
              <a:t>セグメント</a:t>
            </a:r>
            <a:r>
              <a:rPr kumimoji="1" lang="en-US" altLang="ja-JP" dirty="0"/>
              <a:t>01</a:t>
            </a:r>
            <a:r>
              <a:rPr kumimoji="1" lang="ja-JP" altLang="en-US" dirty="0"/>
              <a:t>は</a:t>
            </a:r>
            <a:r>
              <a:rPr kumimoji="1" lang="en-US" altLang="ja-JP" dirty="0"/>
              <a:t>1000</a:t>
            </a:r>
            <a:r>
              <a:rPr kumimoji="1" lang="ja-JP" altLang="en-US" dirty="0"/>
              <a:t>番地を先頭に長さ</a:t>
            </a:r>
            <a:r>
              <a:rPr kumimoji="1" lang="en-US" altLang="ja-JP" dirty="0"/>
              <a:t>1500</a:t>
            </a:r>
            <a:r>
              <a:rPr kumimoji="1" lang="ja-JP" altLang="en-US" dirty="0"/>
              <a:t>です。</a:t>
            </a:r>
            <a:endParaRPr kumimoji="1" lang="en-US" altLang="ja-JP" dirty="0"/>
          </a:p>
          <a:p>
            <a:r>
              <a:rPr kumimoji="1" lang="ja-JP" altLang="en-US" dirty="0"/>
              <a:t>この場合は、セグメント</a:t>
            </a:r>
            <a:r>
              <a:rPr kumimoji="1" lang="en-US" altLang="ja-JP" dirty="0"/>
              <a:t>02</a:t>
            </a:r>
            <a:r>
              <a:rPr kumimoji="1" lang="ja-JP" altLang="en-US" dirty="0"/>
              <a:t>の領域にはみ出しています。</a:t>
            </a:r>
            <a:endParaRPr kumimoji="1" lang="en-US" altLang="ja-JP" dirty="0"/>
          </a:p>
          <a:p>
            <a:r>
              <a:rPr kumimoji="1" lang="ja-JP" altLang="en-US" dirty="0"/>
              <a:t>セグメントの長さは可変ですので、このようにはみ出してもかまいません。</a:t>
            </a:r>
            <a:endParaRPr kumimoji="1" lang="en-US" altLang="ja-JP" dirty="0"/>
          </a:p>
          <a:p>
            <a:r>
              <a:rPr kumimoji="1" lang="ja-JP" altLang="en-US" dirty="0"/>
              <a:t>この場合セグメント</a:t>
            </a:r>
            <a:r>
              <a:rPr kumimoji="1" lang="en-US" altLang="ja-JP" dirty="0"/>
              <a:t>02</a:t>
            </a:r>
            <a:r>
              <a:rPr kumimoji="1" lang="en-US" altLang="ja-JP" baseline="0" dirty="0"/>
              <a:t> </a:t>
            </a:r>
            <a:r>
              <a:rPr kumimoji="1" lang="ja-JP" altLang="en-US" baseline="0" dirty="0"/>
              <a:t>はありません。</a:t>
            </a:r>
            <a:endParaRPr kumimoji="1" lang="en-US" altLang="ja-JP" baseline="0" dirty="0"/>
          </a:p>
          <a:p>
            <a:r>
              <a:rPr kumimoji="1" lang="ja-JP" altLang="en-US" baseline="0" dirty="0"/>
              <a:t>セグメント</a:t>
            </a:r>
            <a:r>
              <a:rPr kumimoji="1" lang="en-US" altLang="ja-JP" baseline="0" dirty="0"/>
              <a:t>03 </a:t>
            </a:r>
            <a:r>
              <a:rPr kumimoji="1" lang="ja-JP" altLang="en-US" baseline="0" dirty="0"/>
              <a:t>は</a:t>
            </a:r>
            <a:r>
              <a:rPr kumimoji="1" lang="en-US" altLang="ja-JP" baseline="0" dirty="0"/>
              <a:t>3000</a:t>
            </a:r>
            <a:r>
              <a:rPr kumimoji="1" lang="ja-JP" altLang="en-US" baseline="0" dirty="0"/>
              <a:t>番地を先頭に</a:t>
            </a:r>
            <a:r>
              <a:rPr kumimoji="1" lang="en-US" altLang="ja-JP" baseline="0" dirty="0"/>
              <a:t>400</a:t>
            </a:r>
            <a:r>
              <a:rPr kumimoji="1" lang="ja-JP" altLang="en-US" baseline="0" dirty="0" err="1"/>
              <a:t>、</a:t>
            </a:r>
            <a:endParaRPr kumimoji="1" lang="en-US" altLang="ja-JP" baseline="0" dirty="0"/>
          </a:p>
          <a:p>
            <a:r>
              <a:rPr kumimoji="1" lang="ja-JP" altLang="en-US" baseline="0" dirty="0"/>
              <a:t>セグメント</a:t>
            </a:r>
            <a:r>
              <a:rPr kumimoji="1" lang="en-US" altLang="ja-JP" baseline="0" dirty="0"/>
              <a:t>04</a:t>
            </a:r>
            <a:r>
              <a:rPr kumimoji="1" lang="ja-JP" altLang="en-US" baseline="0" dirty="0"/>
              <a:t>は</a:t>
            </a:r>
            <a:r>
              <a:rPr kumimoji="1" lang="en-US" altLang="ja-JP" baseline="0" dirty="0"/>
              <a:t>4000</a:t>
            </a:r>
            <a:r>
              <a:rPr kumimoji="1" lang="ja-JP" altLang="en-US" baseline="0" dirty="0"/>
              <a:t>番地を先頭に</a:t>
            </a:r>
            <a:r>
              <a:rPr kumimoji="1" lang="en-US" altLang="ja-JP" baseline="0" dirty="0"/>
              <a:t>2300</a:t>
            </a:r>
            <a:r>
              <a:rPr kumimoji="1" lang="ja-JP" altLang="en-US" baseline="0" dirty="0"/>
              <a:t> となります。</a:t>
            </a:r>
            <a:endParaRPr kumimoji="1" lang="en-US" altLang="ja-JP" baseline="0" dirty="0"/>
          </a:p>
          <a:p>
            <a:r>
              <a:rPr kumimoji="1" lang="ja-JP" altLang="en-US" baseline="0" dirty="0"/>
              <a:t>セグメント</a:t>
            </a:r>
            <a:r>
              <a:rPr kumimoji="1" lang="en-US" altLang="ja-JP" baseline="0" dirty="0"/>
              <a:t>04</a:t>
            </a:r>
            <a:r>
              <a:rPr kumimoji="1" lang="ja-JP" altLang="en-US" baseline="0" dirty="0"/>
              <a:t>は、セグメント</a:t>
            </a:r>
            <a:r>
              <a:rPr kumimoji="1" lang="en-US" altLang="ja-JP" baseline="0" dirty="0"/>
              <a:t>05</a:t>
            </a:r>
            <a:r>
              <a:rPr kumimoji="1" lang="ja-JP" altLang="en-US" baseline="0" dirty="0" err="1"/>
              <a:t>、</a:t>
            </a:r>
            <a:r>
              <a:rPr kumimoji="1" lang="en-US" altLang="ja-JP" baseline="0" dirty="0"/>
              <a:t>06</a:t>
            </a:r>
            <a:r>
              <a:rPr kumimoji="1" lang="ja-JP" altLang="en-US" baseline="0" dirty="0"/>
              <a:t>の領域にはみ出していますので、セグメント</a:t>
            </a:r>
            <a:r>
              <a:rPr kumimoji="1" lang="en-US" altLang="ja-JP" baseline="0" dirty="0"/>
              <a:t>05</a:t>
            </a:r>
            <a:r>
              <a:rPr kumimoji="1" lang="ja-JP" altLang="en-US" baseline="0" dirty="0" err="1"/>
              <a:t>、</a:t>
            </a:r>
            <a:r>
              <a:rPr kumimoji="1" lang="en-US" altLang="ja-JP" baseline="0" dirty="0"/>
              <a:t>06</a:t>
            </a:r>
            <a:r>
              <a:rPr kumimoji="1" lang="ja-JP" altLang="en-US" baseline="0" dirty="0"/>
              <a:t>はありません。</a:t>
            </a:r>
            <a:endParaRPr kumimoji="1" lang="en-US" altLang="ja-JP" baseline="0" dirty="0"/>
          </a:p>
          <a:p>
            <a:endParaRPr kumimoji="1" lang="ja-JP" altLang="en-US" dirty="0"/>
          </a:p>
        </p:txBody>
      </p:sp>
      <p:sp>
        <p:nvSpPr>
          <p:cNvPr id="4" name="スライド番号プレースホルダー 3"/>
          <p:cNvSpPr>
            <a:spLocks noGrp="1"/>
          </p:cNvSpPr>
          <p:nvPr>
            <p:ph type="sldNum" sz="quarter" idx="10"/>
          </p:nvPr>
        </p:nvSpPr>
        <p:spPr/>
        <p:txBody>
          <a:bodyPr/>
          <a:lstStyle/>
          <a:p>
            <a:fld id="{82DB8D50-75DE-45B5-9669-6DDF13DD3508}" type="slidenum">
              <a:rPr lang="ja-JP" altLang="en-US" smtClean="0"/>
              <a:pPr/>
              <a:t>39</a:t>
            </a:fld>
            <a:endParaRPr lang="en-US" altLang="ja-JP"/>
          </a:p>
        </p:txBody>
      </p:sp>
    </p:spTree>
    <p:extLst>
      <p:ext uri="{BB962C8B-B14F-4D97-AF65-F5344CB8AC3E}">
        <p14:creationId xmlns:p14="http://schemas.microsoft.com/office/powerpoint/2010/main" val="3957018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イメージとしては、主記憶は目の前にある作業机、</a:t>
            </a:r>
            <a:endParaRPr kumimoji="1" lang="en-US" altLang="ja-JP" dirty="0"/>
          </a:p>
          <a:p>
            <a:r>
              <a:rPr kumimoji="1" lang="ja-JP" altLang="en-US" dirty="0"/>
              <a:t>二次記憶は遠くにある倉庫になります。</a:t>
            </a:r>
            <a:endParaRPr kumimoji="1" lang="en-US" altLang="ja-JP" dirty="0"/>
          </a:p>
          <a:p>
            <a:r>
              <a:rPr kumimoji="1" lang="ja-JP" altLang="en-US" dirty="0"/>
              <a:t>作業机の上にある資料は、座ったまますぐに手に取ることができます。</a:t>
            </a:r>
            <a:endParaRPr kumimoji="1" lang="en-US" altLang="ja-JP" dirty="0"/>
          </a:p>
          <a:p>
            <a:r>
              <a:rPr kumimoji="1" lang="ja-JP" altLang="en-US" dirty="0"/>
              <a:t>しかし、作業机の大きさには限りがありますので、</a:t>
            </a:r>
            <a:endParaRPr kumimoji="1" lang="en-US" altLang="ja-JP" dirty="0"/>
          </a:p>
          <a:p>
            <a:r>
              <a:rPr kumimoji="1" lang="ja-JP" altLang="en-US" dirty="0"/>
              <a:t>作業机の上に置ける量は限られます。</a:t>
            </a:r>
            <a:endParaRPr kumimoji="1" lang="en-US" altLang="ja-JP" dirty="0"/>
          </a:p>
          <a:p>
            <a:r>
              <a:rPr kumimoji="1" lang="ja-JP" altLang="en-US" dirty="0"/>
              <a:t>一方、遠くにある倉庫は、大量に保管することができますが、</a:t>
            </a:r>
            <a:endParaRPr kumimoji="1" lang="en-US" altLang="ja-JP" dirty="0"/>
          </a:p>
          <a:p>
            <a:r>
              <a:rPr kumimoji="1" lang="ja-JP" altLang="en-US" dirty="0"/>
              <a:t>倉庫のおいてあるものが必要な場合、部屋を出て倉庫まで取りに行かなくてはなりません。</a:t>
            </a:r>
            <a:endParaRPr kumimoji="1" lang="en-US" altLang="ja-JP" dirty="0"/>
          </a:p>
          <a:p>
            <a:r>
              <a:rPr kumimoji="1" lang="ja-JP" altLang="en-US" dirty="0"/>
              <a:t>キャッシュは手に持っている本に当たります。</a:t>
            </a:r>
            <a:endParaRPr kumimoji="1" lang="en-US" altLang="ja-JP" dirty="0"/>
          </a:p>
          <a:p>
            <a:r>
              <a:rPr kumimoji="1" lang="ja-JP" altLang="en-US" dirty="0"/>
              <a:t>すぐに読めますが、手に持てるのは</a:t>
            </a:r>
            <a:r>
              <a:rPr kumimoji="1" lang="en-US" altLang="ja-JP" dirty="0"/>
              <a:t>1</a:t>
            </a:r>
            <a:r>
              <a:rPr kumimoji="1" lang="ja-JP" altLang="en-US" dirty="0"/>
              <a:t>冊だけ、</a:t>
            </a:r>
            <a:endParaRPr kumimoji="1" lang="en-US" altLang="ja-JP" dirty="0"/>
          </a:p>
          <a:p>
            <a:r>
              <a:rPr kumimoji="1" lang="ja-JP" altLang="en-US" dirty="0"/>
              <a:t>つまりごくわずかな量のみです。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4</a:t>
            </a:fld>
            <a:endParaRPr lang="en-US" altLang="ja-JP"/>
          </a:p>
        </p:txBody>
      </p:sp>
    </p:spTree>
    <p:extLst>
      <p:ext uri="{BB962C8B-B14F-4D97-AF65-F5344CB8AC3E}">
        <p14:creationId xmlns:p14="http://schemas.microsoft.com/office/powerpoint/2010/main" val="30961665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セグメントテーブルの基底アドレスは、主記憶上のセグメントの開始位置を表します。</a:t>
            </a:r>
            <a:endParaRPr kumimoji="1" lang="en-US" altLang="ja-JP" dirty="0"/>
          </a:p>
          <a:p>
            <a:r>
              <a:rPr kumimoji="1" lang="ja-JP" altLang="en-US" dirty="0"/>
              <a:t>例えば、セグメント</a:t>
            </a:r>
            <a:r>
              <a:rPr kumimoji="1" lang="en-US" altLang="ja-JP" dirty="0"/>
              <a:t>01</a:t>
            </a:r>
            <a:r>
              <a:rPr kumimoji="1" lang="ja-JP" altLang="en-US" dirty="0"/>
              <a:t>は、基底アドレス</a:t>
            </a:r>
            <a:r>
              <a:rPr kumimoji="1" lang="en-US" altLang="ja-JP" dirty="0"/>
              <a:t>1200</a:t>
            </a:r>
            <a:r>
              <a:rPr kumimoji="1" lang="ja-JP" altLang="en-US" dirty="0"/>
              <a:t>ですので、</a:t>
            </a:r>
            <a:endParaRPr kumimoji="1" lang="en-US" altLang="ja-JP" dirty="0"/>
          </a:p>
          <a:p>
            <a:r>
              <a:rPr kumimoji="1" lang="en-US" altLang="ja-JP" dirty="0"/>
              <a:t>1200</a:t>
            </a:r>
            <a:r>
              <a:rPr kumimoji="1" lang="ja-JP" altLang="en-US" dirty="0"/>
              <a:t>番地から長さ</a:t>
            </a:r>
            <a:r>
              <a:rPr kumimoji="1" lang="en-US" altLang="ja-JP" dirty="0"/>
              <a:t>1500</a:t>
            </a:r>
            <a:r>
              <a:rPr kumimoji="1" lang="ja-JP" altLang="en-US" dirty="0" err="1"/>
              <a:t>、</a:t>
            </a:r>
            <a:r>
              <a:rPr kumimoji="1" lang="ja-JP" altLang="en-US" dirty="0"/>
              <a:t>つまり</a:t>
            </a:r>
            <a:r>
              <a:rPr kumimoji="1" lang="en-US" altLang="ja-JP" dirty="0"/>
              <a:t>2700</a:t>
            </a:r>
            <a:r>
              <a:rPr kumimoji="1" lang="ja-JP" altLang="en-US" dirty="0"/>
              <a:t>番地までが割り当てられます。</a:t>
            </a:r>
            <a:endParaRPr kumimoji="1" lang="en-US" altLang="ja-JP" dirty="0"/>
          </a:p>
          <a:p>
            <a:r>
              <a:rPr kumimoji="1" lang="ja-JP" altLang="en-US" dirty="0"/>
              <a:t>同様に、セグメント</a:t>
            </a:r>
            <a:r>
              <a:rPr kumimoji="1" lang="en-US" altLang="ja-JP" dirty="0"/>
              <a:t>03</a:t>
            </a:r>
            <a:r>
              <a:rPr kumimoji="1" lang="ja-JP" altLang="en-US" dirty="0"/>
              <a:t>は</a:t>
            </a:r>
            <a:r>
              <a:rPr kumimoji="1" lang="en-US" altLang="ja-JP" dirty="0"/>
              <a:t>3100</a:t>
            </a:r>
            <a:r>
              <a:rPr kumimoji="1" lang="ja-JP" altLang="en-US" dirty="0"/>
              <a:t>番地から長さ</a:t>
            </a:r>
            <a:r>
              <a:rPr kumimoji="1" lang="en-US" altLang="ja-JP" dirty="0"/>
              <a:t>400</a:t>
            </a:r>
            <a:r>
              <a:rPr kumimoji="1" lang="ja-JP" altLang="en-US" dirty="0" err="1"/>
              <a:t>、</a:t>
            </a:r>
            <a:r>
              <a:rPr kumimoji="1" lang="en-US" altLang="ja-JP" dirty="0"/>
              <a:t>3600</a:t>
            </a:r>
            <a:r>
              <a:rPr kumimoji="1" lang="ja-JP" altLang="en-US" dirty="0"/>
              <a:t>番地まで割り当てられます。</a:t>
            </a:r>
            <a:endParaRPr kumimoji="1" lang="en-US" altLang="ja-JP" dirty="0"/>
          </a:p>
        </p:txBody>
      </p:sp>
      <p:sp>
        <p:nvSpPr>
          <p:cNvPr id="4" name="スライド番号プレースホルダー 3"/>
          <p:cNvSpPr>
            <a:spLocks noGrp="1"/>
          </p:cNvSpPr>
          <p:nvPr>
            <p:ph type="sldNum" sz="quarter" idx="10"/>
          </p:nvPr>
        </p:nvSpPr>
        <p:spPr/>
        <p:txBody>
          <a:bodyPr/>
          <a:lstStyle/>
          <a:p>
            <a:fld id="{82DB8D50-75DE-45B5-9669-6DDF13DD3508}" type="slidenum">
              <a:rPr lang="ja-JP" altLang="en-US" smtClean="0"/>
              <a:pPr/>
              <a:t>40</a:t>
            </a:fld>
            <a:endParaRPr lang="en-US" altLang="ja-JP"/>
          </a:p>
        </p:txBody>
      </p:sp>
    </p:spTree>
    <p:extLst>
      <p:ext uri="{BB962C8B-B14F-4D97-AF65-F5344CB8AC3E}">
        <p14:creationId xmlns:p14="http://schemas.microsoft.com/office/powerpoint/2010/main" val="31321584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それでは、セグメンテーションの場合の仮想アドレスから実アドレスへの変換をみてみましょう。</a:t>
            </a:r>
            <a:endParaRPr kumimoji="1" lang="en-US" altLang="ja-JP" dirty="0"/>
          </a:p>
          <a:p>
            <a:r>
              <a:rPr kumimoji="1" lang="ja-JP" altLang="en-US" dirty="0"/>
              <a:t>今、</a:t>
            </a:r>
            <a:r>
              <a:rPr kumimoji="1" lang="en-US" altLang="ja-JP" dirty="0"/>
              <a:t>01 321 </a:t>
            </a:r>
            <a:r>
              <a:rPr kumimoji="1" lang="ja-JP" altLang="en-US" dirty="0"/>
              <a:t>番地が参照されたとします。</a:t>
            </a:r>
            <a:endParaRPr kumimoji="1" lang="en-US" altLang="ja-JP" dirty="0"/>
          </a:p>
          <a:p>
            <a:r>
              <a:rPr kumimoji="1" lang="ja-JP" altLang="en-US" dirty="0"/>
              <a:t>仮想</a:t>
            </a:r>
            <a:r>
              <a:rPr kumimoji="1" lang="ja-JP" altLang="en-US" dirty="0" err="1"/>
              <a:t>アドレスのの上位</a:t>
            </a:r>
            <a:r>
              <a:rPr kumimoji="1" lang="ja-JP" altLang="en-US" dirty="0"/>
              <a:t>ビット</a:t>
            </a:r>
            <a:r>
              <a:rPr kumimoji="1" lang="en-US" altLang="ja-JP" dirty="0"/>
              <a:t> 01 </a:t>
            </a:r>
            <a:r>
              <a:rPr kumimoji="1" lang="ja-JP" altLang="en-US" dirty="0"/>
              <a:t>がセグメント番号を表します。</a:t>
            </a:r>
            <a:endParaRPr kumimoji="1" lang="en-US" altLang="ja-JP" dirty="0"/>
          </a:p>
          <a:p>
            <a:r>
              <a:rPr kumimoji="1" lang="ja-JP" altLang="en-US" dirty="0"/>
              <a:t>また、下位ビット</a:t>
            </a:r>
            <a:r>
              <a:rPr kumimoji="1" lang="en-US" altLang="ja-JP" dirty="0"/>
              <a:t>321</a:t>
            </a:r>
            <a:r>
              <a:rPr kumimoji="1" lang="ja-JP" altLang="en-US" dirty="0"/>
              <a:t>は、セグメントの先頭からの相対位置を表します。</a:t>
            </a:r>
            <a:endParaRPr kumimoji="1" lang="en-US" altLang="ja-JP" dirty="0"/>
          </a:p>
          <a:p>
            <a:r>
              <a:rPr kumimoji="1" lang="ja-JP" altLang="en-US" dirty="0"/>
              <a:t>セグメントテーブルの</a:t>
            </a:r>
            <a:r>
              <a:rPr kumimoji="1" lang="en-US" altLang="ja-JP" dirty="0"/>
              <a:t>01</a:t>
            </a:r>
            <a:r>
              <a:rPr kumimoji="1" lang="ja-JP" altLang="en-US" dirty="0"/>
              <a:t>の欄を見ると、</a:t>
            </a:r>
            <a:endParaRPr kumimoji="1" lang="en-US" altLang="ja-JP" dirty="0"/>
          </a:p>
          <a:p>
            <a:r>
              <a:rPr kumimoji="1" lang="en-US" altLang="ja-JP" dirty="0"/>
              <a:t>V </a:t>
            </a:r>
            <a:r>
              <a:rPr kumimoji="1" lang="ja-JP" altLang="en-US" dirty="0"/>
              <a:t>フラグは</a:t>
            </a:r>
            <a:r>
              <a:rPr kumimoji="1" lang="en-US" altLang="ja-JP" dirty="0"/>
              <a:t>1</a:t>
            </a:r>
            <a:r>
              <a:rPr kumimoji="1" lang="ja-JP" altLang="en-US" dirty="0"/>
              <a:t>です。</a:t>
            </a:r>
            <a:endParaRPr kumimoji="1" lang="en-US" altLang="ja-JP" dirty="0"/>
          </a:p>
          <a:p>
            <a:r>
              <a:rPr kumimoji="1" lang="ja-JP" altLang="en-US" dirty="0"/>
              <a:t>つまり、セグメント</a:t>
            </a:r>
            <a:r>
              <a:rPr kumimoji="1" lang="en-US" altLang="ja-JP" dirty="0"/>
              <a:t>01</a:t>
            </a:r>
            <a:r>
              <a:rPr kumimoji="1" lang="ja-JP" altLang="en-US" dirty="0"/>
              <a:t>は主記憶上にあります。</a:t>
            </a:r>
            <a:endParaRPr kumimoji="1" lang="en-US" altLang="ja-JP" dirty="0"/>
          </a:p>
          <a:p>
            <a:r>
              <a:rPr kumimoji="1" lang="ja-JP" altLang="en-US" dirty="0"/>
              <a:t>セグメント</a:t>
            </a:r>
            <a:r>
              <a:rPr kumimoji="1" lang="en-US" altLang="ja-JP" dirty="0"/>
              <a:t>01</a:t>
            </a:r>
            <a:r>
              <a:rPr kumimoji="1" lang="ja-JP" altLang="en-US" dirty="0"/>
              <a:t>の基底アドレスは</a:t>
            </a:r>
            <a:r>
              <a:rPr kumimoji="1" lang="en-US" altLang="ja-JP" dirty="0"/>
              <a:t>1200</a:t>
            </a:r>
            <a:r>
              <a:rPr kumimoji="1" lang="ja-JP" altLang="en-US" dirty="0"/>
              <a:t>です。</a:t>
            </a:r>
            <a:endParaRPr kumimoji="1" lang="en-US" altLang="ja-JP" dirty="0"/>
          </a:p>
          <a:p>
            <a:r>
              <a:rPr kumimoji="1" lang="ja-JP" altLang="en-US" dirty="0"/>
              <a:t>実番地は、基底アドレスと仮想アドレスの下位ビットを足します。</a:t>
            </a:r>
            <a:endParaRPr kumimoji="1" lang="en-US" altLang="ja-JP" dirty="0"/>
          </a:p>
          <a:p>
            <a:r>
              <a:rPr kumimoji="1" lang="ja-JP" altLang="en-US" dirty="0"/>
              <a:t>この場合は、</a:t>
            </a:r>
            <a:r>
              <a:rPr kumimoji="1" lang="en-US" altLang="ja-JP" dirty="0"/>
              <a:t>1200+321 </a:t>
            </a:r>
            <a:r>
              <a:rPr kumimoji="1" lang="ja-JP" altLang="en-US" dirty="0"/>
              <a:t>で</a:t>
            </a:r>
            <a:r>
              <a:rPr kumimoji="1" lang="en-US" altLang="ja-JP" dirty="0"/>
              <a:t>1521</a:t>
            </a:r>
            <a:r>
              <a:rPr kumimoji="1" lang="ja-JP" altLang="en-US" dirty="0"/>
              <a:t>番地となります。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82DB8D50-75DE-45B5-9669-6DDF13DD3508}" type="slidenum">
              <a:rPr lang="ja-JP" altLang="en-US" smtClean="0"/>
              <a:pPr/>
              <a:t>41</a:t>
            </a:fld>
            <a:endParaRPr lang="en-US" altLang="ja-JP"/>
          </a:p>
        </p:txBody>
      </p:sp>
    </p:spTree>
    <p:extLst>
      <p:ext uri="{BB962C8B-B14F-4D97-AF65-F5344CB8AC3E}">
        <p14:creationId xmlns:p14="http://schemas.microsoft.com/office/powerpoint/2010/main" val="5330984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今度は、</a:t>
            </a:r>
            <a:r>
              <a:rPr kumimoji="1" lang="en-US" altLang="ja-JP" dirty="0"/>
              <a:t>00 88</a:t>
            </a:r>
            <a:r>
              <a:rPr kumimoji="1" lang="en-US" altLang="ja-JP" baseline="0" dirty="0"/>
              <a:t>8</a:t>
            </a:r>
            <a:r>
              <a:rPr kumimoji="1" lang="ja-JP" altLang="en-US" baseline="0" dirty="0"/>
              <a:t>番地が参照されたとします。</a:t>
            </a:r>
            <a:endParaRPr kumimoji="1" lang="en-US" altLang="ja-JP" baseline="0" dirty="0"/>
          </a:p>
          <a:p>
            <a:r>
              <a:rPr kumimoji="1" lang="ja-JP" altLang="en-US" baseline="0" dirty="0"/>
              <a:t>セグメントテーブルのセグメント</a:t>
            </a:r>
            <a:r>
              <a:rPr kumimoji="1" lang="en-US" altLang="ja-JP" baseline="0" dirty="0"/>
              <a:t>00</a:t>
            </a:r>
            <a:r>
              <a:rPr kumimoji="1" lang="ja-JP" altLang="en-US" baseline="0" dirty="0"/>
              <a:t>の欄を見ると、</a:t>
            </a:r>
            <a:endParaRPr kumimoji="1" lang="en-US" altLang="ja-JP" baseline="0" dirty="0"/>
          </a:p>
          <a:p>
            <a:r>
              <a:rPr kumimoji="1" lang="en-US" altLang="ja-JP" baseline="0" dirty="0"/>
              <a:t>V</a:t>
            </a:r>
            <a:r>
              <a:rPr kumimoji="1" lang="ja-JP" altLang="en-US" baseline="0" dirty="0"/>
              <a:t>フラグは</a:t>
            </a:r>
            <a:r>
              <a:rPr kumimoji="1" lang="en-US" altLang="ja-JP" baseline="0" dirty="0"/>
              <a:t>0</a:t>
            </a:r>
            <a:r>
              <a:rPr kumimoji="1" lang="ja-JP" altLang="en-US" baseline="0" dirty="0"/>
              <a:t>です。</a:t>
            </a:r>
            <a:endParaRPr kumimoji="1" lang="en-US" altLang="ja-JP" baseline="0" dirty="0"/>
          </a:p>
          <a:p>
            <a:r>
              <a:rPr kumimoji="1" lang="ja-JP" altLang="en-US" baseline="0" dirty="0"/>
              <a:t>つまり、セグメント</a:t>
            </a:r>
            <a:r>
              <a:rPr kumimoji="1" lang="en-US" altLang="ja-JP" baseline="0" dirty="0"/>
              <a:t>00</a:t>
            </a:r>
            <a:r>
              <a:rPr kumimoji="1" lang="ja-JP" altLang="en-US" baseline="0" dirty="0"/>
              <a:t>は主記憶上にありませんので、セグメントフォルトが発生しました。</a:t>
            </a:r>
            <a:endParaRPr kumimoji="1" lang="ja-JP" altLang="en-US" dirty="0"/>
          </a:p>
        </p:txBody>
      </p:sp>
      <p:sp>
        <p:nvSpPr>
          <p:cNvPr id="4" name="スライド番号プレースホルダー 3"/>
          <p:cNvSpPr>
            <a:spLocks noGrp="1"/>
          </p:cNvSpPr>
          <p:nvPr>
            <p:ph type="sldNum" sz="quarter" idx="10"/>
          </p:nvPr>
        </p:nvSpPr>
        <p:spPr/>
        <p:txBody>
          <a:bodyPr/>
          <a:lstStyle/>
          <a:p>
            <a:fld id="{82DB8D50-75DE-45B5-9669-6DDF13DD3508}" type="slidenum">
              <a:rPr lang="ja-JP" altLang="en-US" smtClean="0"/>
              <a:pPr/>
              <a:t>42</a:t>
            </a:fld>
            <a:endParaRPr lang="en-US" altLang="ja-JP"/>
          </a:p>
        </p:txBody>
      </p:sp>
    </p:spTree>
    <p:extLst>
      <p:ext uri="{BB962C8B-B14F-4D97-AF65-F5344CB8AC3E}">
        <p14:creationId xmlns:p14="http://schemas.microsoft.com/office/powerpoint/2010/main" val="19393631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セグメントフォルトが発生した場合は、二次記憶からセグメントインが必要です。</a:t>
            </a:r>
            <a:endParaRPr kumimoji="1" lang="en-US" altLang="ja-JP" dirty="0"/>
          </a:p>
          <a:p>
            <a:r>
              <a:rPr kumimoji="1" lang="ja-JP" altLang="en-US" dirty="0"/>
              <a:t>ページングでは、ページ枠のサイズは全て同じでしたので、どのページ枠にでも入れることができましたが、</a:t>
            </a:r>
            <a:endParaRPr kumimoji="1" lang="en-US" altLang="ja-JP" dirty="0"/>
          </a:p>
          <a:p>
            <a:r>
              <a:rPr kumimoji="1" lang="ja-JP" altLang="en-US" dirty="0"/>
              <a:t>セグメントのサイズはそれぞれ異なりますので、セグメントのサイズ以上の空き領域を探さなくてはいけません。</a:t>
            </a:r>
            <a:endParaRPr kumimoji="1" lang="en-US" altLang="ja-JP" dirty="0"/>
          </a:p>
          <a:p>
            <a:r>
              <a:rPr kumimoji="1" lang="ja-JP" altLang="en-US" dirty="0"/>
              <a:t>今回の例では、セグメント</a:t>
            </a:r>
            <a:r>
              <a:rPr kumimoji="1" lang="en-US" altLang="ja-JP" dirty="0"/>
              <a:t>00</a:t>
            </a:r>
            <a:r>
              <a:rPr kumimoji="1" lang="ja-JP" altLang="en-US" dirty="0"/>
              <a:t>のセグメント長は</a:t>
            </a:r>
            <a:r>
              <a:rPr kumimoji="1" lang="en-US" altLang="ja-JP" dirty="0"/>
              <a:t>900</a:t>
            </a:r>
            <a:r>
              <a:rPr kumimoji="1" lang="ja-JP" altLang="en-US" dirty="0"/>
              <a:t>ですので、</a:t>
            </a:r>
            <a:endParaRPr kumimoji="1" lang="en-US" altLang="ja-JP" dirty="0"/>
          </a:p>
          <a:p>
            <a:r>
              <a:rPr kumimoji="1" lang="ja-JP" altLang="en-US" dirty="0"/>
              <a:t>サイズ</a:t>
            </a:r>
            <a:r>
              <a:rPr kumimoji="1" lang="en-US" altLang="ja-JP" dirty="0"/>
              <a:t>900</a:t>
            </a:r>
            <a:r>
              <a:rPr kumimoji="1" lang="ja-JP" altLang="en-US" dirty="0"/>
              <a:t>以上の空き領域を探します。</a:t>
            </a:r>
            <a:endParaRPr kumimoji="1" lang="en-US" altLang="ja-JP" dirty="0"/>
          </a:p>
          <a:p>
            <a:r>
              <a:rPr kumimoji="1" lang="ja-JP" altLang="en-US" dirty="0"/>
              <a:t>主記憶の空き領域を探すと、サイズ</a:t>
            </a:r>
            <a:r>
              <a:rPr kumimoji="1" lang="en-US" altLang="ja-JP" dirty="0"/>
              <a:t>1200</a:t>
            </a:r>
            <a:r>
              <a:rPr kumimoji="1" lang="ja-JP" altLang="en-US" dirty="0"/>
              <a:t>と</a:t>
            </a:r>
            <a:r>
              <a:rPr kumimoji="1" lang="en-US" altLang="ja-JP" dirty="0"/>
              <a:t>1000</a:t>
            </a:r>
            <a:r>
              <a:rPr kumimoji="1" lang="ja-JP" altLang="en-US" dirty="0"/>
              <a:t>の空き領域がありました。</a:t>
            </a:r>
            <a:endParaRPr kumimoji="1" lang="en-US" altLang="ja-JP" dirty="0"/>
          </a:p>
          <a:p>
            <a:r>
              <a:rPr kumimoji="1" lang="ja-JP" altLang="en-US" dirty="0"/>
              <a:t>この中から、先頭一致、最良一致などで挿入位置を決定します。</a:t>
            </a:r>
            <a:endParaRPr kumimoji="1" lang="en-US" altLang="ja-JP" dirty="0"/>
          </a:p>
          <a:p>
            <a:r>
              <a:rPr kumimoji="1" lang="ja-JP" altLang="en-US" dirty="0"/>
              <a:t>今回は最良一致を使いましょう。</a:t>
            </a:r>
            <a:endParaRPr kumimoji="1" lang="en-US" altLang="ja-JP" dirty="0"/>
          </a:p>
          <a:p>
            <a:r>
              <a:rPr kumimoji="1" lang="ja-JP" altLang="en-US" dirty="0"/>
              <a:t>サイズ</a:t>
            </a:r>
            <a:r>
              <a:rPr kumimoji="1" lang="en-US" altLang="ja-JP" dirty="0"/>
              <a:t>900</a:t>
            </a:r>
            <a:r>
              <a:rPr kumimoji="1" lang="ja-JP" altLang="en-US" dirty="0"/>
              <a:t>以上で最も小さい空き領域はサイズ</a:t>
            </a:r>
            <a:r>
              <a:rPr kumimoji="1" lang="en-US" altLang="ja-JP" dirty="0"/>
              <a:t>1000</a:t>
            </a:r>
            <a:r>
              <a:rPr kumimoji="1" lang="ja-JP" altLang="en-US" dirty="0"/>
              <a:t>になりますので、ここに挿入します。</a:t>
            </a:r>
            <a:endParaRPr kumimoji="1" lang="en-US" altLang="ja-JP" dirty="0"/>
          </a:p>
        </p:txBody>
      </p:sp>
      <p:sp>
        <p:nvSpPr>
          <p:cNvPr id="4" name="スライド番号プレースホルダー 3"/>
          <p:cNvSpPr>
            <a:spLocks noGrp="1"/>
          </p:cNvSpPr>
          <p:nvPr>
            <p:ph type="sldNum" sz="quarter" idx="10"/>
          </p:nvPr>
        </p:nvSpPr>
        <p:spPr/>
        <p:txBody>
          <a:bodyPr/>
          <a:lstStyle/>
          <a:p>
            <a:fld id="{82DB8D50-75DE-45B5-9669-6DDF13DD3508}" type="slidenum">
              <a:rPr lang="ja-JP" altLang="en-US" smtClean="0"/>
              <a:pPr/>
              <a:t>43</a:t>
            </a:fld>
            <a:endParaRPr lang="en-US" altLang="ja-JP"/>
          </a:p>
        </p:txBody>
      </p:sp>
    </p:spTree>
    <p:extLst>
      <p:ext uri="{BB962C8B-B14F-4D97-AF65-F5344CB8AC3E}">
        <p14:creationId xmlns:p14="http://schemas.microsoft.com/office/powerpoint/2010/main" val="36029021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挿入位置が決まれば、二次記憶からセグメント</a:t>
            </a:r>
            <a:r>
              <a:rPr kumimoji="1" lang="en-US" altLang="ja-JP" dirty="0"/>
              <a:t>00</a:t>
            </a:r>
            <a:r>
              <a:rPr kumimoji="1" lang="ja-JP" altLang="en-US" dirty="0"/>
              <a:t>をセグメントインします。</a:t>
            </a:r>
            <a:endParaRPr kumimoji="1" lang="en-US" altLang="ja-JP" dirty="0"/>
          </a:p>
          <a:p>
            <a:r>
              <a:rPr kumimoji="1" lang="en-US" altLang="ja-JP" dirty="0"/>
              <a:t>3500</a:t>
            </a:r>
            <a:r>
              <a:rPr kumimoji="1" lang="ja-JP" altLang="en-US" dirty="0"/>
              <a:t>番地にセグメントインしましたので、</a:t>
            </a:r>
            <a:endParaRPr kumimoji="1" lang="en-US" altLang="ja-JP" dirty="0"/>
          </a:p>
          <a:p>
            <a:r>
              <a:rPr kumimoji="1" lang="ja-JP" altLang="en-US" dirty="0"/>
              <a:t>セグメントテーブルの基底アドレスを</a:t>
            </a:r>
            <a:r>
              <a:rPr kumimoji="1" lang="en-US" altLang="ja-JP" dirty="0"/>
              <a:t>3500</a:t>
            </a:r>
            <a:r>
              <a:rPr kumimoji="1" lang="ja-JP" altLang="en-US" dirty="0"/>
              <a:t>に、</a:t>
            </a:r>
            <a:r>
              <a:rPr kumimoji="1" lang="en-US" altLang="ja-JP" dirty="0"/>
              <a:t>V</a:t>
            </a:r>
            <a:r>
              <a:rPr kumimoji="1" lang="ja-JP" altLang="en-US" dirty="0"/>
              <a:t>フラグを</a:t>
            </a:r>
            <a:r>
              <a:rPr kumimoji="1" lang="en-US" altLang="ja-JP" dirty="0"/>
              <a:t>1</a:t>
            </a:r>
            <a:r>
              <a:rPr kumimoji="1" lang="ja-JP" altLang="en-US" dirty="0"/>
              <a:t>に書き換えます。</a:t>
            </a:r>
            <a:endParaRPr kumimoji="1" lang="en-US" altLang="ja-JP" dirty="0"/>
          </a:p>
          <a:p>
            <a:r>
              <a:rPr kumimoji="1" lang="ja-JP" altLang="en-US" dirty="0"/>
              <a:t>すると実アドレスは、</a:t>
            </a:r>
            <a:r>
              <a:rPr kumimoji="1" lang="en-US" altLang="ja-JP" dirty="0"/>
              <a:t>3500+888 </a:t>
            </a:r>
            <a:r>
              <a:rPr kumimoji="1" lang="ja-JP" altLang="en-US" dirty="0"/>
              <a:t>で </a:t>
            </a:r>
            <a:r>
              <a:rPr kumimoji="1" lang="en-US" altLang="ja-JP" dirty="0"/>
              <a:t>4388 </a:t>
            </a:r>
            <a:r>
              <a:rPr kumimoji="1" lang="ja-JP" altLang="en-US" dirty="0"/>
              <a:t>番地となります。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82DB8D50-75DE-45B5-9669-6DDF13DD3508}" type="slidenum">
              <a:rPr lang="ja-JP" altLang="en-US" smtClean="0"/>
              <a:pPr/>
              <a:t>44</a:t>
            </a:fld>
            <a:endParaRPr lang="en-US" altLang="ja-JP"/>
          </a:p>
        </p:txBody>
      </p:sp>
    </p:spTree>
    <p:extLst>
      <p:ext uri="{BB962C8B-B14F-4D97-AF65-F5344CB8AC3E}">
        <p14:creationId xmlns:p14="http://schemas.microsoft.com/office/powerpoint/2010/main" val="4411274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次は</a:t>
            </a:r>
            <a:r>
              <a:rPr kumimoji="1" lang="en-US" altLang="ja-JP" dirty="0"/>
              <a:t>03 550 </a:t>
            </a:r>
            <a:r>
              <a:rPr kumimoji="1" lang="ja-JP" altLang="en-US" dirty="0"/>
              <a:t>番地が参照されたとします。</a:t>
            </a:r>
            <a:endParaRPr kumimoji="1" lang="en-US" altLang="ja-JP" dirty="0"/>
          </a:p>
          <a:p>
            <a:r>
              <a:rPr kumimoji="1" lang="ja-JP" altLang="en-US" dirty="0"/>
              <a:t>セグメントテーブルの</a:t>
            </a:r>
            <a:r>
              <a:rPr kumimoji="1" lang="en-US" altLang="ja-JP" dirty="0"/>
              <a:t>03</a:t>
            </a:r>
            <a:r>
              <a:rPr kumimoji="1" lang="ja-JP" altLang="en-US" dirty="0"/>
              <a:t>の欄を見に行きますが、</a:t>
            </a:r>
            <a:endParaRPr kumimoji="1" lang="en-US" altLang="ja-JP" dirty="0"/>
          </a:p>
          <a:p>
            <a:r>
              <a:rPr kumimoji="1" lang="ja-JP" altLang="en-US" dirty="0"/>
              <a:t>ここで、セグメント長の欄を見ると、</a:t>
            </a:r>
            <a:r>
              <a:rPr kumimoji="1" lang="en-US" altLang="ja-JP" dirty="0"/>
              <a:t>400</a:t>
            </a:r>
            <a:r>
              <a:rPr kumimoji="1" lang="ja-JP" altLang="en-US" dirty="0"/>
              <a:t>となっています。</a:t>
            </a:r>
            <a:endParaRPr kumimoji="1" lang="en-US" altLang="ja-JP" dirty="0"/>
          </a:p>
          <a:p>
            <a:r>
              <a:rPr kumimoji="1" lang="ja-JP" altLang="en-US" dirty="0"/>
              <a:t>長さ</a:t>
            </a:r>
            <a:r>
              <a:rPr kumimoji="1" lang="en-US" altLang="ja-JP" dirty="0"/>
              <a:t>400</a:t>
            </a:r>
            <a:r>
              <a:rPr kumimoji="1" lang="ja-JP" altLang="en-US" dirty="0"/>
              <a:t>しかないセグメントなのに、先頭から</a:t>
            </a:r>
            <a:r>
              <a:rPr kumimoji="1" lang="en-US" altLang="ja-JP" dirty="0"/>
              <a:t>550</a:t>
            </a:r>
            <a:r>
              <a:rPr kumimoji="1" lang="ja-JP" altLang="en-US" dirty="0"/>
              <a:t>番地を見ようとしていますので、</a:t>
            </a:r>
            <a:endParaRPr kumimoji="1" lang="en-US" altLang="ja-JP" dirty="0"/>
          </a:p>
          <a:p>
            <a:r>
              <a:rPr kumimoji="1" lang="ja-JP" altLang="en-US" dirty="0"/>
              <a:t>セグメント範囲をオーバーしています。</a:t>
            </a:r>
            <a:endParaRPr kumimoji="1" lang="en-US" altLang="ja-JP" dirty="0"/>
          </a:p>
          <a:p>
            <a:r>
              <a:rPr kumimoji="1" lang="ja-JP" altLang="en-US" dirty="0"/>
              <a:t>このように、セグメント内相対アドレスがセグメント長さよりも大きい場合は、</a:t>
            </a:r>
            <a:endParaRPr kumimoji="1" lang="en-US" altLang="ja-JP" dirty="0"/>
          </a:p>
          <a:p>
            <a:r>
              <a:rPr kumimoji="1" lang="ja-JP" altLang="en-US" dirty="0"/>
              <a:t>セグメントオーバフローエラーになります。</a:t>
            </a:r>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45</a:t>
            </a:fld>
            <a:endParaRPr lang="en-US" altLang="ja-JP"/>
          </a:p>
        </p:txBody>
      </p:sp>
    </p:spTree>
    <p:extLst>
      <p:ext uri="{BB962C8B-B14F-4D97-AF65-F5344CB8AC3E}">
        <p14:creationId xmlns:p14="http://schemas.microsoft.com/office/powerpoint/2010/main" val="9338238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セグメンテーションの動作をフローチャートししてみましょう。</a:t>
            </a:r>
            <a:endParaRPr kumimoji="1" lang="en-US" altLang="ja-JP" dirty="0"/>
          </a:p>
          <a:p>
            <a:r>
              <a:rPr kumimoji="1" lang="ja-JP" altLang="en-US" dirty="0"/>
              <a:t>セグメント </a:t>
            </a:r>
            <a:r>
              <a:rPr kumimoji="1" lang="en-US" altLang="ja-JP" dirty="0" err="1"/>
              <a:t>i</a:t>
            </a:r>
            <a:r>
              <a:rPr kumimoji="1" lang="en-US" altLang="ja-JP" dirty="0"/>
              <a:t> </a:t>
            </a:r>
            <a:r>
              <a:rPr kumimoji="1" lang="ja-JP" altLang="en-US" dirty="0"/>
              <a:t>にアクセスする場合、</a:t>
            </a:r>
            <a:endParaRPr kumimoji="1" lang="en-US" altLang="ja-JP" dirty="0"/>
          </a:p>
          <a:p>
            <a:r>
              <a:rPr kumimoji="1" lang="ja-JP" altLang="en-US" dirty="0"/>
              <a:t>まず、相対アドレスとセグメント長さを比較します。</a:t>
            </a:r>
            <a:endParaRPr kumimoji="1" lang="en-US" altLang="ja-JP" dirty="0"/>
          </a:p>
          <a:p>
            <a:r>
              <a:rPr kumimoji="1" lang="ja-JP" altLang="en-US" dirty="0"/>
              <a:t>相対アドレスの方が大きい場合は、セグメントオーバフローエラーとしてはじきます。</a:t>
            </a:r>
            <a:endParaRPr kumimoji="1" lang="en-US" altLang="ja-JP" dirty="0"/>
          </a:p>
          <a:p>
            <a:r>
              <a:rPr kumimoji="1" lang="ja-JP" altLang="en-US" dirty="0"/>
              <a:t>次にセグメント </a:t>
            </a:r>
            <a:r>
              <a:rPr kumimoji="1" lang="en-US" altLang="ja-JP" dirty="0" err="1"/>
              <a:t>i</a:t>
            </a:r>
            <a:r>
              <a:rPr kumimoji="1" lang="en-US" altLang="ja-JP" dirty="0"/>
              <a:t> </a:t>
            </a:r>
            <a:r>
              <a:rPr kumimoji="1" lang="ja-JP" altLang="en-US" dirty="0"/>
              <a:t>の</a:t>
            </a:r>
            <a:r>
              <a:rPr kumimoji="1" lang="en-US" altLang="ja-JP" dirty="0"/>
              <a:t>V</a:t>
            </a:r>
            <a:r>
              <a:rPr kumimoji="1" lang="ja-JP" altLang="en-US" dirty="0"/>
              <a:t>フラグをチェックします。</a:t>
            </a:r>
            <a:endParaRPr kumimoji="1" lang="en-US" altLang="ja-JP" dirty="0"/>
          </a:p>
          <a:p>
            <a:r>
              <a:rPr kumimoji="1" lang="en-US" altLang="ja-JP" dirty="0"/>
              <a:t>V </a:t>
            </a:r>
            <a:r>
              <a:rPr kumimoji="1" lang="ja-JP" altLang="en-US" dirty="0"/>
              <a:t>フラグが </a:t>
            </a:r>
            <a:r>
              <a:rPr kumimoji="1" lang="en-US" altLang="ja-JP" dirty="0"/>
              <a:t>1 </a:t>
            </a:r>
            <a:r>
              <a:rPr kumimoji="1" lang="ja-JP" altLang="en-US" dirty="0"/>
              <a:t>の場合は、主記憶上にありますのでアクセスできます。</a:t>
            </a:r>
            <a:endParaRPr kumimoji="1" lang="en-US" altLang="ja-JP" dirty="0"/>
          </a:p>
          <a:p>
            <a:r>
              <a:rPr kumimoji="1" lang="en-US" altLang="ja-JP" dirty="0"/>
              <a:t>V </a:t>
            </a:r>
            <a:r>
              <a:rPr kumimoji="1" lang="ja-JP" altLang="en-US" dirty="0"/>
              <a:t>フラグが </a:t>
            </a:r>
            <a:r>
              <a:rPr kumimoji="1" lang="en-US" altLang="ja-JP" dirty="0"/>
              <a:t>0 </a:t>
            </a:r>
            <a:r>
              <a:rPr kumimoji="1" lang="ja-JP" altLang="en-US" dirty="0"/>
              <a:t>の場合は、主記憶上にありませんので、セグメントインしなければなりません。</a:t>
            </a:r>
            <a:endParaRPr kumimoji="1" lang="en-US" altLang="ja-JP" dirty="0"/>
          </a:p>
          <a:p>
            <a:r>
              <a:rPr kumimoji="1" lang="ja-JP" altLang="en-US" dirty="0"/>
              <a:t>まず、主記憶を開けるためにセグメントアウトするセグメント </a:t>
            </a:r>
            <a:r>
              <a:rPr kumimoji="1" lang="en-US" altLang="ja-JP" dirty="0"/>
              <a:t>j </a:t>
            </a:r>
            <a:r>
              <a:rPr kumimoji="1" lang="ja-JP" altLang="en-US" dirty="0"/>
              <a:t>を決めます。</a:t>
            </a:r>
            <a:endParaRPr kumimoji="1" lang="en-US" altLang="ja-JP" dirty="0"/>
          </a:p>
          <a:p>
            <a:r>
              <a:rPr kumimoji="1" lang="ja-JP" altLang="en-US" dirty="0"/>
              <a:t>セグメント </a:t>
            </a:r>
            <a:r>
              <a:rPr kumimoji="1" lang="en-US" altLang="ja-JP" dirty="0"/>
              <a:t>j</a:t>
            </a:r>
            <a:r>
              <a:rPr kumimoji="1" lang="ja-JP" altLang="en-US" dirty="0"/>
              <a:t>　の </a:t>
            </a:r>
            <a:r>
              <a:rPr kumimoji="1" lang="en-US" altLang="ja-JP" dirty="0"/>
              <a:t>C </a:t>
            </a:r>
            <a:r>
              <a:rPr kumimoji="1" lang="ja-JP" altLang="en-US" dirty="0"/>
              <a:t>フラグが</a:t>
            </a:r>
            <a:r>
              <a:rPr kumimoji="1" lang="en-US" altLang="ja-JP" dirty="0"/>
              <a:t>0</a:t>
            </a:r>
            <a:r>
              <a:rPr kumimoji="1" lang="ja-JP" altLang="en-US" dirty="0"/>
              <a:t>であれば、セグメント </a:t>
            </a:r>
            <a:r>
              <a:rPr kumimoji="1" lang="en-US" altLang="ja-JP" dirty="0"/>
              <a:t>j </a:t>
            </a:r>
            <a:r>
              <a:rPr kumimoji="1" lang="ja-JP" altLang="en-US" dirty="0"/>
              <a:t>は主記憶に読み込まれてから</a:t>
            </a:r>
            <a:endParaRPr kumimoji="1" lang="en-US" altLang="ja-JP" dirty="0"/>
          </a:p>
          <a:p>
            <a:r>
              <a:rPr kumimoji="1" lang="ja-JP" altLang="en-US" dirty="0"/>
              <a:t>書き換えられていませんので、そのまま消してもかまいません。</a:t>
            </a:r>
            <a:endParaRPr kumimoji="1" lang="en-US" altLang="ja-JP" dirty="0"/>
          </a:p>
          <a:p>
            <a:r>
              <a:rPr kumimoji="1" lang="ja-JP" altLang="en-US" dirty="0"/>
              <a:t>セグメント </a:t>
            </a:r>
            <a:r>
              <a:rPr kumimoji="1" lang="en-US" altLang="ja-JP" dirty="0"/>
              <a:t>j </a:t>
            </a:r>
            <a:r>
              <a:rPr kumimoji="1" lang="ja-JP" altLang="en-US" dirty="0"/>
              <a:t>の </a:t>
            </a:r>
            <a:r>
              <a:rPr kumimoji="1" lang="en-US" altLang="ja-JP" dirty="0"/>
              <a:t>C </a:t>
            </a:r>
            <a:r>
              <a:rPr kumimoji="1" lang="ja-JP" altLang="en-US" dirty="0"/>
              <a:t>フラグが </a:t>
            </a:r>
            <a:r>
              <a:rPr kumimoji="1" lang="en-US" altLang="ja-JP" dirty="0"/>
              <a:t>1 </a:t>
            </a:r>
            <a:r>
              <a:rPr kumimoji="1" lang="ja-JP" altLang="en-US" dirty="0"/>
              <a:t>であれば、セグメント </a:t>
            </a:r>
            <a:r>
              <a:rPr kumimoji="1" lang="en-US" altLang="ja-JP" dirty="0"/>
              <a:t>j </a:t>
            </a:r>
            <a:r>
              <a:rPr kumimoji="1" lang="ja-JP" altLang="en-US" dirty="0"/>
              <a:t>を二次記憶に書きだします。</a:t>
            </a:r>
            <a:endParaRPr kumimoji="1" lang="en-US" altLang="ja-JP" dirty="0"/>
          </a:p>
          <a:p>
            <a:r>
              <a:rPr kumimoji="1" lang="ja-JP" altLang="en-US" dirty="0"/>
              <a:t>その後、セグメント </a:t>
            </a:r>
            <a:r>
              <a:rPr kumimoji="1" lang="en-US" altLang="ja-JP" dirty="0" err="1"/>
              <a:t>i</a:t>
            </a:r>
            <a:r>
              <a:rPr kumimoji="1" lang="en-US" altLang="ja-JP" dirty="0"/>
              <a:t> </a:t>
            </a:r>
            <a:r>
              <a:rPr kumimoji="1" lang="ja-JP" altLang="en-US" dirty="0"/>
              <a:t>を二次記憶に読み込みます。</a:t>
            </a:r>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46</a:t>
            </a:fld>
            <a:endParaRPr lang="en-US" altLang="ja-JP"/>
          </a:p>
        </p:txBody>
      </p:sp>
    </p:spTree>
    <p:extLst>
      <p:ext uri="{BB962C8B-B14F-4D97-AF65-F5344CB8AC3E}">
        <p14:creationId xmlns:p14="http://schemas.microsoft.com/office/powerpoint/2010/main" val="12561392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セグメンテーションは</a:t>
            </a:r>
            <a:endParaRPr kumimoji="1" lang="en-US" altLang="ja-JP" dirty="0"/>
          </a:p>
          <a:p>
            <a:r>
              <a:rPr kumimoji="1" lang="ja-JP" altLang="en-US" dirty="0"/>
              <a:t>セグメントの大きさを自由に変えられるのが長所です。</a:t>
            </a:r>
            <a:endParaRPr kumimoji="1" lang="en-US" altLang="ja-JP" dirty="0"/>
          </a:p>
          <a:p>
            <a:r>
              <a:rPr kumimoji="1" lang="ja-JP" altLang="en-US" dirty="0"/>
              <a:t>また、一つのセグメントを、プログラム、データなどの意味のある塊にできますので、</a:t>
            </a:r>
            <a:endParaRPr kumimoji="1" lang="en-US" altLang="ja-JP" dirty="0"/>
          </a:p>
          <a:p>
            <a:r>
              <a:rPr kumimoji="1" lang="ja-JP" altLang="en-US" dirty="0"/>
              <a:t>どこにどのデータがあるかが管理し易くなります。</a:t>
            </a:r>
            <a:endParaRPr kumimoji="1" lang="en-US" altLang="ja-JP" dirty="0"/>
          </a:p>
          <a:p>
            <a:r>
              <a:rPr kumimoji="1" lang="ja-JP" altLang="en-US" dirty="0"/>
              <a:t>一方、セグメンテーションでは、小さすぎて割り当てができない領域が発生します。</a:t>
            </a:r>
            <a:endParaRPr kumimoji="1" lang="en-US" altLang="ja-JP" dirty="0"/>
          </a:p>
          <a:p>
            <a:r>
              <a:rPr kumimoji="1" lang="ja-JP" altLang="en-US" dirty="0"/>
              <a:t>つまり、外部断片化が起きてしまいます。</a:t>
            </a:r>
            <a:endParaRPr kumimoji="1" lang="en-US" altLang="ja-JP" dirty="0"/>
          </a:p>
          <a:p>
            <a:r>
              <a:rPr kumimoji="1" lang="ja-JP" altLang="en-US" dirty="0"/>
              <a:t>そこで、セグメンテーションをページングと組み合わせます。</a:t>
            </a:r>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47</a:t>
            </a:fld>
            <a:endParaRPr lang="en-US" altLang="ja-JP"/>
          </a:p>
        </p:txBody>
      </p:sp>
    </p:spTree>
    <p:extLst>
      <p:ext uri="{BB962C8B-B14F-4D97-AF65-F5344CB8AC3E}">
        <p14:creationId xmlns:p14="http://schemas.microsoft.com/office/powerpoint/2010/main" val="4771108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セグメンテーションとページングを組み合わせたのがページ化セグメンテーションです。</a:t>
            </a:r>
            <a:endParaRPr kumimoji="1" lang="en-US" altLang="ja-JP" dirty="0"/>
          </a:p>
          <a:p>
            <a:r>
              <a:rPr kumimoji="1" lang="ja-JP" altLang="en-US" dirty="0"/>
              <a:t>ページ化セグメンテーションは、各セグメントを複数のページ枠で構成します。</a:t>
            </a:r>
            <a:endParaRPr kumimoji="1" lang="en-US" altLang="ja-JP" dirty="0"/>
          </a:p>
          <a:p>
            <a:r>
              <a:rPr kumimoji="1" lang="ja-JP" altLang="en-US" dirty="0"/>
              <a:t>そして、セグメントごとにページテーブルを用意します。</a:t>
            </a:r>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48</a:t>
            </a:fld>
            <a:endParaRPr lang="en-US" altLang="ja-JP"/>
          </a:p>
        </p:txBody>
      </p:sp>
    </p:spTree>
    <p:extLst>
      <p:ext uri="{BB962C8B-B14F-4D97-AF65-F5344CB8AC3E}">
        <p14:creationId xmlns:p14="http://schemas.microsoft.com/office/powerpoint/2010/main" val="9522129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ページ化セグメンテーションでは、</a:t>
            </a:r>
            <a:endParaRPr kumimoji="1" lang="en-US" altLang="ja-JP" dirty="0"/>
          </a:p>
          <a:p>
            <a:r>
              <a:rPr kumimoji="1" lang="ja-JP" altLang="en-US" dirty="0"/>
              <a:t>基底アドレスの上位ビットをページ枠に読み替えます。</a:t>
            </a:r>
            <a:endParaRPr kumimoji="1" lang="en-US" altLang="ja-JP" dirty="0"/>
          </a:p>
          <a:p>
            <a:r>
              <a:rPr kumimoji="1" lang="ja-JP" altLang="en-US" dirty="0"/>
              <a:t>例えば、セグメント</a:t>
            </a:r>
            <a:r>
              <a:rPr kumimoji="1" lang="en-US" altLang="ja-JP" dirty="0"/>
              <a:t>00</a:t>
            </a:r>
            <a:r>
              <a:rPr kumimoji="1" lang="ja-JP" altLang="en-US" dirty="0"/>
              <a:t>は基底アドレス</a:t>
            </a:r>
            <a:r>
              <a:rPr kumimoji="1" lang="en-US" altLang="ja-JP" dirty="0"/>
              <a:t>4000</a:t>
            </a:r>
            <a:r>
              <a:rPr kumimoji="1" lang="ja-JP" altLang="en-US" dirty="0"/>
              <a:t>です。</a:t>
            </a:r>
            <a:endParaRPr kumimoji="1" lang="en-US" altLang="ja-JP" dirty="0"/>
          </a:p>
          <a:p>
            <a:r>
              <a:rPr kumimoji="1" lang="ja-JP" altLang="en-US" dirty="0"/>
              <a:t>これをページ枠</a:t>
            </a:r>
            <a:r>
              <a:rPr kumimoji="1" lang="en-US" altLang="ja-JP" dirty="0"/>
              <a:t>4</a:t>
            </a:r>
            <a:r>
              <a:rPr kumimoji="1" lang="ja-JP" altLang="en-US" dirty="0"/>
              <a:t>と見ます。</a:t>
            </a:r>
            <a:endParaRPr kumimoji="1" lang="en-US" altLang="ja-JP" dirty="0"/>
          </a:p>
          <a:p>
            <a:r>
              <a:rPr kumimoji="1" lang="ja-JP" altLang="en-US" dirty="0"/>
              <a:t>ページ枠</a:t>
            </a:r>
            <a:r>
              <a:rPr kumimoji="1" lang="en-US" altLang="ja-JP" dirty="0"/>
              <a:t>4</a:t>
            </a:r>
            <a:r>
              <a:rPr kumimoji="1" lang="ja-JP" altLang="en-US" dirty="0"/>
              <a:t>には、セグメント</a:t>
            </a:r>
            <a:r>
              <a:rPr kumimoji="1" lang="en-US" altLang="ja-JP" dirty="0"/>
              <a:t>00</a:t>
            </a:r>
            <a:r>
              <a:rPr kumimoji="1" lang="ja-JP" altLang="en-US" dirty="0"/>
              <a:t>のページテーブルが入っています。</a:t>
            </a:r>
            <a:endParaRPr kumimoji="1" lang="en-US" altLang="ja-JP" dirty="0"/>
          </a:p>
          <a:p>
            <a:r>
              <a:rPr kumimoji="1" lang="ja-JP" altLang="en-US" dirty="0"/>
              <a:t>同様に、セグメント</a:t>
            </a:r>
            <a:r>
              <a:rPr kumimoji="1" lang="en-US" altLang="ja-JP" dirty="0"/>
              <a:t>01</a:t>
            </a:r>
            <a:r>
              <a:rPr kumimoji="1" lang="ja-JP" altLang="en-US" dirty="0"/>
              <a:t>は、基底アドレス</a:t>
            </a:r>
            <a:r>
              <a:rPr kumimoji="1" lang="en-US" altLang="ja-JP" dirty="0"/>
              <a:t>6000</a:t>
            </a:r>
            <a:r>
              <a:rPr kumimoji="1" lang="ja-JP" altLang="en-US" dirty="0"/>
              <a:t>ですので、</a:t>
            </a:r>
            <a:endParaRPr kumimoji="1" lang="en-US" altLang="ja-JP" dirty="0"/>
          </a:p>
          <a:p>
            <a:r>
              <a:rPr kumimoji="1" lang="ja-JP" altLang="en-US" dirty="0"/>
              <a:t>ページ枠</a:t>
            </a:r>
            <a:r>
              <a:rPr kumimoji="1" lang="en-US" altLang="ja-JP" dirty="0"/>
              <a:t>6</a:t>
            </a:r>
            <a:r>
              <a:rPr kumimoji="1" lang="ja-JP" altLang="en-US" dirty="0"/>
              <a:t>、</a:t>
            </a:r>
            <a:endParaRPr kumimoji="1" lang="en-US" altLang="ja-JP" dirty="0"/>
          </a:p>
          <a:p>
            <a:r>
              <a:rPr kumimoji="1" lang="ja-JP" altLang="en-US" dirty="0"/>
              <a:t>セグメント</a:t>
            </a:r>
            <a:r>
              <a:rPr kumimoji="1" lang="en-US" altLang="ja-JP" dirty="0"/>
              <a:t>02</a:t>
            </a:r>
            <a:r>
              <a:rPr kumimoji="1" lang="ja-JP" altLang="en-US" dirty="0"/>
              <a:t>は基底アドレス</a:t>
            </a:r>
            <a:r>
              <a:rPr kumimoji="1" lang="en-US" altLang="ja-JP" dirty="0"/>
              <a:t>1000</a:t>
            </a:r>
            <a:r>
              <a:rPr kumimoji="1" lang="ja-JP" altLang="en-US" dirty="0"/>
              <a:t>ですので、</a:t>
            </a:r>
            <a:endParaRPr kumimoji="1" lang="en-US" altLang="ja-JP" dirty="0"/>
          </a:p>
          <a:p>
            <a:r>
              <a:rPr kumimoji="1" lang="ja-JP" altLang="en-US" dirty="0"/>
              <a:t>ページ枠</a:t>
            </a:r>
            <a:r>
              <a:rPr kumimoji="1" lang="en-US" altLang="ja-JP" dirty="0"/>
              <a:t>1</a:t>
            </a:r>
            <a:r>
              <a:rPr kumimoji="1" lang="ja-JP" altLang="en-US" dirty="0"/>
              <a:t>になり、</a:t>
            </a:r>
            <a:endParaRPr kumimoji="1" lang="en-US" altLang="ja-JP" dirty="0"/>
          </a:p>
          <a:p>
            <a:r>
              <a:rPr kumimoji="1" lang="ja-JP" altLang="en-US" dirty="0"/>
              <a:t>各ページ枠には、ページテーブルが入っています。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49</a:t>
            </a:fld>
            <a:endParaRPr lang="en-US" altLang="ja-JP"/>
          </a:p>
        </p:txBody>
      </p:sp>
    </p:spTree>
    <p:extLst>
      <p:ext uri="{BB962C8B-B14F-4D97-AF65-F5344CB8AC3E}">
        <p14:creationId xmlns:p14="http://schemas.microsoft.com/office/powerpoint/2010/main" val="2008106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プログラムやデータは、</a:t>
            </a:r>
            <a:endParaRPr kumimoji="1" lang="en-US" altLang="ja-JP" dirty="0"/>
          </a:p>
          <a:p>
            <a:r>
              <a:rPr kumimoji="1" lang="ja-JP" altLang="en-US" dirty="0"/>
              <a:t>計算機の頭脳であるプロセッサが処理します。</a:t>
            </a:r>
            <a:endParaRPr kumimoji="1" lang="en-US" altLang="ja-JP" dirty="0"/>
          </a:p>
          <a:p>
            <a:r>
              <a:rPr kumimoji="1" lang="ja-JP" altLang="en-US" dirty="0"/>
              <a:t>まず、大前提として、プロセッサは、</a:t>
            </a:r>
            <a:r>
              <a:rPr kumimoji="1" lang="en-US" altLang="ja-JP" dirty="0"/>
              <a:t>2</a:t>
            </a:r>
            <a:r>
              <a:rPr kumimoji="1" lang="ja-JP" altLang="en-US" dirty="0"/>
              <a:t>次記憶にあるプログラムやデータを直接読むことはできません。</a:t>
            </a:r>
            <a:endParaRPr kumimoji="1" lang="en-US" altLang="ja-JP" dirty="0"/>
          </a:p>
          <a:p>
            <a:r>
              <a:rPr kumimoji="1" lang="en-US" altLang="ja-JP" dirty="0"/>
              <a:t>2</a:t>
            </a:r>
            <a:r>
              <a:rPr kumimoji="1" lang="ja-JP" altLang="en-US" dirty="0"/>
              <a:t>次記憶にあるプログラムやデータが必要な場合は、一旦主記憶にコピーする必要があります。</a:t>
            </a:r>
            <a:endParaRPr kumimoji="1" lang="en-US" altLang="ja-JP" dirty="0"/>
          </a:p>
          <a:p>
            <a:r>
              <a:rPr kumimoji="1" lang="ja-JP" altLang="en-US" dirty="0"/>
              <a:t>倉庫に置いてある本は、倉庫内で読むことはできず、一旦自室まで持ってこなければいけないわけです。</a:t>
            </a:r>
            <a:endParaRPr kumimoji="1" lang="en-US" altLang="ja-JP" dirty="0"/>
          </a:p>
          <a:p>
            <a:r>
              <a:rPr kumimoji="1" lang="ja-JP" altLang="en-US" dirty="0"/>
              <a:t>このコピーに時間がかかります。</a:t>
            </a:r>
            <a:endParaRPr kumimoji="1" lang="en-US" altLang="ja-JP" dirty="0"/>
          </a:p>
          <a:p>
            <a:r>
              <a:rPr kumimoji="1" lang="ja-JP" altLang="en-US" dirty="0"/>
              <a:t>主記憶へのアクセス時間は</a:t>
            </a:r>
            <a:r>
              <a:rPr kumimoji="1" lang="en-US" altLang="ja-JP" dirty="0"/>
              <a:t>100</a:t>
            </a:r>
            <a:r>
              <a:rPr kumimoji="1" lang="ja-JP" altLang="en-US" dirty="0"/>
              <a:t>ナノ秒、</a:t>
            </a:r>
            <a:r>
              <a:rPr kumimoji="1" lang="en-US" altLang="ja-JP" dirty="0"/>
              <a:t>2</a:t>
            </a:r>
            <a:r>
              <a:rPr kumimoji="1" lang="ja-JP" altLang="en-US" dirty="0"/>
              <a:t>次記憶へのアクセス時間は</a:t>
            </a:r>
            <a:r>
              <a:rPr kumimoji="1" lang="en-US" altLang="ja-JP" dirty="0"/>
              <a:t>1</a:t>
            </a:r>
            <a:r>
              <a:rPr kumimoji="1" lang="ja-JP" altLang="en-US" dirty="0"/>
              <a:t>ミリ秒ですので、</a:t>
            </a:r>
            <a:endParaRPr kumimoji="1" lang="en-US" altLang="ja-JP" dirty="0"/>
          </a:p>
          <a:p>
            <a:r>
              <a:rPr kumimoji="1" lang="ja-JP" altLang="en-US" dirty="0"/>
              <a:t>アクセス時間にはおよそ</a:t>
            </a:r>
            <a:r>
              <a:rPr kumimoji="1" lang="en-US" altLang="ja-JP" dirty="0"/>
              <a:t>10000</a:t>
            </a:r>
            <a:r>
              <a:rPr kumimoji="1" lang="ja-JP" altLang="en-US" dirty="0"/>
              <a:t>倍の差があります。</a:t>
            </a:r>
            <a:endParaRPr kumimoji="1" lang="en-US" altLang="ja-JP" dirty="0"/>
          </a:p>
          <a:p>
            <a:r>
              <a:rPr kumimoji="1" lang="en-US" altLang="ja-JP" dirty="0"/>
              <a:t>2</a:t>
            </a:r>
            <a:r>
              <a:rPr kumimoji="1" lang="ja-JP" altLang="en-US" dirty="0"/>
              <a:t>次記憶へアクセスするには非常に時間がかかるわけです。</a:t>
            </a:r>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5</a:t>
            </a:fld>
            <a:endParaRPr lang="en-US" altLang="ja-JP"/>
          </a:p>
        </p:txBody>
      </p:sp>
    </p:spTree>
    <p:extLst>
      <p:ext uri="{BB962C8B-B14F-4D97-AF65-F5344CB8AC3E}">
        <p14:creationId xmlns:p14="http://schemas.microsoft.com/office/powerpoint/2010/main" val="40151067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ページ化セグメンテーションでは、</a:t>
            </a:r>
            <a:endParaRPr kumimoji="1" lang="en-US" altLang="ja-JP" dirty="0"/>
          </a:p>
          <a:p>
            <a:r>
              <a:rPr kumimoji="1" lang="ja-JP" altLang="en-US" dirty="0"/>
              <a:t>セグメント内相対アドレスが、さらにページ番号とページ内相対アドレスにわかれます。</a:t>
            </a:r>
            <a:endParaRPr kumimoji="1" lang="en-US" altLang="ja-JP" dirty="0"/>
          </a:p>
          <a:p>
            <a:r>
              <a:rPr kumimoji="1" lang="ja-JP" altLang="en-US" dirty="0"/>
              <a:t>ページ化セグメンテーションでは、</a:t>
            </a:r>
            <a:endParaRPr kumimoji="1" lang="en-US" altLang="ja-JP" dirty="0"/>
          </a:p>
          <a:p>
            <a:r>
              <a:rPr kumimoji="1" lang="ja-JP" altLang="en-US" dirty="0"/>
              <a:t>先ほど出てきた多重レベルページングと同様に、アドレスが二重構造になります。</a:t>
            </a:r>
            <a:endParaRPr kumimoji="1" lang="en-US" altLang="ja-JP" dirty="0"/>
          </a:p>
          <a:p>
            <a:r>
              <a:rPr kumimoji="1" lang="ja-JP" altLang="en-US" dirty="0"/>
              <a:t>仮想アドレスは、例えば </a:t>
            </a:r>
            <a:r>
              <a:rPr kumimoji="1" lang="en-US" altLang="ja-JP" dirty="0"/>
              <a:t>01 </a:t>
            </a:r>
            <a:r>
              <a:rPr kumimoji="1" lang="ja-JP" altLang="en-US" dirty="0"/>
              <a:t>セグメントの、</a:t>
            </a:r>
            <a:r>
              <a:rPr kumimoji="1" lang="en-US" altLang="ja-JP" dirty="0"/>
              <a:t>1 </a:t>
            </a:r>
            <a:r>
              <a:rPr kumimoji="1" lang="ja-JP" altLang="en-US" dirty="0"/>
              <a:t>ページの </a:t>
            </a:r>
            <a:r>
              <a:rPr kumimoji="1" lang="en-US" altLang="ja-JP" dirty="0"/>
              <a:t>321 </a:t>
            </a:r>
            <a:r>
              <a:rPr kumimoji="1" lang="ja-JP" altLang="en-US" dirty="0"/>
              <a:t>番地というように、</a:t>
            </a:r>
            <a:endParaRPr kumimoji="1" lang="en-US" altLang="ja-JP" dirty="0"/>
          </a:p>
          <a:p>
            <a:r>
              <a:rPr kumimoji="1" lang="ja-JP" altLang="en-US" dirty="0"/>
              <a:t>セグメント内相対アドレスがページングの仮想アドレスになります。</a:t>
            </a:r>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50</a:t>
            </a:fld>
            <a:endParaRPr lang="en-US" altLang="ja-JP"/>
          </a:p>
        </p:txBody>
      </p:sp>
    </p:spTree>
    <p:extLst>
      <p:ext uri="{BB962C8B-B14F-4D97-AF65-F5344CB8AC3E}">
        <p14:creationId xmlns:p14="http://schemas.microsoft.com/office/powerpoint/2010/main" val="2057748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例えば、 </a:t>
            </a:r>
            <a:r>
              <a:rPr kumimoji="1" lang="en-US" altLang="ja-JP" dirty="0"/>
              <a:t>01 1 321 </a:t>
            </a:r>
            <a:r>
              <a:rPr kumimoji="1" lang="ja-JP" altLang="en-US" dirty="0"/>
              <a:t>番地を参照してみましょう。</a:t>
            </a:r>
            <a:endParaRPr kumimoji="1" lang="en-US" altLang="ja-JP" dirty="0"/>
          </a:p>
          <a:p>
            <a:r>
              <a:rPr kumimoji="1" lang="ja-JP" altLang="en-US" dirty="0"/>
              <a:t>セグメント</a:t>
            </a:r>
            <a:r>
              <a:rPr kumimoji="1" lang="en-US" altLang="ja-JP" dirty="0"/>
              <a:t>01</a:t>
            </a:r>
            <a:r>
              <a:rPr kumimoji="1" lang="ja-JP" altLang="en-US" dirty="0"/>
              <a:t>の基底アドレスは</a:t>
            </a:r>
            <a:r>
              <a:rPr kumimoji="1" lang="en-US" altLang="ja-JP" dirty="0"/>
              <a:t>6000</a:t>
            </a:r>
            <a:r>
              <a:rPr kumimoji="1" lang="ja-JP" altLang="en-US" dirty="0"/>
              <a:t>ですので、</a:t>
            </a:r>
            <a:endParaRPr kumimoji="1" lang="en-US" altLang="ja-JP" dirty="0"/>
          </a:p>
          <a:p>
            <a:r>
              <a:rPr kumimoji="1" lang="ja-JP" altLang="en-US" dirty="0"/>
              <a:t>ページ枠</a:t>
            </a:r>
            <a:r>
              <a:rPr kumimoji="1" lang="en-US" altLang="ja-JP" dirty="0"/>
              <a:t>6</a:t>
            </a:r>
            <a:r>
              <a:rPr kumimoji="1" lang="ja-JP" altLang="en-US" dirty="0"/>
              <a:t>を見ます。</a:t>
            </a:r>
            <a:endParaRPr kumimoji="1" lang="en-US" altLang="ja-JP" dirty="0"/>
          </a:p>
          <a:p>
            <a:r>
              <a:rPr kumimoji="1" lang="ja-JP" altLang="en-US" dirty="0"/>
              <a:t>ページ枠</a:t>
            </a:r>
            <a:r>
              <a:rPr kumimoji="1" lang="en-US" altLang="ja-JP" dirty="0"/>
              <a:t>6</a:t>
            </a:r>
            <a:r>
              <a:rPr kumimoji="1" lang="ja-JP" altLang="en-US" dirty="0"/>
              <a:t>にはセグメント</a:t>
            </a:r>
            <a:r>
              <a:rPr kumimoji="1" lang="en-US" altLang="ja-JP" dirty="0"/>
              <a:t>01</a:t>
            </a:r>
            <a:r>
              <a:rPr kumimoji="1" lang="ja-JP" altLang="en-US" dirty="0"/>
              <a:t>のページテーブルが入っています。</a:t>
            </a:r>
            <a:endParaRPr kumimoji="1" lang="en-US" altLang="ja-JP" dirty="0"/>
          </a:p>
          <a:p>
            <a:r>
              <a:rPr kumimoji="1" lang="ja-JP" altLang="en-US" dirty="0"/>
              <a:t>ページ</a:t>
            </a:r>
            <a:r>
              <a:rPr kumimoji="1" lang="en-US" altLang="ja-JP" dirty="0"/>
              <a:t>1</a:t>
            </a:r>
            <a:r>
              <a:rPr kumimoji="1" lang="ja-JP" altLang="en-US" dirty="0"/>
              <a:t>の欄を見ると、ページ</a:t>
            </a:r>
            <a:r>
              <a:rPr kumimoji="1" lang="en-US" altLang="ja-JP" dirty="0"/>
              <a:t>1</a:t>
            </a:r>
            <a:r>
              <a:rPr kumimoji="1" lang="ja-JP" altLang="en-US" dirty="0"/>
              <a:t>はページ枠</a:t>
            </a:r>
            <a:r>
              <a:rPr kumimoji="1" lang="en-US" altLang="ja-JP" dirty="0"/>
              <a:t>2</a:t>
            </a:r>
            <a:r>
              <a:rPr kumimoji="1" lang="ja-JP" altLang="en-US" dirty="0"/>
              <a:t>に入っています。</a:t>
            </a:r>
            <a:endParaRPr kumimoji="1" lang="en-US" altLang="ja-JP" dirty="0"/>
          </a:p>
          <a:p>
            <a:r>
              <a:rPr kumimoji="1" lang="ja-JP" altLang="en-US" dirty="0"/>
              <a:t>そこで実アドレスは、セグメント番号、ページ番号の部分をページ枠番号に変換して</a:t>
            </a:r>
            <a:endParaRPr kumimoji="1" lang="en-US" altLang="ja-JP" dirty="0"/>
          </a:p>
          <a:p>
            <a:r>
              <a:rPr kumimoji="1" lang="en-US" altLang="ja-JP" dirty="0"/>
              <a:t>2 321 </a:t>
            </a:r>
            <a:r>
              <a:rPr kumimoji="1" lang="ja-JP" altLang="en-US" dirty="0"/>
              <a:t>番地となります。</a:t>
            </a:r>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51</a:t>
            </a:fld>
            <a:endParaRPr lang="en-US" altLang="ja-JP"/>
          </a:p>
        </p:txBody>
      </p:sp>
    </p:spTree>
    <p:extLst>
      <p:ext uri="{BB962C8B-B14F-4D97-AF65-F5344CB8AC3E}">
        <p14:creationId xmlns:p14="http://schemas.microsoft.com/office/powerpoint/2010/main" val="2714928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ページ化セグメンテーションを使うことにより、</a:t>
            </a:r>
            <a:endParaRPr kumimoji="1" lang="en-US" altLang="ja-JP" dirty="0"/>
          </a:p>
          <a:p>
            <a:r>
              <a:rPr kumimoji="1" lang="ja-JP" altLang="en-US" dirty="0"/>
              <a:t>外部断片化が無くなります。</a:t>
            </a:r>
            <a:endParaRPr kumimoji="1" lang="en-US" altLang="ja-JP" dirty="0"/>
          </a:p>
          <a:p>
            <a:r>
              <a:rPr kumimoji="1" lang="ja-JP" altLang="en-US" dirty="0"/>
              <a:t>また、セグメンテーションの長所である、</a:t>
            </a:r>
            <a:endParaRPr kumimoji="1" lang="en-US" altLang="ja-JP" dirty="0"/>
          </a:p>
          <a:p>
            <a:r>
              <a:rPr kumimoji="1" lang="ja-JP" altLang="en-US" dirty="0"/>
              <a:t>各セグメントの大きさが可変なこと、用途別に使い分けできる、こと、</a:t>
            </a:r>
            <a:endParaRPr kumimoji="1" lang="en-US" altLang="ja-JP" dirty="0"/>
          </a:p>
          <a:p>
            <a:r>
              <a:rPr kumimoji="1" lang="ja-JP" altLang="en-US" dirty="0"/>
              <a:t>プロセス間でデータ共有できることもできます。</a:t>
            </a:r>
            <a:endParaRPr kumimoji="1" lang="en-US" altLang="ja-JP" dirty="0"/>
          </a:p>
          <a:p>
            <a:r>
              <a:rPr kumimoji="1" lang="ja-JP" altLang="en-US" dirty="0"/>
              <a:t>加えてページテーブルを分割して、一部を仮想記憶に追い出せますので、主記憶の使用量を削減できる、</a:t>
            </a:r>
            <a:endParaRPr kumimoji="1" lang="en-US" altLang="ja-JP" dirty="0"/>
          </a:p>
          <a:p>
            <a:r>
              <a:rPr kumimoji="1" lang="ja-JP" altLang="en-US" dirty="0"/>
              <a:t>という多重レベルページングと同様の長所を持ちます。</a:t>
            </a:r>
            <a:endParaRPr kumimoji="1" lang="en-US" altLang="ja-JP" dirty="0"/>
          </a:p>
          <a:p>
            <a:r>
              <a:rPr kumimoji="1" lang="ja-JP" altLang="en-US" dirty="0"/>
              <a:t>このようにページ化セグメンテーションは、ページングとセグメンテーションの長所を併せ持った手法です。</a:t>
            </a:r>
            <a:endParaRPr kumimoji="1" lang="en-US" altLang="ja-JP" dirty="0"/>
          </a:p>
          <a:p>
            <a:r>
              <a:rPr kumimoji="1" lang="ja-JP" altLang="en-US" dirty="0"/>
              <a:t>このため、メモリ管理は大部分の</a:t>
            </a:r>
            <a:r>
              <a:rPr kumimoji="1" lang="en-US" altLang="ja-JP" dirty="0"/>
              <a:t>OS</a:t>
            </a:r>
            <a:r>
              <a:rPr kumimoji="1" lang="ja-JP" altLang="en-US" dirty="0"/>
              <a:t>ではページ化セグメンテーションが使われています。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52</a:t>
            </a:fld>
            <a:endParaRPr lang="en-US" altLang="ja-JP"/>
          </a:p>
        </p:txBody>
      </p:sp>
    </p:spTree>
    <p:extLst>
      <p:ext uri="{BB962C8B-B14F-4D97-AF65-F5344CB8AC3E}">
        <p14:creationId xmlns:p14="http://schemas.microsoft.com/office/powerpoint/2010/main" val="36825433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次は、２次記憶からデータを読み込むタイミングについて考えてみましょう。</a:t>
            </a:r>
            <a:endParaRPr kumimoji="1" lang="en-US" altLang="ja-JP" dirty="0"/>
          </a:p>
          <a:p>
            <a:r>
              <a:rPr kumimoji="1" lang="ja-JP" altLang="en-US" dirty="0"/>
              <a:t>２次記憶からデータを読み込むタイミングを決めるのがフェッチ技法です。</a:t>
            </a:r>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フェッチ技法には、プログラムが参照したときにデータを読み込む要求時フェッチと、</a:t>
            </a:r>
            <a:endParaRPr kumimoji="1" lang="en-US" altLang="ja-JP" dirty="0"/>
          </a:p>
          <a:p>
            <a:r>
              <a:rPr kumimoji="1" lang="ja-JP" altLang="en-US" dirty="0"/>
              <a:t>参照される前に、必要なデータを予測してあらかじめ読んでおく</a:t>
            </a:r>
            <a:endParaRPr kumimoji="1" lang="en-US" altLang="ja-JP" dirty="0"/>
          </a:p>
          <a:p>
            <a:r>
              <a:rPr kumimoji="1" lang="ja-JP" altLang="en-US" dirty="0"/>
              <a:t>プリフェッチがあります。</a:t>
            </a:r>
            <a:endParaRPr kumimoji="1" lang="en-US" altLang="ja-JP" dirty="0"/>
          </a:p>
          <a:p>
            <a:r>
              <a:rPr kumimoji="1" lang="ja-JP" altLang="en-US" dirty="0"/>
              <a:t>購入した食材を使って料理をする場合で考えてみましょう。</a:t>
            </a:r>
            <a:endParaRPr kumimoji="1" lang="en-US" altLang="ja-JP" dirty="0"/>
          </a:p>
          <a:p>
            <a:r>
              <a:rPr kumimoji="1" lang="ja-JP" altLang="en-US" dirty="0"/>
              <a:t>要求時フェッチでは、</a:t>
            </a:r>
            <a:endParaRPr kumimoji="1" lang="en-US" altLang="ja-JP" dirty="0"/>
          </a:p>
          <a:p>
            <a:r>
              <a:rPr kumimoji="1" lang="ja-JP" altLang="en-US" dirty="0"/>
              <a:t>食事のメニューが決まった後に、必要な食材を買いに行きます。</a:t>
            </a:r>
            <a:endParaRPr kumimoji="1" lang="en-US" altLang="ja-JP" dirty="0"/>
          </a:p>
          <a:p>
            <a:r>
              <a:rPr kumimoji="1" lang="ja-JP" altLang="en-US" dirty="0"/>
              <a:t>メニューが決まってから買うので、無駄な買い物はせずに済みますが、</a:t>
            </a:r>
            <a:endParaRPr kumimoji="1" lang="en-US" altLang="ja-JP" dirty="0"/>
          </a:p>
          <a:p>
            <a:r>
              <a:rPr kumimoji="1" lang="ja-JP" altLang="en-US" dirty="0"/>
              <a:t>食事のたびに買いにいかなければなりません。</a:t>
            </a:r>
            <a:endParaRPr kumimoji="1" lang="en-US" altLang="ja-JP" dirty="0"/>
          </a:p>
          <a:p>
            <a:r>
              <a:rPr kumimoji="1" lang="ja-JP" altLang="en-US" dirty="0"/>
              <a:t>一方、プリフェッチでは、１週間分のメニューを予測して、</a:t>
            </a:r>
            <a:endParaRPr kumimoji="1" lang="en-US" altLang="ja-JP" dirty="0"/>
          </a:p>
          <a:p>
            <a:r>
              <a:rPr kumimoji="1" lang="ja-JP" altLang="en-US" dirty="0"/>
              <a:t>週末にまとめて食材を買っておきます。</a:t>
            </a:r>
            <a:endParaRPr kumimoji="1" lang="en-US" altLang="ja-JP" dirty="0"/>
          </a:p>
          <a:p>
            <a:r>
              <a:rPr kumimoji="1" lang="ja-JP" altLang="en-US" dirty="0"/>
              <a:t>こうすれば、毎回の食事のたびに買いに行く必要は無くなります。</a:t>
            </a:r>
            <a:endParaRPr kumimoji="1" lang="en-US" altLang="ja-JP" dirty="0"/>
          </a:p>
          <a:p>
            <a:r>
              <a:rPr kumimoji="1" lang="ja-JP" altLang="en-US" dirty="0"/>
              <a:t>しかし、予測が外れた場合、買っておいた食材は無駄になりますし、</a:t>
            </a:r>
            <a:endParaRPr kumimoji="1" lang="en-US" altLang="ja-JP" dirty="0"/>
          </a:p>
          <a:p>
            <a:r>
              <a:rPr kumimoji="1" lang="ja-JP" altLang="en-US" dirty="0"/>
              <a:t>不足している食材は改めて買いに行かなければなりません。</a:t>
            </a:r>
            <a:endParaRPr kumimoji="1" lang="en-US" altLang="ja-JP" dirty="0"/>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53</a:t>
            </a:fld>
            <a:endParaRPr lang="en-US" altLang="ja-JP"/>
          </a:p>
        </p:txBody>
      </p:sp>
    </p:spTree>
    <p:extLst>
      <p:ext uri="{BB962C8B-B14F-4D97-AF65-F5344CB8AC3E}">
        <p14:creationId xmlns:p14="http://schemas.microsoft.com/office/powerpoint/2010/main" val="38838220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あるレストランがあるとします。</a:t>
            </a:r>
            <a:endParaRPr kumimoji="1" lang="en-US" altLang="ja-JP" dirty="0"/>
          </a:p>
          <a:p>
            <a:r>
              <a:rPr kumimoji="1" lang="ja-JP" altLang="en-US" dirty="0"/>
              <a:t>このレストランでは、食材を置いていません。</a:t>
            </a:r>
            <a:endParaRPr kumimoji="1" lang="en-US" altLang="ja-JP" dirty="0"/>
          </a:p>
          <a:p>
            <a:r>
              <a:rPr kumimoji="1" lang="ja-JP" altLang="en-US" dirty="0"/>
              <a:t>そこへお客さんが来て、料理を注文したとしましょう。</a:t>
            </a:r>
            <a:endParaRPr kumimoji="1" lang="en-US" altLang="ja-JP" dirty="0"/>
          </a:p>
          <a:p>
            <a:r>
              <a:rPr kumimoji="1" lang="ja-JP" altLang="en-US" dirty="0"/>
              <a:t>例えば、カレーライスが注文されると、ジャガイモと人参が無いので買いに行きます。</a:t>
            </a:r>
            <a:endParaRPr kumimoji="1" lang="en-US" altLang="ja-JP" dirty="0"/>
          </a:p>
          <a:p>
            <a:r>
              <a:rPr kumimoji="1" lang="ja-JP" altLang="en-US" dirty="0"/>
              <a:t>買いに行っている間、お客さんは待たなければなりません。</a:t>
            </a:r>
            <a:endParaRPr kumimoji="1" lang="en-US" altLang="ja-JP" dirty="0"/>
          </a:p>
          <a:p>
            <a:r>
              <a:rPr kumimoji="1" lang="ja-JP" altLang="en-US" dirty="0"/>
              <a:t>また別のお客さんが、オムレツを注文すると、</a:t>
            </a:r>
            <a:endParaRPr kumimoji="1" lang="en-US" altLang="ja-JP" dirty="0"/>
          </a:p>
          <a:p>
            <a:r>
              <a:rPr kumimoji="1" lang="ja-JP" altLang="en-US" dirty="0"/>
              <a:t>今度は卵が無いので買いに行きます。</a:t>
            </a:r>
            <a:endParaRPr kumimoji="1" lang="en-US" altLang="ja-JP" dirty="0"/>
          </a:p>
          <a:p>
            <a:r>
              <a:rPr kumimoji="1" lang="ja-JP" altLang="en-US" dirty="0"/>
              <a:t>このように、お客さんが注文してから食材を買いに行くのが要求時フェッチです。</a:t>
            </a:r>
            <a:endParaRPr kumimoji="1" lang="en-US" altLang="ja-JP" dirty="0"/>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54</a:t>
            </a:fld>
            <a:endParaRPr lang="en-US" altLang="ja-JP"/>
          </a:p>
        </p:txBody>
      </p:sp>
    </p:spTree>
    <p:extLst>
      <p:ext uri="{BB962C8B-B14F-4D97-AF65-F5344CB8AC3E}">
        <p14:creationId xmlns:p14="http://schemas.microsoft.com/office/powerpoint/2010/main" val="38691607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要求時フェッチは、必要になった時点でページインします。</a:t>
            </a:r>
            <a:endParaRPr kumimoji="1" lang="en-US" altLang="ja-JP" dirty="0"/>
          </a:p>
          <a:p>
            <a:r>
              <a:rPr kumimoji="1" lang="ja-JP" altLang="en-US" dirty="0"/>
              <a:t>要求時フェッチの長所は、</a:t>
            </a:r>
            <a:endParaRPr kumimoji="1" lang="en-US" altLang="ja-JP" dirty="0"/>
          </a:p>
          <a:p>
            <a:r>
              <a:rPr kumimoji="1" lang="ja-JP" altLang="en-US" dirty="0"/>
              <a:t>不必要なページをページインせずにすむこと、</a:t>
            </a:r>
            <a:endParaRPr kumimoji="1" lang="en-US" altLang="ja-JP" dirty="0"/>
          </a:p>
          <a:p>
            <a:r>
              <a:rPr kumimoji="1" lang="ja-JP" altLang="en-US" dirty="0"/>
              <a:t>ページ予測の必要が無いことです。</a:t>
            </a:r>
            <a:endParaRPr kumimoji="1" lang="en-US" altLang="ja-JP" dirty="0"/>
          </a:p>
          <a:p>
            <a:r>
              <a:rPr kumimoji="1" lang="ja-JP" altLang="en-US" dirty="0"/>
              <a:t>一方、要求時フェッチの短所は</a:t>
            </a:r>
            <a:endParaRPr kumimoji="1" lang="en-US" altLang="ja-JP" dirty="0"/>
          </a:p>
          <a:p>
            <a:r>
              <a:rPr kumimoji="1" lang="ja-JP" altLang="en-US" dirty="0"/>
              <a:t>新しいページを参照するたびにページインが発生することです。</a:t>
            </a:r>
            <a:endParaRPr kumimoji="1" lang="en-US" altLang="ja-JP" dirty="0"/>
          </a:p>
          <a:p>
            <a:r>
              <a:rPr kumimoji="1" lang="ja-JP" altLang="en-US" dirty="0"/>
              <a:t>２次記憶からのページインには主記憶へのアクセスの</a:t>
            </a:r>
            <a:r>
              <a:rPr kumimoji="1" lang="en-US" altLang="ja-JP" dirty="0"/>
              <a:t>10000</a:t>
            </a:r>
            <a:r>
              <a:rPr kumimoji="1" lang="ja-JP" altLang="en-US" dirty="0"/>
              <a:t>倍の時間がかかりますので、</a:t>
            </a:r>
            <a:endParaRPr kumimoji="1" lang="en-US" altLang="ja-JP" dirty="0"/>
          </a:p>
          <a:p>
            <a:r>
              <a:rPr kumimoji="1" lang="ja-JP" altLang="en-US" dirty="0"/>
              <a:t>待ち時間が長くなります。</a:t>
            </a:r>
            <a:endParaRPr kumimoji="1" lang="en-US" altLang="ja-JP" dirty="0"/>
          </a:p>
          <a:p>
            <a:r>
              <a:rPr kumimoji="1" lang="ja-JP" altLang="en-US" dirty="0"/>
              <a:t>また、必要になってから読み込みますので、</a:t>
            </a:r>
            <a:endParaRPr kumimoji="1" lang="en-US" altLang="ja-JP" dirty="0"/>
          </a:p>
          <a:p>
            <a:r>
              <a:rPr kumimoji="1" lang="ja-JP" altLang="en-US" dirty="0"/>
              <a:t>その間に他の処理をしておく、ということができません。</a:t>
            </a:r>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55</a:t>
            </a:fld>
            <a:endParaRPr lang="en-US" altLang="ja-JP"/>
          </a:p>
        </p:txBody>
      </p:sp>
    </p:spTree>
    <p:extLst>
      <p:ext uri="{BB962C8B-B14F-4D97-AF65-F5344CB8AC3E}">
        <p14:creationId xmlns:p14="http://schemas.microsoft.com/office/powerpoint/2010/main" val="34294524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もう一度レストランの場合を考えてみます。</a:t>
            </a:r>
            <a:endParaRPr kumimoji="1" lang="en-US" altLang="ja-JP" dirty="0"/>
          </a:p>
          <a:p>
            <a:r>
              <a:rPr kumimoji="1" lang="ja-JP" altLang="en-US" dirty="0"/>
              <a:t>このレストランでは、その日必要な食材を予め仕入れておきます。</a:t>
            </a:r>
            <a:endParaRPr kumimoji="1" lang="en-US" altLang="ja-JP" dirty="0"/>
          </a:p>
          <a:p>
            <a:r>
              <a:rPr kumimoji="1" lang="ja-JP" altLang="en-US" dirty="0"/>
              <a:t>そこへ、お客さんがやってきてカレーライスを注文したとします。</a:t>
            </a:r>
            <a:endParaRPr kumimoji="1" lang="en-US" altLang="ja-JP" dirty="0"/>
          </a:p>
          <a:p>
            <a:r>
              <a:rPr kumimoji="1" lang="ja-JP" altLang="en-US" dirty="0"/>
              <a:t>食材は予め仕入れてありますので、すぐに料理を出すことができます。</a:t>
            </a:r>
            <a:endParaRPr kumimoji="1" lang="en-US" altLang="ja-JP" dirty="0"/>
          </a:p>
          <a:p>
            <a:r>
              <a:rPr kumimoji="1" lang="ja-JP" altLang="en-US" dirty="0"/>
              <a:t>また別のお客さんがやってきて、オムレツを注文した場合、すぐに出すことができます。</a:t>
            </a:r>
            <a:endParaRPr kumimoji="1" lang="en-US" altLang="ja-JP" dirty="0"/>
          </a:p>
          <a:p>
            <a:r>
              <a:rPr kumimoji="1" lang="ja-JP" altLang="en-US" dirty="0"/>
              <a:t>しかし、予想した以外の食材が必要になることもあります。</a:t>
            </a:r>
            <a:endParaRPr kumimoji="1" lang="en-US" altLang="ja-JP" dirty="0"/>
          </a:p>
          <a:p>
            <a:r>
              <a:rPr kumimoji="1" lang="ja-JP" altLang="en-US" dirty="0"/>
              <a:t>今度のお客さんは、きつねうどんを注文しました。</a:t>
            </a:r>
            <a:endParaRPr kumimoji="1" lang="en-US" altLang="ja-JP" dirty="0"/>
          </a:p>
          <a:p>
            <a:r>
              <a:rPr kumimoji="1" lang="ja-JP" altLang="en-US" dirty="0"/>
              <a:t>しかしうどんと油揚げは仕入れていないので、買いに行かなければなりません。</a:t>
            </a:r>
            <a:endParaRPr kumimoji="1" lang="en-US" altLang="ja-JP" dirty="0"/>
          </a:p>
          <a:p>
            <a:r>
              <a:rPr kumimoji="1" lang="ja-JP" altLang="en-US" dirty="0"/>
              <a:t>このように、予め必要な食材を予測して仕入れておくのがプリフェチです。</a:t>
            </a:r>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56</a:t>
            </a:fld>
            <a:endParaRPr lang="en-US" altLang="ja-JP"/>
          </a:p>
        </p:txBody>
      </p:sp>
    </p:spTree>
    <p:extLst>
      <p:ext uri="{BB962C8B-B14F-4D97-AF65-F5344CB8AC3E}">
        <p14:creationId xmlns:p14="http://schemas.microsoft.com/office/powerpoint/2010/main" val="12014373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予想はあくまで予想ですので、必ず当たるとは限りません。</a:t>
            </a:r>
            <a:endParaRPr kumimoji="1" lang="en-US" altLang="ja-JP" dirty="0"/>
          </a:p>
          <a:p>
            <a:r>
              <a:rPr kumimoji="1" lang="ja-JP" altLang="en-US" dirty="0"/>
              <a:t>暑くなりそう、と予想して、アイスを大量に仕入れておいたが、</a:t>
            </a:r>
            <a:endParaRPr kumimoji="1" lang="en-US" altLang="ja-JP" dirty="0"/>
          </a:p>
          <a:p>
            <a:r>
              <a:rPr kumimoji="1" lang="ja-JP" altLang="en-US" dirty="0"/>
              <a:t>予想外に寒くなってアイスが売れなかった、ということもあり得ます。</a:t>
            </a:r>
            <a:endParaRPr kumimoji="1" lang="en-US" altLang="ja-JP" dirty="0"/>
          </a:p>
          <a:p>
            <a:r>
              <a:rPr kumimoji="1" lang="ja-JP" altLang="en-US" dirty="0"/>
              <a:t>予想が外れると、仕入れておいた食材が無駄になりますし、</a:t>
            </a:r>
            <a:endParaRPr kumimoji="1" lang="en-US" altLang="ja-JP" dirty="0"/>
          </a:p>
          <a:p>
            <a:r>
              <a:rPr kumimoji="1" lang="ja-JP" altLang="en-US" dirty="0"/>
              <a:t>注文に応じて改めて買いに行かねばなりません。</a:t>
            </a:r>
            <a:endParaRPr kumimoji="1" lang="en-US" altLang="ja-JP" dirty="0"/>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57</a:t>
            </a:fld>
            <a:endParaRPr lang="en-US" altLang="ja-JP"/>
          </a:p>
        </p:txBody>
      </p:sp>
    </p:spTree>
    <p:extLst>
      <p:ext uri="{BB962C8B-B14F-4D97-AF65-F5344CB8AC3E}">
        <p14:creationId xmlns:p14="http://schemas.microsoft.com/office/powerpoint/2010/main" val="8308429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プリフェッチは、必要なページを予測して予めページインしておきます。</a:t>
            </a:r>
            <a:endParaRPr kumimoji="1" lang="en-US" altLang="ja-JP" dirty="0"/>
          </a:p>
          <a:p>
            <a:r>
              <a:rPr kumimoji="1" lang="ja-JP" altLang="en-US" dirty="0"/>
              <a:t>プリフェッチの長所は、予測が当たれば、</a:t>
            </a:r>
            <a:endParaRPr kumimoji="1" lang="en-US" altLang="ja-JP" dirty="0"/>
          </a:p>
          <a:p>
            <a:r>
              <a:rPr kumimoji="1" lang="ja-JP" altLang="en-US" dirty="0"/>
              <a:t>必用なページは主記憶上にありますので、すぐにアクセスできます。</a:t>
            </a:r>
            <a:endParaRPr kumimoji="1" lang="en-US" altLang="ja-JP" dirty="0"/>
          </a:p>
          <a:p>
            <a:r>
              <a:rPr kumimoji="1" lang="ja-JP" altLang="en-US" dirty="0"/>
              <a:t>よって、プロセスの実行時間が短縮できます。</a:t>
            </a:r>
            <a:endParaRPr kumimoji="1" lang="en-US" altLang="ja-JP" dirty="0"/>
          </a:p>
          <a:p>
            <a:r>
              <a:rPr kumimoji="1" lang="ja-JP" altLang="en-US" dirty="0"/>
              <a:t>また、必要になる前に読み込んでいますので、読み込んでいる間に他の作業をすることができます。</a:t>
            </a:r>
            <a:endParaRPr kumimoji="1" lang="en-US" altLang="ja-JP" dirty="0"/>
          </a:p>
          <a:p>
            <a:r>
              <a:rPr kumimoji="1" lang="ja-JP" altLang="en-US" dirty="0"/>
              <a:t>プリフェッチを行うためには、予測が正しくなければなりません。</a:t>
            </a:r>
            <a:endParaRPr kumimoji="1" lang="en-US" altLang="ja-JP" dirty="0"/>
          </a:p>
          <a:p>
            <a:r>
              <a:rPr kumimoji="1" lang="ja-JP" altLang="en-US" dirty="0"/>
              <a:t>もちろん、あくまで予測ですので</a:t>
            </a:r>
            <a:r>
              <a:rPr kumimoji="1" lang="en-US" altLang="ja-JP" dirty="0"/>
              <a:t>100%</a:t>
            </a:r>
            <a:r>
              <a:rPr kumimoji="1" lang="ja-JP" altLang="en-US" dirty="0"/>
              <a:t>当てることはできませんので、</a:t>
            </a:r>
            <a:endParaRPr kumimoji="1" lang="en-US" altLang="ja-JP" dirty="0"/>
          </a:p>
          <a:p>
            <a:r>
              <a:rPr kumimoji="1" lang="ja-JP" altLang="en-US" dirty="0"/>
              <a:t>できるだけ確度が高い予測を目指します。</a:t>
            </a:r>
            <a:endParaRPr kumimoji="1" lang="en-US" altLang="ja-JP" dirty="0"/>
          </a:p>
          <a:p>
            <a:r>
              <a:rPr kumimoji="1" lang="ja-JP" altLang="en-US" dirty="0"/>
              <a:t>また、予測自体は短い時間でできなければなりません。</a:t>
            </a:r>
            <a:endParaRPr kumimoji="1" lang="en-US" altLang="ja-JP" dirty="0"/>
          </a:p>
          <a:p>
            <a:r>
              <a:rPr kumimoji="1" lang="ja-JP" altLang="en-US" dirty="0"/>
              <a:t>プリフェッチの目的は、処理時間を短くすることですから、</a:t>
            </a:r>
            <a:endParaRPr kumimoji="1" lang="en-US" altLang="ja-JP" dirty="0"/>
          </a:p>
          <a:p>
            <a:r>
              <a:rPr kumimoji="1" lang="ja-JP" altLang="en-US" dirty="0"/>
              <a:t>予測自体に時間がかかっては意味がありません。</a:t>
            </a:r>
            <a:endParaRPr kumimoji="1" lang="en-US" altLang="ja-JP" dirty="0"/>
          </a:p>
          <a:p>
            <a:r>
              <a:rPr kumimoji="1" lang="ja-JP" altLang="en-US" dirty="0"/>
              <a:t>予測の確度と予測の処理時間はトレードオフがあります。</a:t>
            </a:r>
            <a:endParaRPr kumimoji="1" lang="en-US" altLang="ja-JP" dirty="0"/>
          </a:p>
          <a:p>
            <a:r>
              <a:rPr kumimoji="1" lang="ja-JP" altLang="en-US" dirty="0"/>
              <a:t>確度の高い予測をするには、その分時間がかかります。</a:t>
            </a:r>
            <a:endParaRPr kumimoji="1" lang="en-US" altLang="ja-JP" dirty="0"/>
          </a:p>
          <a:p>
            <a:r>
              <a:rPr kumimoji="1" lang="ja-JP" altLang="en-US" dirty="0"/>
              <a:t>そこで、そこそこの確度で、かつ、短い時間でできる予測を使います。</a:t>
            </a:r>
            <a:endParaRPr kumimoji="1" lang="en-US" altLang="ja-JP" dirty="0"/>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58</a:t>
            </a:fld>
            <a:endParaRPr lang="en-US" altLang="ja-JP"/>
          </a:p>
        </p:txBody>
      </p:sp>
    </p:spTree>
    <p:extLst>
      <p:ext uri="{BB962C8B-B14F-4D97-AF65-F5344CB8AC3E}">
        <p14:creationId xmlns:p14="http://schemas.microsoft.com/office/powerpoint/2010/main" val="14381639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必用なページを予測するのに使われるのが参照の局所性</a:t>
            </a:r>
            <a:endParaRPr kumimoji="1" lang="en-US" altLang="ja-JP" dirty="0"/>
          </a:p>
          <a:p>
            <a:r>
              <a:rPr kumimoji="1" lang="en-US" altLang="ja-JP" dirty="0"/>
              <a:t>locality of reference </a:t>
            </a:r>
            <a:r>
              <a:rPr kumimoji="1" lang="ja-JP" altLang="en-US" dirty="0"/>
              <a:t>です。</a:t>
            </a:r>
            <a:endParaRPr kumimoji="1" lang="en-US" altLang="ja-JP" dirty="0"/>
          </a:p>
          <a:p>
            <a:r>
              <a:rPr kumimoji="1" lang="ja-JP" altLang="en-US" dirty="0"/>
              <a:t>多くのプログラムでは、主記憶へのアクセスは、一部のアドレスに集中する可能性が高い、</a:t>
            </a:r>
            <a:endParaRPr kumimoji="1" lang="en-US" altLang="ja-JP" dirty="0"/>
          </a:p>
          <a:p>
            <a:r>
              <a:rPr kumimoji="1" lang="ja-JP" altLang="en-US" dirty="0"/>
              <a:t>というのが参照の局所性です。</a:t>
            </a:r>
            <a:endParaRPr kumimoji="1" lang="en-US" altLang="ja-JP" dirty="0"/>
          </a:p>
          <a:p>
            <a:r>
              <a:rPr kumimoji="1" lang="ja-JP" altLang="en-US" dirty="0"/>
              <a:t>参照の局所性には、時間局所性と空間局所性があります。</a:t>
            </a:r>
            <a:endParaRPr kumimoji="1" lang="en-US" altLang="ja-JP" dirty="0"/>
          </a:p>
          <a:p>
            <a:r>
              <a:rPr kumimoji="1" lang="ja-JP" altLang="en-US" dirty="0"/>
              <a:t>最近参照されたページは、近い将来に再度参照される可能性が高い、というのが時間局所性です。</a:t>
            </a:r>
            <a:endParaRPr kumimoji="1" lang="en-US" altLang="ja-JP" dirty="0"/>
          </a:p>
          <a:p>
            <a:r>
              <a:rPr kumimoji="1" lang="ja-JP" altLang="en-US" dirty="0"/>
              <a:t>あるページが参照されたときに、その近くのページも参照される可能性が高い、というのが空間局所性です。</a:t>
            </a:r>
            <a:endParaRPr kumimoji="1" lang="en-US" altLang="ja-JP" dirty="0"/>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59</a:t>
            </a:fld>
            <a:endParaRPr lang="en-US" altLang="ja-JP"/>
          </a:p>
        </p:txBody>
      </p:sp>
    </p:spTree>
    <p:extLst>
      <p:ext uri="{BB962C8B-B14F-4D97-AF65-F5344CB8AC3E}">
        <p14:creationId xmlns:p14="http://schemas.microsoft.com/office/powerpoint/2010/main" val="192504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a:t>メモリの大きさは限られていますので、すぐにいっぱいになってしまいます。</a:t>
            </a:r>
            <a:endParaRPr kumimoji="1" lang="en-US" altLang="ja-JP" dirty="0"/>
          </a:p>
          <a:p>
            <a:r>
              <a:rPr kumimoji="1" lang="ja-JP" altLang="en-US"/>
              <a:t>メモリを効率良く使うためには、メモリ上におくデータを適時入れ替えてやる必要があります。</a:t>
            </a:r>
            <a:endParaRPr kumimoji="1" lang="en-US" altLang="ja-JP" dirty="0"/>
          </a:p>
          <a:p>
            <a:r>
              <a:rPr kumimoji="1" lang="ja-JP" altLang="en-US"/>
              <a:t>ブロック状態にプロセスを２次記憶に退避させるのがスワッピングです。</a:t>
            </a:r>
            <a:endParaRPr kumimoji="1" lang="en-US" altLang="ja-JP" dirty="0"/>
          </a:p>
          <a:p>
            <a:r>
              <a:rPr kumimoji="1" lang="ja-JP" altLang="en-US"/>
              <a:t>ブロック状態になったプロセスは、しばらくは動けません。</a:t>
            </a:r>
            <a:endParaRPr kumimoji="1" lang="en-US" altLang="ja-JP" dirty="0"/>
          </a:p>
          <a:p>
            <a:r>
              <a:rPr kumimoji="1" lang="ja-JP" altLang="en-US"/>
              <a:t>動けないものをメモリに置いておくのは無駄ですので、</a:t>
            </a:r>
            <a:endParaRPr kumimoji="1" lang="en-US" altLang="ja-JP" dirty="0"/>
          </a:p>
          <a:p>
            <a:r>
              <a:rPr kumimoji="1" lang="ja-JP" altLang="en-US"/>
              <a:t>メモリから２次記憶のバックングストアと呼ばれる領域に追い出してしまいます。</a:t>
            </a:r>
            <a:endParaRPr kumimoji="1" lang="en-US" altLang="ja-JP" dirty="0"/>
          </a:p>
          <a:p>
            <a:r>
              <a:rPr kumimoji="1" lang="ja-JP" altLang="en-US"/>
              <a:t>メモリから２次記憶に追い出すことをスワップアウトと言います。</a:t>
            </a:r>
            <a:endParaRPr kumimoji="1" lang="en-US" altLang="ja-JP" dirty="0"/>
          </a:p>
          <a:p>
            <a:r>
              <a:rPr kumimoji="1" lang="ja-JP" altLang="en-US"/>
              <a:t>逆に、一旦追い出したものをメモリに戻すことをスワップインと言います。</a:t>
            </a:r>
            <a:endParaRPr kumimoji="1" lang="en-US" altLang="ja-JP" dirty="0"/>
          </a:p>
          <a:p>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3DEAF69C-7E70-4EA4-801F-D5A341BEAED0}" type="slidenum">
              <a:rPr lang="ja-JP" altLang="en-US" smtClean="0"/>
              <a:pPr/>
              <a:t>6</a:t>
            </a:fld>
            <a:endParaRPr lang="en-US" altLang="ja-JP"/>
          </a:p>
        </p:txBody>
      </p:sp>
    </p:spTree>
    <p:extLst>
      <p:ext uri="{BB962C8B-B14F-4D97-AF65-F5344CB8AC3E}">
        <p14:creationId xmlns:p14="http://schemas.microsoft.com/office/powerpoint/2010/main" val="18638935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ある図書館に、利用者が本を借りに来る場合を考えてみます。</a:t>
            </a:r>
            <a:endParaRPr kumimoji="1" lang="en-US" altLang="ja-JP" dirty="0"/>
          </a:p>
          <a:p>
            <a:r>
              <a:rPr kumimoji="1" lang="ja-JP" altLang="en-US" dirty="0"/>
              <a:t>図書館では、利用者が借りるであろう本を購入しておきます。</a:t>
            </a:r>
            <a:endParaRPr kumimoji="1" lang="en-US" altLang="ja-JP" dirty="0"/>
          </a:p>
          <a:p>
            <a:r>
              <a:rPr kumimoji="1" lang="ja-JP" altLang="en-US" dirty="0"/>
              <a:t>ある人が本</a:t>
            </a:r>
            <a:r>
              <a:rPr kumimoji="1" lang="en-US" altLang="ja-JP" dirty="0"/>
              <a:t>A</a:t>
            </a:r>
            <a:r>
              <a:rPr kumimoji="1" lang="ja-JP" altLang="en-US" dirty="0"/>
              <a:t>を借りていきました。</a:t>
            </a:r>
            <a:endParaRPr kumimoji="1" lang="en-US" altLang="ja-JP" dirty="0"/>
          </a:p>
          <a:p>
            <a:r>
              <a:rPr kumimoji="1" lang="ja-JP" altLang="en-US" dirty="0"/>
              <a:t>借りられた本は、人気がある本でしょうから、</a:t>
            </a:r>
            <a:endParaRPr kumimoji="1" lang="en-US" altLang="ja-JP" dirty="0"/>
          </a:p>
          <a:p>
            <a:r>
              <a:rPr kumimoji="1" lang="ja-JP" altLang="en-US" dirty="0"/>
              <a:t>別の人が同じ本を借りに来る可能性が高くなります。</a:t>
            </a:r>
            <a:endParaRPr kumimoji="1" lang="en-US" altLang="ja-JP" dirty="0"/>
          </a:p>
          <a:p>
            <a:r>
              <a:rPr kumimoji="1" lang="ja-JP" altLang="en-US" dirty="0"/>
              <a:t>よって、本</a:t>
            </a:r>
            <a:r>
              <a:rPr kumimoji="1" lang="en-US" altLang="ja-JP" dirty="0"/>
              <a:t>A</a:t>
            </a:r>
            <a:r>
              <a:rPr kumimoji="1" lang="ja-JP" altLang="en-US" dirty="0"/>
              <a:t>は複数購入しておくといい、と判断できます。</a:t>
            </a:r>
            <a:endParaRPr kumimoji="1" lang="en-US" altLang="ja-JP" dirty="0"/>
          </a:p>
          <a:p>
            <a:r>
              <a:rPr kumimoji="1" lang="ja-JP" altLang="en-US" dirty="0"/>
              <a:t>また、ある人が、本</a:t>
            </a:r>
            <a:r>
              <a:rPr kumimoji="1" lang="en-US" altLang="ja-JP" dirty="0"/>
              <a:t>B</a:t>
            </a:r>
            <a:r>
              <a:rPr kumimoji="1" lang="ja-JP" altLang="en-US" dirty="0"/>
              <a:t>の第１巻を借りたとします。</a:t>
            </a:r>
            <a:endParaRPr kumimoji="1" lang="en-US" altLang="ja-JP" dirty="0"/>
          </a:p>
          <a:p>
            <a:r>
              <a:rPr kumimoji="1" lang="ja-JP" altLang="en-US" dirty="0"/>
              <a:t>おそらく、この人は、今後本</a:t>
            </a:r>
            <a:r>
              <a:rPr kumimoji="1" lang="en-US" altLang="ja-JP" dirty="0"/>
              <a:t>B</a:t>
            </a:r>
            <a:r>
              <a:rPr kumimoji="1" lang="ja-JP" altLang="en-US" dirty="0"/>
              <a:t>の第２巻、第３巻を借りに来る可能性が高いでしょう。</a:t>
            </a:r>
            <a:endParaRPr kumimoji="1" lang="en-US" altLang="ja-JP" dirty="0"/>
          </a:p>
          <a:p>
            <a:r>
              <a:rPr kumimoji="1" lang="ja-JP" altLang="en-US" dirty="0"/>
              <a:t>よって、本</a:t>
            </a:r>
            <a:r>
              <a:rPr kumimoji="1" lang="en-US" altLang="ja-JP" dirty="0"/>
              <a:t>B</a:t>
            </a:r>
            <a:r>
              <a:rPr kumimoji="1" lang="ja-JP" altLang="en-US" dirty="0"/>
              <a:t>の第２巻、第３巻も購入しておくといい、と判断できます。</a:t>
            </a:r>
            <a:endParaRPr kumimoji="1" lang="en-US" altLang="ja-JP" dirty="0"/>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60</a:t>
            </a:fld>
            <a:endParaRPr lang="en-US" altLang="ja-JP"/>
          </a:p>
        </p:txBody>
      </p:sp>
    </p:spTree>
    <p:extLst>
      <p:ext uri="{BB962C8B-B14F-4D97-AF65-F5344CB8AC3E}">
        <p14:creationId xmlns:p14="http://schemas.microsoft.com/office/powerpoint/2010/main" val="36557213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時間局所性は、最近参照されたページは近い将来に</a:t>
            </a:r>
            <a:endParaRPr kumimoji="1" lang="en-US" altLang="ja-JP" dirty="0"/>
          </a:p>
          <a:p>
            <a:r>
              <a:rPr kumimoji="1" lang="ja-JP" altLang="en-US" dirty="0"/>
              <a:t>再度参照される可能性が高い、というものです。</a:t>
            </a:r>
            <a:endParaRPr kumimoji="1" lang="en-US" altLang="ja-JP" dirty="0"/>
          </a:p>
          <a:p>
            <a:r>
              <a:rPr kumimoji="1" lang="ja-JP" altLang="en-US" dirty="0"/>
              <a:t>これは、多くのプログラムでループが使われるために起こります。</a:t>
            </a:r>
            <a:endParaRPr kumimoji="1" lang="en-US" altLang="ja-JP" dirty="0"/>
          </a:p>
          <a:p>
            <a:r>
              <a:rPr kumimoji="1" lang="ja-JP" altLang="en-US" dirty="0"/>
              <a:t>例えば、下のような </a:t>
            </a:r>
            <a:r>
              <a:rPr kumimoji="1" lang="en-US" altLang="ja-JP" dirty="0"/>
              <a:t>for </a:t>
            </a:r>
            <a:r>
              <a:rPr kumimoji="1" lang="ja-JP" altLang="en-US" dirty="0"/>
              <a:t>文があったとします。</a:t>
            </a:r>
            <a:endParaRPr kumimoji="1" lang="en-US" altLang="ja-JP" dirty="0"/>
          </a:p>
          <a:p>
            <a:r>
              <a:rPr kumimoji="1" lang="ja-JP" altLang="en-US" dirty="0"/>
              <a:t>この </a:t>
            </a:r>
            <a:r>
              <a:rPr kumimoji="1" lang="en-US" altLang="ja-JP" dirty="0"/>
              <a:t>for </a:t>
            </a:r>
            <a:r>
              <a:rPr kumimoji="1" lang="ja-JP" altLang="en-US" dirty="0"/>
              <a:t>ループ内では、変数 </a:t>
            </a:r>
            <a:r>
              <a:rPr kumimoji="1" lang="en-US" altLang="ja-JP" dirty="0" err="1"/>
              <a:t>i</a:t>
            </a:r>
            <a:r>
              <a:rPr kumimoji="1" lang="en-US" altLang="ja-JP" dirty="0"/>
              <a:t> , sum </a:t>
            </a:r>
            <a:r>
              <a:rPr kumimoji="1" lang="ja-JP" altLang="en-US" dirty="0"/>
              <a:t>が繰り返し参照されます。</a:t>
            </a:r>
            <a:endParaRPr kumimoji="1" lang="en-US" altLang="ja-JP" dirty="0"/>
          </a:p>
          <a:p>
            <a:r>
              <a:rPr kumimoji="1" lang="ja-JP" altLang="en-US" dirty="0"/>
              <a:t>つまり、同じ番地が何度も参照されるわけです。</a:t>
            </a:r>
            <a:endParaRPr kumimoji="1" lang="en-US" altLang="ja-JP" dirty="0"/>
          </a:p>
          <a:p>
            <a:r>
              <a:rPr kumimoji="1" lang="ja-JP" altLang="en-US" dirty="0"/>
              <a:t>よって、ある変数がアクセスされた場合、その変数はまたアクセスされる可能性が高くなります。</a:t>
            </a:r>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61</a:t>
            </a:fld>
            <a:endParaRPr lang="en-US" altLang="ja-JP"/>
          </a:p>
        </p:txBody>
      </p:sp>
    </p:spTree>
    <p:extLst>
      <p:ext uri="{BB962C8B-B14F-4D97-AF65-F5344CB8AC3E}">
        <p14:creationId xmlns:p14="http://schemas.microsoft.com/office/powerpoint/2010/main" val="15709011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空間局所性は、あるページが参照されると、近くのページも</a:t>
            </a:r>
            <a:endParaRPr kumimoji="1" lang="en-US" altLang="ja-JP" dirty="0"/>
          </a:p>
          <a:p>
            <a:r>
              <a:rPr kumimoji="1" lang="ja-JP" altLang="en-US" dirty="0"/>
              <a:t>近い将来参照される可能性が高い、というものです。</a:t>
            </a:r>
            <a:endParaRPr kumimoji="1" lang="en-US" altLang="ja-JP" dirty="0"/>
          </a:p>
          <a:p>
            <a:r>
              <a:rPr kumimoji="1" lang="ja-JP" altLang="en-US" dirty="0"/>
              <a:t>先ほどの </a:t>
            </a:r>
            <a:r>
              <a:rPr kumimoji="1" lang="en-US" altLang="ja-JP" dirty="0"/>
              <a:t>for </a:t>
            </a:r>
            <a:r>
              <a:rPr kumimoji="1" lang="ja-JP" altLang="en-US" dirty="0"/>
              <a:t>文では、</a:t>
            </a:r>
            <a:r>
              <a:rPr kumimoji="1" lang="en-US" altLang="ja-JP" dirty="0"/>
              <a:t>for </a:t>
            </a:r>
            <a:r>
              <a:rPr kumimoji="1" lang="ja-JP" altLang="en-US" dirty="0"/>
              <a:t>ループ内では、</a:t>
            </a:r>
            <a:endParaRPr kumimoji="1" lang="en-US" altLang="ja-JP" dirty="0"/>
          </a:p>
          <a:p>
            <a:r>
              <a:rPr kumimoji="1" lang="ja-JP" altLang="en-US" dirty="0"/>
              <a:t>配列 </a:t>
            </a:r>
            <a:r>
              <a:rPr kumimoji="1" lang="en-US" altLang="ja-JP" dirty="0"/>
              <a:t>a[</a:t>
            </a:r>
            <a:r>
              <a:rPr kumimoji="1" lang="en-US" altLang="ja-JP" dirty="0" err="1"/>
              <a:t>i</a:t>
            </a:r>
            <a:r>
              <a:rPr kumimoji="1" lang="en-US" altLang="ja-JP" dirty="0"/>
              <a:t>] </a:t>
            </a:r>
            <a:r>
              <a:rPr kumimoji="1" lang="ja-JP" altLang="en-US" dirty="0"/>
              <a:t>にアクセスしています。</a:t>
            </a:r>
            <a:endParaRPr kumimoji="1" lang="en-US" altLang="ja-JP" dirty="0"/>
          </a:p>
          <a:p>
            <a:r>
              <a:rPr kumimoji="1" lang="ja-JP" altLang="en-US" dirty="0"/>
              <a:t>添え字 </a:t>
            </a:r>
            <a:r>
              <a:rPr kumimoji="1" lang="en-US" altLang="ja-JP" dirty="0" err="1"/>
              <a:t>i</a:t>
            </a:r>
            <a:r>
              <a:rPr kumimoji="1" lang="en-US" altLang="ja-JP" dirty="0"/>
              <a:t> </a:t>
            </a:r>
            <a:r>
              <a:rPr kumimoji="1" lang="ja-JP" altLang="en-US" dirty="0"/>
              <a:t>は</a:t>
            </a:r>
            <a:r>
              <a:rPr kumimoji="1" lang="en-US" altLang="ja-JP" dirty="0"/>
              <a:t>0 </a:t>
            </a:r>
            <a:r>
              <a:rPr kumimoji="1" lang="ja-JP" altLang="en-US" dirty="0"/>
              <a:t>から </a:t>
            </a:r>
            <a:r>
              <a:rPr kumimoji="1" lang="en-US" altLang="ja-JP" dirty="0"/>
              <a:t>1</a:t>
            </a:r>
            <a:r>
              <a:rPr kumimoji="1" lang="ja-JP" altLang="en-US" dirty="0"/>
              <a:t>ずつ増えていきますので、</a:t>
            </a:r>
            <a:endParaRPr kumimoji="1" lang="en-US" altLang="ja-JP" dirty="0"/>
          </a:p>
          <a:p>
            <a:r>
              <a:rPr kumimoji="1" lang="en-US" altLang="ja-JP" dirty="0"/>
              <a:t>a[0], a[1], a[2] </a:t>
            </a:r>
            <a:r>
              <a:rPr kumimoji="1" lang="ja-JP" altLang="en-US" dirty="0"/>
              <a:t>が順番にアクセスされます。</a:t>
            </a:r>
            <a:endParaRPr kumimoji="1" lang="en-US" altLang="ja-JP" dirty="0"/>
          </a:p>
          <a:p>
            <a:r>
              <a:rPr kumimoji="1" lang="ja-JP" altLang="en-US" dirty="0"/>
              <a:t>つまり、変数 </a:t>
            </a:r>
            <a:r>
              <a:rPr kumimoji="1" lang="en-US" altLang="ja-JP" dirty="0"/>
              <a:t>a[0] </a:t>
            </a:r>
            <a:r>
              <a:rPr kumimoji="1" lang="ja-JP" altLang="en-US" dirty="0"/>
              <a:t>がアクセスされた場合、</a:t>
            </a:r>
            <a:r>
              <a:rPr kumimoji="1" lang="en-US" altLang="ja-JP" dirty="0"/>
              <a:t>a[1], a[2]</a:t>
            </a:r>
            <a:r>
              <a:rPr kumimoji="1" lang="ja-JP" altLang="en-US" dirty="0"/>
              <a:t>もアクセスされる可能性が高いわけです。</a:t>
            </a:r>
            <a:endParaRPr kumimoji="1" lang="en-US" altLang="ja-JP" dirty="0"/>
          </a:p>
          <a:p>
            <a:r>
              <a:rPr kumimoji="1" lang="ja-JP" altLang="en-US" dirty="0"/>
              <a:t>本の第</a:t>
            </a:r>
            <a:r>
              <a:rPr kumimoji="1" lang="en-US" altLang="ja-JP" dirty="0"/>
              <a:t>1</a:t>
            </a:r>
            <a:r>
              <a:rPr kumimoji="1" lang="ja-JP" altLang="en-US" dirty="0"/>
              <a:t>巻が借りられたら、第</a:t>
            </a:r>
            <a:r>
              <a:rPr kumimoji="1" lang="en-US" altLang="ja-JP" dirty="0"/>
              <a:t>2</a:t>
            </a:r>
            <a:r>
              <a:rPr kumimoji="1" lang="ja-JP" altLang="en-US" dirty="0"/>
              <a:t>巻、第</a:t>
            </a:r>
            <a:r>
              <a:rPr kumimoji="1" lang="en-US" altLang="ja-JP" dirty="0"/>
              <a:t>3</a:t>
            </a:r>
            <a:r>
              <a:rPr kumimoji="1" lang="ja-JP" altLang="en-US" dirty="0"/>
              <a:t>巻も借りられる可能性が高い、ということです。</a:t>
            </a:r>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62</a:t>
            </a:fld>
            <a:endParaRPr lang="en-US" altLang="ja-JP"/>
          </a:p>
        </p:txBody>
      </p:sp>
    </p:spTree>
    <p:extLst>
      <p:ext uri="{BB962C8B-B14F-4D97-AF65-F5344CB8AC3E}">
        <p14:creationId xmlns:p14="http://schemas.microsoft.com/office/powerpoint/2010/main" val="40916829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局所性が起きるのは、多くのプログラムは関数、メソッドを用いて構造化されているために起きます。</a:t>
            </a:r>
            <a:endParaRPr kumimoji="1" lang="en-US" altLang="ja-JP" dirty="0"/>
          </a:p>
          <a:p>
            <a:r>
              <a:rPr kumimoji="1" lang="ja-JP" altLang="en-US" dirty="0"/>
              <a:t>一つの関数内では、アクセスする記憶領域がほぼ同じです。</a:t>
            </a:r>
            <a:endParaRPr kumimoji="1" lang="en-US" altLang="ja-JP" dirty="0"/>
          </a:p>
          <a:p>
            <a:r>
              <a:rPr kumimoji="1" lang="ja-JP" altLang="en-US" dirty="0"/>
              <a:t>このため、時間局所性と空間局所性が起きます。</a:t>
            </a:r>
            <a:endParaRPr kumimoji="1" lang="en-US" altLang="ja-JP" dirty="0"/>
          </a:p>
          <a:p>
            <a:r>
              <a:rPr kumimoji="1" lang="ja-JP" altLang="en-US" dirty="0"/>
              <a:t>また、プログラムの大部分はループで構成されています。</a:t>
            </a:r>
            <a:endParaRPr kumimoji="1" lang="en-US" altLang="ja-JP" dirty="0"/>
          </a:p>
          <a:p>
            <a:r>
              <a:rPr kumimoji="1" lang="ja-JP" altLang="en-US" dirty="0"/>
              <a:t>ループ内では、同一変数へのアクセスが繰り返されますので、時間局所性が起きます。</a:t>
            </a:r>
            <a:endParaRPr kumimoji="1" lang="en-US" altLang="ja-JP" dirty="0"/>
          </a:p>
          <a:p>
            <a:r>
              <a:rPr kumimoji="1" lang="ja-JP" altLang="en-US" dirty="0"/>
              <a:t>また、配列等の連続領域に順番にアクセスすることも多くありますので、空間局所性がおきます。</a:t>
            </a:r>
            <a:endParaRPr kumimoji="1" lang="en-US" altLang="ja-JP" dirty="0"/>
          </a:p>
          <a:p>
            <a:r>
              <a:rPr kumimoji="1" lang="ja-JP" altLang="en-US" dirty="0"/>
              <a:t>よって、あるページをページインしたときは、</a:t>
            </a:r>
            <a:endParaRPr kumimoji="1" lang="en-US" altLang="ja-JP" dirty="0"/>
          </a:p>
          <a:p>
            <a:r>
              <a:rPr kumimoji="1" lang="ja-JP" altLang="en-US" dirty="0"/>
              <a:t>その近くのページも将来必要になる可能性が高い、と判断できます。</a:t>
            </a:r>
            <a:endParaRPr kumimoji="1" lang="en-US" altLang="ja-JP" dirty="0"/>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63</a:t>
            </a:fld>
            <a:endParaRPr lang="en-US" altLang="ja-JP"/>
          </a:p>
        </p:txBody>
      </p:sp>
    </p:spTree>
    <p:extLst>
      <p:ext uri="{BB962C8B-B14F-4D97-AF65-F5344CB8AC3E}">
        <p14:creationId xmlns:p14="http://schemas.microsoft.com/office/powerpoint/2010/main" val="15427588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必用なページを予め読むのがプリフェッチです。</a:t>
            </a:r>
            <a:endParaRPr kumimoji="1" lang="en-US" altLang="ja-JP" dirty="0"/>
          </a:p>
          <a:p>
            <a:r>
              <a:rPr kumimoji="1" lang="ja-JP" altLang="en-US" dirty="0"/>
              <a:t>では、どのタイミングで読めばいいのでしょうか。</a:t>
            </a:r>
            <a:endParaRPr kumimoji="1" lang="en-US" altLang="ja-JP" dirty="0"/>
          </a:p>
          <a:p>
            <a:r>
              <a:rPr kumimoji="1" lang="ja-JP" altLang="en-US" dirty="0"/>
              <a:t>プリフェッチで読むタイミングとしては、要求時プリフェッチと、初期ロードプリフェッチがあります。</a:t>
            </a:r>
            <a:endParaRPr kumimoji="1" lang="en-US" altLang="ja-JP" dirty="0"/>
          </a:p>
          <a:p>
            <a:r>
              <a:rPr kumimoji="1" lang="ja-JP" altLang="en-US" dirty="0"/>
              <a:t>要求時プリフェッチ </a:t>
            </a:r>
            <a:r>
              <a:rPr kumimoji="1" lang="en-US" altLang="ja-JP" dirty="0"/>
              <a:t>demand prefetch </a:t>
            </a:r>
            <a:r>
              <a:rPr kumimoji="1" lang="ja-JP" altLang="en-US" dirty="0"/>
              <a:t>は、</a:t>
            </a:r>
            <a:endParaRPr kumimoji="1" lang="en-US" altLang="ja-JP" dirty="0"/>
          </a:p>
          <a:p>
            <a:r>
              <a:rPr kumimoji="1" lang="ja-JP" altLang="en-US" dirty="0"/>
              <a:t>ページが参照されたときに、その近くのページも一緒に読み込んでおく、というものです。</a:t>
            </a:r>
            <a:endParaRPr kumimoji="1" lang="en-US" altLang="ja-JP" dirty="0"/>
          </a:p>
          <a:p>
            <a:r>
              <a:rPr kumimoji="1" lang="ja-JP" altLang="en-US" dirty="0"/>
              <a:t>配列 </a:t>
            </a:r>
            <a:r>
              <a:rPr kumimoji="1" lang="en-US" altLang="ja-JP" dirty="0"/>
              <a:t>a[0] </a:t>
            </a:r>
            <a:r>
              <a:rPr kumimoji="1" lang="ja-JP" altLang="en-US" dirty="0"/>
              <a:t>が参照されたときに、</a:t>
            </a:r>
            <a:r>
              <a:rPr kumimoji="1" lang="en-US" altLang="ja-JP" dirty="0"/>
              <a:t>a[1] a[2] </a:t>
            </a:r>
            <a:r>
              <a:rPr kumimoji="1" lang="ja-JP" altLang="en-US" dirty="0"/>
              <a:t>も一緒に読み込んでおきます。</a:t>
            </a:r>
            <a:endParaRPr kumimoji="1" lang="en-US" altLang="ja-JP" dirty="0"/>
          </a:p>
          <a:p>
            <a:r>
              <a:rPr kumimoji="1" lang="ja-JP" altLang="en-US" dirty="0"/>
              <a:t>プログラムを新しく開始した直後は、ページフォルトが多発します。</a:t>
            </a:r>
            <a:endParaRPr kumimoji="1" lang="en-US" altLang="ja-JP" dirty="0"/>
          </a:p>
          <a:p>
            <a:r>
              <a:rPr kumimoji="1" lang="ja-JP" altLang="en-US" dirty="0"/>
              <a:t>多くのプログラムは、先頭から順番に実行していきます。</a:t>
            </a:r>
            <a:endParaRPr kumimoji="1" lang="en-US" altLang="ja-JP" dirty="0"/>
          </a:p>
          <a:p>
            <a:r>
              <a:rPr kumimoji="1" lang="ja-JP" altLang="en-US" dirty="0"/>
              <a:t>そこで、プログラムを開始したときは、プログラムの先頭部分を読み込んでおくのが</a:t>
            </a:r>
            <a:endParaRPr kumimoji="1" lang="en-US" altLang="ja-JP" dirty="0"/>
          </a:p>
          <a:p>
            <a:r>
              <a:rPr kumimoji="1" lang="ja-JP" altLang="en-US" dirty="0"/>
              <a:t>初期ロードプリフェッチ </a:t>
            </a:r>
            <a:r>
              <a:rPr kumimoji="1" lang="en-US" altLang="ja-JP" dirty="0"/>
              <a:t>initiate lode prefetch </a:t>
            </a:r>
            <a:r>
              <a:rPr kumimoji="1" lang="ja-JP" altLang="en-US" dirty="0"/>
              <a:t>です。</a:t>
            </a:r>
            <a:r>
              <a:rPr kumimoji="1" lang="en-US" altLang="ja-JP" dirty="0"/>
              <a:t> </a:t>
            </a:r>
            <a:endParaRPr kumimoji="1" lang="ja-JP" altLang="en-US" dirty="0"/>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64</a:t>
            </a:fld>
            <a:endParaRPr lang="en-US" altLang="ja-JP"/>
          </a:p>
        </p:txBody>
      </p:sp>
    </p:spTree>
    <p:extLst>
      <p:ext uri="{BB962C8B-B14F-4D97-AF65-F5344CB8AC3E}">
        <p14:creationId xmlns:p14="http://schemas.microsoft.com/office/powerpoint/2010/main" val="23806476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それではまとめに入ります。</a:t>
            </a:r>
            <a:endParaRPr kumimoji="1" lang="en-US" altLang="ja-JP" dirty="0"/>
          </a:p>
          <a:p>
            <a:r>
              <a:rPr kumimoji="1" lang="ja-JP" altLang="en-US" dirty="0"/>
              <a:t>ページテーブルを多段化するのが多重レベルページングです。</a:t>
            </a:r>
            <a:endParaRPr kumimoji="1" lang="en-US" altLang="ja-JP" dirty="0"/>
          </a:p>
          <a:p>
            <a:r>
              <a:rPr kumimoji="1" lang="ja-JP" altLang="en-US" dirty="0"/>
              <a:t>多重レベルページングでは、仮想アドレスのページ番号部を複数に分割します。</a:t>
            </a:r>
            <a:endParaRPr kumimoji="1" lang="en-US" altLang="ja-JP" dirty="0"/>
          </a:p>
          <a:p>
            <a:r>
              <a:rPr kumimoji="1" lang="ja-JP" altLang="en-US" dirty="0"/>
              <a:t>ページテーブルを分割することにより、必要の無いテーブルは</a:t>
            </a:r>
            <a:r>
              <a:rPr kumimoji="1" lang="en-US" altLang="ja-JP" dirty="0"/>
              <a:t>2</a:t>
            </a:r>
            <a:r>
              <a:rPr kumimoji="1" lang="ja-JP" altLang="en-US" dirty="0"/>
              <a:t>次記憶</a:t>
            </a:r>
            <a:endParaRPr kumimoji="1" lang="en-US" altLang="ja-JP" dirty="0"/>
          </a:p>
          <a:p>
            <a:r>
              <a:rPr kumimoji="1" lang="ja-JP" altLang="en-US" dirty="0"/>
              <a:t>上におけるため、主記憶の使用量を削減できます。</a:t>
            </a:r>
            <a:endParaRPr kumimoji="1" lang="en-US" altLang="ja-JP" dirty="0"/>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65</a:t>
            </a:fld>
            <a:endParaRPr lang="en-US" altLang="ja-JP"/>
          </a:p>
        </p:txBody>
      </p:sp>
    </p:spTree>
    <p:extLst>
      <p:ext uri="{BB962C8B-B14F-4D97-AF65-F5344CB8AC3E}">
        <p14:creationId xmlns:p14="http://schemas.microsoft.com/office/powerpoint/2010/main" val="8772374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セグメンテーションは、仮想記憶と実記憶を対応させる可変長な単位です。</a:t>
            </a:r>
            <a:endParaRPr kumimoji="1" lang="en-US" altLang="ja-JP" dirty="0"/>
          </a:p>
          <a:p>
            <a:r>
              <a:rPr kumimoji="1" lang="ja-JP" altLang="en-US" dirty="0"/>
              <a:t>セグメンテーションではプロセスを意味のあるかたまりに分割します。</a:t>
            </a:r>
            <a:endParaRPr kumimoji="1" lang="en-US" altLang="ja-JP" dirty="0"/>
          </a:p>
          <a:p>
            <a:r>
              <a:rPr kumimoji="1" lang="ja-JP" altLang="en-US" dirty="0"/>
              <a:t>また、セグメンテーションはプロセス間で共有も可能です。</a:t>
            </a:r>
            <a:endParaRPr kumimoji="1" lang="en-US" altLang="ja-JP" dirty="0"/>
          </a:p>
          <a:p>
            <a:r>
              <a:rPr kumimoji="1" lang="ja-JP" altLang="en-US" dirty="0"/>
              <a:t>ページングとセグメンテーションを組み合わせたのがページ化セグメンテーションです。</a:t>
            </a:r>
            <a:endParaRPr kumimoji="1" lang="en-US" altLang="ja-JP" dirty="0"/>
          </a:p>
          <a:p>
            <a:r>
              <a:rPr kumimoji="1" lang="ja-JP" altLang="en-US" dirty="0"/>
              <a:t>ページ化セグメンテーションは、ページングとセグメンテーションの両方の利点を持ちます。</a:t>
            </a:r>
            <a:endParaRPr kumimoji="1" lang="en-US" altLang="ja-JP" dirty="0"/>
          </a:p>
          <a:p>
            <a:r>
              <a:rPr kumimoji="1" lang="ja-JP" altLang="en-US" dirty="0"/>
              <a:t>これにより、セグメンテーションの短所である外部断片化回避でき、</a:t>
            </a:r>
            <a:endParaRPr kumimoji="1" lang="en-US" altLang="ja-JP" dirty="0"/>
          </a:p>
          <a:p>
            <a:r>
              <a:rPr kumimoji="1" lang="ja-JP" altLang="en-US" dirty="0"/>
              <a:t>また、主記憶の使用量を削減できます。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66</a:t>
            </a:fld>
            <a:endParaRPr lang="en-US" altLang="ja-JP"/>
          </a:p>
        </p:txBody>
      </p:sp>
    </p:spTree>
    <p:extLst>
      <p:ext uri="{BB962C8B-B14F-4D97-AF65-F5344CB8AC3E}">
        <p14:creationId xmlns:p14="http://schemas.microsoft.com/office/powerpoint/2010/main" val="31018093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フェッチ技法は、２次記憶からデータを読み込むタイミングを決定します。</a:t>
            </a:r>
            <a:endParaRPr kumimoji="1" lang="en-US" altLang="ja-JP" dirty="0"/>
          </a:p>
          <a:p>
            <a:r>
              <a:rPr kumimoji="1" lang="ja-JP" altLang="en-US" dirty="0"/>
              <a:t>必要そうなページを予め読み込んでおくことにより、必要になるたびにページインせずに済みます。</a:t>
            </a:r>
            <a:endParaRPr kumimoji="1" lang="en-US" altLang="ja-JP" dirty="0"/>
          </a:p>
          <a:p>
            <a:r>
              <a:rPr kumimoji="1" lang="ja-JP" altLang="en-US" dirty="0"/>
              <a:t>必要そうなページの予測方法としては、</a:t>
            </a:r>
            <a:endParaRPr kumimoji="1" lang="en-US" altLang="ja-JP" dirty="0"/>
          </a:p>
          <a:p>
            <a:r>
              <a:rPr kumimoji="1" lang="ja-JP" altLang="en-US" dirty="0"/>
              <a:t>あるページが参照されたときに、近傍のページも読んでいく、</a:t>
            </a:r>
            <a:endParaRPr kumimoji="1" lang="en-US" altLang="ja-JP" dirty="0"/>
          </a:p>
          <a:p>
            <a:r>
              <a:rPr kumimoji="1" lang="ja-JP" altLang="en-US" dirty="0"/>
              <a:t>プログラム開始時に、プログラム先頭部分のページも読んでいく、</a:t>
            </a:r>
            <a:endParaRPr kumimoji="1" lang="en-US" altLang="ja-JP" dirty="0"/>
          </a:p>
          <a:p>
            <a:r>
              <a:rPr kumimoji="1" lang="ja-JP" altLang="en-US" dirty="0"/>
              <a:t>といった方法があります。</a:t>
            </a:r>
            <a:endParaRPr kumimoji="1" lang="en-US" altLang="ja-JP" dirty="0"/>
          </a:p>
          <a:p>
            <a:r>
              <a:rPr kumimoji="1" lang="ja-JP" altLang="en-US" dirty="0"/>
              <a:t>それでは、今回の授業はこれで終了です。</a:t>
            </a:r>
            <a:endParaRPr kumimoji="1" lang="en-US" altLang="ja-JP" dirty="0"/>
          </a:p>
          <a:p>
            <a:r>
              <a:rPr kumimoji="1" lang="ja-JP" altLang="en-US" dirty="0"/>
              <a:t>いつものように</a:t>
            </a:r>
            <a:r>
              <a:rPr kumimoji="1" lang="en-US" altLang="ja-JP" dirty="0" err="1"/>
              <a:t>GoogleClassroom</a:t>
            </a:r>
            <a:r>
              <a:rPr kumimoji="1" lang="ja-JP" altLang="en-US" dirty="0"/>
              <a:t>上に課題テストを挙げてありますので、</a:t>
            </a:r>
            <a:endParaRPr kumimoji="1" lang="en-US" altLang="ja-JP" dirty="0"/>
          </a:p>
          <a:p>
            <a:r>
              <a:rPr kumimoji="1" lang="ja-JP" altLang="en-US" dirty="0"/>
              <a:t>来週授業開始時までに提出してください。</a:t>
            </a:r>
            <a:endParaRPr kumimoji="1" lang="en-US" altLang="ja-JP" dirty="0"/>
          </a:p>
          <a:p>
            <a:r>
              <a:rPr kumimoji="1" lang="ja-JP" altLang="en-US" dirty="0"/>
              <a:t>お疲れ様でした。</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67</a:t>
            </a:fld>
            <a:endParaRPr lang="en-US" altLang="ja-JP"/>
          </a:p>
        </p:txBody>
      </p:sp>
    </p:spTree>
    <p:extLst>
      <p:ext uri="{BB962C8B-B14F-4D97-AF65-F5344CB8AC3E}">
        <p14:creationId xmlns:p14="http://schemas.microsoft.com/office/powerpoint/2010/main" val="3937566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スワップインは、プログラム、データを</a:t>
            </a:r>
            <a:r>
              <a:rPr kumimoji="1" lang="en-US" altLang="ja-JP" dirty="0"/>
              <a:t>2</a:t>
            </a:r>
            <a:r>
              <a:rPr kumimoji="1" lang="ja-JP" altLang="en-US" dirty="0"/>
              <a:t>次記憶から読み込みます。</a:t>
            </a:r>
            <a:endParaRPr kumimoji="1" lang="en-US" altLang="ja-JP" dirty="0"/>
          </a:p>
          <a:p>
            <a:r>
              <a:rPr kumimoji="1" lang="ja-JP" altLang="en-US" dirty="0"/>
              <a:t>実行に必要なプログラムやデータがある場合にスワップインします。</a:t>
            </a:r>
            <a:endParaRPr kumimoji="1" lang="en-US" altLang="ja-JP" dirty="0"/>
          </a:p>
          <a:p>
            <a:r>
              <a:rPr kumimoji="1" lang="ja-JP" altLang="en-US" dirty="0"/>
              <a:t>一方、プログラムやデータを</a:t>
            </a:r>
            <a:r>
              <a:rPr kumimoji="1" lang="en-US" altLang="ja-JP" dirty="0"/>
              <a:t>2</a:t>
            </a:r>
            <a:r>
              <a:rPr kumimoji="1" lang="ja-JP" altLang="en-US" dirty="0"/>
              <a:t>次記憶に追い出すのがスワップアウトです。</a:t>
            </a:r>
            <a:endParaRPr kumimoji="1" lang="en-US" altLang="ja-JP" dirty="0"/>
          </a:p>
          <a:p>
            <a:r>
              <a:rPr kumimoji="1" lang="ja-JP" altLang="en-US" dirty="0"/>
              <a:t>メモリには限りがありますので、新しいデータをスワップインするためには、</a:t>
            </a:r>
            <a:endParaRPr kumimoji="1" lang="en-US" altLang="ja-JP" dirty="0"/>
          </a:p>
          <a:p>
            <a:r>
              <a:rPr kumimoji="1" lang="ja-JP" altLang="en-US" dirty="0"/>
              <a:t>他のデータをスワップアウトする必要があります。</a:t>
            </a:r>
            <a:endParaRPr kumimoji="1" lang="en-US" altLang="ja-JP" dirty="0"/>
          </a:p>
          <a:p>
            <a:r>
              <a:rPr kumimoji="1" lang="ja-JP" altLang="en-US" dirty="0"/>
              <a:t>そこで、当面必要の無いプログラムやデータを退避させます。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7</a:t>
            </a:fld>
            <a:endParaRPr lang="en-US" altLang="ja-JP"/>
          </a:p>
        </p:txBody>
      </p:sp>
    </p:spTree>
    <p:extLst>
      <p:ext uri="{BB962C8B-B14F-4D97-AF65-F5344CB8AC3E}">
        <p14:creationId xmlns:p14="http://schemas.microsoft.com/office/powerpoint/2010/main" val="3162718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主記憶の容量には限りがあります。</a:t>
            </a:r>
            <a:endParaRPr kumimoji="1" lang="en-US" altLang="ja-JP" dirty="0"/>
          </a:p>
          <a:p>
            <a:r>
              <a:rPr kumimoji="1" lang="ja-JP" altLang="en-US" dirty="0"/>
              <a:t>そこで、動的再配置により、主記憶よりも大きなアドレス空間を提供できる</a:t>
            </a:r>
            <a:endParaRPr kumimoji="1" lang="en-US" altLang="ja-JP" dirty="0"/>
          </a:p>
          <a:p>
            <a:r>
              <a:rPr kumimoji="1" lang="ja-JP" altLang="en-US" dirty="0"/>
              <a:t>仮想記憶を</a:t>
            </a:r>
            <a:r>
              <a:rPr kumimoji="1" lang="en-US" altLang="ja-JP" dirty="0"/>
              <a:t>2</a:t>
            </a:r>
            <a:r>
              <a:rPr kumimoji="1" lang="ja-JP" altLang="en-US" dirty="0"/>
              <a:t>次記憶上に作成します。</a:t>
            </a:r>
            <a:endParaRPr kumimoji="1" lang="en-US" altLang="ja-JP" dirty="0"/>
          </a:p>
          <a:p>
            <a:r>
              <a:rPr kumimoji="1" lang="ja-JP" altLang="en-US" dirty="0"/>
              <a:t>主記憶の容量は限られているので全てのデータを主記憶上に置くことはできません。</a:t>
            </a:r>
            <a:endParaRPr kumimoji="1" lang="en-US" altLang="ja-JP" dirty="0"/>
          </a:p>
          <a:p>
            <a:r>
              <a:rPr kumimoji="1" lang="ja-JP" altLang="en-US" dirty="0"/>
              <a:t>そこで、</a:t>
            </a:r>
            <a:r>
              <a:rPr kumimoji="1" lang="en-US" altLang="ja-JP" dirty="0"/>
              <a:t>OS</a:t>
            </a:r>
            <a:r>
              <a:rPr kumimoji="1" lang="ja-JP" altLang="en-US" dirty="0"/>
              <a:t>が適時スワップインスワップアウトして主記憶上のデータを入れ替えることにより、</a:t>
            </a:r>
            <a:endParaRPr kumimoji="1" lang="en-US" altLang="ja-JP" dirty="0"/>
          </a:p>
          <a:p>
            <a:r>
              <a:rPr kumimoji="1" lang="ja-JP" altLang="en-US" dirty="0"/>
              <a:t>ユーザにとっては、必要なデータが常に主記憶にあるかのように感じられるようにするのが仮想記憶です。</a:t>
            </a:r>
            <a:endParaRPr kumimoji="1" lang="en-US" altLang="ja-JP" dirty="0"/>
          </a:p>
          <a:p>
            <a:r>
              <a:rPr kumimoji="1" lang="ja-JP" altLang="en-US" dirty="0"/>
              <a:t>仮想記憶を使うことにより、ユーザはメモリのサイズを気にする必要がなくなります。</a:t>
            </a:r>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8</a:t>
            </a:fld>
            <a:endParaRPr lang="en-US" altLang="ja-JP"/>
          </a:p>
        </p:txBody>
      </p:sp>
    </p:spTree>
    <p:extLst>
      <p:ext uri="{BB962C8B-B14F-4D97-AF65-F5344CB8AC3E}">
        <p14:creationId xmlns:p14="http://schemas.microsoft.com/office/powerpoint/2010/main" val="894710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仮想記憶の手法の一つがページングです。</a:t>
            </a:r>
            <a:endParaRPr kumimoji="1" lang="en-US" altLang="ja-JP" dirty="0"/>
          </a:p>
          <a:p>
            <a:r>
              <a:rPr kumimoji="1" lang="ja-JP" altLang="en-US" dirty="0"/>
              <a:t>ページングは非連続割り付けの一つです</a:t>
            </a:r>
            <a:endParaRPr kumimoji="1" lang="en-US" altLang="ja-JP" dirty="0"/>
          </a:p>
          <a:p>
            <a:r>
              <a:rPr kumimoji="1" lang="ja-JP" altLang="en-US" dirty="0"/>
              <a:t>ページングは、主記憶と仮想記憶を固定長のブロックに分割します。</a:t>
            </a:r>
            <a:endParaRPr kumimoji="1" lang="en-US" altLang="ja-JP" dirty="0"/>
          </a:p>
          <a:p>
            <a:r>
              <a:rPr kumimoji="1" lang="ja-JP" altLang="en-US" dirty="0"/>
              <a:t>ブロックのサイズは２の累乗です。</a:t>
            </a:r>
            <a:endParaRPr kumimoji="1" lang="en-US" altLang="ja-JP" dirty="0"/>
          </a:p>
          <a:p>
            <a:r>
              <a:rPr kumimoji="1" lang="ja-JP" altLang="en-US" dirty="0"/>
              <a:t>多くの場合、</a:t>
            </a:r>
            <a:r>
              <a:rPr kumimoji="1" lang="en-US" altLang="ja-JP" dirty="0"/>
              <a:t>4KB</a:t>
            </a:r>
            <a:r>
              <a:rPr kumimoji="1" lang="ja-JP" altLang="en-US" dirty="0"/>
              <a:t>または</a:t>
            </a:r>
            <a:r>
              <a:rPr kumimoji="1" lang="en-US" altLang="ja-JP" dirty="0"/>
              <a:t>8KB</a:t>
            </a:r>
            <a:r>
              <a:rPr kumimoji="1" lang="ja-JP" altLang="en-US" dirty="0"/>
              <a:t>が使われます。</a:t>
            </a:r>
            <a:endParaRPr kumimoji="1" lang="en-US" altLang="ja-JP" dirty="0"/>
          </a:p>
          <a:p>
            <a:r>
              <a:rPr kumimoji="1" lang="ja-JP" altLang="en-US" dirty="0"/>
              <a:t>まず、主記憶と仮想記憶をこのようにブロックに分割します。</a:t>
            </a:r>
            <a:endParaRPr kumimoji="1" lang="en-US" altLang="ja-JP" dirty="0"/>
          </a:p>
          <a:p>
            <a:r>
              <a:rPr kumimoji="1" lang="ja-JP" altLang="en-US" dirty="0"/>
              <a:t>主記憶上のブロックを、ページ枠、</a:t>
            </a:r>
            <a:endParaRPr kumimoji="1" lang="en-US" altLang="ja-JP" dirty="0"/>
          </a:p>
          <a:p>
            <a:r>
              <a:rPr kumimoji="1" lang="ja-JP" altLang="en-US" dirty="0"/>
              <a:t>仮想記憶上のプロックをページと言います。</a:t>
            </a:r>
            <a:endParaRPr kumimoji="1" lang="en-US" altLang="ja-JP" dirty="0"/>
          </a:p>
          <a:p>
            <a:r>
              <a:rPr kumimoji="1" lang="ja-JP" altLang="en-US" dirty="0"/>
              <a:t>イメージ的には、主記憶には１枚の紙を挟める入れ物があり、</a:t>
            </a:r>
            <a:endParaRPr kumimoji="1" lang="en-US" altLang="ja-JP" dirty="0"/>
          </a:p>
          <a:p>
            <a:r>
              <a:rPr kumimoji="1" lang="ja-JP" altLang="en-US" dirty="0"/>
              <a:t>仮想記憶上に、テータが書かれた紙がたくさんある、という感じです。</a:t>
            </a:r>
            <a:endParaRPr kumimoji="1" lang="en-US" altLang="ja-JP" dirty="0"/>
          </a:p>
          <a:p>
            <a:r>
              <a:rPr kumimoji="1" lang="ja-JP" altLang="en-US" dirty="0"/>
              <a:t>仮想記憶よりも主記憶方が小さいので、仮想記憶上にあるページの数よりも、</a:t>
            </a:r>
            <a:endParaRPr kumimoji="1" lang="en-US" altLang="ja-JP" dirty="0"/>
          </a:p>
          <a:p>
            <a:r>
              <a:rPr kumimoji="1" lang="ja-JP" altLang="en-US" dirty="0"/>
              <a:t>主記憶上にあるページ枠の数の方が少なくなります。</a:t>
            </a:r>
            <a:endParaRPr kumimoji="1" lang="en-US" altLang="ja-JP" dirty="0"/>
          </a:p>
          <a:p>
            <a:r>
              <a:rPr kumimoji="1" lang="ja-JP" altLang="en-US" dirty="0"/>
              <a:t>よって、全てのページをページ枠に入れることはできません。</a:t>
            </a:r>
          </a:p>
        </p:txBody>
      </p:sp>
      <p:sp>
        <p:nvSpPr>
          <p:cNvPr id="4" name="スライド番号プレースホルダー 3"/>
          <p:cNvSpPr>
            <a:spLocks noGrp="1"/>
          </p:cNvSpPr>
          <p:nvPr>
            <p:ph type="sldNum" sz="quarter" idx="5"/>
          </p:nvPr>
        </p:nvSpPr>
        <p:spPr/>
        <p:txBody>
          <a:bodyPr/>
          <a:lstStyle/>
          <a:p>
            <a:fld id="{82DB8D50-75DE-45B5-9669-6DDF13DD3508}" type="slidenum">
              <a:rPr lang="ja-JP" altLang="en-US" smtClean="0"/>
              <a:pPr/>
              <a:t>9</a:t>
            </a:fld>
            <a:endParaRPr lang="en-US" altLang="ja-JP"/>
          </a:p>
        </p:txBody>
      </p:sp>
    </p:spTree>
    <p:extLst>
      <p:ext uri="{BB962C8B-B14F-4D97-AF65-F5344CB8AC3E}">
        <p14:creationId xmlns:p14="http://schemas.microsoft.com/office/powerpoint/2010/main" val="21346114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1026"/>
          <p:cNvGrpSpPr>
            <a:grpSpLocks/>
          </p:cNvGrpSpPr>
          <p:nvPr/>
        </p:nvGrpSpPr>
        <p:grpSpPr bwMode="auto">
          <a:xfrm>
            <a:off x="0" y="-14288"/>
            <a:ext cx="9155113" cy="6884988"/>
            <a:chOff x="0" y="-9"/>
            <a:chExt cx="5767" cy="4337"/>
          </a:xfrm>
        </p:grpSpPr>
        <p:sp>
          <p:nvSpPr>
            <p:cNvPr id="5" name="Freeform 1027"/>
            <p:cNvSpPr>
              <a:spLocks/>
            </p:cNvSpPr>
            <p:nvPr/>
          </p:nvSpPr>
          <p:spPr bwMode="hidden">
            <a:xfrm>
              <a:off x="1632" y="-5"/>
              <a:ext cx="1737" cy="4333"/>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p:spPr>
          <p:txBody>
            <a:bodyPr wrap="none" anchor="ctr"/>
            <a:lstStyle/>
            <a:p>
              <a:endParaRPr lang="ja-JP" altLang="en-US"/>
            </a:p>
          </p:txBody>
        </p:sp>
        <p:sp>
          <p:nvSpPr>
            <p:cNvPr id="6" name="Freeform 1028"/>
            <p:cNvSpPr>
              <a:spLocks/>
            </p:cNvSpPr>
            <p:nvPr/>
          </p:nvSpPr>
          <p:spPr bwMode="hidden">
            <a:xfrm>
              <a:off x="0" y="-7"/>
              <a:ext cx="1737" cy="4329"/>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p:spPr>
          <p:txBody>
            <a:bodyPr wrap="none" anchor="ctr"/>
            <a:lstStyle/>
            <a:p>
              <a:endParaRPr lang="ja-JP" altLang="en-US"/>
            </a:p>
          </p:txBody>
        </p:sp>
        <p:sp>
          <p:nvSpPr>
            <p:cNvPr id="7" name="Freeform 1029"/>
            <p:cNvSpPr>
              <a:spLocks/>
            </p:cNvSpPr>
            <p:nvPr/>
          </p:nvSpPr>
          <p:spPr bwMode="hidden">
            <a:xfrm>
              <a:off x="3744" y="-4"/>
              <a:ext cx="1739" cy="4330"/>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p:spPr>
          <p:txBody>
            <a:bodyPr wrap="none" anchor="ctr"/>
            <a:lstStyle/>
            <a:p>
              <a:endParaRPr lang="ja-JP" altLang="en-US"/>
            </a:p>
          </p:txBody>
        </p:sp>
        <p:sp>
          <p:nvSpPr>
            <p:cNvPr id="8" name="Freeform 1030"/>
            <p:cNvSpPr>
              <a:spLocks/>
            </p:cNvSpPr>
            <p:nvPr/>
          </p:nvSpPr>
          <p:spPr bwMode="hidden">
            <a:xfrm>
              <a:off x="1920" y="-9"/>
              <a:ext cx="2080" cy="4324"/>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p:spPr>
          <p:txBody>
            <a:bodyPr wrap="none" anchor="ctr"/>
            <a:lstStyle/>
            <a:p>
              <a:endParaRPr lang="ja-JP" altLang="en-US"/>
            </a:p>
          </p:txBody>
        </p:sp>
        <p:sp>
          <p:nvSpPr>
            <p:cNvPr id="9" name="Freeform 1031"/>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eaLnBrk="1" hangingPunct="1">
                <a:defRPr/>
              </a:pPr>
              <a:endParaRPr lang="ja-JP" altLang="en-US"/>
            </a:p>
          </p:txBody>
        </p:sp>
        <p:sp>
          <p:nvSpPr>
            <p:cNvPr id="10" name="Freeform 1032"/>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p>
          </p:txBody>
        </p:sp>
        <p:sp>
          <p:nvSpPr>
            <p:cNvPr id="11" name="Freeform 1033"/>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p>
          </p:txBody>
        </p:sp>
        <p:sp>
          <p:nvSpPr>
            <p:cNvPr id="12" name="Freeform 1034"/>
            <p:cNvSpPr>
              <a:spLocks/>
            </p:cNvSpPr>
            <p:nvPr/>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p>
          </p:txBody>
        </p:sp>
        <p:sp>
          <p:nvSpPr>
            <p:cNvPr id="13" name="Freeform 1035"/>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p>
          </p:txBody>
        </p:sp>
        <p:sp>
          <p:nvSpPr>
            <p:cNvPr id="14" name="Freeform 1036"/>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p>
          </p:txBody>
        </p:sp>
        <p:sp>
          <p:nvSpPr>
            <p:cNvPr id="15" name="Freeform 1037"/>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p>
          </p:txBody>
        </p:sp>
        <p:sp>
          <p:nvSpPr>
            <p:cNvPr id="16" name="Rectangle 1038"/>
            <p:cNvSpPr>
              <a:spLocks noChangeArrowheads="1"/>
            </p:cNvSpPr>
            <p:nvPr/>
          </p:nvSpPr>
          <p:spPr bwMode="invGray">
            <a:xfrm>
              <a:off x="0" y="2441"/>
              <a:ext cx="5760" cy="432"/>
            </a:xfrm>
            <a:prstGeom prst="rect">
              <a:avLst/>
            </a:prstGeom>
            <a:gradFill rotWithShape="0">
              <a:gsLst>
                <a:gs pos="0">
                  <a:schemeClr val="bg2"/>
                </a:gs>
                <a:gs pos="100000">
                  <a:schemeClr val="bg1"/>
                </a:gs>
              </a:gsLst>
              <a:lin ang="5400000" scaled="1"/>
            </a:gradFill>
            <a:ln w="9525">
              <a:noFill/>
              <a:miter lim="800000"/>
              <a:headEnd/>
              <a:tailEnd/>
            </a:ln>
          </p:spPr>
          <p:txBody>
            <a:bodyPr wrap="none" anchor="ctr"/>
            <a:lstStyle/>
            <a:p>
              <a:pPr eaLnBrk="1" hangingPunct="1"/>
              <a:endParaRPr lang="ja-JP" altLang="en-US"/>
            </a:p>
          </p:txBody>
        </p:sp>
        <p:sp>
          <p:nvSpPr>
            <p:cNvPr id="17" name="Freeform 1039"/>
            <p:cNvSpPr>
              <a:spLocks/>
            </p:cNvSpPr>
            <p:nvPr/>
          </p:nvSpPr>
          <p:spPr bwMode="invGray">
            <a:xfrm>
              <a:off x="1632" y="2487"/>
              <a:ext cx="1737" cy="382"/>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p:spPr>
          <p:txBody>
            <a:bodyPr wrap="none" anchor="ctr"/>
            <a:lstStyle/>
            <a:p>
              <a:endParaRPr lang="ja-JP" altLang="en-US"/>
            </a:p>
          </p:txBody>
        </p:sp>
        <p:sp>
          <p:nvSpPr>
            <p:cNvPr id="18" name="Freeform 1040"/>
            <p:cNvSpPr>
              <a:spLocks/>
            </p:cNvSpPr>
            <p:nvPr/>
          </p:nvSpPr>
          <p:spPr bwMode="invGray">
            <a:xfrm>
              <a:off x="0" y="2487"/>
              <a:ext cx="1737" cy="381"/>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p:spPr>
          <p:txBody>
            <a:bodyPr wrap="none" anchor="ctr"/>
            <a:lstStyle/>
            <a:p>
              <a:endParaRPr lang="ja-JP" altLang="en-US"/>
            </a:p>
          </p:txBody>
        </p:sp>
        <p:sp>
          <p:nvSpPr>
            <p:cNvPr id="19" name="Freeform 1041"/>
            <p:cNvSpPr>
              <a:spLocks/>
            </p:cNvSpPr>
            <p:nvPr/>
          </p:nvSpPr>
          <p:spPr bwMode="invGray">
            <a:xfrm>
              <a:off x="3744" y="2487"/>
              <a:ext cx="1739" cy="382"/>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p:spPr>
          <p:txBody>
            <a:bodyPr wrap="none" anchor="ctr"/>
            <a:lstStyle/>
            <a:p>
              <a:endParaRPr lang="ja-JP" altLang="en-US"/>
            </a:p>
          </p:txBody>
        </p:sp>
        <p:sp>
          <p:nvSpPr>
            <p:cNvPr id="20" name="Freeform 1042"/>
            <p:cNvSpPr>
              <a:spLocks/>
            </p:cNvSpPr>
            <p:nvPr/>
          </p:nvSpPr>
          <p:spPr bwMode="invGray">
            <a:xfrm>
              <a:off x="1920" y="2487"/>
              <a:ext cx="2080" cy="381"/>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p:spPr>
          <p:txBody>
            <a:bodyPr wrap="none" anchor="ctr"/>
            <a:lstStyle/>
            <a:p>
              <a:endParaRPr lang="ja-JP" altLang="en-US"/>
            </a:p>
          </p:txBody>
        </p:sp>
        <p:sp>
          <p:nvSpPr>
            <p:cNvPr id="21" name="Rectangle 1043"/>
            <p:cNvSpPr>
              <a:spLocks noChangeArrowheads="1"/>
            </p:cNvSpPr>
            <p:nvPr/>
          </p:nvSpPr>
          <p:spPr bwMode="invGray">
            <a:xfrm>
              <a:off x="7" y="2456"/>
              <a:ext cx="5760" cy="432"/>
            </a:xfrm>
            <a:prstGeom prst="rect">
              <a:avLst/>
            </a:prstGeom>
            <a:solidFill>
              <a:schemeClr val="bg2">
                <a:alpha val="50195"/>
              </a:schemeClr>
            </a:solidFill>
            <a:ln w="9525">
              <a:noFill/>
              <a:miter lim="800000"/>
              <a:headEnd/>
              <a:tailEnd/>
            </a:ln>
          </p:spPr>
          <p:txBody>
            <a:bodyPr wrap="none" anchor="ctr"/>
            <a:lstStyle/>
            <a:p>
              <a:pPr eaLnBrk="1" hangingPunct="1"/>
              <a:endParaRPr lang="ja-JP" altLang="en-US"/>
            </a:p>
          </p:txBody>
        </p:sp>
        <p:sp>
          <p:nvSpPr>
            <p:cNvPr id="22" name="Freeform 1044"/>
            <p:cNvSpPr>
              <a:spLocks/>
            </p:cNvSpPr>
            <p:nvPr/>
          </p:nvSpPr>
          <p:spPr bwMode="invGray">
            <a:xfrm>
              <a:off x="2583" y="2449"/>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p>
          </p:txBody>
        </p:sp>
        <p:sp>
          <p:nvSpPr>
            <p:cNvPr id="23" name="Freeform 1045"/>
            <p:cNvSpPr>
              <a:spLocks/>
            </p:cNvSpPr>
            <p:nvPr/>
          </p:nvSpPr>
          <p:spPr bwMode="invGray">
            <a:xfrm rot="18897039" flipH="1">
              <a:off x="1486" y="2417"/>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p>
          </p:txBody>
        </p:sp>
        <p:sp>
          <p:nvSpPr>
            <p:cNvPr id="24" name="Freeform 1046"/>
            <p:cNvSpPr>
              <a:spLocks/>
            </p:cNvSpPr>
            <p:nvPr/>
          </p:nvSpPr>
          <p:spPr bwMode="invGray">
            <a:xfrm rot="18897039" flipH="1">
              <a:off x="766" y="2417"/>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p>
          </p:txBody>
        </p:sp>
        <p:sp>
          <p:nvSpPr>
            <p:cNvPr id="25" name="Freeform 1047"/>
            <p:cNvSpPr>
              <a:spLocks/>
            </p:cNvSpPr>
            <p:nvPr/>
          </p:nvSpPr>
          <p:spPr bwMode="invGray">
            <a:xfrm rot="18897039" flipH="1">
              <a:off x="31" y="2385"/>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p>
          </p:txBody>
        </p:sp>
        <p:sp>
          <p:nvSpPr>
            <p:cNvPr id="26" name="Freeform 1048"/>
            <p:cNvSpPr>
              <a:spLocks/>
            </p:cNvSpPr>
            <p:nvPr/>
          </p:nvSpPr>
          <p:spPr bwMode="invGray">
            <a:xfrm flipH="1" flipV="1">
              <a:off x="576" y="2441"/>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p>
          </p:txBody>
        </p:sp>
        <p:sp>
          <p:nvSpPr>
            <p:cNvPr id="27" name="Freeform 1049"/>
            <p:cNvSpPr>
              <a:spLocks/>
            </p:cNvSpPr>
            <p:nvPr/>
          </p:nvSpPr>
          <p:spPr bwMode="invGray">
            <a:xfrm flipH="1" flipV="1">
              <a:off x="240" y="2441"/>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p>
          </p:txBody>
        </p:sp>
        <p:sp>
          <p:nvSpPr>
            <p:cNvPr id="28" name="Freeform 1050"/>
            <p:cNvSpPr>
              <a:spLocks/>
            </p:cNvSpPr>
            <p:nvPr/>
          </p:nvSpPr>
          <p:spPr bwMode="invGray">
            <a:xfrm flipH="1" flipV="1">
              <a:off x="3036" y="2489"/>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p>
          </p:txBody>
        </p:sp>
        <p:sp>
          <p:nvSpPr>
            <p:cNvPr id="29" name="Freeform 1051"/>
            <p:cNvSpPr>
              <a:spLocks/>
            </p:cNvSpPr>
            <p:nvPr/>
          </p:nvSpPr>
          <p:spPr bwMode="invGray">
            <a:xfrm flipH="1" flipV="1">
              <a:off x="3984" y="2441"/>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p>
          </p:txBody>
        </p:sp>
        <p:sp>
          <p:nvSpPr>
            <p:cNvPr id="30" name="Freeform 1052"/>
            <p:cNvSpPr>
              <a:spLocks/>
            </p:cNvSpPr>
            <p:nvPr/>
          </p:nvSpPr>
          <p:spPr bwMode="invGray">
            <a:xfrm flipH="1" flipV="1">
              <a:off x="3456" y="2441"/>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p>
          </p:txBody>
        </p:sp>
        <p:sp>
          <p:nvSpPr>
            <p:cNvPr id="31" name="Rectangle 1053"/>
            <p:cNvSpPr>
              <a:spLocks noChangeArrowheads="1"/>
            </p:cNvSpPr>
            <p:nvPr/>
          </p:nvSpPr>
          <p:spPr bwMode="invGray">
            <a:xfrm>
              <a:off x="0" y="2462"/>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eaLnBrk="1" hangingPunct="1">
                <a:defRPr/>
              </a:pPr>
              <a:endParaRPr lang="ja-JP" altLang="en-US"/>
            </a:p>
          </p:txBody>
        </p:sp>
        <p:sp>
          <p:nvSpPr>
            <p:cNvPr id="32" name="Rectangle 1054"/>
            <p:cNvSpPr>
              <a:spLocks noChangeArrowheads="1"/>
            </p:cNvSpPr>
            <p:nvPr/>
          </p:nvSpPr>
          <p:spPr bwMode="hidden">
            <a:xfrm>
              <a:off x="0" y="2880"/>
              <a:ext cx="5760" cy="576"/>
            </a:xfrm>
            <a:prstGeom prst="rect">
              <a:avLst/>
            </a:prstGeom>
            <a:gradFill rotWithShape="0">
              <a:gsLst>
                <a:gs pos="0">
                  <a:schemeClr val="bg2"/>
                </a:gs>
                <a:gs pos="100000">
                  <a:schemeClr val="bg1"/>
                </a:gs>
              </a:gsLst>
              <a:lin ang="5400000" scaled="1"/>
            </a:gradFill>
            <a:ln w="9525">
              <a:noFill/>
              <a:miter lim="800000"/>
              <a:headEnd/>
              <a:tailEnd/>
            </a:ln>
          </p:spPr>
          <p:txBody>
            <a:bodyPr wrap="none" anchor="ctr"/>
            <a:lstStyle/>
            <a:p>
              <a:pPr eaLnBrk="1" hangingPunct="1"/>
              <a:endParaRPr lang="ja-JP" altLang="en-US"/>
            </a:p>
          </p:txBody>
        </p:sp>
        <p:sp>
          <p:nvSpPr>
            <p:cNvPr id="33" name="Rectangle 1055"/>
            <p:cNvSpPr>
              <a:spLocks noChangeArrowheads="1"/>
            </p:cNvSpPr>
            <p:nvPr/>
          </p:nvSpPr>
          <p:spPr bwMode="hidden">
            <a:xfrm>
              <a:off x="0" y="3408"/>
              <a:ext cx="5760" cy="912"/>
            </a:xfrm>
            <a:prstGeom prst="rect">
              <a:avLst/>
            </a:prstGeom>
            <a:solidFill>
              <a:schemeClr val="bg1"/>
            </a:solidFill>
            <a:ln w="9525">
              <a:noFill/>
              <a:miter lim="800000"/>
              <a:headEnd/>
              <a:tailEnd/>
            </a:ln>
          </p:spPr>
          <p:txBody>
            <a:bodyPr wrap="none" anchor="ctr"/>
            <a:lstStyle/>
            <a:p>
              <a:pPr eaLnBrk="1" hangingPunct="1"/>
              <a:endParaRPr lang="ja-JP" altLang="en-US"/>
            </a:p>
          </p:txBody>
        </p:sp>
        <p:pic>
          <p:nvPicPr>
            <p:cNvPr id="34" name="Picture 1056" descr="BTZBUL1A"/>
            <p:cNvPicPr>
              <a:picLocks noChangeAspect="1" noChangeArrowheads="1"/>
            </p:cNvPicPr>
            <p:nvPr/>
          </p:nvPicPr>
          <p:blipFill>
            <a:blip r:embed="rId2" cstate="print"/>
            <a:srcRect/>
            <a:stretch>
              <a:fillRect/>
            </a:stretch>
          </p:blipFill>
          <p:spPr bwMode="auto">
            <a:xfrm>
              <a:off x="786" y="1650"/>
              <a:ext cx="204" cy="204"/>
            </a:xfrm>
            <a:prstGeom prst="rect">
              <a:avLst/>
            </a:prstGeom>
            <a:noFill/>
            <a:ln w="9525">
              <a:noFill/>
              <a:miter lim="800000"/>
              <a:headEnd/>
              <a:tailEnd/>
            </a:ln>
          </p:spPr>
        </p:pic>
      </p:grpSp>
      <p:sp>
        <p:nvSpPr>
          <p:cNvPr id="6177" name="Rectangle 1057"/>
          <p:cNvSpPr>
            <a:spLocks noGrp="1" noChangeArrowheads="1"/>
          </p:cNvSpPr>
          <p:nvPr>
            <p:ph type="ctrTitle"/>
          </p:nvPr>
        </p:nvSpPr>
        <p:spPr>
          <a:xfrm>
            <a:off x="1676400" y="1905000"/>
            <a:ext cx="7239000" cy="1905000"/>
          </a:xfrm>
        </p:spPr>
        <p:txBody>
          <a:bodyPr/>
          <a:lstStyle>
            <a:lvl1pPr algn="l">
              <a:defRPr/>
            </a:lvl1pPr>
          </a:lstStyle>
          <a:p>
            <a:r>
              <a:rPr lang="ja-JP" altLang="en-US"/>
              <a:t>マスタ タイトルの書式設定</a:t>
            </a:r>
          </a:p>
        </p:txBody>
      </p:sp>
      <p:sp>
        <p:nvSpPr>
          <p:cNvPr id="6178" name="Rectangle 1058"/>
          <p:cNvSpPr>
            <a:spLocks noGrp="1" noChangeArrowheads="1"/>
          </p:cNvSpPr>
          <p:nvPr>
            <p:ph type="subTitle" idx="1"/>
          </p:nvPr>
        </p:nvSpPr>
        <p:spPr>
          <a:xfrm>
            <a:off x="1676400" y="4572000"/>
            <a:ext cx="6400800" cy="1679575"/>
          </a:xfrm>
        </p:spPr>
        <p:txBody>
          <a:bodyPr anchor="ctr"/>
          <a:lstStyle>
            <a:lvl1pPr marL="0" indent="0" algn="ctr">
              <a:buFontTx/>
              <a:buNone/>
              <a:defRPr/>
            </a:lvl1pPr>
          </a:lstStyle>
          <a:p>
            <a:r>
              <a:rPr lang="ja-JP" altLang="en-US"/>
              <a:t>マスタ サブタイトルの書式設定</a:t>
            </a:r>
          </a:p>
        </p:txBody>
      </p:sp>
      <p:sp>
        <p:nvSpPr>
          <p:cNvPr id="35" name="Rectangle 1059"/>
          <p:cNvSpPr>
            <a:spLocks noGrp="1" noChangeArrowheads="1"/>
          </p:cNvSpPr>
          <p:nvPr>
            <p:ph type="dt" sz="half" idx="10"/>
          </p:nvPr>
        </p:nvSpPr>
        <p:spPr>
          <a:xfrm>
            <a:off x="685800" y="6324600"/>
            <a:ext cx="1905000" cy="457200"/>
          </a:xfrm>
        </p:spPr>
        <p:txBody>
          <a:bodyPr/>
          <a:lstStyle>
            <a:lvl1pPr>
              <a:defRPr/>
            </a:lvl1pPr>
          </a:lstStyle>
          <a:p>
            <a:pPr>
              <a:defRPr/>
            </a:pPr>
            <a:endParaRPr lang="en-US" altLang="ja-JP"/>
          </a:p>
        </p:txBody>
      </p:sp>
      <p:sp>
        <p:nvSpPr>
          <p:cNvPr id="36" name="Rectangle 1060"/>
          <p:cNvSpPr>
            <a:spLocks noGrp="1" noChangeArrowheads="1"/>
          </p:cNvSpPr>
          <p:nvPr>
            <p:ph type="ftr" sz="quarter" idx="11"/>
          </p:nvPr>
        </p:nvSpPr>
        <p:spPr>
          <a:xfrm>
            <a:off x="3124200" y="6324600"/>
            <a:ext cx="2895600" cy="457200"/>
          </a:xfrm>
        </p:spPr>
        <p:txBody>
          <a:bodyPr/>
          <a:lstStyle>
            <a:lvl1pPr>
              <a:defRPr/>
            </a:lvl1pPr>
          </a:lstStyle>
          <a:p>
            <a:pPr>
              <a:defRPr/>
            </a:pPr>
            <a:endParaRPr lang="en-US" altLang="ja-JP"/>
          </a:p>
        </p:txBody>
      </p:sp>
      <p:sp>
        <p:nvSpPr>
          <p:cNvPr id="37" name="Rectangle 1061"/>
          <p:cNvSpPr>
            <a:spLocks noGrp="1" noChangeArrowheads="1"/>
          </p:cNvSpPr>
          <p:nvPr>
            <p:ph type="sldNum" sz="quarter" idx="12"/>
          </p:nvPr>
        </p:nvSpPr>
        <p:spPr>
          <a:xfrm>
            <a:off x="6553200" y="6324600"/>
            <a:ext cx="1905000" cy="457200"/>
          </a:xfrm>
        </p:spPr>
        <p:txBody>
          <a:bodyPr/>
          <a:lstStyle>
            <a:lvl1pPr>
              <a:defRPr/>
            </a:lvl1pPr>
          </a:lstStyle>
          <a:p>
            <a:fld id="{F1504883-A158-4748-8DB1-1D8E8164C6D2}" type="slidenum">
              <a:rPr lang="ja-JP" altLang="en-US"/>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3"/>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34"/>
          <p:cNvSpPr>
            <a:spLocks noGrp="1" noChangeArrowheads="1"/>
          </p:cNvSpPr>
          <p:nvPr>
            <p:ph type="sldNum" sz="quarter" idx="12"/>
          </p:nvPr>
        </p:nvSpPr>
        <p:spPr>
          <a:ln/>
        </p:spPr>
        <p:txBody>
          <a:bodyPr/>
          <a:lstStyle>
            <a:lvl1pPr>
              <a:defRPr/>
            </a:lvl1pPr>
          </a:lstStyle>
          <a:p>
            <a:fld id="{F6EC9345-E687-43FD-B5CD-744C208252DC}" type="slidenum">
              <a:rPr lang="ja-JP" altLang="en-US"/>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465138"/>
            <a:ext cx="1943100" cy="5630862"/>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465138"/>
            <a:ext cx="5676900" cy="5630862"/>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3"/>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34"/>
          <p:cNvSpPr>
            <a:spLocks noGrp="1" noChangeArrowheads="1"/>
          </p:cNvSpPr>
          <p:nvPr>
            <p:ph type="sldNum" sz="quarter" idx="12"/>
          </p:nvPr>
        </p:nvSpPr>
        <p:spPr>
          <a:ln/>
        </p:spPr>
        <p:txBody>
          <a:bodyPr/>
          <a:lstStyle>
            <a:lvl1pPr>
              <a:defRPr/>
            </a:lvl1pPr>
          </a:lstStyle>
          <a:p>
            <a:fld id="{1251180C-B843-4E7B-8DDF-B0754AA2CBD0}" type="slidenum">
              <a:rPr lang="ja-JP" altLang="en-US"/>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3"/>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34"/>
          <p:cNvSpPr>
            <a:spLocks noGrp="1" noChangeArrowheads="1"/>
          </p:cNvSpPr>
          <p:nvPr>
            <p:ph type="sldNum" sz="quarter" idx="12"/>
          </p:nvPr>
        </p:nvSpPr>
        <p:spPr>
          <a:ln/>
        </p:spPr>
        <p:txBody>
          <a:bodyPr/>
          <a:lstStyle>
            <a:lvl1pPr>
              <a:defRPr/>
            </a:lvl1pPr>
          </a:lstStyle>
          <a:p>
            <a:fld id="{0B2C382F-6DBE-483C-B952-C96811D4F5ED}" type="slidenum">
              <a:rPr lang="ja-JP" altLang="en-US"/>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3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3"/>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34"/>
          <p:cNvSpPr>
            <a:spLocks noGrp="1" noChangeArrowheads="1"/>
          </p:cNvSpPr>
          <p:nvPr>
            <p:ph type="sldNum" sz="quarter" idx="12"/>
          </p:nvPr>
        </p:nvSpPr>
        <p:spPr>
          <a:ln/>
        </p:spPr>
        <p:txBody>
          <a:bodyPr/>
          <a:lstStyle>
            <a:lvl1pPr>
              <a:defRPr/>
            </a:lvl1pPr>
          </a:lstStyle>
          <a:p>
            <a:fld id="{6D66C460-8E85-44BA-B9E2-062D70E05976}" type="slidenum">
              <a:rPr lang="ja-JP" altLang="en-US"/>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32"/>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33"/>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34"/>
          <p:cNvSpPr>
            <a:spLocks noGrp="1" noChangeArrowheads="1"/>
          </p:cNvSpPr>
          <p:nvPr>
            <p:ph type="sldNum" sz="quarter" idx="12"/>
          </p:nvPr>
        </p:nvSpPr>
        <p:spPr>
          <a:ln/>
        </p:spPr>
        <p:txBody>
          <a:bodyPr/>
          <a:lstStyle>
            <a:lvl1pPr>
              <a:defRPr/>
            </a:lvl1pPr>
          </a:lstStyle>
          <a:p>
            <a:fld id="{6C72CC10-3E80-46C8-8792-69299FBD2B1A}" type="slidenum">
              <a:rPr lang="ja-JP" altLang="en-US"/>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32"/>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33"/>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34"/>
          <p:cNvSpPr>
            <a:spLocks noGrp="1" noChangeArrowheads="1"/>
          </p:cNvSpPr>
          <p:nvPr>
            <p:ph type="sldNum" sz="quarter" idx="12"/>
          </p:nvPr>
        </p:nvSpPr>
        <p:spPr>
          <a:ln/>
        </p:spPr>
        <p:txBody>
          <a:bodyPr/>
          <a:lstStyle>
            <a:lvl1pPr>
              <a:defRPr/>
            </a:lvl1pPr>
          </a:lstStyle>
          <a:p>
            <a:fld id="{A4DA20A4-707C-44D5-9BDE-98FEF83364BC}" type="slidenum">
              <a:rPr lang="ja-JP" altLang="en-US"/>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32"/>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33"/>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34"/>
          <p:cNvSpPr>
            <a:spLocks noGrp="1" noChangeArrowheads="1"/>
          </p:cNvSpPr>
          <p:nvPr>
            <p:ph type="sldNum" sz="quarter" idx="12"/>
          </p:nvPr>
        </p:nvSpPr>
        <p:spPr>
          <a:ln/>
        </p:spPr>
        <p:txBody>
          <a:bodyPr/>
          <a:lstStyle>
            <a:lvl1pPr>
              <a:defRPr/>
            </a:lvl1pPr>
          </a:lstStyle>
          <a:p>
            <a:fld id="{572D9E23-5DB3-492D-B16A-BE01658158DB}" type="slidenum">
              <a:rPr lang="ja-JP" altLang="en-US"/>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33"/>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34"/>
          <p:cNvSpPr>
            <a:spLocks noGrp="1" noChangeArrowheads="1"/>
          </p:cNvSpPr>
          <p:nvPr>
            <p:ph type="sldNum" sz="quarter" idx="12"/>
          </p:nvPr>
        </p:nvSpPr>
        <p:spPr>
          <a:ln/>
        </p:spPr>
        <p:txBody>
          <a:bodyPr/>
          <a:lstStyle>
            <a:lvl1pPr>
              <a:defRPr/>
            </a:lvl1pPr>
          </a:lstStyle>
          <a:p>
            <a:fld id="{95105EF3-F138-42ED-A296-28C956DB1CBB}" type="slidenum">
              <a:rPr lang="ja-JP" altLang="en-US"/>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32"/>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33"/>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34"/>
          <p:cNvSpPr>
            <a:spLocks noGrp="1" noChangeArrowheads="1"/>
          </p:cNvSpPr>
          <p:nvPr>
            <p:ph type="sldNum" sz="quarter" idx="12"/>
          </p:nvPr>
        </p:nvSpPr>
        <p:spPr>
          <a:ln/>
        </p:spPr>
        <p:txBody>
          <a:bodyPr/>
          <a:lstStyle>
            <a:lvl1pPr>
              <a:defRPr/>
            </a:lvl1pPr>
          </a:lstStyle>
          <a:p>
            <a:fld id="{553E6E6B-2132-49C8-A017-83AAAEFCA157}" type="slidenum">
              <a:rPr lang="ja-JP" altLang="en-US"/>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32"/>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33"/>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34"/>
          <p:cNvSpPr>
            <a:spLocks noGrp="1" noChangeArrowheads="1"/>
          </p:cNvSpPr>
          <p:nvPr>
            <p:ph type="sldNum" sz="quarter" idx="12"/>
          </p:nvPr>
        </p:nvSpPr>
        <p:spPr>
          <a:ln/>
        </p:spPr>
        <p:txBody>
          <a:bodyPr/>
          <a:lstStyle>
            <a:lvl1pPr>
              <a:defRPr/>
            </a:lvl1pPr>
          </a:lstStyle>
          <a:p>
            <a:fld id="{E6279E3D-10C9-4B52-AA06-2E1BFBC8C7E5}" type="slidenum">
              <a:rPr lang="ja-JP" altLang="en-US"/>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7405688"/>
            <a:chOff x="0" y="-9"/>
            <a:chExt cx="5760" cy="4665"/>
          </a:xfrm>
        </p:grpSpPr>
        <p:sp>
          <p:nvSpPr>
            <p:cNvPr id="1032" name="Freeform 3"/>
            <p:cNvSpPr>
              <a:spLocks/>
            </p:cNvSpPr>
            <p:nvPr/>
          </p:nvSpPr>
          <p:spPr bwMode="hidden">
            <a:xfrm>
              <a:off x="1632" y="-5"/>
              <a:ext cx="1737" cy="4333"/>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p:spPr>
          <p:txBody>
            <a:bodyPr wrap="none" anchor="ctr"/>
            <a:lstStyle/>
            <a:p>
              <a:endParaRPr lang="ja-JP" altLang="en-US"/>
            </a:p>
          </p:txBody>
        </p:sp>
        <p:sp>
          <p:nvSpPr>
            <p:cNvPr id="1033" name="Freeform 4"/>
            <p:cNvSpPr>
              <a:spLocks/>
            </p:cNvSpPr>
            <p:nvPr/>
          </p:nvSpPr>
          <p:spPr bwMode="hidden">
            <a:xfrm>
              <a:off x="0" y="-7"/>
              <a:ext cx="1737" cy="4329"/>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p:spPr>
          <p:txBody>
            <a:bodyPr wrap="none" anchor="ctr"/>
            <a:lstStyle/>
            <a:p>
              <a:endParaRPr lang="ja-JP" altLang="en-US"/>
            </a:p>
          </p:txBody>
        </p:sp>
        <p:sp>
          <p:nvSpPr>
            <p:cNvPr id="1034" name="Freeform 5"/>
            <p:cNvSpPr>
              <a:spLocks/>
            </p:cNvSpPr>
            <p:nvPr/>
          </p:nvSpPr>
          <p:spPr bwMode="hidden">
            <a:xfrm>
              <a:off x="3744" y="-4"/>
              <a:ext cx="1739" cy="4330"/>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p:spPr>
          <p:txBody>
            <a:bodyPr wrap="none" anchor="ctr"/>
            <a:lstStyle/>
            <a:p>
              <a:endParaRPr lang="ja-JP" altLang="en-US"/>
            </a:p>
          </p:txBody>
        </p:sp>
        <p:sp>
          <p:nvSpPr>
            <p:cNvPr id="1035" name="Freeform 6"/>
            <p:cNvSpPr>
              <a:spLocks/>
            </p:cNvSpPr>
            <p:nvPr/>
          </p:nvSpPr>
          <p:spPr bwMode="hidden">
            <a:xfrm>
              <a:off x="1920" y="-9"/>
              <a:ext cx="2080" cy="4324"/>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p:spPr>
          <p:txBody>
            <a:bodyPr wrap="none" anchor="ctr"/>
            <a:lstStyle/>
            <a:p>
              <a:endParaRPr lang="ja-JP" altLang="en-US"/>
            </a:p>
          </p:txBody>
        </p:sp>
        <p:sp>
          <p:nvSpPr>
            <p:cNvPr id="5127"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eaLnBrk="1" hangingPunct="1">
                <a:defRPr/>
              </a:pPr>
              <a:endParaRPr lang="ja-JP" altLang="en-US"/>
            </a:p>
          </p:txBody>
        </p:sp>
        <p:sp>
          <p:nvSpPr>
            <p:cNvPr id="5128"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p>
          </p:txBody>
        </p:sp>
        <p:sp>
          <p:nvSpPr>
            <p:cNvPr id="5129"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p>
          </p:txBody>
        </p:sp>
        <p:sp>
          <p:nvSpPr>
            <p:cNvPr id="5130"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p>
          </p:txBody>
        </p:sp>
        <p:sp>
          <p:nvSpPr>
            <p:cNvPr id="5131"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p>
          </p:txBody>
        </p:sp>
        <p:sp>
          <p:nvSpPr>
            <p:cNvPr id="5132"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p>
          </p:txBody>
        </p:sp>
        <p:sp>
          <p:nvSpPr>
            <p:cNvPr id="5133"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p>
          </p:txBody>
        </p:sp>
        <p:sp>
          <p:nvSpPr>
            <p:cNvPr id="1043"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p:spPr>
          <p:txBody>
            <a:bodyPr wrap="none" anchor="ctr"/>
            <a:lstStyle/>
            <a:p>
              <a:pPr eaLnBrk="1" hangingPunct="1"/>
              <a:endParaRPr lang="ja-JP" altLang="en-US"/>
            </a:p>
          </p:txBody>
        </p:sp>
        <p:sp>
          <p:nvSpPr>
            <p:cNvPr id="1044" name="Freeform 15"/>
            <p:cNvSpPr>
              <a:spLocks/>
            </p:cNvSpPr>
            <p:nvPr/>
          </p:nvSpPr>
          <p:spPr bwMode="hidden">
            <a:xfrm>
              <a:off x="1632" y="3956"/>
              <a:ext cx="1737" cy="382"/>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p:spPr>
          <p:txBody>
            <a:bodyPr wrap="none" anchor="ctr"/>
            <a:lstStyle/>
            <a:p>
              <a:endParaRPr lang="ja-JP" altLang="en-US"/>
            </a:p>
          </p:txBody>
        </p:sp>
        <p:sp>
          <p:nvSpPr>
            <p:cNvPr id="1045" name="Freeform 16"/>
            <p:cNvSpPr>
              <a:spLocks/>
            </p:cNvSpPr>
            <p:nvPr/>
          </p:nvSpPr>
          <p:spPr bwMode="hidden">
            <a:xfrm>
              <a:off x="0" y="3956"/>
              <a:ext cx="1737" cy="381"/>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p:spPr>
          <p:txBody>
            <a:bodyPr wrap="none" anchor="ctr"/>
            <a:lstStyle/>
            <a:p>
              <a:endParaRPr lang="ja-JP" altLang="en-US"/>
            </a:p>
          </p:txBody>
        </p:sp>
        <p:sp>
          <p:nvSpPr>
            <p:cNvPr id="1046" name="Freeform 17"/>
            <p:cNvSpPr>
              <a:spLocks/>
            </p:cNvSpPr>
            <p:nvPr/>
          </p:nvSpPr>
          <p:spPr bwMode="hidden">
            <a:xfrm>
              <a:off x="3744" y="3956"/>
              <a:ext cx="1739" cy="382"/>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p:spPr>
          <p:txBody>
            <a:bodyPr wrap="none" anchor="ctr"/>
            <a:lstStyle/>
            <a:p>
              <a:endParaRPr lang="ja-JP" altLang="en-US"/>
            </a:p>
          </p:txBody>
        </p:sp>
        <p:sp>
          <p:nvSpPr>
            <p:cNvPr id="1047" name="Freeform 18"/>
            <p:cNvSpPr>
              <a:spLocks/>
            </p:cNvSpPr>
            <p:nvPr/>
          </p:nvSpPr>
          <p:spPr bwMode="hidden">
            <a:xfrm>
              <a:off x="1920" y="3956"/>
              <a:ext cx="2080" cy="381"/>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p:spPr>
          <p:txBody>
            <a:bodyPr wrap="none" anchor="ctr"/>
            <a:lstStyle/>
            <a:p>
              <a:endParaRPr lang="ja-JP" altLang="en-US"/>
            </a:p>
          </p:txBody>
        </p:sp>
        <p:sp>
          <p:nvSpPr>
            <p:cNvPr id="1048" name="Rectangle 19"/>
            <p:cNvSpPr>
              <a:spLocks noChangeArrowheads="1"/>
            </p:cNvSpPr>
            <p:nvPr/>
          </p:nvSpPr>
          <p:spPr bwMode="hidden">
            <a:xfrm>
              <a:off x="0" y="3905"/>
              <a:ext cx="5760" cy="432"/>
            </a:xfrm>
            <a:prstGeom prst="rect">
              <a:avLst/>
            </a:prstGeom>
            <a:solidFill>
              <a:schemeClr val="bg2">
                <a:alpha val="50195"/>
              </a:schemeClr>
            </a:solidFill>
            <a:ln w="9525">
              <a:noFill/>
              <a:miter lim="800000"/>
              <a:headEnd/>
              <a:tailEnd/>
            </a:ln>
          </p:spPr>
          <p:txBody>
            <a:bodyPr wrap="none" anchor="ctr"/>
            <a:lstStyle/>
            <a:p>
              <a:pPr eaLnBrk="1" hangingPunct="1"/>
              <a:endParaRPr lang="ja-JP" altLang="en-US"/>
            </a:p>
          </p:txBody>
        </p:sp>
        <p:sp>
          <p:nvSpPr>
            <p:cNvPr id="5140"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p>
          </p:txBody>
        </p:sp>
        <p:sp>
          <p:nvSpPr>
            <p:cNvPr id="5141"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p>
          </p:txBody>
        </p:sp>
        <p:sp>
          <p:nvSpPr>
            <p:cNvPr id="5142"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p>
          </p:txBody>
        </p:sp>
        <p:sp>
          <p:nvSpPr>
            <p:cNvPr id="5143"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p>
          </p:txBody>
        </p:sp>
        <p:sp>
          <p:nvSpPr>
            <p:cNvPr id="5144"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p>
          </p:txBody>
        </p:sp>
        <p:sp>
          <p:nvSpPr>
            <p:cNvPr id="5145"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p>
          </p:txBody>
        </p:sp>
        <p:sp>
          <p:nvSpPr>
            <p:cNvPr id="5146"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p>
          </p:txBody>
        </p:sp>
        <p:sp>
          <p:nvSpPr>
            <p:cNvPr id="5147"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p>
          </p:txBody>
        </p:sp>
        <p:sp>
          <p:nvSpPr>
            <p:cNvPr id="5148"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ja-JP" altLang="en-US"/>
            </a:p>
          </p:txBody>
        </p:sp>
        <p:sp>
          <p:nvSpPr>
            <p:cNvPr id="5149"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eaLnBrk="1" hangingPunct="1">
                <a:defRPr/>
              </a:pPr>
              <a:endParaRPr lang="ja-JP" altLang="en-US"/>
            </a:p>
          </p:txBody>
        </p:sp>
      </p:grpSp>
      <p:sp>
        <p:nvSpPr>
          <p:cNvPr id="1027" name="Rectangle 30"/>
          <p:cNvSpPr>
            <a:spLocks noGrp="1" noChangeArrowheads="1"/>
          </p:cNvSpPr>
          <p:nvPr>
            <p:ph type="title"/>
          </p:nvPr>
        </p:nvSpPr>
        <p:spPr bwMode="auto">
          <a:xfrm>
            <a:off x="685800" y="465138"/>
            <a:ext cx="7772400" cy="1431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ja-JP" altLang="en-US"/>
              <a:t>マスタ タイトルの書式設定</a:t>
            </a:r>
          </a:p>
        </p:txBody>
      </p:sp>
      <p:sp>
        <p:nvSpPr>
          <p:cNvPr id="1028"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2 レベル</a:t>
            </a:r>
          </a:p>
          <a:p>
            <a:pPr lvl="2"/>
            <a:r>
              <a:rPr lang="ja-JP" altLang="en-US"/>
              <a:t>第 3 レベル</a:t>
            </a:r>
          </a:p>
          <a:p>
            <a:pPr lvl="3"/>
            <a:r>
              <a:rPr lang="ja-JP" altLang="en-US"/>
              <a:t>第 4 レベル</a:t>
            </a:r>
          </a:p>
          <a:p>
            <a:pPr lvl="4"/>
            <a:r>
              <a:rPr lang="ja-JP" altLang="en-US"/>
              <a:t>第 5 レベル</a:t>
            </a:r>
          </a:p>
        </p:txBody>
      </p:sp>
      <p:sp>
        <p:nvSpPr>
          <p:cNvPr id="5152"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0" sz="1400">
                <a:latin typeface="+mn-lt"/>
              </a:defRPr>
            </a:lvl1pPr>
          </a:lstStyle>
          <a:p>
            <a:pPr>
              <a:defRPr/>
            </a:pPr>
            <a:endParaRPr lang="en-US" altLang="ja-JP"/>
          </a:p>
        </p:txBody>
      </p:sp>
      <p:sp>
        <p:nvSpPr>
          <p:cNvPr id="5153"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0" sz="1400">
                <a:latin typeface="+mn-lt"/>
              </a:defRPr>
            </a:lvl1pPr>
          </a:lstStyle>
          <a:p>
            <a:pPr>
              <a:defRPr/>
            </a:pPr>
            <a:endParaRPr lang="en-US" altLang="ja-JP"/>
          </a:p>
        </p:txBody>
      </p:sp>
      <p:sp>
        <p:nvSpPr>
          <p:cNvPr id="5154"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0" sz="1400">
                <a:latin typeface="Arial" charset="0"/>
              </a:defRPr>
            </a:lvl1pPr>
          </a:lstStyle>
          <a:p>
            <a:fld id="{E514B8F7-C6D8-43B6-8D4D-332F7B1D4678}" type="slidenum">
              <a:rPr lang="ja-JP" altLang="en-US"/>
              <a:pPr/>
              <a:t>‹#›</a:t>
            </a:fld>
            <a:endParaRPr lang="en-US" altLang="ja-JP"/>
          </a:p>
        </p:txBody>
      </p:sp>
    </p:spTree>
  </p:cSld>
  <p:clrMap bg1="dk2" tx1="lt1" bg2="dk1" tx2="lt2" accent1="accent1" accent2="accent2" accent3="accent3" accent4="accent4" accent5="accent5" accent6="accent6" hlink="hlink" folHlink="folHlink"/>
  <p:sldLayoutIdLst>
    <p:sldLayoutId id="2147483720"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Black"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Black"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Black"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Black"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Black"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Black"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Black"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Black" pitchFamily="34" charset="0"/>
          <a:ea typeface="ＭＳ Ｐゴシック" pitchFamily="50" charset="-128"/>
        </a:defRPr>
      </a:lvl9pPr>
    </p:titleStyle>
    <p:bodyStyle>
      <a:lvl1pPr marL="342900" indent="-342900" algn="l" rtl="0" eaLnBrk="0" fontAlgn="base" hangingPunct="0">
        <a:spcBef>
          <a:spcPct val="20000"/>
        </a:spcBef>
        <a:spcAft>
          <a:spcPct val="0"/>
        </a:spcAft>
        <a:buSzPct val="85000"/>
        <a:buBlip>
          <a:blip r:embed="rId13"/>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kumimoji="1" sz="2000">
          <a:solidFill>
            <a:schemeClr val="tx1"/>
          </a:solidFill>
          <a:latin typeface="+mn-lt"/>
          <a:ea typeface="+mn-ea"/>
        </a:defRPr>
      </a:lvl5pPr>
      <a:lvl6pPr marL="2514600" indent="-228600" algn="l" rtl="0" fontAlgn="base">
        <a:spcBef>
          <a:spcPct val="20000"/>
        </a:spcBef>
        <a:spcAft>
          <a:spcPct val="0"/>
        </a:spcAft>
        <a:buClr>
          <a:schemeClr val="accent2"/>
        </a:buClr>
        <a:buSzPct val="60000"/>
        <a:buFont typeface="Wingdings" pitchFamily="2" charset="2"/>
        <a:buChar char="l"/>
        <a:defRPr kumimoji="1" sz="2000">
          <a:solidFill>
            <a:schemeClr val="tx1"/>
          </a:solidFill>
          <a:latin typeface="+mn-lt"/>
          <a:ea typeface="+mn-ea"/>
        </a:defRPr>
      </a:lvl6pPr>
      <a:lvl7pPr marL="2971800" indent="-228600" algn="l" rtl="0" fontAlgn="base">
        <a:spcBef>
          <a:spcPct val="20000"/>
        </a:spcBef>
        <a:spcAft>
          <a:spcPct val="0"/>
        </a:spcAft>
        <a:buClr>
          <a:schemeClr val="accent2"/>
        </a:buClr>
        <a:buSzPct val="60000"/>
        <a:buFont typeface="Wingdings" pitchFamily="2" charset="2"/>
        <a:buChar char="l"/>
        <a:defRPr kumimoji="1" sz="2000">
          <a:solidFill>
            <a:schemeClr val="tx1"/>
          </a:solidFill>
          <a:latin typeface="+mn-lt"/>
          <a:ea typeface="+mn-ea"/>
        </a:defRPr>
      </a:lvl7pPr>
      <a:lvl8pPr marL="3429000" indent="-228600" algn="l" rtl="0" fontAlgn="base">
        <a:spcBef>
          <a:spcPct val="20000"/>
        </a:spcBef>
        <a:spcAft>
          <a:spcPct val="0"/>
        </a:spcAft>
        <a:buClr>
          <a:schemeClr val="accent2"/>
        </a:buClr>
        <a:buSzPct val="60000"/>
        <a:buFont typeface="Wingdings" pitchFamily="2" charset="2"/>
        <a:buChar char="l"/>
        <a:defRPr kumimoji="1" sz="2000">
          <a:solidFill>
            <a:schemeClr val="tx1"/>
          </a:solidFill>
          <a:latin typeface="+mn-lt"/>
          <a:ea typeface="+mn-ea"/>
        </a:defRPr>
      </a:lvl8pPr>
      <a:lvl9pPr marL="3886200" indent="-228600" algn="l" rtl="0" fontAlgn="base">
        <a:spcBef>
          <a:spcPct val="20000"/>
        </a:spcBef>
        <a:spcAft>
          <a:spcPct val="0"/>
        </a:spcAft>
        <a:buClr>
          <a:schemeClr val="accent2"/>
        </a:buClr>
        <a:buSzPct val="60000"/>
        <a:buFont typeface="Wingdings" pitchFamily="2" charset="2"/>
        <a:buChar char="l"/>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4.xml"/><Relationship Id="rId1" Type="http://schemas.openxmlformats.org/officeDocument/2006/relationships/slideLayout" Target="../slideLayouts/slideLayout6.xml"/><Relationship Id="rId5" Type="http://schemas.openxmlformats.org/officeDocument/2006/relationships/image" Target="../media/image10.gif"/><Relationship Id="rId4" Type="http://schemas.openxmlformats.org/officeDocument/2006/relationships/image" Target="../media/image9.gi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5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8.gi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18.gif"/><Relationship Id="rId2" Type="http://schemas.openxmlformats.org/officeDocument/2006/relationships/notesSlide" Target="../notesSlides/notesSlide60.xml"/><Relationship Id="rId1" Type="http://schemas.openxmlformats.org/officeDocument/2006/relationships/slideLayout" Target="../slideLayouts/slideLayout6.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image" Target="../media/image15.gi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r>
              <a:rPr lang="ja-JP" altLang="en-US">
                <a:latin typeface="Times New Roman" pitchFamily="18" charset="0"/>
              </a:rPr>
              <a:t>オペレーティングシステム</a:t>
            </a:r>
          </a:p>
        </p:txBody>
      </p:sp>
      <p:sp>
        <p:nvSpPr>
          <p:cNvPr id="5123" name="Rectangle 3"/>
          <p:cNvSpPr>
            <a:spLocks noGrp="1" noChangeArrowheads="1"/>
          </p:cNvSpPr>
          <p:nvPr>
            <p:ph type="subTitle" idx="1"/>
          </p:nvPr>
        </p:nvSpPr>
        <p:spPr>
          <a:xfrm>
            <a:off x="609600" y="3276600"/>
            <a:ext cx="7467600" cy="2974975"/>
          </a:xfrm>
        </p:spPr>
        <p:txBody>
          <a:bodyPr/>
          <a:lstStyle/>
          <a:p>
            <a:pPr eaLnBrk="1" hangingPunct="1"/>
            <a:r>
              <a:rPr lang="ja-JP" altLang="en-US" dirty="0">
                <a:latin typeface="Times New Roman" pitchFamily="18" charset="0"/>
              </a:rPr>
              <a:t>第1</a:t>
            </a:r>
            <a:r>
              <a:rPr lang="en-US" altLang="ja-JP" dirty="0">
                <a:latin typeface="Times New Roman" pitchFamily="18" charset="0"/>
              </a:rPr>
              <a:t>0</a:t>
            </a:r>
            <a:r>
              <a:rPr lang="ja-JP" altLang="en-US" dirty="0">
                <a:latin typeface="Times New Roman" pitchFamily="18" charset="0"/>
              </a:rPr>
              <a:t>回</a:t>
            </a:r>
          </a:p>
          <a:p>
            <a:pPr eaLnBrk="1" hangingPunct="1"/>
            <a:r>
              <a:rPr lang="ja-JP" altLang="en-US" dirty="0">
                <a:latin typeface="Times New Roman" pitchFamily="18" charset="0"/>
              </a:rPr>
              <a:t>仮想記憶管理(2)</a:t>
            </a:r>
          </a:p>
          <a:p>
            <a:pPr algn="r" eaLnBrk="1" hangingPunct="1"/>
            <a:r>
              <a:rPr lang="en-US" altLang="ja-JP" dirty="0">
                <a:latin typeface="Times New Roman" pitchFamily="18" charset="0"/>
              </a:rPr>
              <a:t>http://www.info.kindai.ac.jp/OS</a:t>
            </a:r>
            <a:endParaRPr lang="ja-JP" altLang="en-US" dirty="0">
              <a:latin typeface="Times New Roman" pitchFamily="18" charset="0"/>
            </a:endParaRPr>
          </a:p>
          <a:p>
            <a:pPr algn="r" eaLnBrk="1" hangingPunct="1"/>
            <a:r>
              <a:rPr lang="en-US" altLang="ja-JP" dirty="0">
                <a:latin typeface="Times New Roman" pitchFamily="18" charset="0"/>
              </a:rPr>
              <a:t>E</a:t>
            </a:r>
            <a:r>
              <a:rPr lang="ja-JP" altLang="en-US" dirty="0">
                <a:latin typeface="Times New Roman" pitchFamily="18" charset="0"/>
              </a:rPr>
              <a:t>号館</a:t>
            </a:r>
            <a:r>
              <a:rPr lang="en-US" altLang="ja-JP" dirty="0">
                <a:latin typeface="Times New Roman" pitchFamily="18" charset="0"/>
              </a:rPr>
              <a:t>3</a:t>
            </a:r>
            <a:r>
              <a:rPr lang="ja-JP" altLang="en-US" dirty="0">
                <a:latin typeface="Times New Roman" pitchFamily="18" charset="0"/>
              </a:rPr>
              <a:t>階</a:t>
            </a:r>
            <a:r>
              <a:rPr lang="en-US" altLang="ja-JP" dirty="0">
                <a:latin typeface="Times New Roman" pitchFamily="18" charset="0"/>
              </a:rPr>
              <a:t>E-331 </a:t>
            </a:r>
            <a:r>
              <a:rPr lang="ja-JP" altLang="en-US" dirty="0">
                <a:latin typeface="Times New Roman" pitchFamily="18" charset="0"/>
              </a:rPr>
              <a:t>内線</a:t>
            </a:r>
            <a:r>
              <a:rPr lang="en-US" altLang="ja-JP" dirty="0">
                <a:latin typeface="Times New Roman" pitchFamily="18" charset="0"/>
              </a:rPr>
              <a:t>5459</a:t>
            </a:r>
          </a:p>
          <a:p>
            <a:pPr algn="r" eaLnBrk="1" hangingPunct="1"/>
            <a:r>
              <a:rPr lang="en-US" altLang="ja-JP" dirty="0">
                <a:latin typeface="Times New Roman" pitchFamily="18" charset="0"/>
              </a:rPr>
              <a:t>takasi-i@info.kindai.ac.jp</a:t>
            </a:r>
            <a:endParaRPr lang="ja-JP" altLang="en-US" dirty="0">
              <a:latin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800100"/>
            <a:ext cx="7772400" cy="762000"/>
          </a:xfrm>
        </p:spPr>
        <p:txBody>
          <a:bodyPr/>
          <a:lstStyle/>
          <a:p>
            <a:pPr eaLnBrk="1" hangingPunct="1"/>
            <a:r>
              <a:rPr lang="ja-JP" altLang="en-US">
                <a:latin typeface="Times New Roman" pitchFamily="18" charset="0"/>
              </a:rPr>
              <a:t>ページング</a:t>
            </a:r>
          </a:p>
        </p:txBody>
      </p:sp>
      <p:sp>
        <p:nvSpPr>
          <p:cNvPr id="13315" name="Text Box 3"/>
          <p:cNvSpPr txBox="1">
            <a:spLocks noChangeArrowheads="1"/>
          </p:cNvSpPr>
          <p:nvPr/>
        </p:nvSpPr>
        <p:spPr bwMode="auto">
          <a:xfrm>
            <a:off x="533400" y="1905000"/>
            <a:ext cx="7253288" cy="519113"/>
          </a:xfrm>
          <a:prstGeom prst="rect">
            <a:avLst/>
          </a:prstGeom>
          <a:noFill/>
          <a:ln w="9525">
            <a:noFill/>
            <a:miter lim="800000"/>
            <a:headEnd/>
            <a:tailEnd/>
          </a:ln>
        </p:spPr>
        <p:txBody>
          <a:bodyPr wrap="none">
            <a:spAutoFit/>
          </a:bodyPr>
          <a:lstStyle/>
          <a:p>
            <a:pPr eaLnBrk="1" hangingPunct="1"/>
            <a:r>
              <a:rPr lang="ja-JP" altLang="en-US" sz="2800"/>
              <a:t>必要なプログラム, データの載っているページが</a:t>
            </a:r>
          </a:p>
        </p:txBody>
      </p:sp>
      <p:sp>
        <p:nvSpPr>
          <p:cNvPr id="13316" name="Text Box 4"/>
          <p:cNvSpPr txBox="1">
            <a:spLocks noChangeArrowheads="1"/>
          </p:cNvSpPr>
          <p:nvPr/>
        </p:nvSpPr>
        <p:spPr bwMode="auto">
          <a:xfrm>
            <a:off x="533400" y="2514600"/>
            <a:ext cx="3751263" cy="519113"/>
          </a:xfrm>
          <a:prstGeom prst="rect">
            <a:avLst/>
          </a:prstGeom>
          <a:noFill/>
          <a:ln w="9525">
            <a:noFill/>
            <a:miter lim="800000"/>
            <a:headEnd/>
            <a:tailEnd/>
          </a:ln>
        </p:spPr>
        <p:txBody>
          <a:bodyPr wrap="none">
            <a:spAutoFit/>
          </a:bodyPr>
          <a:lstStyle/>
          <a:p>
            <a:pPr marL="457200" indent="-457200" eaLnBrk="1" hangingPunct="1">
              <a:buFontTx/>
              <a:buAutoNum type="arabicPeriod"/>
            </a:pPr>
            <a:r>
              <a:rPr lang="ja-JP" altLang="en-US" sz="2800"/>
              <a:t>主記憶上にある場合</a:t>
            </a:r>
          </a:p>
        </p:txBody>
      </p:sp>
      <p:sp>
        <p:nvSpPr>
          <p:cNvPr id="13317" name="Rectangle 5"/>
          <p:cNvSpPr>
            <a:spLocks noChangeArrowheads="1"/>
          </p:cNvSpPr>
          <p:nvPr/>
        </p:nvSpPr>
        <p:spPr bwMode="auto">
          <a:xfrm>
            <a:off x="4953000" y="3810000"/>
            <a:ext cx="1295400" cy="2667000"/>
          </a:xfrm>
          <a:prstGeom prst="rect">
            <a:avLst/>
          </a:prstGeom>
          <a:noFill/>
          <a:ln w="19050">
            <a:solidFill>
              <a:schemeClr val="tx1"/>
            </a:solidFill>
            <a:miter lim="800000"/>
            <a:headEnd/>
            <a:tailEnd/>
          </a:ln>
        </p:spPr>
        <p:txBody>
          <a:bodyPr wrap="none" anchor="ctr"/>
          <a:lstStyle/>
          <a:p>
            <a:pPr eaLnBrk="1" hangingPunct="1"/>
            <a:endParaRPr lang="ja-JP" altLang="en-US"/>
          </a:p>
        </p:txBody>
      </p:sp>
      <p:sp>
        <p:nvSpPr>
          <p:cNvPr id="13318" name="Text Box 6"/>
          <p:cNvSpPr txBox="1">
            <a:spLocks noChangeArrowheads="1"/>
          </p:cNvSpPr>
          <p:nvPr/>
        </p:nvSpPr>
        <p:spPr bwMode="auto">
          <a:xfrm>
            <a:off x="5105400" y="3352800"/>
            <a:ext cx="1098550" cy="457200"/>
          </a:xfrm>
          <a:prstGeom prst="rect">
            <a:avLst/>
          </a:prstGeom>
          <a:noFill/>
          <a:ln w="9525">
            <a:noFill/>
            <a:miter lim="800000"/>
            <a:headEnd/>
            <a:tailEnd/>
          </a:ln>
        </p:spPr>
        <p:txBody>
          <a:bodyPr wrap="none">
            <a:spAutoFit/>
          </a:bodyPr>
          <a:lstStyle/>
          <a:p>
            <a:pPr eaLnBrk="1" hangingPunct="1"/>
            <a:r>
              <a:rPr lang="ja-JP" altLang="en-US"/>
              <a:t>主記憶</a:t>
            </a:r>
          </a:p>
        </p:txBody>
      </p:sp>
      <p:sp>
        <p:nvSpPr>
          <p:cNvPr id="13319" name="Line 7"/>
          <p:cNvSpPr>
            <a:spLocks noChangeShapeType="1"/>
          </p:cNvSpPr>
          <p:nvPr/>
        </p:nvSpPr>
        <p:spPr bwMode="auto">
          <a:xfrm>
            <a:off x="4953000" y="4191000"/>
            <a:ext cx="1295400" cy="0"/>
          </a:xfrm>
          <a:prstGeom prst="line">
            <a:avLst/>
          </a:prstGeom>
          <a:noFill/>
          <a:ln w="19050">
            <a:solidFill>
              <a:schemeClr val="tx1"/>
            </a:solidFill>
            <a:round/>
            <a:headEnd/>
            <a:tailEnd/>
          </a:ln>
        </p:spPr>
        <p:txBody>
          <a:bodyPr wrap="none"/>
          <a:lstStyle/>
          <a:p>
            <a:endParaRPr lang="ja-JP" altLang="en-US"/>
          </a:p>
        </p:txBody>
      </p:sp>
      <p:sp>
        <p:nvSpPr>
          <p:cNvPr id="13320" name="Line 8"/>
          <p:cNvSpPr>
            <a:spLocks noChangeShapeType="1"/>
          </p:cNvSpPr>
          <p:nvPr/>
        </p:nvSpPr>
        <p:spPr bwMode="auto">
          <a:xfrm>
            <a:off x="4953000" y="4572000"/>
            <a:ext cx="1295400" cy="0"/>
          </a:xfrm>
          <a:prstGeom prst="line">
            <a:avLst/>
          </a:prstGeom>
          <a:noFill/>
          <a:ln w="19050">
            <a:solidFill>
              <a:schemeClr val="tx1"/>
            </a:solidFill>
            <a:round/>
            <a:headEnd/>
            <a:tailEnd/>
          </a:ln>
        </p:spPr>
        <p:txBody>
          <a:bodyPr wrap="none"/>
          <a:lstStyle/>
          <a:p>
            <a:endParaRPr lang="ja-JP" altLang="en-US"/>
          </a:p>
        </p:txBody>
      </p:sp>
      <p:sp>
        <p:nvSpPr>
          <p:cNvPr id="13321" name="Line 9"/>
          <p:cNvSpPr>
            <a:spLocks noChangeShapeType="1"/>
          </p:cNvSpPr>
          <p:nvPr/>
        </p:nvSpPr>
        <p:spPr bwMode="auto">
          <a:xfrm>
            <a:off x="4953000" y="4953000"/>
            <a:ext cx="1295400" cy="0"/>
          </a:xfrm>
          <a:prstGeom prst="line">
            <a:avLst/>
          </a:prstGeom>
          <a:noFill/>
          <a:ln w="19050">
            <a:solidFill>
              <a:schemeClr val="tx1"/>
            </a:solidFill>
            <a:round/>
            <a:headEnd/>
            <a:tailEnd/>
          </a:ln>
        </p:spPr>
        <p:txBody>
          <a:bodyPr wrap="none"/>
          <a:lstStyle/>
          <a:p>
            <a:endParaRPr lang="ja-JP" altLang="en-US"/>
          </a:p>
        </p:txBody>
      </p:sp>
      <p:sp>
        <p:nvSpPr>
          <p:cNvPr id="13322" name="Line 10"/>
          <p:cNvSpPr>
            <a:spLocks noChangeShapeType="1"/>
          </p:cNvSpPr>
          <p:nvPr/>
        </p:nvSpPr>
        <p:spPr bwMode="auto">
          <a:xfrm>
            <a:off x="4953000" y="5334000"/>
            <a:ext cx="1295400" cy="0"/>
          </a:xfrm>
          <a:prstGeom prst="line">
            <a:avLst/>
          </a:prstGeom>
          <a:noFill/>
          <a:ln w="19050">
            <a:solidFill>
              <a:schemeClr val="tx1"/>
            </a:solidFill>
            <a:round/>
            <a:headEnd/>
            <a:tailEnd/>
          </a:ln>
        </p:spPr>
        <p:txBody>
          <a:bodyPr wrap="none"/>
          <a:lstStyle/>
          <a:p>
            <a:endParaRPr lang="ja-JP" altLang="en-US"/>
          </a:p>
        </p:txBody>
      </p:sp>
      <p:sp>
        <p:nvSpPr>
          <p:cNvPr id="13323" name="Line 11"/>
          <p:cNvSpPr>
            <a:spLocks noChangeShapeType="1"/>
          </p:cNvSpPr>
          <p:nvPr/>
        </p:nvSpPr>
        <p:spPr bwMode="auto">
          <a:xfrm>
            <a:off x="4953000" y="5715000"/>
            <a:ext cx="1295400" cy="0"/>
          </a:xfrm>
          <a:prstGeom prst="line">
            <a:avLst/>
          </a:prstGeom>
          <a:noFill/>
          <a:ln w="19050">
            <a:solidFill>
              <a:schemeClr val="tx1"/>
            </a:solidFill>
            <a:round/>
            <a:headEnd/>
            <a:tailEnd/>
          </a:ln>
        </p:spPr>
        <p:txBody>
          <a:bodyPr wrap="none"/>
          <a:lstStyle/>
          <a:p>
            <a:endParaRPr lang="ja-JP" altLang="en-US"/>
          </a:p>
        </p:txBody>
      </p:sp>
      <p:sp>
        <p:nvSpPr>
          <p:cNvPr id="13324" name="Line 12"/>
          <p:cNvSpPr>
            <a:spLocks noChangeShapeType="1"/>
          </p:cNvSpPr>
          <p:nvPr/>
        </p:nvSpPr>
        <p:spPr bwMode="auto">
          <a:xfrm>
            <a:off x="4953000" y="6096000"/>
            <a:ext cx="1295400" cy="0"/>
          </a:xfrm>
          <a:prstGeom prst="line">
            <a:avLst/>
          </a:prstGeom>
          <a:noFill/>
          <a:ln w="19050">
            <a:solidFill>
              <a:schemeClr val="tx1"/>
            </a:solidFill>
            <a:round/>
            <a:headEnd/>
            <a:tailEnd/>
          </a:ln>
        </p:spPr>
        <p:txBody>
          <a:bodyPr wrap="none"/>
          <a:lstStyle/>
          <a:p>
            <a:endParaRPr lang="ja-JP" altLang="en-US"/>
          </a:p>
        </p:txBody>
      </p:sp>
      <p:sp>
        <p:nvSpPr>
          <p:cNvPr id="310285" name="Rectangle 13"/>
          <p:cNvSpPr>
            <a:spLocks noChangeArrowheads="1"/>
          </p:cNvSpPr>
          <p:nvPr/>
        </p:nvSpPr>
        <p:spPr bwMode="auto">
          <a:xfrm>
            <a:off x="4953000" y="4572000"/>
            <a:ext cx="1295400" cy="381000"/>
          </a:xfrm>
          <a:prstGeom prst="rect">
            <a:avLst/>
          </a:prstGeom>
          <a:solidFill>
            <a:srgbClr val="CCFFFF"/>
          </a:solidFill>
          <a:ln w="19050">
            <a:solidFill>
              <a:schemeClr val="tx1"/>
            </a:solidFill>
            <a:miter lim="800000"/>
            <a:headEnd/>
            <a:tailEnd/>
          </a:ln>
        </p:spPr>
        <p:txBody>
          <a:bodyPr wrap="none" anchor="ctr"/>
          <a:lstStyle/>
          <a:p>
            <a:pPr algn="ctr" eaLnBrk="1" hangingPunct="1"/>
            <a:r>
              <a:rPr lang="ja-JP" altLang="en-US">
                <a:solidFill>
                  <a:srgbClr val="000000"/>
                </a:solidFill>
              </a:rPr>
              <a:t>プログラム</a:t>
            </a:r>
          </a:p>
        </p:txBody>
      </p:sp>
      <p:sp>
        <p:nvSpPr>
          <p:cNvPr id="310286" name="Rectangle 14"/>
          <p:cNvSpPr>
            <a:spLocks noChangeArrowheads="1"/>
          </p:cNvSpPr>
          <p:nvPr/>
        </p:nvSpPr>
        <p:spPr bwMode="auto">
          <a:xfrm>
            <a:off x="4953000" y="5715000"/>
            <a:ext cx="1295400" cy="381000"/>
          </a:xfrm>
          <a:prstGeom prst="rect">
            <a:avLst/>
          </a:prstGeom>
          <a:solidFill>
            <a:srgbClr val="FFFF99"/>
          </a:solidFill>
          <a:ln w="19050">
            <a:solidFill>
              <a:schemeClr val="tx1"/>
            </a:solidFill>
            <a:miter lim="800000"/>
            <a:headEnd/>
            <a:tailEnd/>
          </a:ln>
        </p:spPr>
        <p:txBody>
          <a:bodyPr wrap="none" anchor="ctr"/>
          <a:lstStyle/>
          <a:p>
            <a:pPr algn="ctr" eaLnBrk="1" hangingPunct="1"/>
            <a:r>
              <a:rPr lang="ja-JP" altLang="en-US">
                <a:solidFill>
                  <a:srgbClr val="000000"/>
                </a:solidFill>
              </a:rPr>
              <a:t>データ</a:t>
            </a:r>
          </a:p>
        </p:txBody>
      </p:sp>
      <p:grpSp>
        <p:nvGrpSpPr>
          <p:cNvPr id="2" name="Group 15"/>
          <p:cNvGrpSpPr>
            <a:grpSpLocks/>
          </p:cNvGrpSpPr>
          <p:nvPr/>
        </p:nvGrpSpPr>
        <p:grpSpPr bwMode="auto">
          <a:xfrm>
            <a:off x="1828800" y="3352800"/>
            <a:ext cx="2214563" cy="1281113"/>
            <a:chOff x="1152" y="2112"/>
            <a:chExt cx="1395" cy="807"/>
          </a:xfrm>
        </p:grpSpPr>
        <p:sp>
          <p:nvSpPr>
            <p:cNvPr id="13328" name="Text Box 16"/>
            <p:cNvSpPr txBox="1">
              <a:spLocks noChangeArrowheads="1"/>
            </p:cNvSpPr>
            <p:nvPr/>
          </p:nvSpPr>
          <p:spPr bwMode="auto">
            <a:xfrm>
              <a:off x="1152" y="2592"/>
              <a:ext cx="1395" cy="327"/>
            </a:xfrm>
            <a:prstGeom prst="rect">
              <a:avLst/>
            </a:prstGeom>
            <a:noFill/>
            <a:ln w="9525">
              <a:noFill/>
              <a:miter lim="800000"/>
              <a:headEnd/>
              <a:tailEnd/>
            </a:ln>
          </p:spPr>
          <p:txBody>
            <a:bodyPr wrap="none">
              <a:spAutoFit/>
            </a:bodyPr>
            <a:lstStyle/>
            <a:p>
              <a:pPr eaLnBrk="1" hangingPunct="1"/>
              <a:r>
                <a:rPr lang="ja-JP" altLang="en-US" sz="2800"/>
                <a:t>そのまま実行</a:t>
              </a:r>
            </a:p>
          </p:txBody>
        </p:sp>
        <p:sp>
          <p:nvSpPr>
            <p:cNvPr id="13329" name="AutoShape 17"/>
            <p:cNvSpPr>
              <a:spLocks noChangeArrowheads="1"/>
            </p:cNvSpPr>
            <p:nvPr/>
          </p:nvSpPr>
          <p:spPr bwMode="auto">
            <a:xfrm>
              <a:off x="1680" y="2112"/>
              <a:ext cx="336" cy="432"/>
            </a:xfrm>
            <a:prstGeom prst="downArrow">
              <a:avLst>
                <a:gd name="adj1" fmla="val 50000"/>
                <a:gd name="adj2" fmla="val 32143"/>
              </a:avLst>
            </a:prstGeom>
            <a:solidFill>
              <a:srgbClr val="9FE0EF"/>
            </a:solidFill>
            <a:ln w="19050">
              <a:solidFill>
                <a:schemeClr val="tx1"/>
              </a:solidFill>
              <a:miter lim="800000"/>
              <a:headEnd/>
              <a:tailEnd/>
            </a:ln>
          </p:spPr>
          <p:txBody>
            <a:bodyPr vert="eaVert" wrap="none" anchor="ctr"/>
            <a:lstStyle/>
            <a:p>
              <a:pPr eaLnBrk="1" hangingPunct="1"/>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0285"/>
                                        </p:tgtEl>
                                        <p:attrNameLst>
                                          <p:attrName>style.visibility</p:attrName>
                                        </p:attrNameLst>
                                      </p:cBhvr>
                                      <p:to>
                                        <p:strVal val="visible"/>
                                      </p:to>
                                    </p:set>
                                    <p:animEffect transition="in" filter="checkerboard(across)">
                                      <p:cBhvr>
                                        <p:cTn id="7" dur="500"/>
                                        <p:tgtEl>
                                          <p:spTgt spid="3102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10286"/>
                                        </p:tgtEl>
                                        <p:attrNameLst>
                                          <p:attrName>style.visibility</p:attrName>
                                        </p:attrNameLst>
                                      </p:cBhvr>
                                      <p:to>
                                        <p:strVal val="visible"/>
                                      </p:to>
                                    </p:set>
                                    <p:animEffect transition="in" filter="checkerboard(across)">
                                      <p:cBhvr>
                                        <p:cTn id="12" dur="500"/>
                                        <p:tgtEl>
                                          <p:spTgt spid="3102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85" grpId="0" animBg="1" autoUpdateAnimBg="0"/>
      <p:bldP spid="310286"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800100"/>
            <a:ext cx="7772400" cy="762000"/>
          </a:xfrm>
        </p:spPr>
        <p:txBody>
          <a:bodyPr/>
          <a:lstStyle/>
          <a:p>
            <a:pPr eaLnBrk="1" hangingPunct="1"/>
            <a:r>
              <a:rPr lang="ja-JP" altLang="en-US">
                <a:latin typeface="Times New Roman" pitchFamily="18" charset="0"/>
              </a:rPr>
              <a:t>ページング</a:t>
            </a:r>
          </a:p>
        </p:txBody>
      </p:sp>
      <p:sp>
        <p:nvSpPr>
          <p:cNvPr id="14339" name="Text Box 3"/>
          <p:cNvSpPr txBox="1">
            <a:spLocks noChangeArrowheads="1"/>
          </p:cNvSpPr>
          <p:nvPr/>
        </p:nvSpPr>
        <p:spPr bwMode="auto">
          <a:xfrm>
            <a:off x="533400" y="1905000"/>
            <a:ext cx="7253288" cy="519113"/>
          </a:xfrm>
          <a:prstGeom prst="rect">
            <a:avLst/>
          </a:prstGeom>
          <a:noFill/>
          <a:ln w="9525">
            <a:noFill/>
            <a:miter lim="800000"/>
            <a:headEnd/>
            <a:tailEnd/>
          </a:ln>
        </p:spPr>
        <p:txBody>
          <a:bodyPr wrap="none">
            <a:spAutoFit/>
          </a:bodyPr>
          <a:lstStyle/>
          <a:p>
            <a:pPr eaLnBrk="1" hangingPunct="1"/>
            <a:r>
              <a:rPr lang="ja-JP" altLang="en-US" sz="2800"/>
              <a:t>必要なプログラム, データの載っているページが</a:t>
            </a:r>
          </a:p>
        </p:txBody>
      </p:sp>
      <p:sp>
        <p:nvSpPr>
          <p:cNvPr id="14340" name="Text Box 4"/>
          <p:cNvSpPr txBox="1">
            <a:spLocks noChangeArrowheads="1"/>
          </p:cNvSpPr>
          <p:nvPr/>
        </p:nvSpPr>
        <p:spPr bwMode="auto">
          <a:xfrm>
            <a:off x="533400" y="2514600"/>
            <a:ext cx="3802063" cy="519113"/>
          </a:xfrm>
          <a:prstGeom prst="rect">
            <a:avLst/>
          </a:prstGeom>
          <a:noFill/>
          <a:ln w="9525">
            <a:noFill/>
            <a:miter lim="800000"/>
            <a:headEnd/>
            <a:tailEnd/>
          </a:ln>
        </p:spPr>
        <p:txBody>
          <a:bodyPr wrap="none">
            <a:spAutoFit/>
          </a:bodyPr>
          <a:lstStyle/>
          <a:p>
            <a:pPr marL="457200" indent="-457200" eaLnBrk="1" hangingPunct="1">
              <a:buFontTx/>
              <a:buAutoNum type="arabicPeriod" startAt="2"/>
            </a:pPr>
            <a:r>
              <a:rPr lang="ja-JP" altLang="en-US" sz="2800"/>
              <a:t>主記憶上に無い場合</a:t>
            </a:r>
          </a:p>
        </p:txBody>
      </p:sp>
      <p:sp>
        <p:nvSpPr>
          <p:cNvPr id="14341" name="Rectangle 5"/>
          <p:cNvSpPr>
            <a:spLocks noChangeArrowheads="1"/>
          </p:cNvSpPr>
          <p:nvPr/>
        </p:nvSpPr>
        <p:spPr bwMode="auto">
          <a:xfrm>
            <a:off x="4953000" y="3810000"/>
            <a:ext cx="1295400" cy="2667000"/>
          </a:xfrm>
          <a:prstGeom prst="rect">
            <a:avLst/>
          </a:prstGeom>
          <a:noFill/>
          <a:ln w="19050">
            <a:solidFill>
              <a:schemeClr val="tx1"/>
            </a:solidFill>
            <a:miter lim="800000"/>
            <a:headEnd/>
            <a:tailEnd/>
          </a:ln>
        </p:spPr>
        <p:txBody>
          <a:bodyPr wrap="none" anchor="ctr"/>
          <a:lstStyle/>
          <a:p>
            <a:pPr eaLnBrk="1" hangingPunct="1"/>
            <a:endParaRPr lang="ja-JP" altLang="en-US"/>
          </a:p>
        </p:txBody>
      </p:sp>
      <p:sp>
        <p:nvSpPr>
          <p:cNvPr id="14342" name="Text Box 6"/>
          <p:cNvSpPr txBox="1">
            <a:spLocks noChangeArrowheads="1"/>
          </p:cNvSpPr>
          <p:nvPr/>
        </p:nvSpPr>
        <p:spPr bwMode="auto">
          <a:xfrm>
            <a:off x="5105400" y="3352800"/>
            <a:ext cx="1098550" cy="457200"/>
          </a:xfrm>
          <a:prstGeom prst="rect">
            <a:avLst/>
          </a:prstGeom>
          <a:noFill/>
          <a:ln w="9525">
            <a:noFill/>
            <a:miter lim="800000"/>
            <a:headEnd/>
            <a:tailEnd/>
          </a:ln>
        </p:spPr>
        <p:txBody>
          <a:bodyPr wrap="none">
            <a:spAutoFit/>
          </a:bodyPr>
          <a:lstStyle/>
          <a:p>
            <a:pPr eaLnBrk="1" hangingPunct="1"/>
            <a:r>
              <a:rPr lang="ja-JP" altLang="en-US"/>
              <a:t>主記憶</a:t>
            </a:r>
          </a:p>
        </p:txBody>
      </p:sp>
      <p:sp>
        <p:nvSpPr>
          <p:cNvPr id="14343" name="Line 7"/>
          <p:cNvSpPr>
            <a:spLocks noChangeShapeType="1"/>
          </p:cNvSpPr>
          <p:nvPr/>
        </p:nvSpPr>
        <p:spPr bwMode="auto">
          <a:xfrm>
            <a:off x="4953000" y="4191000"/>
            <a:ext cx="1295400" cy="0"/>
          </a:xfrm>
          <a:prstGeom prst="line">
            <a:avLst/>
          </a:prstGeom>
          <a:noFill/>
          <a:ln w="19050">
            <a:solidFill>
              <a:schemeClr val="tx1"/>
            </a:solidFill>
            <a:round/>
            <a:headEnd/>
            <a:tailEnd/>
          </a:ln>
        </p:spPr>
        <p:txBody>
          <a:bodyPr wrap="none"/>
          <a:lstStyle/>
          <a:p>
            <a:endParaRPr lang="ja-JP" altLang="en-US"/>
          </a:p>
        </p:txBody>
      </p:sp>
      <p:sp>
        <p:nvSpPr>
          <p:cNvPr id="14344" name="Line 8"/>
          <p:cNvSpPr>
            <a:spLocks noChangeShapeType="1"/>
          </p:cNvSpPr>
          <p:nvPr/>
        </p:nvSpPr>
        <p:spPr bwMode="auto">
          <a:xfrm>
            <a:off x="4953000" y="4572000"/>
            <a:ext cx="1295400" cy="0"/>
          </a:xfrm>
          <a:prstGeom prst="line">
            <a:avLst/>
          </a:prstGeom>
          <a:noFill/>
          <a:ln w="19050">
            <a:solidFill>
              <a:schemeClr val="tx1"/>
            </a:solidFill>
            <a:round/>
            <a:headEnd/>
            <a:tailEnd/>
          </a:ln>
        </p:spPr>
        <p:txBody>
          <a:bodyPr wrap="none"/>
          <a:lstStyle/>
          <a:p>
            <a:endParaRPr lang="ja-JP" altLang="en-US"/>
          </a:p>
        </p:txBody>
      </p:sp>
      <p:sp>
        <p:nvSpPr>
          <p:cNvPr id="14345" name="Line 9"/>
          <p:cNvSpPr>
            <a:spLocks noChangeShapeType="1"/>
          </p:cNvSpPr>
          <p:nvPr/>
        </p:nvSpPr>
        <p:spPr bwMode="auto">
          <a:xfrm>
            <a:off x="4953000" y="4953000"/>
            <a:ext cx="1295400" cy="0"/>
          </a:xfrm>
          <a:prstGeom prst="line">
            <a:avLst/>
          </a:prstGeom>
          <a:noFill/>
          <a:ln w="19050">
            <a:solidFill>
              <a:schemeClr val="tx1"/>
            </a:solidFill>
            <a:round/>
            <a:headEnd/>
            <a:tailEnd/>
          </a:ln>
        </p:spPr>
        <p:txBody>
          <a:bodyPr wrap="none"/>
          <a:lstStyle/>
          <a:p>
            <a:endParaRPr lang="ja-JP" altLang="en-US"/>
          </a:p>
        </p:txBody>
      </p:sp>
      <p:sp>
        <p:nvSpPr>
          <p:cNvPr id="14346" name="Line 10"/>
          <p:cNvSpPr>
            <a:spLocks noChangeShapeType="1"/>
          </p:cNvSpPr>
          <p:nvPr/>
        </p:nvSpPr>
        <p:spPr bwMode="auto">
          <a:xfrm>
            <a:off x="4953000" y="5334000"/>
            <a:ext cx="1295400" cy="0"/>
          </a:xfrm>
          <a:prstGeom prst="line">
            <a:avLst/>
          </a:prstGeom>
          <a:noFill/>
          <a:ln w="19050">
            <a:solidFill>
              <a:schemeClr val="tx1"/>
            </a:solidFill>
            <a:round/>
            <a:headEnd/>
            <a:tailEnd/>
          </a:ln>
        </p:spPr>
        <p:txBody>
          <a:bodyPr wrap="none"/>
          <a:lstStyle/>
          <a:p>
            <a:endParaRPr lang="ja-JP" altLang="en-US"/>
          </a:p>
        </p:txBody>
      </p:sp>
      <p:sp>
        <p:nvSpPr>
          <p:cNvPr id="14347" name="Line 11"/>
          <p:cNvSpPr>
            <a:spLocks noChangeShapeType="1"/>
          </p:cNvSpPr>
          <p:nvPr/>
        </p:nvSpPr>
        <p:spPr bwMode="auto">
          <a:xfrm>
            <a:off x="4953000" y="5715000"/>
            <a:ext cx="1295400" cy="0"/>
          </a:xfrm>
          <a:prstGeom prst="line">
            <a:avLst/>
          </a:prstGeom>
          <a:noFill/>
          <a:ln w="19050">
            <a:solidFill>
              <a:schemeClr val="tx1"/>
            </a:solidFill>
            <a:round/>
            <a:headEnd/>
            <a:tailEnd/>
          </a:ln>
        </p:spPr>
        <p:txBody>
          <a:bodyPr wrap="none"/>
          <a:lstStyle/>
          <a:p>
            <a:endParaRPr lang="ja-JP" altLang="en-US"/>
          </a:p>
        </p:txBody>
      </p:sp>
      <p:sp>
        <p:nvSpPr>
          <p:cNvPr id="14348" name="Line 12"/>
          <p:cNvSpPr>
            <a:spLocks noChangeShapeType="1"/>
          </p:cNvSpPr>
          <p:nvPr/>
        </p:nvSpPr>
        <p:spPr bwMode="auto">
          <a:xfrm>
            <a:off x="4953000" y="6096000"/>
            <a:ext cx="1295400" cy="0"/>
          </a:xfrm>
          <a:prstGeom prst="line">
            <a:avLst/>
          </a:prstGeom>
          <a:noFill/>
          <a:ln w="19050">
            <a:solidFill>
              <a:schemeClr val="tx1"/>
            </a:solidFill>
            <a:round/>
            <a:headEnd/>
            <a:tailEnd/>
          </a:ln>
        </p:spPr>
        <p:txBody>
          <a:bodyPr wrap="none"/>
          <a:lstStyle/>
          <a:p>
            <a:endParaRPr lang="ja-JP" altLang="en-US"/>
          </a:p>
        </p:txBody>
      </p:sp>
      <p:grpSp>
        <p:nvGrpSpPr>
          <p:cNvPr id="2" name="Group 13"/>
          <p:cNvGrpSpPr>
            <a:grpSpLocks/>
          </p:cNvGrpSpPr>
          <p:nvPr/>
        </p:nvGrpSpPr>
        <p:grpSpPr bwMode="auto">
          <a:xfrm>
            <a:off x="1066800" y="4267200"/>
            <a:ext cx="3471863" cy="1708150"/>
            <a:chOff x="672" y="2112"/>
            <a:chExt cx="2187" cy="1076"/>
          </a:xfrm>
        </p:grpSpPr>
        <p:sp>
          <p:nvSpPr>
            <p:cNvPr id="14372" name="Text Box 14"/>
            <p:cNvSpPr txBox="1">
              <a:spLocks noChangeArrowheads="1"/>
            </p:cNvSpPr>
            <p:nvPr/>
          </p:nvSpPr>
          <p:spPr bwMode="auto">
            <a:xfrm>
              <a:off x="672" y="2592"/>
              <a:ext cx="2187" cy="596"/>
            </a:xfrm>
            <a:prstGeom prst="rect">
              <a:avLst/>
            </a:prstGeom>
            <a:noFill/>
            <a:ln w="9525">
              <a:noFill/>
              <a:miter lim="800000"/>
              <a:headEnd/>
              <a:tailEnd/>
            </a:ln>
          </p:spPr>
          <p:txBody>
            <a:bodyPr wrap="none">
              <a:spAutoFit/>
            </a:bodyPr>
            <a:lstStyle/>
            <a:p>
              <a:pPr eaLnBrk="1" hangingPunct="1"/>
              <a:r>
                <a:rPr lang="ja-JP" altLang="en-US" sz="2800"/>
                <a:t>2次記憶から主記憶に</a:t>
              </a:r>
            </a:p>
            <a:p>
              <a:pPr eaLnBrk="1" hangingPunct="1"/>
              <a:r>
                <a:rPr lang="ja-JP" altLang="en-US" sz="2800"/>
                <a:t>ページを読み込む</a:t>
              </a:r>
            </a:p>
          </p:txBody>
        </p:sp>
        <p:sp>
          <p:nvSpPr>
            <p:cNvPr id="14373" name="AutoShape 15"/>
            <p:cNvSpPr>
              <a:spLocks noChangeArrowheads="1"/>
            </p:cNvSpPr>
            <p:nvPr/>
          </p:nvSpPr>
          <p:spPr bwMode="auto">
            <a:xfrm>
              <a:off x="1680" y="2112"/>
              <a:ext cx="336" cy="432"/>
            </a:xfrm>
            <a:prstGeom prst="downArrow">
              <a:avLst>
                <a:gd name="adj1" fmla="val 50000"/>
                <a:gd name="adj2" fmla="val 32143"/>
              </a:avLst>
            </a:prstGeom>
            <a:solidFill>
              <a:srgbClr val="9FE0EF"/>
            </a:solidFill>
            <a:ln w="19050">
              <a:solidFill>
                <a:schemeClr val="tx1"/>
              </a:solidFill>
              <a:miter lim="800000"/>
              <a:headEnd/>
              <a:tailEnd/>
            </a:ln>
          </p:spPr>
          <p:txBody>
            <a:bodyPr vert="eaVert" wrap="none" anchor="ctr"/>
            <a:lstStyle/>
            <a:p>
              <a:pPr eaLnBrk="1" hangingPunct="1"/>
              <a:endParaRPr lang="ja-JP" altLang="en-US"/>
            </a:p>
          </p:txBody>
        </p:sp>
      </p:grpSp>
      <p:sp>
        <p:nvSpPr>
          <p:cNvPr id="14350" name="Rectangle 16"/>
          <p:cNvSpPr>
            <a:spLocks noChangeArrowheads="1"/>
          </p:cNvSpPr>
          <p:nvPr/>
        </p:nvSpPr>
        <p:spPr bwMode="auto">
          <a:xfrm>
            <a:off x="6858000" y="2743200"/>
            <a:ext cx="1295400" cy="3810000"/>
          </a:xfrm>
          <a:prstGeom prst="rect">
            <a:avLst/>
          </a:prstGeom>
          <a:noFill/>
          <a:ln w="19050">
            <a:solidFill>
              <a:schemeClr val="tx1"/>
            </a:solidFill>
            <a:miter lim="800000"/>
            <a:headEnd/>
            <a:tailEnd/>
          </a:ln>
        </p:spPr>
        <p:txBody>
          <a:bodyPr wrap="none" anchor="ctr"/>
          <a:lstStyle/>
          <a:p>
            <a:pPr eaLnBrk="1" hangingPunct="1"/>
            <a:endParaRPr lang="ja-JP" altLang="en-US"/>
          </a:p>
        </p:txBody>
      </p:sp>
      <p:sp>
        <p:nvSpPr>
          <p:cNvPr id="14351" name="Line 17"/>
          <p:cNvSpPr>
            <a:spLocks noChangeShapeType="1"/>
          </p:cNvSpPr>
          <p:nvPr/>
        </p:nvSpPr>
        <p:spPr bwMode="auto">
          <a:xfrm>
            <a:off x="6858000" y="3886200"/>
            <a:ext cx="1295400" cy="0"/>
          </a:xfrm>
          <a:prstGeom prst="line">
            <a:avLst/>
          </a:prstGeom>
          <a:noFill/>
          <a:ln w="19050">
            <a:solidFill>
              <a:schemeClr val="tx1"/>
            </a:solidFill>
            <a:round/>
            <a:headEnd/>
            <a:tailEnd/>
          </a:ln>
        </p:spPr>
        <p:txBody>
          <a:bodyPr wrap="none"/>
          <a:lstStyle/>
          <a:p>
            <a:endParaRPr lang="ja-JP" altLang="en-US"/>
          </a:p>
        </p:txBody>
      </p:sp>
      <p:sp>
        <p:nvSpPr>
          <p:cNvPr id="14352" name="Line 18"/>
          <p:cNvSpPr>
            <a:spLocks noChangeShapeType="1"/>
          </p:cNvSpPr>
          <p:nvPr/>
        </p:nvSpPr>
        <p:spPr bwMode="auto">
          <a:xfrm>
            <a:off x="6858000" y="4267200"/>
            <a:ext cx="1295400" cy="0"/>
          </a:xfrm>
          <a:prstGeom prst="line">
            <a:avLst/>
          </a:prstGeom>
          <a:noFill/>
          <a:ln w="19050">
            <a:solidFill>
              <a:schemeClr val="tx1"/>
            </a:solidFill>
            <a:round/>
            <a:headEnd/>
            <a:tailEnd/>
          </a:ln>
        </p:spPr>
        <p:txBody>
          <a:bodyPr wrap="none"/>
          <a:lstStyle/>
          <a:p>
            <a:endParaRPr lang="ja-JP" altLang="en-US"/>
          </a:p>
        </p:txBody>
      </p:sp>
      <p:sp>
        <p:nvSpPr>
          <p:cNvPr id="14353" name="Line 19"/>
          <p:cNvSpPr>
            <a:spLocks noChangeShapeType="1"/>
          </p:cNvSpPr>
          <p:nvPr/>
        </p:nvSpPr>
        <p:spPr bwMode="auto">
          <a:xfrm>
            <a:off x="6858000" y="4648200"/>
            <a:ext cx="1295400" cy="0"/>
          </a:xfrm>
          <a:prstGeom prst="line">
            <a:avLst/>
          </a:prstGeom>
          <a:noFill/>
          <a:ln w="19050">
            <a:solidFill>
              <a:schemeClr val="tx1"/>
            </a:solidFill>
            <a:round/>
            <a:headEnd/>
            <a:tailEnd/>
          </a:ln>
        </p:spPr>
        <p:txBody>
          <a:bodyPr wrap="none"/>
          <a:lstStyle/>
          <a:p>
            <a:endParaRPr lang="ja-JP" altLang="en-US"/>
          </a:p>
        </p:txBody>
      </p:sp>
      <p:sp>
        <p:nvSpPr>
          <p:cNvPr id="14354" name="Line 20"/>
          <p:cNvSpPr>
            <a:spLocks noChangeShapeType="1"/>
          </p:cNvSpPr>
          <p:nvPr/>
        </p:nvSpPr>
        <p:spPr bwMode="auto">
          <a:xfrm>
            <a:off x="6858000" y="5029200"/>
            <a:ext cx="1295400" cy="0"/>
          </a:xfrm>
          <a:prstGeom prst="line">
            <a:avLst/>
          </a:prstGeom>
          <a:noFill/>
          <a:ln w="19050">
            <a:solidFill>
              <a:schemeClr val="tx1"/>
            </a:solidFill>
            <a:round/>
            <a:headEnd/>
            <a:tailEnd/>
          </a:ln>
        </p:spPr>
        <p:txBody>
          <a:bodyPr wrap="none"/>
          <a:lstStyle/>
          <a:p>
            <a:endParaRPr lang="ja-JP" altLang="en-US"/>
          </a:p>
        </p:txBody>
      </p:sp>
      <p:sp>
        <p:nvSpPr>
          <p:cNvPr id="14355" name="Line 21"/>
          <p:cNvSpPr>
            <a:spLocks noChangeShapeType="1"/>
          </p:cNvSpPr>
          <p:nvPr/>
        </p:nvSpPr>
        <p:spPr bwMode="auto">
          <a:xfrm>
            <a:off x="6858000" y="5410200"/>
            <a:ext cx="1295400" cy="0"/>
          </a:xfrm>
          <a:prstGeom prst="line">
            <a:avLst/>
          </a:prstGeom>
          <a:noFill/>
          <a:ln w="19050">
            <a:solidFill>
              <a:schemeClr val="tx1"/>
            </a:solidFill>
            <a:round/>
            <a:headEnd/>
            <a:tailEnd/>
          </a:ln>
        </p:spPr>
        <p:txBody>
          <a:bodyPr wrap="none"/>
          <a:lstStyle/>
          <a:p>
            <a:endParaRPr lang="ja-JP" altLang="en-US"/>
          </a:p>
        </p:txBody>
      </p:sp>
      <p:sp>
        <p:nvSpPr>
          <p:cNvPr id="14356" name="Line 22"/>
          <p:cNvSpPr>
            <a:spLocks noChangeShapeType="1"/>
          </p:cNvSpPr>
          <p:nvPr/>
        </p:nvSpPr>
        <p:spPr bwMode="auto">
          <a:xfrm>
            <a:off x="6858000" y="5791200"/>
            <a:ext cx="1295400" cy="0"/>
          </a:xfrm>
          <a:prstGeom prst="line">
            <a:avLst/>
          </a:prstGeom>
          <a:noFill/>
          <a:ln w="19050">
            <a:solidFill>
              <a:schemeClr val="tx1"/>
            </a:solidFill>
            <a:round/>
            <a:headEnd/>
            <a:tailEnd/>
          </a:ln>
        </p:spPr>
        <p:txBody>
          <a:bodyPr wrap="none"/>
          <a:lstStyle/>
          <a:p>
            <a:endParaRPr lang="ja-JP" altLang="en-US"/>
          </a:p>
        </p:txBody>
      </p:sp>
      <p:sp>
        <p:nvSpPr>
          <p:cNvPr id="14357" name="Line 23"/>
          <p:cNvSpPr>
            <a:spLocks noChangeShapeType="1"/>
          </p:cNvSpPr>
          <p:nvPr/>
        </p:nvSpPr>
        <p:spPr bwMode="auto">
          <a:xfrm>
            <a:off x="6858000" y="3124200"/>
            <a:ext cx="1295400" cy="0"/>
          </a:xfrm>
          <a:prstGeom prst="line">
            <a:avLst/>
          </a:prstGeom>
          <a:noFill/>
          <a:ln w="19050">
            <a:solidFill>
              <a:schemeClr val="tx1"/>
            </a:solidFill>
            <a:round/>
            <a:headEnd/>
            <a:tailEnd/>
          </a:ln>
        </p:spPr>
        <p:txBody>
          <a:bodyPr wrap="none"/>
          <a:lstStyle/>
          <a:p>
            <a:endParaRPr lang="ja-JP" altLang="en-US"/>
          </a:p>
        </p:txBody>
      </p:sp>
      <p:sp>
        <p:nvSpPr>
          <p:cNvPr id="14358" name="Line 24"/>
          <p:cNvSpPr>
            <a:spLocks noChangeShapeType="1"/>
          </p:cNvSpPr>
          <p:nvPr/>
        </p:nvSpPr>
        <p:spPr bwMode="auto">
          <a:xfrm>
            <a:off x="6858000" y="3505200"/>
            <a:ext cx="1295400" cy="0"/>
          </a:xfrm>
          <a:prstGeom prst="line">
            <a:avLst/>
          </a:prstGeom>
          <a:noFill/>
          <a:ln w="19050">
            <a:solidFill>
              <a:schemeClr val="tx1"/>
            </a:solidFill>
            <a:round/>
            <a:headEnd/>
            <a:tailEnd/>
          </a:ln>
        </p:spPr>
        <p:txBody>
          <a:bodyPr wrap="none"/>
          <a:lstStyle/>
          <a:p>
            <a:endParaRPr lang="ja-JP" altLang="en-US"/>
          </a:p>
        </p:txBody>
      </p:sp>
      <p:sp>
        <p:nvSpPr>
          <p:cNvPr id="14359" name="Line 25"/>
          <p:cNvSpPr>
            <a:spLocks noChangeShapeType="1"/>
          </p:cNvSpPr>
          <p:nvPr/>
        </p:nvSpPr>
        <p:spPr bwMode="auto">
          <a:xfrm>
            <a:off x="6858000" y="6172200"/>
            <a:ext cx="1295400" cy="0"/>
          </a:xfrm>
          <a:prstGeom prst="line">
            <a:avLst/>
          </a:prstGeom>
          <a:noFill/>
          <a:ln w="19050">
            <a:solidFill>
              <a:schemeClr val="tx1"/>
            </a:solidFill>
            <a:round/>
            <a:headEnd/>
            <a:tailEnd/>
          </a:ln>
        </p:spPr>
        <p:txBody>
          <a:bodyPr wrap="none"/>
          <a:lstStyle/>
          <a:p>
            <a:endParaRPr lang="ja-JP" altLang="en-US"/>
          </a:p>
        </p:txBody>
      </p:sp>
      <p:sp>
        <p:nvSpPr>
          <p:cNvPr id="14360" name="Text Box 26"/>
          <p:cNvSpPr txBox="1">
            <a:spLocks noChangeArrowheads="1"/>
          </p:cNvSpPr>
          <p:nvPr/>
        </p:nvSpPr>
        <p:spPr bwMode="auto">
          <a:xfrm>
            <a:off x="6858000" y="2209800"/>
            <a:ext cx="1250950" cy="457200"/>
          </a:xfrm>
          <a:prstGeom prst="rect">
            <a:avLst/>
          </a:prstGeom>
          <a:noFill/>
          <a:ln w="9525">
            <a:noFill/>
            <a:miter lim="800000"/>
            <a:headEnd/>
            <a:tailEnd/>
          </a:ln>
        </p:spPr>
        <p:txBody>
          <a:bodyPr wrap="none">
            <a:spAutoFit/>
          </a:bodyPr>
          <a:lstStyle/>
          <a:p>
            <a:pPr eaLnBrk="1" hangingPunct="1"/>
            <a:r>
              <a:rPr lang="ja-JP" altLang="en-US"/>
              <a:t>2次記憶</a:t>
            </a:r>
          </a:p>
        </p:txBody>
      </p:sp>
      <p:grpSp>
        <p:nvGrpSpPr>
          <p:cNvPr id="3" name="Group 27"/>
          <p:cNvGrpSpPr>
            <a:grpSpLocks/>
          </p:cNvGrpSpPr>
          <p:nvPr/>
        </p:nvGrpSpPr>
        <p:grpSpPr bwMode="auto">
          <a:xfrm>
            <a:off x="6858000" y="3886200"/>
            <a:ext cx="1295400" cy="2286000"/>
            <a:chOff x="4320" y="2448"/>
            <a:chExt cx="816" cy="1440"/>
          </a:xfrm>
        </p:grpSpPr>
        <p:sp>
          <p:nvSpPr>
            <p:cNvPr id="14370" name="Rectangle 28"/>
            <p:cNvSpPr>
              <a:spLocks noChangeArrowheads="1"/>
            </p:cNvSpPr>
            <p:nvPr/>
          </p:nvSpPr>
          <p:spPr bwMode="auto">
            <a:xfrm>
              <a:off x="4320" y="2448"/>
              <a:ext cx="816" cy="240"/>
            </a:xfrm>
            <a:prstGeom prst="rect">
              <a:avLst/>
            </a:prstGeom>
            <a:solidFill>
              <a:srgbClr val="CCFFFF"/>
            </a:solidFill>
            <a:ln w="19050">
              <a:solidFill>
                <a:schemeClr val="tx1"/>
              </a:solidFill>
              <a:miter lim="800000"/>
              <a:headEnd/>
              <a:tailEnd/>
            </a:ln>
          </p:spPr>
          <p:txBody>
            <a:bodyPr wrap="none" anchor="ctr"/>
            <a:lstStyle/>
            <a:p>
              <a:pPr algn="ctr" eaLnBrk="1" hangingPunct="1"/>
              <a:r>
                <a:rPr lang="ja-JP" altLang="en-US">
                  <a:solidFill>
                    <a:srgbClr val="000000"/>
                  </a:solidFill>
                </a:rPr>
                <a:t>プログラム</a:t>
              </a:r>
            </a:p>
          </p:txBody>
        </p:sp>
        <p:sp>
          <p:nvSpPr>
            <p:cNvPr id="14371" name="Rectangle 29"/>
            <p:cNvSpPr>
              <a:spLocks noChangeArrowheads="1"/>
            </p:cNvSpPr>
            <p:nvPr/>
          </p:nvSpPr>
          <p:spPr bwMode="auto">
            <a:xfrm>
              <a:off x="4320" y="3648"/>
              <a:ext cx="816" cy="240"/>
            </a:xfrm>
            <a:prstGeom prst="rect">
              <a:avLst/>
            </a:prstGeom>
            <a:solidFill>
              <a:srgbClr val="FFFF99"/>
            </a:solidFill>
            <a:ln w="19050">
              <a:solidFill>
                <a:schemeClr val="tx1"/>
              </a:solidFill>
              <a:miter lim="800000"/>
              <a:headEnd/>
              <a:tailEnd/>
            </a:ln>
          </p:spPr>
          <p:txBody>
            <a:bodyPr wrap="none" anchor="ctr"/>
            <a:lstStyle/>
            <a:p>
              <a:pPr algn="ctr" eaLnBrk="1" hangingPunct="1"/>
              <a:r>
                <a:rPr lang="ja-JP" altLang="en-US">
                  <a:solidFill>
                    <a:srgbClr val="000000"/>
                  </a:solidFill>
                </a:rPr>
                <a:t>データ</a:t>
              </a:r>
            </a:p>
          </p:txBody>
        </p:sp>
      </p:grpSp>
      <p:grpSp>
        <p:nvGrpSpPr>
          <p:cNvPr id="4" name="Group 30"/>
          <p:cNvGrpSpPr>
            <a:grpSpLocks/>
          </p:cNvGrpSpPr>
          <p:nvPr/>
        </p:nvGrpSpPr>
        <p:grpSpPr bwMode="auto">
          <a:xfrm>
            <a:off x="4953000" y="4114800"/>
            <a:ext cx="1905000" cy="838200"/>
            <a:chOff x="3120" y="2592"/>
            <a:chExt cx="1200" cy="528"/>
          </a:xfrm>
        </p:grpSpPr>
        <p:sp>
          <p:nvSpPr>
            <p:cNvPr id="14368" name="Rectangle 31"/>
            <p:cNvSpPr>
              <a:spLocks noChangeArrowheads="1"/>
            </p:cNvSpPr>
            <p:nvPr/>
          </p:nvSpPr>
          <p:spPr bwMode="auto">
            <a:xfrm>
              <a:off x="3120" y="2880"/>
              <a:ext cx="816" cy="240"/>
            </a:xfrm>
            <a:prstGeom prst="rect">
              <a:avLst/>
            </a:prstGeom>
            <a:solidFill>
              <a:srgbClr val="CCFFFF"/>
            </a:solidFill>
            <a:ln w="9525">
              <a:solidFill>
                <a:schemeClr val="tx1"/>
              </a:solidFill>
              <a:miter lim="800000"/>
              <a:headEnd/>
              <a:tailEnd/>
            </a:ln>
          </p:spPr>
          <p:txBody>
            <a:bodyPr wrap="none" anchor="ctr"/>
            <a:lstStyle/>
            <a:p>
              <a:pPr algn="ctr" eaLnBrk="1" hangingPunct="1"/>
              <a:r>
                <a:rPr lang="ja-JP" altLang="en-US">
                  <a:solidFill>
                    <a:srgbClr val="000000"/>
                  </a:solidFill>
                </a:rPr>
                <a:t>プログラム</a:t>
              </a:r>
            </a:p>
          </p:txBody>
        </p:sp>
        <p:sp>
          <p:nvSpPr>
            <p:cNvPr id="14369" name="Line 32"/>
            <p:cNvSpPr>
              <a:spLocks noChangeShapeType="1"/>
            </p:cNvSpPr>
            <p:nvPr/>
          </p:nvSpPr>
          <p:spPr bwMode="auto">
            <a:xfrm flipH="1">
              <a:off x="3936" y="2592"/>
              <a:ext cx="384" cy="384"/>
            </a:xfrm>
            <a:prstGeom prst="line">
              <a:avLst/>
            </a:prstGeom>
            <a:noFill/>
            <a:ln w="38100">
              <a:solidFill>
                <a:srgbClr val="FF99CC"/>
              </a:solidFill>
              <a:round/>
              <a:headEnd/>
              <a:tailEnd type="triangle" w="med" len="med"/>
            </a:ln>
          </p:spPr>
          <p:txBody>
            <a:bodyPr wrap="none"/>
            <a:lstStyle/>
            <a:p>
              <a:endParaRPr lang="ja-JP" altLang="en-US"/>
            </a:p>
          </p:txBody>
        </p:sp>
      </p:grpSp>
      <p:grpSp>
        <p:nvGrpSpPr>
          <p:cNvPr id="5" name="Group 33"/>
          <p:cNvGrpSpPr>
            <a:grpSpLocks/>
          </p:cNvGrpSpPr>
          <p:nvPr/>
        </p:nvGrpSpPr>
        <p:grpSpPr bwMode="auto">
          <a:xfrm>
            <a:off x="4953000" y="5334000"/>
            <a:ext cx="1905000" cy="609600"/>
            <a:chOff x="3120" y="3360"/>
            <a:chExt cx="1200" cy="384"/>
          </a:xfrm>
        </p:grpSpPr>
        <p:sp>
          <p:nvSpPr>
            <p:cNvPr id="14366" name="Rectangle 34"/>
            <p:cNvSpPr>
              <a:spLocks noChangeArrowheads="1"/>
            </p:cNvSpPr>
            <p:nvPr/>
          </p:nvSpPr>
          <p:spPr bwMode="auto">
            <a:xfrm>
              <a:off x="3120" y="3360"/>
              <a:ext cx="816" cy="240"/>
            </a:xfrm>
            <a:prstGeom prst="rect">
              <a:avLst/>
            </a:prstGeom>
            <a:solidFill>
              <a:srgbClr val="FFFF99"/>
            </a:solidFill>
            <a:ln w="9525">
              <a:solidFill>
                <a:schemeClr val="tx1"/>
              </a:solidFill>
              <a:miter lim="800000"/>
              <a:headEnd/>
              <a:tailEnd/>
            </a:ln>
          </p:spPr>
          <p:txBody>
            <a:bodyPr wrap="none" anchor="ctr"/>
            <a:lstStyle/>
            <a:p>
              <a:pPr algn="ctr" eaLnBrk="1" hangingPunct="1"/>
              <a:r>
                <a:rPr lang="ja-JP" altLang="en-US">
                  <a:solidFill>
                    <a:srgbClr val="000000"/>
                  </a:solidFill>
                </a:rPr>
                <a:t>データ</a:t>
              </a:r>
            </a:p>
          </p:txBody>
        </p:sp>
        <p:sp>
          <p:nvSpPr>
            <p:cNvPr id="14367" name="Line 35"/>
            <p:cNvSpPr>
              <a:spLocks noChangeShapeType="1"/>
            </p:cNvSpPr>
            <p:nvPr/>
          </p:nvSpPr>
          <p:spPr bwMode="auto">
            <a:xfrm flipH="1" flipV="1">
              <a:off x="3936" y="3504"/>
              <a:ext cx="384" cy="240"/>
            </a:xfrm>
            <a:prstGeom prst="line">
              <a:avLst/>
            </a:prstGeom>
            <a:noFill/>
            <a:ln w="38100">
              <a:solidFill>
                <a:srgbClr val="FF99CC"/>
              </a:solidFill>
              <a:round/>
              <a:headEnd/>
              <a:tailEnd type="triangle" w="med" len="med"/>
            </a:ln>
          </p:spPr>
          <p:txBody>
            <a:bodyPr wrap="none"/>
            <a:lstStyle/>
            <a:p>
              <a:endParaRPr lang="ja-JP" altLang="en-US"/>
            </a:p>
          </p:txBody>
        </p:sp>
      </p:grpSp>
      <p:sp>
        <p:nvSpPr>
          <p:cNvPr id="311332" name="Text Box 36"/>
          <p:cNvSpPr txBox="1">
            <a:spLocks noChangeArrowheads="1"/>
          </p:cNvSpPr>
          <p:nvPr/>
        </p:nvSpPr>
        <p:spPr bwMode="auto">
          <a:xfrm>
            <a:off x="1219200" y="3124200"/>
            <a:ext cx="2649538" cy="1006475"/>
          </a:xfrm>
          <a:prstGeom prst="rect">
            <a:avLst/>
          </a:prstGeom>
          <a:noFill/>
          <a:ln w="9525">
            <a:noFill/>
            <a:miter lim="800000"/>
            <a:headEnd/>
            <a:tailEnd/>
          </a:ln>
        </p:spPr>
        <p:txBody>
          <a:bodyPr wrap="none">
            <a:spAutoFit/>
          </a:bodyPr>
          <a:lstStyle/>
          <a:p>
            <a:pPr eaLnBrk="1" hangingPunct="1"/>
            <a:r>
              <a:rPr lang="ja-JP" altLang="en-US" sz="3200"/>
              <a:t>ページフォルト</a:t>
            </a:r>
          </a:p>
          <a:p>
            <a:pPr eaLnBrk="1" hangingPunct="1"/>
            <a:r>
              <a:rPr lang="ja-JP" altLang="en-US" sz="2800"/>
              <a:t>(</a:t>
            </a:r>
            <a:r>
              <a:rPr lang="en-US" altLang="ja-JP" sz="2800"/>
              <a:t>page fault)</a:t>
            </a:r>
          </a:p>
        </p:txBody>
      </p:sp>
      <p:sp>
        <p:nvSpPr>
          <p:cNvPr id="311333" name="Text Box 37"/>
          <p:cNvSpPr txBox="1">
            <a:spLocks noChangeArrowheads="1"/>
          </p:cNvSpPr>
          <p:nvPr/>
        </p:nvSpPr>
        <p:spPr bwMode="auto">
          <a:xfrm>
            <a:off x="1219200" y="6096000"/>
            <a:ext cx="2871788" cy="519113"/>
          </a:xfrm>
          <a:prstGeom prst="rect">
            <a:avLst/>
          </a:prstGeom>
          <a:noFill/>
          <a:ln w="9525">
            <a:noFill/>
            <a:miter lim="800000"/>
            <a:headEnd/>
            <a:tailEnd/>
          </a:ln>
        </p:spPr>
        <p:txBody>
          <a:bodyPr wrap="none">
            <a:spAutoFit/>
          </a:bodyPr>
          <a:lstStyle/>
          <a:p>
            <a:pPr eaLnBrk="1" hangingPunct="1"/>
            <a:r>
              <a:rPr lang="ja-JP" altLang="en-US" sz="2800"/>
              <a:t>ページイン</a:t>
            </a:r>
            <a:r>
              <a:rPr lang="ja-JP" altLang="en-US"/>
              <a:t>(</a:t>
            </a:r>
            <a:r>
              <a:rPr lang="en-US" altLang="ja-JP"/>
              <a:t>page 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1332"/>
                                        </p:tgtEl>
                                        <p:attrNameLst>
                                          <p:attrName>style.visibility</p:attrName>
                                        </p:attrNameLst>
                                      </p:cBhvr>
                                      <p:to>
                                        <p:strVal val="visible"/>
                                      </p:to>
                                    </p:set>
                                    <p:animEffect transition="in" filter="checkerboard(across)">
                                      <p:cBhvr>
                                        <p:cTn id="7" dur="500"/>
                                        <p:tgtEl>
                                          <p:spTgt spid="3113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right)">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11333"/>
                                        </p:tgtEl>
                                        <p:attrNameLst>
                                          <p:attrName>style.visibility</p:attrName>
                                        </p:attrNameLst>
                                      </p:cBhvr>
                                      <p:to>
                                        <p:strVal val="visible"/>
                                      </p:to>
                                    </p:set>
                                    <p:animEffect transition="in" filter="checkerboard(across)">
                                      <p:cBhvr>
                                        <p:cTn id="32" dur="500"/>
                                        <p:tgtEl>
                                          <p:spTgt spid="311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332" grpId="0" autoUpdateAnimBg="0"/>
      <p:bldP spid="31133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800100"/>
            <a:ext cx="7772400" cy="762000"/>
          </a:xfrm>
        </p:spPr>
        <p:txBody>
          <a:bodyPr/>
          <a:lstStyle/>
          <a:p>
            <a:pPr eaLnBrk="1" hangingPunct="1"/>
            <a:r>
              <a:rPr lang="ja-JP" altLang="en-US"/>
              <a:t>ページサイズ</a:t>
            </a:r>
          </a:p>
        </p:txBody>
      </p:sp>
      <p:grpSp>
        <p:nvGrpSpPr>
          <p:cNvPr id="2" name="Group 12"/>
          <p:cNvGrpSpPr>
            <a:grpSpLocks/>
          </p:cNvGrpSpPr>
          <p:nvPr/>
        </p:nvGrpSpPr>
        <p:grpSpPr bwMode="auto">
          <a:xfrm>
            <a:off x="1066800" y="1676400"/>
            <a:ext cx="990600" cy="4430713"/>
            <a:chOff x="1008" y="1040"/>
            <a:chExt cx="624" cy="2791"/>
          </a:xfrm>
        </p:grpSpPr>
        <p:sp>
          <p:nvSpPr>
            <p:cNvPr id="15385" name="AutoShape 4"/>
            <p:cNvSpPr>
              <a:spLocks noChangeArrowheads="1"/>
            </p:cNvSpPr>
            <p:nvPr/>
          </p:nvSpPr>
          <p:spPr bwMode="auto">
            <a:xfrm>
              <a:off x="1008" y="1392"/>
              <a:ext cx="624" cy="2160"/>
            </a:xfrm>
            <a:prstGeom prst="upDownArrow">
              <a:avLst>
                <a:gd name="adj1" fmla="val 47435"/>
                <a:gd name="adj2" fmla="val 38830"/>
              </a:avLst>
            </a:prstGeom>
            <a:noFill/>
            <a:ln w="19050">
              <a:solidFill>
                <a:schemeClr val="tx1"/>
              </a:solidFill>
              <a:miter lim="800000"/>
              <a:headEnd/>
              <a:tailEnd/>
            </a:ln>
          </p:spPr>
          <p:txBody>
            <a:bodyPr vert="eaVert" wrap="none" anchor="ctr"/>
            <a:lstStyle/>
            <a:p>
              <a:pPr algn="ctr" eaLnBrk="1" hangingPunct="1"/>
              <a:r>
                <a:rPr lang="ja-JP" altLang="en-US"/>
                <a:t>ページサイズ</a:t>
              </a:r>
            </a:p>
          </p:txBody>
        </p:sp>
        <p:sp>
          <p:nvSpPr>
            <p:cNvPr id="15386" name="Rectangle 7"/>
            <p:cNvSpPr>
              <a:spLocks noChangeArrowheads="1"/>
            </p:cNvSpPr>
            <p:nvPr/>
          </p:nvSpPr>
          <p:spPr bwMode="auto">
            <a:xfrm>
              <a:off x="1161" y="1040"/>
              <a:ext cx="340" cy="327"/>
            </a:xfrm>
            <a:prstGeom prst="rect">
              <a:avLst/>
            </a:prstGeom>
            <a:noFill/>
            <a:ln w="19050">
              <a:noFill/>
              <a:miter lim="800000"/>
              <a:headEnd/>
              <a:tailEnd/>
            </a:ln>
          </p:spPr>
          <p:txBody>
            <a:bodyPr wrap="none">
              <a:spAutoFit/>
            </a:bodyPr>
            <a:lstStyle/>
            <a:p>
              <a:pPr eaLnBrk="1" hangingPunct="1"/>
              <a:r>
                <a:rPr lang="ja-JP" altLang="en-US" sz="2800"/>
                <a:t>小</a:t>
              </a:r>
            </a:p>
          </p:txBody>
        </p:sp>
        <p:sp>
          <p:nvSpPr>
            <p:cNvPr id="15387" name="Rectangle 8"/>
            <p:cNvSpPr>
              <a:spLocks noChangeArrowheads="1"/>
            </p:cNvSpPr>
            <p:nvPr/>
          </p:nvSpPr>
          <p:spPr bwMode="auto">
            <a:xfrm>
              <a:off x="1152" y="3504"/>
              <a:ext cx="340" cy="327"/>
            </a:xfrm>
            <a:prstGeom prst="rect">
              <a:avLst/>
            </a:prstGeom>
            <a:noFill/>
            <a:ln w="19050">
              <a:noFill/>
              <a:miter lim="800000"/>
              <a:headEnd/>
              <a:tailEnd/>
            </a:ln>
          </p:spPr>
          <p:txBody>
            <a:bodyPr wrap="none">
              <a:spAutoFit/>
            </a:bodyPr>
            <a:lstStyle/>
            <a:p>
              <a:pPr eaLnBrk="1" hangingPunct="1"/>
              <a:r>
                <a:rPr lang="ja-JP" altLang="en-US" sz="2800"/>
                <a:t>大</a:t>
              </a:r>
            </a:p>
          </p:txBody>
        </p:sp>
      </p:grpSp>
      <p:grpSp>
        <p:nvGrpSpPr>
          <p:cNvPr id="3" name="Group 13"/>
          <p:cNvGrpSpPr>
            <a:grpSpLocks/>
          </p:cNvGrpSpPr>
          <p:nvPr/>
        </p:nvGrpSpPr>
        <p:grpSpPr bwMode="auto">
          <a:xfrm>
            <a:off x="4038600" y="1676400"/>
            <a:ext cx="990600" cy="4430713"/>
            <a:chOff x="1920" y="1040"/>
            <a:chExt cx="624" cy="2791"/>
          </a:xfrm>
        </p:grpSpPr>
        <p:sp>
          <p:nvSpPr>
            <p:cNvPr id="15382" name="AutoShape 9"/>
            <p:cNvSpPr>
              <a:spLocks noChangeArrowheads="1"/>
            </p:cNvSpPr>
            <p:nvPr/>
          </p:nvSpPr>
          <p:spPr bwMode="auto">
            <a:xfrm>
              <a:off x="1920" y="1392"/>
              <a:ext cx="624" cy="2160"/>
            </a:xfrm>
            <a:prstGeom prst="upDownArrow">
              <a:avLst>
                <a:gd name="adj1" fmla="val 47435"/>
                <a:gd name="adj2" fmla="val 38830"/>
              </a:avLst>
            </a:prstGeom>
            <a:noFill/>
            <a:ln w="19050">
              <a:solidFill>
                <a:schemeClr val="tx1"/>
              </a:solidFill>
              <a:miter lim="800000"/>
              <a:headEnd/>
              <a:tailEnd/>
            </a:ln>
          </p:spPr>
          <p:txBody>
            <a:bodyPr vert="eaVert" wrap="none" anchor="ctr"/>
            <a:lstStyle/>
            <a:p>
              <a:pPr algn="ctr" eaLnBrk="1" hangingPunct="1"/>
              <a:r>
                <a:rPr lang="ja-JP" altLang="en-US"/>
                <a:t>ページテーブルサイズ</a:t>
              </a:r>
            </a:p>
          </p:txBody>
        </p:sp>
        <p:sp>
          <p:nvSpPr>
            <p:cNvPr id="15383" name="Rectangle 10"/>
            <p:cNvSpPr>
              <a:spLocks noChangeArrowheads="1"/>
            </p:cNvSpPr>
            <p:nvPr/>
          </p:nvSpPr>
          <p:spPr bwMode="auto">
            <a:xfrm>
              <a:off x="2073" y="1040"/>
              <a:ext cx="340" cy="327"/>
            </a:xfrm>
            <a:prstGeom prst="rect">
              <a:avLst/>
            </a:prstGeom>
            <a:noFill/>
            <a:ln w="19050">
              <a:noFill/>
              <a:miter lim="800000"/>
              <a:headEnd/>
              <a:tailEnd/>
            </a:ln>
          </p:spPr>
          <p:txBody>
            <a:bodyPr wrap="none">
              <a:spAutoFit/>
            </a:bodyPr>
            <a:lstStyle/>
            <a:p>
              <a:pPr eaLnBrk="1" hangingPunct="1"/>
              <a:r>
                <a:rPr lang="ja-JP" altLang="en-US" sz="2800"/>
                <a:t>大</a:t>
              </a:r>
            </a:p>
          </p:txBody>
        </p:sp>
        <p:sp>
          <p:nvSpPr>
            <p:cNvPr id="15384" name="Rectangle 11"/>
            <p:cNvSpPr>
              <a:spLocks noChangeArrowheads="1"/>
            </p:cNvSpPr>
            <p:nvPr/>
          </p:nvSpPr>
          <p:spPr bwMode="auto">
            <a:xfrm>
              <a:off x="2064" y="3504"/>
              <a:ext cx="340" cy="327"/>
            </a:xfrm>
            <a:prstGeom prst="rect">
              <a:avLst/>
            </a:prstGeom>
            <a:noFill/>
            <a:ln w="19050">
              <a:noFill/>
              <a:miter lim="800000"/>
              <a:headEnd/>
              <a:tailEnd/>
            </a:ln>
          </p:spPr>
          <p:txBody>
            <a:bodyPr wrap="none">
              <a:spAutoFit/>
            </a:bodyPr>
            <a:lstStyle/>
            <a:p>
              <a:pPr eaLnBrk="1" hangingPunct="1"/>
              <a:r>
                <a:rPr lang="ja-JP" altLang="en-US" sz="2800"/>
                <a:t>小</a:t>
              </a:r>
            </a:p>
          </p:txBody>
        </p:sp>
      </p:grpSp>
      <p:grpSp>
        <p:nvGrpSpPr>
          <p:cNvPr id="4" name="Group 14"/>
          <p:cNvGrpSpPr>
            <a:grpSpLocks/>
          </p:cNvGrpSpPr>
          <p:nvPr/>
        </p:nvGrpSpPr>
        <p:grpSpPr bwMode="auto">
          <a:xfrm>
            <a:off x="2514600" y="1676400"/>
            <a:ext cx="990600" cy="4430713"/>
            <a:chOff x="1008" y="1040"/>
            <a:chExt cx="624" cy="2791"/>
          </a:xfrm>
        </p:grpSpPr>
        <p:sp>
          <p:nvSpPr>
            <p:cNvPr id="15379" name="AutoShape 15"/>
            <p:cNvSpPr>
              <a:spLocks noChangeArrowheads="1"/>
            </p:cNvSpPr>
            <p:nvPr/>
          </p:nvSpPr>
          <p:spPr bwMode="auto">
            <a:xfrm>
              <a:off x="1008" y="1392"/>
              <a:ext cx="624" cy="2160"/>
            </a:xfrm>
            <a:prstGeom prst="upDownArrow">
              <a:avLst>
                <a:gd name="adj1" fmla="val 47435"/>
                <a:gd name="adj2" fmla="val 38830"/>
              </a:avLst>
            </a:prstGeom>
            <a:noFill/>
            <a:ln w="19050">
              <a:solidFill>
                <a:schemeClr val="tx1"/>
              </a:solidFill>
              <a:miter lim="800000"/>
              <a:headEnd/>
              <a:tailEnd/>
            </a:ln>
          </p:spPr>
          <p:txBody>
            <a:bodyPr vert="eaVert" wrap="none" anchor="ctr"/>
            <a:lstStyle/>
            <a:p>
              <a:pPr algn="ctr" eaLnBrk="1" hangingPunct="1"/>
              <a:r>
                <a:rPr lang="ja-JP" altLang="en-US"/>
                <a:t>内部断片化</a:t>
              </a:r>
            </a:p>
          </p:txBody>
        </p:sp>
        <p:sp>
          <p:nvSpPr>
            <p:cNvPr id="15380" name="Rectangle 16"/>
            <p:cNvSpPr>
              <a:spLocks noChangeArrowheads="1"/>
            </p:cNvSpPr>
            <p:nvPr/>
          </p:nvSpPr>
          <p:spPr bwMode="auto">
            <a:xfrm>
              <a:off x="1161" y="1040"/>
              <a:ext cx="340" cy="327"/>
            </a:xfrm>
            <a:prstGeom prst="rect">
              <a:avLst/>
            </a:prstGeom>
            <a:noFill/>
            <a:ln w="19050">
              <a:noFill/>
              <a:miter lim="800000"/>
              <a:headEnd/>
              <a:tailEnd/>
            </a:ln>
          </p:spPr>
          <p:txBody>
            <a:bodyPr wrap="none">
              <a:spAutoFit/>
            </a:bodyPr>
            <a:lstStyle/>
            <a:p>
              <a:pPr eaLnBrk="1" hangingPunct="1"/>
              <a:r>
                <a:rPr lang="ja-JP" altLang="en-US" sz="2800"/>
                <a:t>小</a:t>
              </a:r>
            </a:p>
          </p:txBody>
        </p:sp>
        <p:sp>
          <p:nvSpPr>
            <p:cNvPr id="15381" name="Rectangle 17"/>
            <p:cNvSpPr>
              <a:spLocks noChangeArrowheads="1"/>
            </p:cNvSpPr>
            <p:nvPr/>
          </p:nvSpPr>
          <p:spPr bwMode="auto">
            <a:xfrm>
              <a:off x="1152" y="3504"/>
              <a:ext cx="340" cy="327"/>
            </a:xfrm>
            <a:prstGeom prst="rect">
              <a:avLst/>
            </a:prstGeom>
            <a:noFill/>
            <a:ln w="19050">
              <a:noFill/>
              <a:miter lim="800000"/>
              <a:headEnd/>
              <a:tailEnd/>
            </a:ln>
          </p:spPr>
          <p:txBody>
            <a:bodyPr wrap="none">
              <a:spAutoFit/>
            </a:bodyPr>
            <a:lstStyle/>
            <a:p>
              <a:pPr eaLnBrk="1" hangingPunct="1"/>
              <a:r>
                <a:rPr lang="ja-JP" altLang="en-US" sz="2800"/>
                <a:t>大</a:t>
              </a:r>
            </a:p>
          </p:txBody>
        </p:sp>
      </p:grpSp>
      <p:grpSp>
        <p:nvGrpSpPr>
          <p:cNvPr id="5" name="Group 18"/>
          <p:cNvGrpSpPr>
            <a:grpSpLocks/>
          </p:cNvGrpSpPr>
          <p:nvPr/>
        </p:nvGrpSpPr>
        <p:grpSpPr bwMode="auto">
          <a:xfrm>
            <a:off x="5562600" y="1676400"/>
            <a:ext cx="990600" cy="4430713"/>
            <a:chOff x="1008" y="1040"/>
            <a:chExt cx="624" cy="2791"/>
          </a:xfrm>
        </p:grpSpPr>
        <p:sp>
          <p:nvSpPr>
            <p:cNvPr id="15376" name="AutoShape 19"/>
            <p:cNvSpPr>
              <a:spLocks noChangeArrowheads="1"/>
            </p:cNvSpPr>
            <p:nvPr/>
          </p:nvSpPr>
          <p:spPr bwMode="auto">
            <a:xfrm>
              <a:off x="1008" y="1392"/>
              <a:ext cx="624" cy="2160"/>
            </a:xfrm>
            <a:prstGeom prst="upDownArrow">
              <a:avLst>
                <a:gd name="adj1" fmla="val 47435"/>
                <a:gd name="adj2" fmla="val 38830"/>
              </a:avLst>
            </a:prstGeom>
            <a:noFill/>
            <a:ln w="19050">
              <a:solidFill>
                <a:schemeClr val="tx1"/>
              </a:solidFill>
              <a:miter lim="800000"/>
              <a:headEnd/>
              <a:tailEnd/>
            </a:ln>
          </p:spPr>
          <p:txBody>
            <a:bodyPr vert="eaVert" wrap="none" anchor="ctr"/>
            <a:lstStyle/>
            <a:p>
              <a:pPr algn="ctr" eaLnBrk="1" hangingPunct="1"/>
              <a:r>
                <a:rPr lang="ja-JP" altLang="en-US"/>
                <a:t>2次記憶からの転送効率</a:t>
              </a:r>
            </a:p>
          </p:txBody>
        </p:sp>
        <p:sp>
          <p:nvSpPr>
            <p:cNvPr id="15377" name="Rectangle 20"/>
            <p:cNvSpPr>
              <a:spLocks noChangeArrowheads="1"/>
            </p:cNvSpPr>
            <p:nvPr/>
          </p:nvSpPr>
          <p:spPr bwMode="auto">
            <a:xfrm>
              <a:off x="1161" y="1040"/>
              <a:ext cx="340" cy="327"/>
            </a:xfrm>
            <a:prstGeom prst="rect">
              <a:avLst/>
            </a:prstGeom>
            <a:noFill/>
            <a:ln w="19050">
              <a:noFill/>
              <a:miter lim="800000"/>
              <a:headEnd/>
              <a:tailEnd/>
            </a:ln>
          </p:spPr>
          <p:txBody>
            <a:bodyPr wrap="none">
              <a:spAutoFit/>
            </a:bodyPr>
            <a:lstStyle/>
            <a:p>
              <a:pPr eaLnBrk="1" hangingPunct="1"/>
              <a:r>
                <a:rPr lang="ja-JP" altLang="en-US" sz="2800"/>
                <a:t>低</a:t>
              </a:r>
            </a:p>
          </p:txBody>
        </p:sp>
        <p:sp>
          <p:nvSpPr>
            <p:cNvPr id="15378" name="Rectangle 21"/>
            <p:cNvSpPr>
              <a:spLocks noChangeArrowheads="1"/>
            </p:cNvSpPr>
            <p:nvPr/>
          </p:nvSpPr>
          <p:spPr bwMode="auto">
            <a:xfrm>
              <a:off x="1152" y="3504"/>
              <a:ext cx="340" cy="327"/>
            </a:xfrm>
            <a:prstGeom prst="rect">
              <a:avLst/>
            </a:prstGeom>
            <a:noFill/>
            <a:ln w="19050">
              <a:noFill/>
              <a:miter lim="800000"/>
              <a:headEnd/>
              <a:tailEnd/>
            </a:ln>
          </p:spPr>
          <p:txBody>
            <a:bodyPr wrap="none">
              <a:spAutoFit/>
            </a:bodyPr>
            <a:lstStyle/>
            <a:p>
              <a:pPr eaLnBrk="1" hangingPunct="1"/>
              <a:r>
                <a:rPr lang="ja-JP" altLang="en-US" sz="2800"/>
                <a:t>高</a:t>
              </a:r>
            </a:p>
          </p:txBody>
        </p:sp>
      </p:grpSp>
      <p:grpSp>
        <p:nvGrpSpPr>
          <p:cNvPr id="6" name="Group 22"/>
          <p:cNvGrpSpPr>
            <a:grpSpLocks/>
          </p:cNvGrpSpPr>
          <p:nvPr/>
        </p:nvGrpSpPr>
        <p:grpSpPr bwMode="auto">
          <a:xfrm>
            <a:off x="7010400" y="1676400"/>
            <a:ext cx="990600" cy="4430713"/>
            <a:chOff x="1920" y="1040"/>
            <a:chExt cx="624" cy="2791"/>
          </a:xfrm>
        </p:grpSpPr>
        <p:sp>
          <p:nvSpPr>
            <p:cNvPr id="15373" name="AutoShape 23"/>
            <p:cNvSpPr>
              <a:spLocks noChangeArrowheads="1"/>
            </p:cNvSpPr>
            <p:nvPr/>
          </p:nvSpPr>
          <p:spPr bwMode="auto">
            <a:xfrm>
              <a:off x="1920" y="1392"/>
              <a:ext cx="624" cy="2160"/>
            </a:xfrm>
            <a:prstGeom prst="upDownArrow">
              <a:avLst>
                <a:gd name="adj1" fmla="val 47435"/>
                <a:gd name="adj2" fmla="val 38830"/>
              </a:avLst>
            </a:prstGeom>
            <a:noFill/>
            <a:ln w="19050">
              <a:solidFill>
                <a:schemeClr val="tx1"/>
              </a:solidFill>
              <a:miter lim="800000"/>
              <a:headEnd/>
              <a:tailEnd/>
            </a:ln>
          </p:spPr>
          <p:txBody>
            <a:bodyPr vert="eaVert" wrap="none" anchor="ctr"/>
            <a:lstStyle/>
            <a:p>
              <a:pPr algn="ctr" eaLnBrk="1" hangingPunct="1"/>
              <a:r>
                <a:rPr lang="ja-JP" altLang="en-US"/>
                <a:t>ページフォルト率</a:t>
              </a:r>
            </a:p>
          </p:txBody>
        </p:sp>
        <p:sp>
          <p:nvSpPr>
            <p:cNvPr id="15374" name="Rectangle 24"/>
            <p:cNvSpPr>
              <a:spLocks noChangeArrowheads="1"/>
            </p:cNvSpPr>
            <p:nvPr/>
          </p:nvSpPr>
          <p:spPr bwMode="auto">
            <a:xfrm>
              <a:off x="2073" y="1040"/>
              <a:ext cx="340" cy="327"/>
            </a:xfrm>
            <a:prstGeom prst="rect">
              <a:avLst/>
            </a:prstGeom>
            <a:noFill/>
            <a:ln w="19050">
              <a:noFill/>
              <a:miter lim="800000"/>
              <a:headEnd/>
              <a:tailEnd/>
            </a:ln>
          </p:spPr>
          <p:txBody>
            <a:bodyPr wrap="none">
              <a:spAutoFit/>
            </a:bodyPr>
            <a:lstStyle/>
            <a:p>
              <a:pPr eaLnBrk="1" hangingPunct="1"/>
              <a:r>
                <a:rPr lang="ja-JP" altLang="en-US" sz="2800"/>
                <a:t>低</a:t>
              </a:r>
            </a:p>
          </p:txBody>
        </p:sp>
        <p:sp>
          <p:nvSpPr>
            <p:cNvPr id="15375" name="Rectangle 25"/>
            <p:cNvSpPr>
              <a:spLocks noChangeArrowheads="1"/>
            </p:cNvSpPr>
            <p:nvPr/>
          </p:nvSpPr>
          <p:spPr bwMode="auto">
            <a:xfrm>
              <a:off x="2064" y="3504"/>
              <a:ext cx="340" cy="327"/>
            </a:xfrm>
            <a:prstGeom prst="rect">
              <a:avLst/>
            </a:prstGeom>
            <a:noFill/>
            <a:ln w="19050">
              <a:noFill/>
              <a:miter lim="800000"/>
              <a:headEnd/>
              <a:tailEnd/>
            </a:ln>
          </p:spPr>
          <p:txBody>
            <a:bodyPr wrap="none">
              <a:spAutoFit/>
            </a:bodyPr>
            <a:lstStyle/>
            <a:p>
              <a:pPr eaLnBrk="1" hangingPunct="1"/>
              <a:r>
                <a:rPr lang="ja-JP" altLang="en-US" sz="2800"/>
                <a:t>高</a:t>
              </a:r>
            </a:p>
          </p:txBody>
        </p:sp>
      </p:grpSp>
      <p:grpSp>
        <p:nvGrpSpPr>
          <p:cNvPr id="7" name="Group 30"/>
          <p:cNvGrpSpPr>
            <a:grpSpLocks/>
          </p:cNvGrpSpPr>
          <p:nvPr/>
        </p:nvGrpSpPr>
        <p:grpSpPr bwMode="auto">
          <a:xfrm>
            <a:off x="2743200" y="1676400"/>
            <a:ext cx="5105400" cy="4495800"/>
            <a:chOff x="1728" y="1056"/>
            <a:chExt cx="3216" cy="2832"/>
          </a:xfrm>
        </p:grpSpPr>
        <p:sp>
          <p:nvSpPr>
            <p:cNvPr id="15369" name="Oval 31"/>
            <p:cNvSpPr>
              <a:spLocks noChangeArrowheads="1"/>
            </p:cNvSpPr>
            <p:nvPr/>
          </p:nvSpPr>
          <p:spPr bwMode="auto">
            <a:xfrm>
              <a:off x="1728" y="1056"/>
              <a:ext cx="384" cy="384"/>
            </a:xfrm>
            <a:prstGeom prst="ellipse">
              <a:avLst/>
            </a:prstGeom>
            <a:noFill/>
            <a:ln w="38100">
              <a:solidFill>
                <a:srgbClr val="FF99CC"/>
              </a:solidFill>
              <a:round/>
              <a:headEnd/>
              <a:tailEnd/>
            </a:ln>
          </p:spPr>
          <p:txBody>
            <a:bodyPr wrap="none" anchor="ctr"/>
            <a:lstStyle/>
            <a:p>
              <a:pPr eaLnBrk="1" hangingPunct="1"/>
              <a:endParaRPr lang="ja-JP" altLang="en-US"/>
            </a:p>
          </p:txBody>
        </p:sp>
        <p:sp>
          <p:nvSpPr>
            <p:cNvPr id="15370" name="Oval 32"/>
            <p:cNvSpPr>
              <a:spLocks noChangeArrowheads="1"/>
            </p:cNvSpPr>
            <p:nvPr/>
          </p:nvSpPr>
          <p:spPr bwMode="auto">
            <a:xfrm>
              <a:off x="2688" y="3504"/>
              <a:ext cx="384" cy="384"/>
            </a:xfrm>
            <a:prstGeom prst="ellipse">
              <a:avLst/>
            </a:prstGeom>
            <a:noFill/>
            <a:ln w="38100">
              <a:solidFill>
                <a:srgbClr val="FF99CC"/>
              </a:solidFill>
              <a:round/>
              <a:headEnd/>
              <a:tailEnd/>
            </a:ln>
          </p:spPr>
          <p:txBody>
            <a:bodyPr wrap="none" anchor="ctr"/>
            <a:lstStyle/>
            <a:p>
              <a:pPr eaLnBrk="1" hangingPunct="1"/>
              <a:endParaRPr lang="ja-JP" altLang="en-US"/>
            </a:p>
          </p:txBody>
        </p:sp>
        <p:sp>
          <p:nvSpPr>
            <p:cNvPr id="15371" name="Oval 33"/>
            <p:cNvSpPr>
              <a:spLocks noChangeArrowheads="1"/>
            </p:cNvSpPr>
            <p:nvPr/>
          </p:nvSpPr>
          <p:spPr bwMode="auto">
            <a:xfrm>
              <a:off x="3648" y="3504"/>
              <a:ext cx="384" cy="384"/>
            </a:xfrm>
            <a:prstGeom prst="ellipse">
              <a:avLst/>
            </a:prstGeom>
            <a:noFill/>
            <a:ln w="38100">
              <a:solidFill>
                <a:srgbClr val="FF99CC"/>
              </a:solidFill>
              <a:round/>
              <a:headEnd/>
              <a:tailEnd/>
            </a:ln>
          </p:spPr>
          <p:txBody>
            <a:bodyPr wrap="none" anchor="ctr"/>
            <a:lstStyle/>
            <a:p>
              <a:pPr eaLnBrk="1" hangingPunct="1"/>
              <a:endParaRPr lang="ja-JP" altLang="en-US"/>
            </a:p>
          </p:txBody>
        </p:sp>
        <p:sp>
          <p:nvSpPr>
            <p:cNvPr id="15372" name="Oval 34"/>
            <p:cNvSpPr>
              <a:spLocks noChangeArrowheads="1"/>
            </p:cNvSpPr>
            <p:nvPr/>
          </p:nvSpPr>
          <p:spPr bwMode="auto">
            <a:xfrm>
              <a:off x="4560" y="1056"/>
              <a:ext cx="384" cy="384"/>
            </a:xfrm>
            <a:prstGeom prst="ellipse">
              <a:avLst/>
            </a:prstGeom>
            <a:noFill/>
            <a:ln w="38100">
              <a:solidFill>
                <a:srgbClr val="FF99CC"/>
              </a:solidFill>
              <a:round/>
              <a:headEnd/>
              <a:tailEnd/>
            </a:ln>
          </p:spPr>
          <p:txBody>
            <a:bodyPr wrap="none" anchor="ctr"/>
            <a:lstStyle/>
            <a:p>
              <a:pPr eaLnBrk="1" hangingPunct="1"/>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4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Horizont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4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outHorizontal)">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42"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outHorizontal)">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42"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outHorizontal)">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heckerboard(across)">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800100"/>
            <a:ext cx="7772400" cy="762000"/>
          </a:xfrm>
        </p:spPr>
        <p:txBody>
          <a:bodyPr/>
          <a:lstStyle/>
          <a:p>
            <a:pPr eaLnBrk="1" hangingPunct="1"/>
            <a:r>
              <a:rPr lang="ja-JP" altLang="en-US"/>
              <a:t>ページングの問題点</a:t>
            </a:r>
          </a:p>
        </p:txBody>
      </p:sp>
      <p:sp>
        <p:nvSpPr>
          <p:cNvPr id="16387" name="Rectangle 3"/>
          <p:cNvSpPr>
            <a:spLocks noGrp="1" noChangeArrowheads="1"/>
          </p:cNvSpPr>
          <p:nvPr>
            <p:ph type="body" idx="1"/>
          </p:nvPr>
        </p:nvSpPr>
        <p:spPr>
          <a:xfrm>
            <a:off x="685800" y="1981200"/>
            <a:ext cx="7772400" cy="3657600"/>
          </a:xfrm>
        </p:spPr>
        <p:txBody>
          <a:bodyPr/>
          <a:lstStyle/>
          <a:p>
            <a:pPr eaLnBrk="1" hangingPunct="1"/>
            <a:r>
              <a:rPr lang="ja-JP" altLang="en-US"/>
              <a:t>ページテーブルが巨大</a:t>
            </a:r>
          </a:p>
          <a:p>
            <a:pPr lvl="1" eaLnBrk="1" hangingPunct="1"/>
            <a:endParaRPr lang="ja-JP" altLang="en-US"/>
          </a:p>
          <a:p>
            <a:pPr lvl="1" eaLnBrk="1" hangingPunct="1"/>
            <a:endParaRPr lang="ja-JP" altLang="en-US"/>
          </a:p>
          <a:p>
            <a:pPr lvl="1" eaLnBrk="1" hangingPunct="1"/>
            <a:endParaRPr lang="ja-JP" altLang="en-US"/>
          </a:p>
          <a:p>
            <a:pPr lvl="1" eaLnBrk="1" hangingPunct="1"/>
            <a:r>
              <a:rPr lang="ja-JP" altLang="en-US"/>
              <a:t>ページテーブルはプロセスごとに独立</a:t>
            </a:r>
          </a:p>
        </p:txBody>
      </p:sp>
      <p:sp>
        <p:nvSpPr>
          <p:cNvPr id="344068" name="Text Box 4"/>
          <p:cNvSpPr txBox="1">
            <a:spLocks noChangeArrowheads="1"/>
          </p:cNvSpPr>
          <p:nvPr/>
        </p:nvSpPr>
        <p:spPr bwMode="auto">
          <a:xfrm>
            <a:off x="1447800" y="2667000"/>
            <a:ext cx="6448425" cy="519113"/>
          </a:xfrm>
          <a:prstGeom prst="rect">
            <a:avLst/>
          </a:prstGeom>
          <a:noFill/>
          <a:ln w="9525">
            <a:noFill/>
            <a:miter lim="800000"/>
            <a:headEnd/>
            <a:tailEnd/>
          </a:ln>
        </p:spPr>
        <p:txBody>
          <a:bodyPr wrap="none">
            <a:spAutoFit/>
          </a:bodyPr>
          <a:lstStyle/>
          <a:p>
            <a:pPr eaLnBrk="1" hangingPunct="1"/>
            <a:r>
              <a:rPr lang="ja-JP" altLang="en-US" sz="2800"/>
              <a:t>例: 仮想記憶を 4</a:t>
            </a:r>
            <a:r>
              <a:rPr lang="en-US" altLang="ja-JP" sz="2800"/>
              <a:t>GB,</a:t>
            </a:r>
            <a:r>
              <a:rPr lang="ja-JP" altLang="en-US" sz="2800"/>
              <a:t> 1ページ 8</a:t>
            </a:r>
            <a:r>
              <a:rPr lang="en-US" altLang="ja-JP" sz="2800"/>
              <a:t>KB </a:t>
            </a:r>
            <a:r>
              <a:rPr lang="ja-JP" altLang="en-US" sz="2800"/>
              <a:t>で構成</a:t>
            </a:r>
          </a:p>
        </p:txBody>
      </p:sp>
      <p:sp>
        <p:nvSpPr>
          <p:cNvPr id="344069" name="Text Box 5"/>
          <p:cNvSpPr txBox="1">
            <a:spLocks noChangeArrowheads="1"/>
          </p:cNvSpPr>
          <p:nvPr/>
        </p:nvSpPr>
        <p:spPr bwMode="auto">
          <a:xfrm>
            <a:off x="2057400" y="3352800"/>
            <a:ext cx="4332288" cy="579438"/>
          </a:xfrm>
          <a:prstGeom prst="rect">
            <a:avLst/>
          </a:prstGeom>
          <a:noFill/>
          <a:ln w="9525">
            <a:noFill/>
            <a:miter lim="800000"/>
            <a:headEnd/>
            <a:tailEnd/>
          </a:ln>
        </p:spPr>
        <p:txBody>
          <a:bodyPr wrap="none">
            <a:spAutoFit/>
          </a:bodyPr>
          <a:lstStyle/>
          <a:p>
            <a:pPr eaLnBrk="1" hangingPunct="1"/>
            <a:r>
              <a:rPr lang="ja-JP" altLang="en-US" sz="3200"/>
              <a:t>ページエントリ数 約50万</a:t>
            </a:r>
            <a:endParaRPr lang="en-US" altLang="ja-JP" sz="3200"/>
          </a:p>
        </p:txBody>
      </p:sp>
      <p:sp>
        <p:nvSpPr>
          <p:cNvPr id="344070" name="Text Box 6"/>
          <p:cNvSpPr txBox="1">
            <a:spLocks noChangeArrowheads="1"/>
          </p:cNvSpPr>
          <p:nvPr/>
        </p:nvSpPr>
        <p:spPr bwMode="auto">
          <a:xfrm>
            <a:off x="1447800" y="4724400"/>
            <a:ext cx="4254500" cy="519113"/>
          </a:xfrm>
          <a:prstGeom prst="rect">
            <a:avLst/>
          </a:prstGeom>
          <a:noFill/>
          <a:ln w="9525">
            <a:noFill/>
            <a:miter lim="800000"/>
            <a:headEnd/>
            <a:tailEnd/>
          </a:ln>
        </p:spPr>
        <p:txBody>
          <a:bodyPr wrap="none">
            <a:spAutoFit/>
          </a:bodyPr>
          <a:lstStyle/>
          <a:p>
            <a:pPr eaLnBrk="1" hangingPunct="1"/>
            <a:r>
              <a:rPr lang="ja-JP" altLang="en-US" sz="2800"/>
              <a:t>例: 100個のプロセスを実行</a:t>
            </a:r>
          </a:p>
        </p:txBody>
      </p:sp>
      <p:sp>
        <p:nvSpPr>
          <p:cNvPr id="344071" name="Text Box 7"/>
          <p:cNvSpPr txBox="1">
            <a:spLocks noChangeArrowheads="1"/>
          </p:cNvSpPr>
          <p:nvPr/>
        </p:nvSpPr>
        <p:spPr bwMode="auto">
          <a:xfrm>
            <a:off x="2133600" y="5305425"/>
            <a:ext cx="4167188" cy="519113"/>
          </a:xfrm>
          <a:prstGeom prst="rect">
            <a:avLst/>
          </a:prstGeom>
          <a:noFill/>
          <a:ln w="9525">
            <a:noFill/>
            <a:miter lim="800000"/>
            <a:headEnd/>
            <a:tailEnd/>
          </a:ln>
        </p:spPr>
        <p:txBody>
          <a:bodyPr wrap="none">
            <a:spAutoFit/>
          </a:bodyPr>
          <a:lstStyle/>
          <a:p>
            <a:pPr eaLnBrk="1" hangingPunct="1"/>
            <a:r>
              <a:rPr lang="ja-JP" altLang="en-US" sz="2800"/>
              <a:t>ページエントリ数 約5000万</a:t>
            </a:r>
            <a:endParaRPr lang="en-US" altLang="ja-JP" sz="2800"/>
          </a:p>
        </p:txBody>
      </p:sp>
      <p:sp>
        <p:nvSpPr>
          <p:cNvPr id="344072" name="Text Box 8"/>
          <p:cNvSpPr txBox="1">
            <a:spLocks noChangeArrowheads="1"/>
          </p:cNvSpPr>
          <p:nvPr/>
        </p:nvSpPr>
        <p:spPr bwMode="auto">
          <a:xfrm>
            <a:off x="2133600" y="5791200"/>
            <a:ext cx="4210050" cy="519113"/>
          </a:xfrm>
          <a:prstGeom prst="rect">
            <a:avLst/>
          </a:prstGeom>
          <a:noFill/>
          <a:ln w="9525">
            <a:noFill/>
            <a:miter lim="800000"/>
            <a:headEnd/>
            <a:tailEnd/>
          </a:ln>
        </p:spPr>
        <p:txBody>
          <a:bodyPr wrap="none">
            <a:spAutoFit/>
          </a:bodyPr>
          <a:lstStyle/>
          <a:p>
            <a:pPr eaLnBrk="1" hangingPunct="1"/>
            <a:r>
              <a:rPr lang="ja-JP" altLang="en-US" sz="2800"/>
              <a:t>1エントリ10</a:t>
            </a:r>
            <a:r>
              <a:rPr lang="en-US" altLang="ja-JP" sz="2800"/>
              <a:t>B</a:t>
            </a:r>
            <a:r>
              <a:rPr lang="ja-JP" altLang="en-US" sz="2800"/>
              <a:t>なら 約500</a:t>
            </a:r>
            <a:r>
              <a:rPr lang="en-US" altLang="ja-JP" sz="2800"/>
              <a:t>MB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4068"/>
                                        </p:tgtEl>
                                        <p:attrNameLst>
                                          <p:attrName>style.visibility</p:attrName>
                                        </p:attrNameLst>
                                      </p:cBhvr>
                                      <p:to>
                                        <p:strVal val="visible"/>
                                      </p:to>
                                    </p:set>
                                    <p:animEffect transition="in" filter="checkerboard(across)">
                                      <p:cBhvr>
                                        <p:cTn id="7" dur="500"/>
                                        <p:tgtEl>
                                          <p:spTgt spid="3440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44069"/>
                                        </p:tgtEl>
                                        <p:attrNameLst>
                                          <p:attrName>style.visibility</p:attrName>
                                        </p:attrNameLst>
                                      </p:cBhvr>
                                      <p:to>
                                        <p:strVal val="visible"/>
                                      </p:to>
                                    </p:set>
                                    <p:animEffect transition="in" filter="checkerboard(across)">
                                      <p:cBhvr>
                                        <p:cTn id="12" dur="500"/>
                                        <p:tgtEl>
                                          <p:spTgt spid="3440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44070"/>
                                        </p:tgtEl>
                                        <p:attrNameLst>
                                          <p:attrName>style.visibility</p:attrName>
                                        </p:attrNameLst>
                                      </p:cBhvr>
                                      <p:to>
                                        <p:strVal val="visible"/>
                                      </p:to>
                                    </p:set>
                                    <p:animEffect transition="in" filter="checkerboard(across)">
                                      <p:cBhvr>
                                        <p:cTn id="17" dur="500"/>
                                        <p:tgtEl>
                                          <p:spTgt spid="3440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44071"/>
                                        </p:tgtEl>
                                        <p:attrNameLst>
                                          <p:attrName>style.visibility</p:attrName>
                                        </p:attrNameLst>
                                      </p:cBhvr>
                                      <p:to>
                                        <p:strVal val="visible"/>
                                      </p:to>
                                    </p:set>
                                    <p:animEffect transition="in" filter="checkerboard(across)">
                                      <p:cBhvr>
                                        <p:cTn id="22" dur="500"/>
                                        <p:tgtEl>
                                          <p:spTgt spid="34407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44072"/>
                                        </p:tgtEl>
                                        <p:attrNameLst>
                                          <p:attrName>style.visibility</p:attrName>
                                        </p:attrNameLst>
                                      </p:cBhvr>
                                      <p:to>
                                        <p:strVal val="visible"/>
                                      </p:to>
                                    </p:set>
                                    <p:animEffect transition="in" filter="checkerboard(across)">
                                      <p:cBhvr>
                                        <p:cTn id="27" dur="500"/>
                                        <p:tgtEl>
                                          <p:spTgt spid="344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8" grpId="0" autoUpdateAnimBg="0"/>
      <p:bldP spid="344069" grpId="0" autoUpdateAnimBg="0"/>
      <p:bldP spid="344070" grpId="0" autoUpdateAnimBg="0"/>
      <p:bldP spid="344071" grpId="0" autoUpdateAnimBg="0"/>
      <p:bldP spid="34407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800100"/>
            <a:ext cx="7772400" cy="762000"/>
          </a:xfrm>
        </p:spPr>
        <p:txBody>
          <a:bodyPr/>
          <a:lstStyle/>
          <a:p>
            <a:pPr eaLnBrk="1" hangingPunct="1"/>
            <a:r>
              <a:rPr lang="ja-JP" altLang="en-US"/>
              <a:t>ページングの問題点の解法</a:t>
            </a:r>
          </a:p>
        </p:txBody>
      </p:sp>
      <p:sp>
        <p:nvSpPr>
          <p:cNvPr id="17411" name="Rectangle 3"/>
          <p:cNvSpPr>
            <a:spLocks noGrp="1" noChangeArrowheads="1"/>
          </p:cNvSpPr>
          <p:nvPr>
            <p:ph type="body" idx="1"/>
          </p:nvPr>
        </p:nvSpPr>
        <p:spPr>
          <a:xfrm>
            <a:off x="685800" y="1981200"/>
            <a:ext cx="7772400" cy="1295400"/>
          </a:xfrm>
        </p:spPr>
        <p:txBody>
          <a:bodyPr/>
          <a:lstStyle/>
          <a:p>
            <a:pPr eaLnBrk="1" hangingPunct="1"/>
            <a:r>
              <a:rPr lang="ja-JP" altLang="en-US"/>
              <a:t>ページテーブルが巨大</a:t>
            </a:r>
          </a:p>
          <a:p>
            <a:pPr lvl="1" eaLnBrk="1" hangingPunct="1"/>
            <a:r>
              <a:rPr lang="ja-JP" altLang="en-US" sz="3200">
                <a:latin typeface="Times New Roman" pitchFamily="18" charset="0"/>
              </a:rPr>
              <a:t>ハッシュ</a:t>
            </a:r>
            <a:r>
              <a:rPr lang="ja-JP" altLang="en-US">
                <a:latin typeface="Times New Roman" pitchFamily="18" charset="0"/>
              </a:rPr>
              <a:t>(</a:t>
            </a:r>
            <a:r>
              <a:rPr lang="en-US" altLang="ja-JP">
                <a:latin typeface="Times New Roman" pitchFamily="18" charset="0"/>
              </a:rPr>
              <a:t>hash)</a:t>
            </a:r>
            <a:r>
              <a:rPr lang="ja-JP" altLang="en-US" sz="3200">
                <a:latin typeface="Times New Roman" pitchFamily="18" charset="0"/>
              </a:rPr>
              <a:t>関数によるページテーブル</a:t>
            </a:r>
            <a:endParaRPr lang="ja-JP" altLang="en-US"/>
          </a:p>
        </p:txBody>
      </p:sp>
      <p:sp>
        <p:nvSpPr>
          <p:cNvPr id="345092" name="Text Box 4"/>
          <p:cNvSpPr txBox="1">
            <a:spLocks noChangeArrowheads="1"/>
          </p:cNvSpPr>
          <p:nvPr/>
        </p:nvSpPr>
        <p:spPr bwMode="auto">
          <a:xfrm>
            <a:off x="971600" y="3403312"/>
            <a:ext cx="7718780" cy="584775"/>
          </a:xfrm>
          <a:prstGeom prst="rect">
            <a:avLst/>
          </a:prstGeom>
          <a:noFill/>
          <a:ln w="9525">
            <a:noFill/>
            <a:miter lim="800000"/>
            <a:headEnd/>
            <a:tailEnd/>
          </a:ln>
        </p:spPr>
        <p:txBody>
          <a:bodyPr wrap="none">
            <a:spAutoFit/>
          </a:bodyPr>
          <a:lstStyle/>
          <a:p>
            <a:pPr eaLnBrk="1" hangingPunct="1"/>
            <a:r>
              <a:rPr lang="ja-JP" altLang="en-US" sz="3200"/>
              <a:t>ページ数</a:t>
            </a:r>
            <a:r>
              <a:rPr lang="en-US" altLang="ja-JP" sz="3200" dirty="0"/>
              <a:t>(</a:t>
            </a:r>
            <a:r>
              <a:rPr lang="ja-JP" altLang="en-US" sz="3200"/>
              <a:t>仮想記憶</a:t>
            </a:r>
            <a:r>
              <a:rPr lang="en-US" altLang="ja-JP" sz="3200" dirty="0"/>
              <a:t>)</a:t>
            </a:r>
            <a:r>
              <a:rPr lang="ja-JP" altLang="en-US" sz="3200"/>
              <a:t> ⇒ ぺージ枠数</a:t>
            </a:r>
            <a:r>
              <a:rPr lang="en-US" altLang="ja-JP" sz="3200" dirty="0"/>
              <a:t>(</a:t>
            </a:r>
            <a:r>
              <a:rPr lang="ja-JP" altLang="en-US" sz="3200"/>
              <a:t>実記憶</a:t>
            </a:r>
            <a:r>
              <a:rPr lang="en-US" altLang="ja-JP" sz="3200" dirty="0"/>
              <a:t>)</a:t>
            </a:r>
            <a:endParaRPr lang="ja-JP" altLang="en-US" sz="3200"/>
          </a:p>
        </p:txBody>
      </p:sp>
      <p:sp>
        <p:nvSpPr>
          <p:cNvPr id="345094" name="Text Box 6"/>
          <p:cNvSpPr txBox="1">
            <a:spLocks noChangeArrowheads="1"/>
          </p:cNvSpPr>
          <p:nvPr/>
        </p:nvSpPr>
        <p:spPr bwMode="auto">
          <a:xfrm>
            <a:off x="1447800" y="4724400"/>
            <a:ext cx="3235325" cy="519113"/>
          </a:xfrm>
          <a:prstGeom prst="rect">
            <a:avLst/>
          </a:prstGeom>
          <a:noFill/>
          <a:ln w="19050">
            <a:noFill/>
            <a:miter lim="800000"/>
            <a:headEnd/>
            <a:tailEnd/>
          </a:ln>
        </p:spPr>
        <p:txBody>
          <a:bodyPr wrap="none">
            <a:spAutoFit/>
          </a:bodyPr>
          <a:lstStyle/>
          <a:p>
            <a:pPr eaLnBrk="1" hangingPunct="1"/>
            <a:r>
              <a:rPr lang="ja-JP" altLang="en-US" sz="2800"/>
              <a:t>もっと改善するには?</a:t>
            </a:r>
          </a:p>
        </p:txBody>
      </p:sp>
      <p:sp>
        <p:nvSpPr>
          <p:cNvPr id="345095" name="Text Box 7"/>
          <p:cNvSpPr txBox="1">
            <a:spLocks noChangeArrowheads="1"/>
          </p:cNvSpPr>
          <p:nvPr/>
        </p:nvSpPr>
        <p:spPr bwMode="auto">
          <a:xfrm>
            <a:off x="2362200" y="5410200"/>
            <a:ext cx="4006850" cy="579438"/>
          </a:xfrm>
          <a:prstGeom prst="rect">
            <a:avLst/>
          </a:prstGeom>
          <a:noFill/>
          <a:ln w="19050">
            <a:noFill/>
            <a:miter lim="800000"/>
            <a:headEnd/>
            <a:tailEnd/>
          </a:ln>
        </p:spPr>
        <p:txBody>
          <a:bodyPr wrap="none">
            <a:spAutoFit/>
          </a:bodyPr>
          <a:lstStyle/>
          <a:p>
            <a:pPr eaLnBrk="1" hangingPunct="1"/>
            <a:r>
              <a:rPr lang="ja-JP" altLang="en-US" sz="3200"/>
              <a:t>多重レベルページング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5092"/>
                                        </p:tgtEl>
                                        <p:attrNameLst>
                                          <p:attrName>style.visibility</p:attrName>
                                        </p:attrNameLst>
                                      </p:cBhvr>
                                      <p:to>
                                        <p:strVal val="visible"/>
                                      </p:to>
                                    </p:set>
                                    <p:animEffect transition="in" filter="checkerboard(across)">
                                      <p:cBhvr>
                                        <p:cTn id="7" dur="500"/>
                                        <p:tgtEl>
                                          <p:spTgt spid="3450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45094"/>
                                        </p:tgtEl>
                                        <p:attrNameLst>
                                          <p:attrName>style.visibility</p:attrName>
                                        </p:attrNameLst>
                                      </p:cBhvr>
                                      <p:to>
                                        <p:strVal val="visible"/>
                                      </p:to>
                                    </p:set>
                                    <p:animEffect transition="in" filter="checkerboard(across)">
                                      <p:cBhvr>
                                        <p:cTn id="12" dur="500"/>
                                        <p:tgtEl>
                                          <p:spTgt spid="3450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45095"/>
                                        </p:tgtEl>
                                        <p:attrNameLst>
                                          <p:attrName>style.visibility</p:attrName>
                                        </p:attrNameLst>
                                      </p:cBhvr>
                                      <p:to>
                                        <p:strVal val="visible"/>
                                      </p:to>
                                    </p:set>
                                    <p:anim calcmode="lin" valueType="num">
                                      <p:cBhvr additive="base">
                                        <p:cTn id="17" dur="500" fill="hold"/>
                                        <p:tgtEl>
                                          <p:spTgt spid="345095"/>
                                        </p:tgtEl>
                                        <p:attrNameLst>
                                          <p:attrName>ppt_x</p:attrName>
                                        </p:attrNameLst>
                                      </p:cBhvr>
                                      <p:tavLst>
                                        <p:tav tm="0">
                                          <p:val>
                                            <p:strVal val="#ppt_x"/>
                                          </p:val>
                                        </p:tav>
                                        <p:tav tm="100000">
                                          <p:val>
                                            <p:strVal val="#ppt_x"/>
                                          </p:val>
                                        </p:tav>
                                      </p:tavLst>
                                    </p:anim>
                                    <p:anim calcmode="lin" valueType="num">
                                      <p:cBhvr additive="base">
                                        <p:cTn id="18" dur="500" fill="hold"/>
                                        <p:tgtEl>
                                          <p:spTgt spid="3450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2" grpId="0" autoUpdateAnimBg="0"/>
      <p:bldP spid="345094" grpId="0" autoUpdateAnimBg="0"/>
      <p:bldP spid="34509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525463"/>
            <a:ext cx="7772400" cy="1311275"/>
          </a:xfrm>
        </p:spPr>
        <p:txBody>
          <a:bodyPr/>
          <a:lstStyle/>
          <a:p>
            <a:pPr eaLnBrk="1" hangingPunct="1"/>
            <a:r>
              <a:rPr lang="ja-JP" altLang="en-US">
                <a:latin typeface="Times New Roman" pitchFamily="18" charset="0"/>
              </a:rPr>
              <a:t>多重レベルページング</a:t>
            </a:r>
            <a:br>
              <a:rPr lang="ja-JP" altLang="en-US">
                <a:latin typeface="Times New Roman" pitchFamily="18" charset="0"/>
              </a:rPr>
            </a:br>
            <a:r>
              <a:rPr lang="ja-JP" altLang="en-US" sz="3600">
                <a:latin typeface="Times New Roman" pitchFamily="18" charset="0"/>
              </a:rPr>
              <a:t>(</a:t>
            </a:r>
            <a:r>
              <a:rPr lang="en-US" altLang="ja-JP" sz="3600">
                <a:latin typeface="Times New Roman" pitchFamily="18" charset="0"/>
              </a:rPr>
              <a:t>multilevel paging)</a:t>
            </a:r>
          </a:p>
        </p:txBody>
      </p:sp>
      <p:sp>
        <p:nvSpPr>
          <p:cNvPr id="18435" name="Rectangle 3"/>
          <p:cNvSpPr>
            <a:spLocks noGrp="1" noChangeArrowheads="1"/>
          </p:cNvSpPr>
          <p:nvPr>
            <p:ph type="body" idx="1"/>
          </p:nvPr>
        </p:nvSpPr>
        <p:spPr>
          <a:xfrm>
            <a:off x="685800" y="1981200"/>
            <a:ext cx="7772400" cy="1295400"/>
          </a:xfrm>
        </p:spPr>
        <p:txBody>
          <a:bodyPr/>
          <a:lstStyle/>
          <a:p>
            <a:pPr eaLnBrk="1" hangingPunct="1"/>
            <a:r>
              <a:rPr lang="ja-JP" altLang="en-US">
                <a:latin typeface="Times New Roman" pitchFamily="18" charset="0"/>
              </a:rPr>
              <a:t>多重レベルページング(</a:t>
            </a:r>
            <a:r>
              <a:rPr lang="en-US" altLang="ja-JP">
                <a:latin typeface="Times New Roman" pitchFamily="18" charset="0"/>
              </a:rPr>
              <a:t>multilevel paging)</a:t>
            </a:r>
          </a:p>
          <a:p>
            <a:pPr lvl="1" eaLnBrk="1" hangingPunct="1"/>
            <a:r>
              <a:rPr lang="ja-JP" altLang="en-US">
                <a:latin typeface="Times New Roman" pitchFamily="18" charset="0"/>
              </a:rPr>
              <a:t>ページングを多段化</a:t>
            </a:r>
          </a:p>
        </p:txBody>
      </p:sp>
      <p:grpSp>
        <p:nvGrpSpPr>
          <p:cNvPr id="2" name="Group 75"/>
          <p:cNvGrpSpPr>
            <a:grpSpLocks/>
          </p:cNvGrpSpPr>
          <p:nvPr/>
        </p:nvGrpSpPr>
        <p:grpSpPr bwMode="auto">
          <a:xfrm>
            <a:off x="6629400" y="3124200"/>
            <a:ext cx="1346200" cy="3505200"/>
            <a:chOff x="4176" y="1968"/>
            <a:chExt cx="848" cy="2208"/>
          </a:xfrm>
        </p:grpSpPr>
        <p:sp>
          <p:nvSpPr>
            <p:cNvPr id="18495" name="Text Box 15"/>
            <p:cNvSpPr txBox="1">
              <a:spLocks noChangeArrowheads="1"/>
            </p:cNvSpPr>
            <p:nvPr/>
          </p:nvSpPr>
          <p:spPr bwMode="auto">
            <a:xfrm>
              <a:off x="4176" y="1968"/>
              <a:ext cx="848" cy="288"/>
            </a:xfrm>
            <a:prstGeom prst="rect">
              <a:avLst/>
            </a:prstGeom>
            <a:noFill/>
            <a:ln w="19050">
              <a:noFill/>
              <a:miter lim="800000"/>
              <a:headEnd/>
              <a:tailEnd/>
            </a:ln>
          </p:spPr>
          <p:txBody>
            <a:bodyPr wrap="none">
              <a:spAutoFit/>
            </a:bodyPr>
            <a:lstStyle/>
            <a:p>
              <a:pPr eaLnBrk="1" hangingPunct="1"/>
              <a:r>
                <a:rPr lang="ja-JP" altLang="en-US" dirty="0"/>
                <a:t>ページ枠</a:t>
              </a:r>
            </a:p>
          </p:txBody>
        </p:sp>
        <p:grpSp>
          <p:nvGrpSpPr>
            <p:cNvPr id="18496" name="Group 41"/>
            <p:cNvGrpSpPr>
              <a:grpSpLocks/>
            </p:cNvGrpSpPr>
            <p:nvPr/>
          </p:nvGrpSpPr>
          <p:grpSpPr bwMode="auto">
            <a:xfrm>
              <a:off x="4176" y="2256"/>
              <a:ext cx="816" cy="1920"/>
              <a:chOff x="1824" y="2448"/>
              <a:chExt cx="816" cy="1728"/>
            </a:xfrm>
          </p:grpSpPr>
          <p:sp>
            <p:nvSpPr>
              <p:cNvPr id="18497" name="Rectangle 5"/>
              <p:cNvSpPr>
                <a:spLocks noChangeArrowheads="1"/>
              </p:cNvSpPr>
              <p:nvPr/>
            </p:nvSpPr>
            <p:spPr bwMode="auto">
              <a:xfrm>
                <a:off x="1824" y="2592"/>
                <a:ext cx="816" cy="144"/>
              </a:xfrm>
              <a:prstGeom prst="rect">
                <a:avLst/>
              </a:prstGeom>
              <a:noFill/>
              <a:ln w="19050">
                <a:solidFill>
                  <a:schemeClr val="tx1"/>
                </a:solidFill>
                <a:miter lim="800000"/>
                <a:headEnd/>
                <a:tailEnd/>
              </a:ln>
            </p:spPr>
            <p:txBody>
              <a:bodyPr wrap="none" anchor="ctr"/>
              <a:lstStyle/>
              <a:p>
                <a:pPr algn="ctr" eaLnBrk="1" hangingPunct="1"/>
                <a:endParaRPr lang="ja-JP" altLang="en-US">
                  <a:solidFill>
                    <a:srgbClr val="000000"/>
                  </a:solidFill>
                </a:endParaRPr>
              </a:p>
            </p:txBody>
          </p:sp>
          <p:sp>
            <p:nvSpPr>
              <p:cNvPr id="18498" name="Rectangle 6"/>
              <p:cNvSpPr>
                <a:spLocks noChangeArrowheads="1"/>
              </p:cNvSpPr>
              <p:nvPr/>
            </p:nvSpPr>
            <p:spPr bwMode="auto">
              <a:xfrm>
                <a:off x="1824" y="2736"/>
                <a:ext cx="816" cy="144"/>
              </a:xfrm>
              <a:prstGeom prst="rect">
                <a:avLst/>
              </a:prstGeom>
              <a:noFill/>
              <a:ln w="19050">
                <a:solidFill>
                  <a:schemeClr val="tx1"/>
                </a:solidFill>
                <a:miter lim="800000"/>
                <a:headEnd/>
                <a:tailEnd/>
              </a:ln>
            </p:spPr>
            <p:txBody>
              <a:bodyPr wrap="none" anchor="ctr"/>
              <a:lstStyle/>
              <a:p>
                <a:pPr algn="ctr" eaLnBrk="1" hangingPunct="1"/>
                <a:endParaRPr lang="ja-JP" altLang="en-US">
                  <a:solidFill>
                    <a:srgbClr val="000000"/>
                  </a:solidFill>
                </a:endParaRPr>
              </a:p>
            </p:txBody>
          </p:sp>
          <p:sp>
            <p:nvSpPr>
              <p:cNvPr id="18499" name="Rectangle 7"/>
              <p:cNvSpPr>
                <a:spLocks noChangeArrowheads="1"/>
              </p:cNvSpPr>
              <p:nvPr/>
            </p:nvSpPr>
            <p:spPr bwMode="auto">
              <a:xfrm>
                <a:off x="1824" y="3024"/>
                <a:ext cx="816" cy="144"/>
              </a:xfrm>
              <a:prstGeom prst="rect">
                <a:avLst/>
              </a:prstGeom>
              <a:noFill/>
              <a:ln w="19050">
                <a:solidFill>
                  <a:schemeClr val="tx1"/>
                </a:solidFill>
                <a:miter lim="800000"/>
                <a:headEnd/>
                <a:tailEnd/>
              </a:ln>
            </p:spPr>
            <p:txBody>
              <a:bodyPr wrap="none" anchor="ctr"/>
              <a:lstStyle/>
              <a:p>
                <a:pPr algn="ctr" eaLnBrk="1" hangingPunct="1"/>
                <a:endParaRPr lang="ja-JP" altLang="en-US">
                  <a:solidFill>
                    <a:srgbClr val="000000"/>
                  </a:solidFill>
                </a:endParaRPr>
              </a:p>
            </p:txBody>
          </p:sp>
          <p:sp>
            <p:nvSpPr>
              <p:cNvPr id="18500" name="Rectangle 8"/>
              <p:cNvSpPr>
                <a:spLocks noChangeArrowheads="1"/>
              </p:cNvSpPr>
              <p:nvPr/>
            </p:nvSpPr>
            <p:spPr bwMode="auto">
              <a:xfrm>
                <a:off x="1824" y="3168"/>
                <a:ext cx="816" cy="144"/>
              </a:xfrm>
              <a:prstGeom prst="rect">
                <a:avLst/>
              </a:prstGeom>
              <a:noFill/>
              <a:ln w="19050">
                <a:solidFill>
                  <a:schemeClr val="tx1"/>
                </a:solidFill>
                <a:miter lim="800000"/>
                <a:headEnd/>
                <a:tailEnd/>
              </a:ln>
            </p:spPr>
            <p:txBody>
              <a:bodyPr wrap="none" anchor="ctr"/>
              <a:lstStyle/>
              <a:p>
                <a:pPr algn="ctr" eaLnBrk="1" hangingPunct="1"/>
                <a:endParaRPr lang="ja-JP" altLang="en-US">
                  <a:solidFill>
                    <a:srgbClr val="000000"/>
                  </a:solidFill>
                </a:endParaRPr>
              </a:p>
            </p:txBody>
          </p:sp>
          <p:sp>
            <p:nvSpPr>
              <p:cNvPr id="18501" name="Rectangle 9"/>
              <p:cNvSpPr>
                <a:spLocks noChangeArrowheads="1"/>
              </p:cNvSpPr>
              <p:nvPr/>
            </p:nvSpPr>
            <p:spPr bwMode="auto">
              <a:xfrm>
                <a:off x="1824" y="3312"/>
                <a:ext cx="816" cy="144"/>
              </a:xfrm>
              <a:prstGeom prst="rect">
                <a:avLst/>
              </a:prstGeom>
              <a:noFill/>
              <a:ln w="19050">
                <a:solidFill>
                  <a:schemeClr val="tx1"/>
                </a:solidFill>
                <a:miter lim="800000"/>
                <a:headEnd/>
                <a:tailEnd/>
              </a:ln>
            </p:spPr>
            <p:txBody>
              <a:bodyPr wrap="none" anchor="ctr"/>
              <a:lstStyle/>
              <a:p>
                <a:pPr algn="ctr" eaLnBrk="1" hangingPunct="1"/>
                <a:endParaRPr lang="ja-JP" altLang="en-US">
                  <a:solidFill>
                    <a:srgbClr val="000000"/>
                  </a:solidFill>
                </a:endParaRPr>
              </a:p>
            </p:txBody>
          </p:sp>
          <p:sp>
            <p:nvSpPr>
              <p:cNvPr id="18502" name="Rectangle 10"/>
              <p:cNvSpPr>
                <a:spLocks noChangeArrowheads="1"/>
              </p:cNvSpPr>
              <p:nvPr/>
            </p:nvSpPr>
            <p:spPr bwMode="auto">
              <a:xfrm>
                <a:off x="1824" y="3456"/>
                <a:ext cx="816" cy="144"/>
              </a:xfrm>
              <a:prstGeom prst="rect">
                <a:avLst/>
              </a:prstGeom>
              <a:noFill/>
              <a:ln w="19050">
                <a:solidFill>
                  <a:schemeClr val="tx1"/>
                </a:solidFill>
                <a:miter lim="800000"/>
                <a:headEnd/>
                <a:tailEnd/>
              </a:ln>
            </p:spPr>
            <p:txBody>
              <a:bodyPr wrap="none" anchor="ctr"/>
              <a:lstStyle/>
              <a:p>
                <a:pPr algn="ctr" eaLnBrk="1" hangingPunct="1"/>
                <a:endParaRPr lang="ja-JP" altLang="en-US">
                  <a:solidFill>
                    <a:srgbClr val="000000"/>
                  </a:solidFill>
                </a:endParaRPr>
              </a:p>
            </p:txBody>
          </p:sp>
          <p:sp>
            <p:nvSpPr>
              <p:cNvPr id="18503" name="Rectangle 11"/>
              <p:cNvSpPr>
                <a:spLocks noChangeArrowheads="1"/>
              </p:cNvSpPr>
              <p:nvPr/>
            </p:nvSpPr>
            <p:spPr bwMode="auto">
              <a:xfrm>
                <a:off x="1824" y="3600"/>
                <a:ext cx="816" cy="144"/>
              </a:xfrm>
              <a:prstGeom prst="rect">
                <a:avLst/>
              </a:prstGeom>
              <a:noFill/>
              <a:ln w="19050">
                <a:solidFill>
                  <a:schemeClr val="tx1"/>
                </a:solidFill>
                <a:miter lim="800000"/>
                <a:headEnd/>
                <a:tailEnd/>
              </a:ln>
            </p:spPr>
            <p:txBody>
              <a:bodyPr wrap="none" anchor="ctr"/>
              <a:lstStyle/>
              <a:p>
                <a:pPr algn="ctr" eaLnBrk="1" hangingPunct="1"/>
                <a:endParaRPr lang="ja-JP" altLang="en-US">
                  <a:solidFill>
                    <a:srgbClr val="000000"/>
                  </a:solidFill>
                </a:endParaRPr>
              </a:p>
            </p:txBody>
          </p:sp>
          <p:sp>
            <p:nvSpPr>
              <p:cNvPr id="18504" name="Rectangle 12"/>
              <p:cNvSpPr>
                <a:spLocks noChangeArrowheads="1"/>
              </p:cNvSpPr>
              <p:nvPr/>
            </p:nvSpPr>
            <p:spPr bwMode="auto">
              <a:xfrm>
                <a:off x="1824" y="3744"/>
                <a:ext cx="816" cy="144"/>
              </a:xfrm>
              <a:prstGeom prst="rect">
                <a:avLst/>
              </a:prstGeom>
              <a:noFill/>
              <a:ln w="19050">
                <a:solidFill>
                  <a:schemeClr val="tx1"/>
                </a:solidFill>
                <a:miter lim="800000"/>
                <a:headEnd/>
                <a:tailEnd/>
              </a:ln>
            </p:spPr>
            <p:txBody>
              <a:bodyPr wrap="none" anchor="ctr"/>
              <a:lstStyle/>
              <a:p>
                <a:pPr algn="ctr" eaLnBrk="1" hangingPunct="1"/>
                <a:endParaRPr lang="ja-JP" altLang="en-US">
                  <a:solidFill>
                    <a:srgbClr val="000000"/>
                  </a:solidFill>
                </a:endParaRPr>
              </a:p>
            </p:txBody>
          </p:sp>
          <p:sp>
            <p:nvSpPr>
              <p:cNvPr id="18505" name="Rectangle 13"/>
              <p:cNvSpPr>
                <a:spLocks noChangeArrowheads="1"/>
              </p:cNvSpPr>
              <p:nvPr/>
            </p:nvSpPr>
            <p:spPr bwMode="auto">
              <a:xfrm>
                <a:off x="1824" y="3888"/>
                <a:ext cx="816" cy="144"/>
              </a:xfrm>
              <a:prstGeom prst="rect">
                <a:avLst/>
              </a:prstGeom>
              <a:noFill/>
              <a:ln w="19050">
                <a:solidFill>
                  <a:schemeClr val="tx1"/>
                </a:solidFill>
                <a:miter lim="800000"/>
                <a:headEnd/>
                <a:tailEnd/>
              </a:ln>
            </p:spPr>
            <p:txBody>
              <a:bodyPr wrap="none" anchor="ctr"/>
              <a:lstStyle/>
              <a:p>
                <a:pPr algn="ctr" eaLnBrk="1" hangingPunct="1"/>
                <a:endParaRPr lang="ja-JP" altLang="en-US">
                  <a:solidFill>
                    <a:srgbClr val="000000"/>
                  </a:solidFill>
                </a:endParaRPr>
              </a:p>
            </p:txBody>
          </p:sp>
          <p:sp>
            <p:nvSpPr>
              <p:cNvPr id="18506" name="Rectangle 14"/>
              <p:cNvSpPr>
                <a:spLocks noChangeArrowheads="1"/>
              </p:cNvSpPr>
              <p:nvPr/>
            </p:nvSpPr>
            <p:spPr bwMode="auto">
              <a:xfrm>
                <a:off x="1824" y="2880"/>
                <a:ext cx="816" cy="144"/>
              </a:xfrm>
              <a:prstGeom prst="rect">
                <a:avLst/>
              </a:prstGeom>
              <a:noFill/>
              <a:ln w="19050">
                <a:solidFill>
                  <a:schemeClr val="tx1"/>
                </a:solidFill>
                <a:miter lim="800000"/>
                <a:headEnd/>
                <a:tailEnd/>
              </a:ln>
            </p:spPr>
            <p:txBody>
              <a:bodyPr wrap="none" anchor="ctr"/>
              <a:lstStyle/>
              <a:p>
                <a:pPr algn="ctr" eaLnBrk="1" hangingPunct="1"/>
                <a:endParaRPr lang="ja-JP" altLang="en-US">
                  <a:solidFill>
                    <a:srgbClr val="000000"/>
                  </a:solidFill>
                </a:endParaRPr>
              </a:p>
            </p:txBody>
          </p:sp>
          <p:sp>
            <p:nvSpPr>
              <p:cNvPr id="18507" name="Rectangle 37"/>
              <p:cNvSpPr>
                <a:spLocks noChangeArrowheads="1"/>
              </p:cNvSpPr>
              <p:nvPr/>
            </p:nvSpPr>
            <p:spPr bwMode="auto">
              <a:xfrm>
                <a:off x="1824" y="2448"/>
                <a:ext cx="816" cy="144"/>
              </a:xfrm>
              <a:prstGeom prst="rect">
                <a:avLst/>
              </a:prstGeom>
              <a:noFill/>
              <a:ln w="19050">
                <a:solidFill>
                  <a:schemeClr val="tx1"/>
                </a:solidFill>
                <a:miter lim="800000"/>
                <a:headEnd/>
                <a:tailEnd/>
              </a:ln>
            </p:spPr>
            <p:txBody>
              <a:bodyPr wrap="none" anchor="ctr"/>
              <a:lstStyle/>
              <a:p>
                <a:pPr algn="ctr" eaLnBrk="1" hangingPunct="1"/>
                <a:endParaRPr lang="ja-JP" altLang="en-US">
                  <a:solidFill>
                    <a:srgbClr val="000000"/>
                  </a:solidFill>
                </a:endParaRPr>
              </a:p>
            </p:txBody>
          </p:sp>
          <p:sp>
            <p:nvSpPr>
              <p:cNvPr id="18508" name="Rectangle 38"/>
              <p:cNvSpPr>
                <a:spLocks noChangeArrowheads="1"/>
              </p:cNvSpPr>
              <p:nvPr/>
            </p:nvSpPr>
            <p:spPr bwMode="auto">
              <a:xfrm>
                <a:off x="1824" y="4032"/>
                <a:ext cx="816" cy="144"/>
              </a:xfrm>
              <a:prstGeom prst="rect">
                <a:avLst/>
              </a:prstGeom>
              <a:noFill/>
              <a:ln w="19050">
                <a:solidFill>
                  <a:schemeClr val="tx1"/>
                </a:solidFill>
                <a:miter lim="800000"/>
                <a:headEnd/>
                <a:tailEnd/>
              </a:ln>
            </p:spPr>
            <p:txBody>
              <a:bodyPr wrap="none" anchor="ctr"/>
              <a:lstStyle/>
              <a:p>
                <a:pPr algn="ctr" eaLnBrk="1" hangingPunct="1"/>
                <a:endParaRPr lang="ja-JP" altLang="en-US">
                  <a:solidFill>
                    <a:srgbClr val="000000"/>
                  </a:solidFill>
                </a:endParaRPr>
              </a:p>
            </p:txBody>
          </p:sp>
        </p:grpSp>
      </p:grpSp>
      <p:grpSp>
        <p:nvGrpSpPr>
          <p:cNvPr id="4" name="Group 69"/>
          <p:cNvGrpSpPr>
            <a:grpSpLocks/>
          </p:cNvGrpSpPr>
          <p:nvPr/>
        </p:nvGrpSpPr>
        <p:grpSpPr bwMode="auto">
          <a:xfrm>
            <a:off x="381000" y="4114800"/>
            <a:ext cx="2822575" cy="1447800"/>
            <a:chOff x="240" y="2640"/>
            <a:chExt cx="1778" cy="912"/>
          </a:xfrm>
        </p:grpSpPr>
        <p:grpSp>
          <p:nvGrpSpPr>
            <p:cNvPr id="18486" name="Group 68"/>
            <p:cNvGrpSpPr>
              <a:grpSpLocks/>
            </p:cNvGrpSpPr>
            <p:nvPr/>
          </p:nvGrpSpPr>
          <p:grpSpPr bwMode="auto">
            <a:xfrm>
              <a:off x="672" y="2976"/>
              <a:ext cx="769" cy="576"/>
              <a:chOff x="672" y="2976"/>
              <a:chExt cx="769" cy="576"/>
            </a:xfrm>
          </p:grpSpPr>
          <p:sp>
            <p:nvSpPr>
              <p:cNvPr id="18488" name="Rectangle 23"/>
              <p:cNvSpPr>
                <a:spLocks noChangeArrowheads="1"/>
              </p:cNvSpPr>
              <p:nvPr/>
            </p:nvSpPr>
            <p:spPr bwMode="auto">
              <a:xfrm>
                <a:off x="672" y="2976"/>
                <a:ext cx="769" cy="576"/>
              </a:xfrm>
              <a:prstGeom prst="rect">
                <a:avLst/>
              </a:prstGeom>
              <a:noFill/>
              <a:ln w="19050">
                <a:solidFill>
                  <a:schemeClr val="tx1"/>
                </a:solidFill>
                <a:miter lim="800000"/>
                <a:headEnd/>
                <a:tailEnd/>
              </a:ln>
            </p:spPr>
            <p:txBody>
              <a:bodyPr wrap="none" anchor="ctr"/>
              <a:lstStyle/>
              <a:p>
                <a:pPr eaLnBrk="1" hangingPunct="1"/>
                <a:endParaRPr lang="ja-JP" altLang="en-US"/>
              </a:p>
            </p:txBody>
          </p:sp>
          <p:sp>
            <p:nvSpPr>
              <p:cNvPr id="18489" name="Line 24"/>
              <p:cNvSpPr>
                <a:spLocks noChangeShapeType="1"/>
              </p:cNvSpPr>
              <p:nvPr/>
            </p:nvSpPr>
            <p:spPr bwMode="auto">
              <a:xfrm>
                <a:off x="673" y="3121"/>
                <a:ext cx="768" cy="0"/>
              </a:xfrm>
              <a:prstGeom prst="line">
                <a:avLst/>
              </a:prstGeom>
              <a:noFill/>
              <a:ln w="19050">
                <a:solidFill>
                  <a:schemeClr val="tx1"/>
                </a:solidFill>
                <a:round/>
                <a:headEnd/>
                <a:tailEnd/>
              </a:ln>
            </p:spPr>
            <p:txBody>
              <a:bodyPr wrap="none"/>
              <a:lstStyle/>
              <a:p>
                <a:endParaRPr lang="ja-JP" altLang="en-US"/>
              </a:p>
            </p:txBody>
          </p:sp>
          <p:sp>
            <p:nvSpPr>
              <p:cNvPr id="18490" name="Line 25"/>
              <p:cNvSpPr>
                <a:spLocks noChangeShapeType="1"/>
              </p:cNvSpPr>
              <p:nvPr/>
            </p:nvSpPr>
            <p:spPr bwMode="auto">
              <a:xfrm>
                <a:off x="673" y="3265"/>
                <a:ext cx="768" cy="0"/>
              </a:xfrm>
              <a:prstGeom prst="line">
                <a:avLst/>
              </a:prstGeom>
              <a:noFill/>
              <a:ln w="19050">
                <a:solidFill>
                  <a:schemeClr val="tx1"/>
                </a:solidFill>
                <a:round/>
                <a:headEnd/>
                <a:tailEnd/>
              </a:ln>
            </p:spPr>
            <p:txBody>
              <a:bodyPr wrap="none"/>
              <a:lstStyle/>
              <a:p>
                <a:endParaRPr lang="ja-JP" altLang="en-US"/>
              </a:p>
            </p:txBody>
          </p:sp>
          <p:sp>
            <p:nvSpPr>
              <p:cNvPr id="18491" name="Line 26"/>
              <p:cNvSpPr>
                <a:spLocks noChangeShapeType="1"/>
              </p:cNvSpPr>
              <p:nvPr/>
            </p:nvSpPr>
            <p:spPr bwMode="auto">
              <a:xfrm flipH="1">
                <a:off x="864" y="2976"/>
                <a:ext cx="0" cy="576"/>
              </a:xfrm>
              <a:prstGeom prst="line">
                <a:avLst/>
              </a:prstGeom>
              <a:noFill/>
              <a:ln w="19050">
                <a:solidFill>
                  <a:schemeClr val="tx1"/>
                </a:solidFill>
                <a:round/>
                <a:headEnd/>
                <a:tailEnd/>
              </a:ln>
            </p:spPr>
            <p:txBody>
              <a:bodyPr wrap="none"/>
              <a:lstStyle/>
              <a:p>
                <a:endParaRPr lang="ja-JP" altLang="en-US"/>
              </a:p>
            </p:txBody>
          </p:sp>
          <p:sp>
            <p:nvSpPr>
              <p:cNvPr id="18492" name="Line 27"/>
              <p:cNvSpPr>
                <a:spLocks noChangeShapeType="1"/>
              </p:cNvSpPr>
              <p:nvPr/>
            </p:nvSpPr>
            <p:spPr bwMode="auto">
              <a:xfrm flipH="1">
                <a:off x="1056" y="2976"/>
                <a:ext cx="0" cy="576"/>
              </a:xfrm>
              <a:prstGeom prst="line">
                <a:avLst/>
              </a:prstGeom>
              <a:noFill/>
              <a:ln w="19050">
                <a:solidFill>
                  <a:schemeClr val="tx1"/>
                </a:solidFill>
                <a:round/>
                <a:headEnd/>
                <a:tailEnd/>
              </a:ln>
            </p:spPr>
            <p:txBody>
              <a:bodyPr wrap="none"/>
              <a:lstStyle/>
              <a:p>
                <a:endParaRPr lang="ja-JP" altLang="en-US"/>
              </a:p>
            </p:txBody>
          </p:sp>
          <p:sp>
            <p:nvSpPr>
              <p:cNvPr id="18493" name="Line 28"/>
              <p:cNvSpPr>
                <a:spLocks noChangeShapeType="1"/>
              </p:cNvSpPr>
              <p:nvPr/>
            </p:nvSpPr>
            <p:spPr bwMode="auto">
              <a:xfrm flipH="1">
                <a:off x="1248" y="2976"/>
                <a:ext cx="0" cy="576"/>
              </a:xfrm>
              <a:prstGeom prst="line">
                <a:avLst/>
              </a:prstGeom>
              <a:noFill/>
              <a:ln w="19050">
                <a:solidFill>
                  <a:schemeClr val="tx1"/>
                </a:solidFill>
                <a:round/>
                <a:headEnd/>
                <a:tailEnd/>
              </a:ln>
            </p:spPr>
            <p:txBody>
              <a:bodyPr wrap="none"/>
              <a:lstStyle/>
              <a:p>
                <a:endParaRPr lang="ja-JP" altLang="en-US"/>
              </a:p>
            </p:txBody>
          </p:sp>
          <p:sp>
            <p:nvSpPr>
              <p:cNvPr id="18494" name="Line 29"/>
              <p:cNvSpPr>
                <a:spLocks noChangeShapeType="1"/>
              </p:cNvSpPr>
              <p:nvPr/>
            </p:nvSpPr>
            <p:spPr bwMode="auto">
              <a:xfrm>
                <a:off x="672" y="3408"/>
                <a:ext cx="768" cy="0"/>
              </a:xfrm>
              <a:prstGeom prst="line">
                <a:avLst/>
              </a:prstGeom>
              <a:noFill/>
              <a:ln w="19050">
                <a:solidFill>
                  <a:schemeClr val="tx1"/>
                </a:solidFill>
                <a:round/>
                <a:headEnd/>
                <a:tailEnd/>
              </a:ln>
            </p:spPr>
            <p:txBody>
              <a:bodyPr wrap="none"/>
              <a:lstStyle/>
              <a:p>
                <a:endParaRPr lang="ja-JP" altLang="en-US"/>
              </a:p>
            </p:txBody>
          </p:sp>
        </p:grpSp>
        <p:sp>
          <p:nvSpPr>
            <p:cNvPr id="18487" name="Text Box 42"/>
            <p:cNvSpPr txBox="1">
              <a:spLocks noChangeArrowheads="1"/>
            </p:cNvSpPr>
            <p:nvPr/>
          </p:nvSpPr>
          <p:spPr bwMode="auto">
            <a:xfrm>
              <a:off x="240" y="2640"/>
              <a:ext cx="1778" cy="288"/>
            </a:xfrm>
            <a:prstGeom prst="rect">
              <a:avLst/>
            </a:prstGeom>
            <a:noFill/>
            <a:ln w="19050">
              <a:noFill/>
              <a:miter lim="800000"/>
              <a:headEnd/>
              <a:tailEnd/>
            </a:ln>
          </p:spPr>
          <p:txBody>
            <a:bodyPr wrap="none">
              <a:spAutoFit/>
            </a:bodyPr>
            <a:lstStyle/>
            <a:p>
              <a:pPr eaLnBrk="1" hangingPunct="1"/>
              <a:r>
                <a:rPr lang="en-US" altLang="ja-JP"/>
                <a:t>Lv 1 </a:t>
              </a:r>
              <a:r>
                <a:rPr lang="ja-JP" altLang="en-US"/>
                <a:t>ページテーブル</a:t>
              </a:r>
            </a:p>
          </p:txBody>
        </p:sp>
      </p:grpSp>
      <p:grpSp>
        <p:nvGrpSpPr>
          <p:cNvPr id="6" name="Group 65"/>
          <p:cNvGrpSpPr>
            <a:grpSpLocks/>
          </p:cNvGrpSpPr>
          <p:nvPr/>
        </p:nvGrpSpPr>
        <p:grpSpPr bwMode="auto">
          <a:xfrm>
            <a:off x="3200400" y="3124200"/>
            <a:ext cx="2822575" cy="3430588"/>
            <a:chOff x="2016" y="2016"/>
            <a:chExt cx="1778" cy="2161"/>
          </a:xfrm>
        </p:grpSpPr>
        <p:grpSp>
          <p:nvGrpSpPr>
            <p:cNvPr id="18457" name="Group 40"/>
            <p:cNvGrpSpPr>
              <a:grpSpLocks/>
            </p:cNvGrpSpPr>
            <p:nvPr/>
          </p:nvGrpSpPr>
          <p:grpSpPr bwMode="auto">
            <a:xfrm>
              <a:off x="2496" y="2304"/>
              <a:ext cx="769" cy="433"/>
              <a:chOff x="3408" y="2496"/>
              <a:chExt cx="769" cy="433"/>
            </a:xfrm>
          </p:grpSpPr>
          <p:sp>
            <p:nvSpPr>
              <p:cNvPr id="18480" name="Rectangle 17"/>
              <p:cNvSpPr>
                <a:spLocks noChangeArrowheads="1"/>
              </p:cNvSpPr>
              <p:nvPr/>
            </p:nvSpPr>
            <p:spPr bwMode="auto">
              <a:xfrm>
                <a:off x="3408" y="2496"/>
                <a:ext cx="769" cy="433"/>
              </a:xfrm>
              <a:prstGeom prst="rect">
                <a:avLst/>
              </a:prstGeom>
              <a:noFill/>
              <a:ln w="19050">
                <a:solidFill>
                  <a:schemeClr val="tx1"/>
                </a:solidFill>
                <a:miter lim="800000"/>
                <a:headEnd/>
                <a:tailEnd/>
              </a:ln>
            </p:spPr>
            <p:txBody>
              <a:bodyPr wrap="none" anchor="ctr"/>
              <a:lstStyle/>
              <a:p>
                <a:pPr eaLnBrk="1" hangingPunct="1"/>
                <a:endParaRPr lang="ja-JP" altLang="en-US"/>
              </a:p>
            </p:txBody>
          </p:sp>
          <p:sp>
            <p:nvSpPr>
              <p:cNvPr id="18481" name="Line 18"/>
              <p:cNvSpPr>
                <a:spLocks noChangeShapeType="1"/>
              </p:cNvSpPr>
              <p:nvPr/>
            </p:nvSpPr>
            <p:spPr bwMode="auto">
              <a:xfrm>
                <a:off x="3409" y="2641"/>
                <a:ext cx="768" cy="0"/>
              </a:xfrm>
              <a:prstGeom prst="line">
                <a:avLst/>
              </a:prstGeom>
              <a:noFill/>
              <a:ln w="19050">
                <a:solidFill>
                  <a:schemeClr val="tx1"/>
                </a:solidFill>
                <a:round/>
                <a:headEnd/>
                <a:tailEnd/>
              </a:ln>
            </p:spPr>
            <p:txBody>
              <a:bodyPr wrap="none"/>
              <a:lstStyle/>
              <a:p>
                <a:endParaRPr lang="ja-JP" altLang="en-US"/>
              </a:p>
            </p:txBody>
          </p:sp>
          <p:sp>
            <p:nvSpPr>
              <p:cNvPr id="18482" name="Line 19"/>
              <p:cNvSpPr>
                <a:spLocks noChangeShapeType="1"/>
              </p:cNvSpPr>
              <p:nvPr/>
            </p:nvSpPr>
            <p:spPr bwMode="auto">
              <a:xfrm>
                <a:off x="3409" y="2785"/>
                <a:ext cx="768" cy="0"/>
              </a:xfrm>
              <a:prstGeom prst="line">
                <a:avLst/>
              </a:prstGeom>
              <a:noFill/>
              <a:ln w="19050">
                <a:solidFill>
                  <a:schemeClr val="tx1"/>
                </a:solidFill>
                <a:round/>
                <a:headEnd/>
                <a:tailEnd/>
              </a:ln>
            </p:spPr>
            <p:txBody>
              <a:bodyPr wrap="none"/>
              <a:lstStyle/>
              <a:p>
                <a:endParaRPr lang="ja-JP" altLang="en-US"/>
              </a:p>
            </p:txBody>
          </p:sp>
          <p:sp>
            <p:nvSpPr>
              <p:cNvPr id="18483" name="Line 20"/>
              <p:cNvSpPr>
                <a:spLocks noChangeShapeType="1"/>
              </p:cNvSpPr>
              <p:nvPr/>
            </p:nvSpPr>
            <p:spPr bwMode="auto">
              <a:xfrm>
                <a:off x="3601" y="2497"/>
                <a:ext cx="0" cy="432"/>
              </a:xfrm>
              <a:prstGeom prst="line">
                <a:avLst/>
              </a:prstGeom>
              <a:noFill/>
              <a:ln w="19050">
                <a:solidFill>
                  <a:schemeClr val="tx1"/>
                </a:solidFill>
                <a:round/>
                <a:headEnd/>
                <a:tailEnd/>
              </a:ln>
            </p:spPr>
            <p:txBody>
              <a:bodyPr wrap="none"/>
              <a:lstStyle/>
              <a:p>
                <a:endParaRPr lang="ja-JP" altLang="en-US"/>
              </a:p>
            </p:txBody>
          </p:sp>
          <p:sp>
            <p:nvSpPr>
              <p:cNvPr id="18484" name="Line 21"/>
              <p:cNvSpPr>
                <a:spLocks noChangeShapeType="1"/>
              </p:cNvSpPr>
              <p:nvPr/>
            </p:nvSpPr>
            <p:spPr bwMode="auto">
              <a:xfrm flipH="1">
                <a:off x="3792" y="2496"/>
                <a:ext cx="0" cy="432"/>
              </a:xfrm>
              <a:prstGeom prst="line">
                <a:avLst/>
              </a:prstGeom>
              <a:noFill/>
              <a:ln w="19050">
                <a:solidFill>
                  <a:schemeClr val="tx1"/>
                </a:solidFill>
                <a:round/>
                <a:headEnd/>
                <a:tailEnd/>
              </a:ln>
            </p:spPr>
            <p:txBody>
              <a:bodyPr wrap="none"/>
              <a:lstStyle/>
              <a:p>
                <a:endParaRPr lang="ja-JP" altLang="en-US"/>
              </a:p>
            </p:txBody>
          </p:sp>
          <p:sp>
            <p:nvSpPr>
              <p:cNvPr id="18485" name="Line 22"/>
              <p:cNvSpPr>
                <a:spLocks noChangeShapeType="1"/>
              </p:cNvSpPr>
              <p:nvPr/>
            </p:nvSpPr>
            <p:spPr bwMode="auto">
              <a:xfrm>
                <a:off x="3985" y="2497"/>
                <a:ext cx="0" cy="432"/>
              </a:xfrm>
              <a:prstGeom prst="line">
                <a:avLst/>
              </a:prstGeom>
              <a:noFill/>
              <a:ln w="19050">
                <a:solidFill>
                  <a:schemeClr val="tx1"/>
                </a:solidFill>
                <a:round/>
                <a:headEnd/>
                <a:tailEnd/>
              </a:ln>
            </p:spPr>
            <p:txBody>
              <a:bodyPr wrap="none"/>
              <a:lstStyle/>
              <a:p>
                <a:endParaRPr lang="ja-JP" altLang="en-US"/>
              </a:p>
            </p:txBody>
          </p:sp>
        </p:grpSp>
        <p:sp>
          <p:nvSpPr>
            <p:cNvPr id="18458" name="Text Box 36"/>
            <p:cNvSpPr txBox="1">
              <a:spLocks noChangeArrowheads="1"/>
            </p:cNvSpPr>
            <p:nvPr/>
          </p:nvSpPr>
          <p:spPr bwMode="auto">
            <a:xfrm>
              <a:off x="2016" y="2016"/>
              <a:ext cx="1778" cy="288"/>
            </a:xfrm>
            <a:prstGeom prst="rect">
              <a:avLst/>
            </a:prstGeom>
            <a:noFill/>
            <a:ln w="28575">
              <a:noFill/>
              <a:miter lim="800000"/>
              <a:headEnd/>
              <a:tailEnd/>
            </a:ln>
          </p:spPr>
          <p:txBody>
            <a:bodyPr wrap="none">
              <a:spAutoFit/>
            </a:bodyPr>
            <a:lstStyle/>
            <a:p>
              <a:pPr eaLnBrk="1" hangingPunct="1"/>
              <a:r>
                <a:rPr lang="en-US" altLang="ja-JP"/>
                <a:t>Lv 2 </a:t>
              </a:r>
              <a:r>
                <a:rPr lang="ja-JP" altLang="en-US"/>
                <a:t>ページテーブル</a:t>
              </a:r>
            </a:p>
          </p:txBody>
        </p:sp>
        <p:grpSp>
          <p:nvGrpSpPr>
            <p:cNvPr id="18459" name="Group 43"/>
            <p:cNvGrpSpPr>
              <a:grpSpLocks/>
            </p:cNvGrpSpPr>
            <p:nvPr/>
          </p:nvGrpSpPr>
          <p:grpSpPr bwMode="auto">
            <a:xfrm>
              <a:off x="2496" y="2784"/>
              <a:ext cx="769" cy="433"/>
              <a:chOff x="3408" y="2496"/>
              <a:chExt cx="769" cy="433"/>
            </a:xfrm>
          </p:grpSpPr>
          <p:sp>
            <p:nvSpPr>
              <p:cNvPr id="18474" name="Rectangle 44"/>
              <p:cNvSpPr>
                <a:spLocks noChangeArrowheads="1"/>
              </p:cNvSpPr>
              <p:nvPr/>
            </p:nvSpPr>
            <p:spPr bwMode="auto">
              <a:xfrm>
                <a:off x="3408" y="2496"/>
                <a:ext cx="769" cy="433"/>
              </a:xfrm>
              <a:prstGeom prst="rect">
                <a:avLst/>
              </a:prstGeom>
              <a:noFill/>
              <a:ln w="19050">
                <a:solidFill>
                  <a:schemeClr val="tx1"/>
                </a:solidFill>
                <a:miter lim="800000"/>
                <a:headEnd/>
                <a:tailEnd/>
              </a:ln>
            </p:spPr>
            <p:txBody>
              <a:bodyPr wrap="none" anchor="ctr"/>
              <a:lstStyle/>
              <a:p>
                <a:pPr eaLnBrk="1" hangingPunct="1"/>
                <a:endParaRPr lang="ja-JP" altLang="en-US"/>
              </a:p>
            </p:txBody>
          </p:sp>
          <p:sp>
            <p:nvSpPr>
              <p:cNvPr id="18475" name="Line 45"/>
              <p:cNvSpPr>
                <a:spLocks noChangeShapeType="1"/>
              </p:cNvSpPr>
              <p:nvPr/>
            </p:nvSpPr>
            <p:spPr bwMode="auto">
              <a:xfrm>
                <a:off x="3409" y="2641"/>
                <a:ext cx="768" cy="0"/>
              </a:xfrm>
              <a:prstGeom prst="line">
                <a:avLst/>
              </a:prstGeom>
              <a:noFill/>
              <a:ln w="19050">
                <a:solidFill>
                  <a:schemeClr val="tx1"/>
                </a:solidFill>
                <a:round/>
                <a:headEnd/>
                <a:tailEnd/>
              </a:ln>
            </p:spPr>
            <p:txBody>
              <a:bodyPr wrap="none"/>
              <a:lstStyle/>
              <a:p>
                <a:endParaRPr lang="ja-JP" altLang="en-US"/>
              </a:p>
            </p:txBody>
          </p:sp>
          <p:sp>
            <p:nvSpPr>
              <p:cNvPr id="18476" name="Line 46"/>
              <p:cNvSpPr>
                <a:spLocks noChangeShapeType="1"/>
              </p:cNvSpPr>
              <p:nvPr/>
            </p:nvSpPr>
            <p:spPr bwMode="auto">
              <a:xfrm>
                <a:off x="3409" y="2785"/>
                <a:ext cx="768" cy="0"/>
              </a:xfrm>
              <a:prstGeom prst="line">
                <a:avLst/>
              </a:prstGeom>
              <a:noFill/>
              <a:ln w="19050">
                <a:solidFill>
                  <a:schemeClr val="tx1"/>
                </a:solidFill>
                <a:round/>
                <a:headEnd/>
                <a:tailEnd/>
              </a:ln>
            </p:spPr>
            <p:txBody>
              <a:bodyPr wrap="none"/>
              <a:lstStyle/>
              <a:p>
                <a:endParaRPr lang="ja-JP" altLang="en-US"/>
              </a:p>
            </p:txBody>
          </p:sp>
          <p:sp>
            <p:nvSpPr>
              <p:cNvPr id="18477" name="Line 47"/>
              <p:cNvSpPr>
                <a:spLocks noChangeShapeType="1"/>
              </p:cNvSpPr>
              <p:nvPr/>
            </p:nvSpPr>
            <p:spPr bwMode="auto">
              <a:xfrm>
                <a:off x="3601" y="2497"/>
                <a:ext cx="0" cy="432"/>
              </a:xfrm>
              <a:prstGeom prst="line">
                <a:avLst/>
              </a:prstGeom>
              <a:noFill/>
              <a:ln w="19050">
                <a:solidFill>
                  <a:schemeClr val="tx1"/>
                </a:solidFill>
                <a:round/>
                <a:headEnd/>
                <a:tailEnd/>
              </a:ln>
            </p:spPr>
            <p:txBody>
              <a:bodyPr wrap="none"/>
              <a:lstStyle/>
              <a:p>
                <a:endParaRPr lang="ja-JP" altLang="en-US"/>
              </a:p>
            </p:txBody>
          </p:sp>
          <p:sp>
            <p:nvSpPr>
              <p:cNvPr id="18478" name="Line 48"/>
              <p:cNvSpPr>
                <a:spLocks noChangeShapeType="1"/>
              </p:cNvSpPr>
              <p:nvPr/>
            </p:nvSpPr>
            <p:spPr bwMode="auto">
              <a:xfrm flipH="1">
                <a:off x="3792" y="2496"/>
                <a:ext cx="0" cy="432"/>
              </a:xfrm>
              <a:prstGeom prst="line">
                <a:avLst/>
              </a:prstGeom>
              <a:noFill/>
              <a:ln w="19050">
                <a:solidFill>
                  <a:schemeClr val="tx1"/>
                </a:solidFill>
                <a:round/>
                <a:headEnd/>
                <a:tailEnd/>
              </a:ln>
            </p:spPr>
            <p:txBody>
              <a:bodyPr wrap="none"/>
              <a:lstStyle/>
              <a:p>
                <a:endParaRPr lang="ja-JP" altLang="en-US"/>
              </a:p>
            </p:txBody>
          </p:sp>
          <p:sp>
            <p:nvSpPr>
              <p:cNvPr id="18479" name="Line 49"/>
              <p:cNvSpPr>
                <a:spLocks noChangeShapeType="1"/>
              </p:cNvSpPr>
              <p:nvPr/>
            </p:nvSpPr>
            <p:spPr bwMode="auto">
              <a:xfrm>
                <a:off x="3985" y="2497"/>
                <a:ext cx="0" cy="432"/>
              </a:xfrm>
              <a:prstGeom prst="line">
                <a:avLst/>
              </a:prstGeom>
              <a:noFill/>
              <a:ln w="19050">
                <a:solidFill>
                  <a:schemeClr val="tx1"/>
                </a:solidFill>
                <a:round/>
                <a:headEnd/>
                <a:tailEnd/>
              </a:ln>
            </p:spPr>
            <p:txBody>
              <a:bodyPr wrap="none"/>
              <a:lstStyle/>
              <a:p>
                <a:endParaRPr lang="ja-JP" altLang="en-US"/>
              </a:p>
            </p:txBody>
          </p:sp>
        </p:grpSp>
        <p:grpSp>
          <p:nvGrpSpPr>
            <p:cNvPr id="18460" name="Group 50"/>
            <p:cNvGrpSpPr>
              <a:grpSpLocks/>
            </p:cNvGrpSpPr>
            <p:nvPr/>
          </p:nvGrpSpPr>
          <p:grpSpPr bwMode="auto">
            <a:xfrm>
              <a:off x="2496" y="3264"/>
              <a:ext cx="769" cy="433"/>
              <a:chOff x="3408" y="2496"/>
              <a:chExt cx="769" cy="433"/>
            </a:xfrm>
          </p:grpSpPr>
          <p:sp>
            <p:nvSpPr>
              <p:cNvPr id="18468" name="Rectangle 51"/>
              <p:cNvSpPr>
                <a:spLocks noChangeArrowheads="1"/>
              </p:cNvSpPr>
              <p:nvPr/>
            </p:nvSpPr>
            <p:spPr bwMode="auto">
              <a:xfrm>
                <a:off x="3408" y="2496"/>
                <a:ext cx="769" cy="433"/>
              </a:xfrm>
              <a:prstGeom prst="rect">
                <a:avLst/>
              </a:prstGeom>
              <a:noFill/>
              <a:ln w="19050">
                <a:solidFill>
                  <a:schemeClr val="tx1"/>
                </a:solidFill>
                <a:miter lim="800000"/>
                <a:headEnd/>
                <a:tailEnd/>
              </a:ln>
            </p:spPr>
            <p:txBody>
              <a:bodyPr wrap="none" anchor="ctr"/>
              <a:lstStyle/>
              <a:p>
                <a:pPr eaLnBrk="1" hangingPunct="1"/>
                <a:endParaRPr lang="ja-JP" altLang="en-US"/>
              </a:p>
            </p:txBody>
          </p:sp>
          <p:sp>
            <p:nvSpPr>
              <p:cNvPr id="18469" name="Line 52"/>
              <p:cNvSpPr>
                <a:spLocks noChangeShapeType="1"/>
              </p:cNvSpPr>
              <p:nvPr/>
            </p:nvSpPr>
            <p:spPr bwMode="auto">
              <a:xfrm>
                <a:off x="3409" y="2641"/>
                <a:ext cx="768" cy="0"/>
              </a:xfrm>
              <a:prstGeom prst="line">
                <a:avLst/>
              </a:prstGeom>
              <a:noFill/>
              <a:ln w="19050">
                <a:solidFill>
                  <a:schemeClr val="tx1"/>
                </a:solidFill>
                <a:round/>
                <a:headEnd/>
                <a:tailEnd/>
              </a:ln>
            </p:spPr>
            <p:txBody>
              <a:bodyPr wrap="none"/>
              <a:lstStyle/>
              <a:p>
                <a:endParaRPr lang="ja-JP" altLang="en-US"/>
              </a:p>
            </p:txBody>
          </p:sp>
          <p:sp>
            <p:nvSpPr>
              <p:cNvPr id="18470" name="Line 53"/>
              <p:cNvSpPr>
                <a:spLocks noChangeShapeType="1"/>
              </p:cNvSpPr>
              <p:nvPr/>
            </p:nvSpPr>
            <p:spPr bwMode="auto">
              <a:xfrm>
                <a:off x="3409" y="2785"/>
                <a:ext cx="768" cy="0"/>
              </a:xfrm>
              <a:prstGeom prst="line">
                <a:avLst/>
              </a:prstGeom>
              <a:noFill/>
              <a:ln w="19050">
                <a:solidFill>
                  <a:schemeClr val="tx1"/>
                </a:solidFill>
                <a:round/>
                <a:headEnd/>
                <a:tailEnd/>
              </a:ln>
            </p:spPr>
            <p:txBody>
              <a:bodyPr wrap="none"/>
              <a:lstStyle/>
              <a:p>
                <a:endParaRPr lang="ja-JP" altLang="en-US"/>
              </a:p>
            </p:txBody>
          </p:sp>
          <p:sp>
            <p:nvSpPr>
              <p:cNvPr id="18471" name="Line 54"/>
              <p:cNvSpPr>
                <a:spLocks noChangeShapeType="1"/>
              </p:cNvSpPr>
              <p:nvPr/>
            </p:nvSpPr>
            <p:spPr bwMode="auto">
              <a:xfrm>
                <a:off x="3601" y="2497"/>
                <a:ext cx="0" cy="432"/>
              </a:xfrm>
              <a:prstGeom prst="line">
                <a:avLst/>
              </a:prstGeom>
              <a:noFill/>
              <a:ln w="19050">
                <a:solidFill>
                  <a:schemeClr val="tx1"/>
                </a:solidFill>
                <a:round/>
                <a:headEnd/>
                <a:tailEnd/>
              </a:ln>
            </p:spPr>
            <p:txBody>
              <a:bodyPr wrap="none"/>
              <a:lstStyle/>
              <a:p>
                <a:endParaRPr lang="ja-JP" altLang="en-US"/>
              </a:p>
            </p:txBody>
          </p:sp>
          <p:sp>
            <p:nvSpPr>
              <p:cNvPr id="18472" name="Line 55"/>
              <p:cNvSpPr>
                <a:spLocks noChangeShapeType="1"/>
              </p:cNvSpPr>
              <p:nvPr/>
            </p:nvSpPr>
            <p:spPr bwMode="auto">
              <a:xfrm flipH="1">
                <a:off x="3792" y="2496"/>
                <a:ext cx="0" cy="432"/>
              </a:xfrm>
              <a:prstGeom prst="line">
                <a:avLst/>
              </a:prstGeom>
              <a:noFill/>
              <a:ln w="19050">
                <a:solidFill>
                  <a:schemeClr val="tx1"/>
                </a:solidFill>
                <a:round/>
                <a:headEnd/>
                <a:tailEnd/>
              </a:ln>
            </p:spPr>
            <p:txBody>
              <a:bodyPr wrap="none"/>
              <a:lstStyle/>
              <a:p>
                <a:endParaRPr lang="ja-JP" altLang="en-US"/>
              </a:p>
            </p:txBody>
          </p:sp>
          <p:sp>
            <p:nvSpPr>
              <p:cNvPr id="18473" name="Line 56"/>
              <p:cNvSpPr>
                <a:spLocks noChangeShapeType="1"/>
              </p:cNvSpPr>
              <p:nvPr/>
            </p:nvSpPr>
            <p:spPr bwMode="auto">
              <a:xfrm>
                <a:off x="3985" y="2497"/>
                <a:ext cx="0" cy="432"/>
              </a:xfrm>
              <a:prstGeom prst="line">
                <a:avLst/>
              </a:prstGeom>
              <a:noFill/>
              <a:ln w="19050">
                <a:solidFill>
                  <a:schemeClr val="tx1"/>
                </a:solidFill>
                <a:round/>
                <a:headEnd/>
                <a:tailEnd/>
              </a:ln>
            </p:spPr>
            <p:txBody>
              <a:bodyPr wrap="none"/>
              <a:lstStyle/>
              <a:p>
                <a:endParaRPr lang="ja-JP" altLang="en-US"/>
              </a:p>
            </p:txBody>
          </p:sp>
        </p:grpSp>
        <p:grpSp>
          <p:nvGrpSpPr>
            <p:cNvPr id="18461" name="Group 57"/>
            <p:cNvGrpSpPr>
              <a:grpSpLocks/>
            </p:cNvGrpSpPr>
            <p:nvPr/>
          </p:nvGrpSpPr>
          <p:grpSpPr bwMode="auto">
            <a:xfrm>
              <a:off x="2496" y="3744"/>
              <a:ext cx="769" cy="433"/>
              <a:chOff x="3408" y="2496"/>
              <a:chExt cx="769" cy="433"/>
            </a:xfrm>
          </p:grpSpPr>
          <p:sp>
            <p:nvSpPr>
              <p:cNvPr id="18462" name="Rectangle 58"/>
              <p:cNvSpPr>
                <a:spLocks noChangeArrowheads="1"/>
              </p:cNvSpPr>
              <p:nvPr/>
            </p:nvSpPr>
            <p:spPr bwMode="auto">
              <a:xfrm>
                <a:off x="3408" y="2496"/>
                <a:ext cx="769" cy="433"/>
              </a:xfrm>
              <a:prstGeom prst="rect">
                <a:avLst/>
              </a:prstGeom>
              <a:noFill/>
              <a:ln w="19050">
                <a:solidFill>
                  <a:schemeClr val="tx1"/>
                </a:solidFill>
                <a:miter lim="800000"/>
                <a:headEnd/>
                <a:tailEnd/>
              </a:ln>
            </p:spPr>
            <p:txBody>
              <a:bodyPr wrap="none" anchor="ctr"/>
              <a:lstStyle/>
              <a:p>
                <a:pPr eaLnBrk="1" hangingPunct="1"/>
                <a:endParaRPr lang="ja-JP" altLang="en-US"/>
              </a:p>
            </p:txBody>
          </p:sp>
          <p:sp>
            <p:nvSpPr>
              <p:cNvPr id="18463" name="Line 59"/>
              <p:cNvSpPr>
                <a:spLocks noChangeShapeType="1"/>
              </p:cNvSpPr>
              <p:nvPr/>
            </p:nvSpPr>
            <p:spPr bwMode="auto">
              <a:xfrm>
                <a:off x="3409" y="2641"/>
                <a:ext cx="768" cy="0"/>
              </a:xfrm>
              <a:prstGeom prst="line">
                <a:avLst/>
              </a:prstGeom>
              <a:noFill/>
              <a:ln w="19050">
                <a:solidFill>
                  <a:schemeClr val="tx1"/>
                </a:solidFill>
                <a:round/>
                <a:headEnd/>
                <a:tailEnd/>
              </a:ln>
            </p:spPr>
            <p:txBody>
              <a:bodyPr wrap="none"/>
              <a:lstStyle/>
              <a:p>
                <a:endParaRPr lang="ja-JP" altLang="en-US"/>
              </a:p>
            </p:txBody>
          </p:sp>
          <p:sp>
            <p:nvSpPr>
              <p:cNvPr id="18464" name="Line 60"/>
              <p:cNvSpPr>
                <a:spLocks noChangeShapeType="1"/>
              </p:cNvSpPr>
              <p:nvPr/>
            </p:nvSpPr>
            <p:spPr bwMode="auto">
              <a:xfrm>
                <a:off x="3409" y="2785"/>
                <a:ext cx="768" cy="0"/>
              </a:xfrm>
              <a:prstGeom prst="line">
                <a:avLst/>
              </a:prstGeom>
              <a:noFill/>
              <a:ln w="19050">
                <a:solidFill>
                  <a:schemeClr val="tx1"/>
                </a:solidFill>
                <a:round/>
                <a:headEnd/>
                <a:tailEnd/>
              </a:ln>
            </p:spPr>
            <p:txBody>
              <a:bodyPr wrap="none"/>
              <a:lstStyle/>
              <a:p>
                <a:endParaRPr lang="ja-JP" altLang="en-US"/>
              </a:p>
            </p:txBody>
          </p:sp>
          <p:sp>
            <p:nvSpPr>
              <p:cNvPr id="18465" name="Line 61"/>
              <p:cNvSpPr>
                <a:spLocks noChangeShapeType="1"/>
              </p:cNvSpPr>
              <p:nvPr/>
            </p:nvSpPr>
            <p:spPr bwMode="auto">
              <a:xfrm>
                <a:off x="3601" y="2497"/>
                <a:ext cx="0" cy="432"/>
              </a:xfrm>
              <a:prstGeom prst="line">
                <a:avLst/>
              </a:prstGeom>
              <a:noFill/>
              <a:ln w="19050">
                <a:solidFill>
                  <a:schemeClr val="tx1"/>
                </a:solidFill>
                <a:round/>
                <a:headEnd/>
                <a:tailEnd/>
              </a:ln>
            </p:spPr>
            <p:txBody>
              <a:bodyPr wrap="none"/>
              <a:lstStyle/>
              <a:p>
                <a:endParaRPr lang="ja-JP" altLang="en-US"/>
              </a:p>
            </p:txBody>
          </p:sp>
          <p:sp>
            <p:nvSpPr>
              <p:cNvPr id="18466" name="Line 62"/>
              <p:cNvSpPr>
                <a:spLocks noChangeShapeType="1"/>
              </p:cNvSpPr>
              <p:nvPr/>
            </p:nvSpPr>
            <p:spPr bwMode="auto">
              <a:xfrm flipH="1">
                <a:off x="3792" y="2496"/>
                <a:ext cx="0" cy="432"/>
              </a:xfrm>
              <a:prstGeom prst="line">
                <a:avLst/>
              </a:prstGeom>
              <a:noFill/>
              <a:ln w="19050">
                <a:solidFill>
                  <a:schemeClr val="tx1"/>
                </a:solidFill>
                <a:round/>
                <a:headEnd/>
                <a:tailEnd/>
              </a:ln>
            </p:spPr>
            <p:txBody>
              <a:bodyPr wrap="none"/>
              <a:lstStyle/>
              <a:p>
                <a:endParaRPr lang="ja-JP" altLang="en-US"/>
              </a:p>
            </p:txBody>
          </p:sp>
          <p:sp>
            <p:nvSpPr>
              <p:cNvPr id="18467" name="Line 63"/>
              <p:cNvSpPr>
                <a:spLocks noChangeShapeType="1"/>
              </p:cNvSpPr>
              <p:nvPr/>
            </p:nvSpPr>
            <p:spPr bwMode="auto">
              <a:xfrm>
                <a:off x="3985" y="2497"/>
                <a:ext cx="0" cy="432"/>
              </a:xfrm>
              <a:prstGeom prst="line">
                <a:avLst/>
              </a:prstGeom>
              <a:noFill/>
              <a:ln w="19050">
                <a:solidFill>
                  <a:schemeClr val="tx1"/>
                </a:solidFill>
                <a:round/>
                <a:headEnd/>
                <a:tailEnd/>
              </a:ln>
            </p:spPr>
            <p:txBody>
              <a:bodyPr wrap="none"/>
              <a:lstStyle/>
              <a:p>
                <a:endParaRPr lang="ja-JP" altLang="en-US"/>
              </a:p>
            </p:txBody>
          </p:sp>
        </p:grpSp>
      </p:grpSp>
      <p:grpSp>
        <p:nvGrpSpPr>
          <p:cNvPr id="11" name="Group 74"/>
          <p:cNvGrpSpPr>
            <a:grpSpLocks/>
          </p:cNvGrpSpPr>
          <p:nvPr/>
        </p:nvGrpSpPr>
        <p:grpSpPr bwMode="auto">
          <a:xfrm>
            <a:off x="2286000" y="3962400"/>
            <a:ext cx="1676400" cy="2209800"/>
            <a:chOff x="1440" y="2544"/>
            <a:chExt cx="1056" cy="1392"/>
          </a:xfrm>
        </p:grpSpPr>
        <p:sp>
          <p:nvSpPr>
            <p:cNvPr id="18453" name="Line 70"/>
            <p:cNvSpPr>
              <a:spLocks noChangeShapeType="1"/>
            </p:cNvSpPr>
            <p:nvPr/>
          </p:nvSpPr>
          <p:spPr bwMode="auto">
            <a:xfrm flipV="1">
              <a:off x="1440" y="2544"/>
              <a:ext cx="1056" cy="528"/>
            </a:xfrm>
            <a:prstGeom prst="line">
              <a:avLst/>
            </a:prstGeom>
            <a:noFill/>
            <a:ln w="28575">
              <a:solidFill>
                <a:srgbClr val="FF99CC"/>
              </a:solidFill>
              <a:round/>
              <a:headEnd/>
              <a:tailEnd type="triangle" w="med" len="med"/>
            </a:ln>
          </p:spPr>
          <p:txBody>
            <a:bodyPr wrap="none"/>
            <a:lstStyle/>
            <a:p>
              <a:endParaRPr lang="ja-JP" altLang="en-US"/>
            </a:p>
          </p:txBody>
        </p:sp>
        <p:sp>
          <p:nvSpPr>
            <p:cNvPr id="18454" name="Line 71"/>
            <p:cNvSpPr>
              <a:spLocks noChangeShapeType="1"/>
            </p:cNvSpPr>
            <p:nvPr/>
          </p:nvSpPr>
          <p:spPr bwMode="auto">
            <a:xfrm flipV="1">
              <a:off x="1440" y="3024"/>
              <a:ext cx="1056" cy="192"/>
            </a:xfrm>
            <a:prstGeom prst="line">
              <a:avLst/>
            </a:prstGeom>
            <a:noFill/>
            <a:ln w="28575">
              <a:solidFill>
                <a:srgbClr val="FF99CC"/>
              </a:solidFill>
              <a:round/>
              <a:headEnd/>
              <a:tailEnd type="triangle" w="med" len="med"/>
            </a:ln>
          </p:spPr>
          <p:txBody>
            <a:bodyPr wrap="none"/>
            <a:lstStyle/>
            <a:p>
              <a:endParaRPr lang="ja-JP" altLang="en-US"/>
            </a:p>
          </p:txBody>
        </p:sp>
        <p:sp>
          <p:nvSpPr>
            <p:cNvPr id="18455" name="Line 72"/>
            <p:cNvSpPr>
              <a:spLocks noChangeShapeType="1"/>
            </p:cNvSpPr>
            <p:nvPr/>
          </p:nvSpPr>
          <p:spPr bwMode="auto">
            <a:xfrm>
              <a:off x="1440" y="3360"/>
              <a:ext cx="1056" cy="144"/>
            </a:xfrm>
            <a:prstGeom prst="line">
              <a:avLst/>
            </a:prstGeom>
            <a:noFill/>
            <a:ln w="28575">
              <a:solidFill>
                <a:srgbClr val="FF99CC"/>
              </a:solidFill>
              <a:round/>
              <a:headEnd/>
              <a:tailEnd type="triangle" w="med" len="med"/>
            </a:ln>
          </p:spPr>
          <p:txBody>
            <a:bodyPr wrap="none"/>
            <a:lstStyle/>
            <a:p>
              <a:endParaRPr lang="ja-JP" altLang="en-US"/>
            </a:p>
          </p:txBody>
        </p:sp>
        <p:sp>
          <p:nvSpPr>
            <p:cNvPr id="18456" name="Line 73"/>
            <p:cNvSpPr>
              <a:spLocks noChangeShapeType="1"/>
            </p:cNvSpPr>
            <p:nvPr/>
          </p:nvSpPr>
          <p:spPr bwMode="auto">
            <a:xfrm>
              <a:off x="1440" y="3504"/>
              <a:ext cx="1056" cy="432"/>
            </a:xfrm>
            <a:prstGeom prst="line">
              <a:avLst/>
            </a:prstGeom>
            <a:noFill/>
            <a:ln w="28575">
              <a:solidFill>
                <a:srgbClr val="FF99CC"/>
              </a:solidFill>
              <a:round/>
              <a:headEnd/>
              <a:tailEnd type="triangle" w="med" len="med"/>
            </a:ln>
          </p:spPr>
          <p:txBody>
            <a:bodyPr wrap="none"/>
            <a:lstStyle/>
            <a:p>
              <a:endParaRPr lang="ja-JP" altLang="en-US"/>
            </a:p>
          </p:txBody>
        </p:sp>
      </p:grpSp>
      <p:grpSp>
        <p:nvGrpSpPr>
          <p:cNvPr id="12" name="Group 92"/>
          <p:cNvGrpSpPr>
            <a:grpSpLocks/>
          </p:cNvGrpSpPr>
          <p:nvPr/>
        </p:nvGrpSpPr>
        <p:grpSpPr bwMode="auto">
          <a:xfrm>
            <a:off x="5181600" y="3733800"/>
            <a:ext cx="1447800" cy="2743200"/>
            <a:chOff x="3264" y="2352"/>
            <a:chExt cx="912" cy="1728"/>
          </a:xfrm>
        </p:grpSpPr>
        <p:sp>
          <p:nvSpPr>
            <p:cNvPr id="18441" name="Line 76"/>
            <p:cNvSpPr>
              <a:spLocks noChangeShapeType="1"/>
            </p:cNvSpPr>
            <p:nvPr/>
          </p:nvSpPr>
          <p:spPr bwMode="auto">
            <a:xfrm flipV="1">
              <a:off x="3264" y="2352"/>
              <a:ext cx="912" cy="0"/>
            </a:xfrm>
            <a:prstGeom prst="line">
              <a:avLst/>
            </a:prstGeom>
            <a:noFill/>
            <a:ln w="28575">
              <a:solidFill>
                <a:srgbClr val="FF99CC"/>
              </a:solidFill>
              <a:round/>
              <a:headEnd/>
              <a:tailEnd type="triangle" w="med" len="med"/>
            </a:ln>
          </p:spPr>
          <p:txBody>
            <a:bodyPr wrap="none"/>
            <a:lstStyle/>
            <a:p>
              <a:endParaRPr lang="ja-JP" altLang="en-US"/>
            </a:p>
          </p:txBody>
        </p:sp>
        <p:sp>
          <p:nvSpPr>
            <p:cNvPr id="18442" name="Line 77"/>
            <p:cNvSpPr>
              <a:spLocks noChangeShapeType="1"/>
            </p:cNvSpPr>
            <p:nvPr/>
          </p:nvSpPr>
          <p:spPr bwMode="auto">
            <a:xfrm flipV="1">
              <a:off x="3264" y="2496"/>
              <a:ext cx="912" cy="0"/>
            </a:xfrm>
            <a:prstGeom prst="line">
              <a:avLst/>
            </a:prstGeom>
            <a:noFill/>
            <a:ln w="28575">
              <a:solidFill>
                <a:srgbClr val="FF99CC"/>
              </a:solidFill>
              <a:round/>
              <a:headEnd/>
              <a:tailEnd type="triangle" w="med" len="med"/>
            </a:ln>
          </p:spPr>
          <p:txBody>
            <a:bodyPr wrap="none"/>
            <a:lstStyle/>
            <a:p>
              <a:endParaRPr lang="ja-JP" altLang="en-US"/>
            </a:p>
          </p:txBody>
        </p:sp>
        <p:sp>
          <p:nvSpPr>
            <p:cNvPr id="18443" name="Line 78"/>
            <p:cNvSpPr>
              <a:spLocks noChangeShapeType="1"/>
            </p:cNvSpPr>
            <p:nvPr/>
          </p:nvSpPr>
          <p:spPr bwMode="auto">
            <a:xfrm flipV="1">
              <a:off x="3264" y="2640"/>
              <a:ext cx="912" cy="0"/>
            </a:xfrm>
            <a:prstGeom prst="line">
              <a:avLst/>
            </a:prstGeom>
            <a:noFill/>
            <a:ln w="28575">
              <a:solidFill>
                <a:srgbClr val="FF99CC"/>
              </a:solidFill>
              <a:round/>
              <a:headEnd/>
              <a:tailEnd type="triangle" w="med" len="med"/>
            </a:ln>
          </p:spPr>
          <p:txBody>
            <a:bodyPr wrap="none"/>
            <a:lstStyle/>
            <a:p>
              <a:endParaRPr lang="ja-JP" altLang="en-US"/>
            </a:p>
          </p:txBody>
        </p:sp>
        <p:sp>
          <p:nvSpPr>
            <p:cNvPr id="18444" name="Line 82"/>
            <p:cNvSpPr>
              <a:spLocks noChangeShapeType="1"/>
            </p:cNvSpPr>
            <p:nvPr/>
          </p:nvSpPr>
          <p:spPr bwMode="auto">
            <a:xfrm flipV="1">
              <a:off x="3264" y="2832"/>
              <a:ext cx="912" cy="0"/>
            </a:xfrm>
            <a:prstGeom prst="line">
              <a:avLst/>
            </a:prstGeom>
            <a:noFill/>
            <a:ln w="28575">
              <a:solidFill>
                <a:srgbClr val="FF99CC"/>
              </a:solidFill>
              <a:round/>
              <a:headEnd/>
              <a:tailEnd type="triangle" w="med" len="med"/>
            </a:ln>
          </p:spPr>
          <p:txBody>
            <a:bodyPr wrap="none"/>
            <a:lstStyle/>
            <a:p>
              <a:endParaRPr lang="ja-JP" altLang="en-US"/>
            </a:p>
          </p:txBody>
        </p:sp>
        <p:sp>
          <p:nvSpPr>
            <p:cNvPr id="18445" name="Line 83"/>
            <p:cNvSpPr>
              <a:spLocks noChangeShapeType="1"/>
            </p:cNvSpPr>
            <p:nvPr/>
          </p:nvSpPr>
          <p:spPr bwMode="auto">
            <a:xfrm flipV="1">
              <a:off x="3264" y="2976"/>
              <a:ext cx="912" cy="0"/>
            </a:xfrm>
            <a:prstGeom prst="line">
              <a:avLst/>
            </a:prstGeom>
            <a:noFill/>
            <a:ln w="28575">
              <a:solidFill>
                <a:srgbClr val="FF99CC"/>
              </a:solidFill>
              <a:round/>
              <a:headEnd/>
              <a:tailEnd type="triangle" w="med" len="med"/>
            </a:ln>
          </p:spPr>
          <p:txBody>
            <a:bodyPr wrap="none"/>
            <a:lstStyle/>
            <a:p>
              <a:endParaRPr lang="ja-JP" altLang="en-US"/>
            </a:p>
          </p:txBody>
        </p:sp>
        <p:sp>
          <p:nvSpPr>
            <p:cNvPr id="18446" name="Line 84"/>
            <p:cNvSpPr>
              <a:spLocks noChangeShapeType="1"/>
            </p:cNvSpPr>
            <p:nvPr/>
          </p:nvSpPr>
          <p:spPr bwMode="auto">
            <a:xfrm flipV="1">
              <a:off x="3264" y="3120"/>
              <a:ext cx="912" cy="0"/>
            </a:xfrm>
            <a:prstGeom prst="line">
              <a:avLst/>
            </a:prstGeom>
            <a:noFill/>
            <a:ln w="28575">
              <a:solidFill>
                <a:srgbClr val="FF99CC"/>
              </a:solidFill>
              <a:round/>
              <a:headEnd/>
              <a:tailEnd type="triangle" w="med" len="med"/>
            </a:ln>
          </p:spPr>
          <p:txBody>
            <a:bodyPr wrap="none"/>
            <a:lstStyle/>
            <a:p>
              <a:endParaRPr lang="ja-JP" altLang="en-US"/>
            </a:p>
          </p:txBody>
        </p:sp>
        <p:sp>
          <p:nvSpPr>
            <p:cNvPr id="18447" name="Line 85"/>
            <p:cNvSpPr>
              <a:spLocks noChangeShapeType="1"/>
            </p:cNvSpPr>
            <p:nvPr/>
          </p:nvSpPr>
          <p:spPr bwMode="auto">
            <a:xfrm flipV="1">
              <a:off x="3264" y="3312"/>
              <a:ext cx="912" cy="0"/>
            </a:xfrm>
            <a:prstGeom prst="line">
              <a:avLst/>
            </a:prstGeom>
            <a:noFill/>
            <a:ln w="28575">
              <a:solidFill>
                <a:srgbClr val="FF99CC"/>
              </a:solidFill>
              <a:round/>
              <a:headEnd/>
              <a:tailEnd type="triangle" w="med" len="med"/>
            </a:ln>
          </p:spPr>
          <p:txBody>
            <a:bodyPr wrap="none"/>
            <a:lstStyle/>
            <a:p>
              <a:endParaRPr lang="ja-JP" altLang="en-US"/>
            </a:p>
          </p:txBody>
        </p:sp>
        <p:sp>
          <p:nvSpPr>
            <p:cNvPr id="18448" name="Line 86"/>
            <p:cNvSpPr>
              <a:spLocks noChangeShapeType="1"/>
            </p:cNvSpPr>
            <p:nvPr/>
          </p:nvSpPr>
          <p:spPr bwMode="auto">
            <a:xfrm flipV="1">
              <a:off x="3264" y="3456"/>
              <a:ext cx="912" cy="0"/>
            </a:xfrm>
            <a:prstGeom prst="line">
              <a:avLst/>
            </a:prstGeom>
            <a:noFill/>
            <a:ln w="28575">
              <a:solidFill>
                <a:srgbClr val="FF99CC"/>
              </a:solidFill>
              <a:round/>
              <a:headEnd/>
              <a:tailEnd type="triangle" w="med" len="med"/>
            </a:ln>
          </p:spPr>
          <p:txBody>
            <a:bodyPr wrap="none"/>
            <a:lstStyle/>
            <a:p>
              <a:endParaRPr lang="ja-JP" altLang="en-US"/>
            </a:p>
          </p:txBody>
        </p:sp>
        <p:sp>
          <p:nvSpPr>
            <p:cNvPr id="18449" name="Line 87"/>
            <p:cNvSpPr>
              <a:spLocks noChangeShapeType="1"/>
            </p:cNvSpPr>
            <p:nvPr/>
          </p:nvSpPr>
          <p:spPr bwMode="auto">
            <a:xfrm flipV="1">
              <a:off x="3264" y="3600"/>
              <a:ext cx="912" cy="0"/>
            </a:xfrm>
            <a:prstGeom prst="line">
              <a:avLst/>
            </a:prstGeom>
            <a:noFill/>
            <a:ln w="28575">
              <a:solidFill>
                <a:srgbClr val="FF99CC"/>
              </a:solidFill>
              <a:round/>
              <a:headEnd/>
              <a:tailEnd type="triangle" w="med" len="med"/>
            </a:ln>
          </p:spPr>
          <p:txBody>
            <a:bodyPr wrap="none"/>
            <a:lstStyle/>
            <a:p>
              <a:endParaRPr lang="ja-JP" altLang="en-US"/>
            </a:p>
          </p:txBody>
        </p:sp>
        <p:sp>
          <p:nvSpPr>
            <p:cNvPr id="18450" name="Line 88"/>
            <p:cNvSpPr>
              <a:spLocks noChangeShapeType="1"/>
            </p:cNvSpPr>
            <p:nvPr/>
          </p:nvSpPr>
          <p:spPr bwMode="auto">
            <a:xfrm flipV="1">
              <a:off x="3264" y="3792"/>
              <a:ext cx="912" cy="0"/>
            </a:xfrm>
            <a:prstGeom prst="line">
              <a:avLst/>
            </a:prstGeom>
            <a:noFill/>
            <a:ln w="28575">
              <a:solidFill>
                <a:srgbClr val="FF99CC"/>
              </a:solidFill>
              <a:round/>
              <a:headEnd/>
              <a:tailEnd type="triangle" w="med" len="med"/>
            </a:ln>
          </p:spPr>
          <p:txBody>
            <a:bodyPr wrap="none"/>
            <a:lstStyle/>
            <a:p>
              <a:endParaRPr lang="ja-JP" altLang="en-US"/>
            </a:p>
          </p:txBody>
        </p:sp>
        <p:sp>
          <p:nvSpPr>
            <p:cNvPr id="18451" name="Line 89"/>
            <p:cNvSpPr>
              <a:spLocks noChangeShapeType="1"/>
            </p:cNvSpPr>
            <p:nvPr/>
          </p:nvSpPr>
          <p:spPr bwMode="auto">
            <a:xfrm flipV="1">
              <a:off x="3264" y="3936"/>
              <a:ext cx="912" cy="0"/>
            </a:xfrm>
            <a:prstGeom prst="line">
              <a:avLst/>
            </a:prstGeom>
            <a:noFill/>
            <a:ln w="28575">
              <a:solidFill>
                <a:srgbClr val="FF99CC"/>
              </a:solidFill>
              <a:round/>
              <a:headEnd/>
              <a:tailEnd type="triangle" w="med" len="med"/>
            </a:ln>
          </p:spPr>
          <p:txBody>
            <a:bodyPr wrap="none"/>
            <a:lstStyle/>
            <a:p>
              <a:endParaRPr lang="ja-JP" altLang="en-US"/>
            </a:p>
          </p:txBody>
        </p:sp>
        <p:sp>
          <p:nvSpPr>
            <p:cNvPr id="18452" name="Line 90"/>
            <p:cNvSpPr>
              <a:spLocks noChangeShapeType="1"/>
            </p:cNvSpPr>
            <p:nvPr/>
          </p:nvSpPr>
          <p:spPr bwMode="auto">
            <a:xfrm flipV="1">
              <a:off x="3264" y="4080"/>
              <a:ext cx="912" cy="0"/>
            </a:xfrm>
            <a:prstGeom prst="line">
              <a:avLst/>
            </a:prstGeom>
            <a:noFill/>
            <a:ln w="28575">
              <a:solidFill>
                <a:srgbClr val="FF99CC"/>
              </a:solidFill>
              <a:round/>
              <a:headEnd/>
              <a:tailEnd type="triangle" w="med" len="med"/>
            </a:ln>
          </p:spPr>
          <p:txBody>
            <a:bodyPr wrap="none"/>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heckerboard(across)">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800100"/>
            <a:ext cx="7772400" cy="762000"/>
          </a:xfrm>
        </p:spPr>
        <p:txBody>
          <a:bodyPr/>
          <a:lstStyle/>
          <a:p>
            <a:pPr eaLnBrk="1" hangingPunct="1"/>
            <a:r>
              <a:rPr lang="ja-JP" altLang="en-US">
                <a:latin typeface="Times New Roman" pitchFamily="18" charset="0"/>
              </a:rPr>
              <a:t>多重レベルページング</a:t>
            </a:r>
          </a:p>
        </p:txBody>
      </p:sp>
      <p:graphicFrame>
        <p:nvGraphicFramePr>
          <p:cNvPr id="349291" name="Group 107"/>
          <p:cNvGraphicFramePr>
            <a:graphicFrameLocks noGrp="1"/>
          </p:cNvGraphicFramePr>
          <p:nvPr/>
        </p:nvGraphicFramePr>
        <p:xfrm>
          <a:off x="304800" y="2362200"/>
          <a:ext cx="3276600" cy="1737360"/>
        </p:xfrm>
        <a:graphic>
          <a:graphicData uri="http://schemas.openxmlformats.org/drawingml/2006/table">
            <a:tbl>
              <a:tblPr/>
              <a:tblGrid>
                <a:gridCol w="1092200">
                  <a:extLst>
                    <a:ext uri="{9D8B030D-6E8A-4147-A177-3AD203B41FA5}">
                      <a16:colId xmlns:a16="http://schemas.microsoft.com/office/drawing/2014/main" val="20000"/>
                    </a:ext>
                  </a:extLst>
                </a:gridCol>
                <a:gridCol w="1092200">
                  <a:extLst>
                    <a:ext uri="{9D8B030D-6E8A-4147-A177-3AD203B41FA5}">
                      <a16:colId xmlns:a16="http://schemas.microsoft.com/office/drawing/2014/main" val="20001"/>
                    </a:ext>
                  </a:extLst>
                </a:gridCol>
                <a:gridCol w="1092200">
                  <a:extLst>
                    <a:ext uri="{9D8B030D-6E8A-4147-A177-3AD203B41FA5}">
                      <a16:colId xmlns:a16="http://schemas.microsoft.com/office/drawing/2014/main" val="20002"/>
                    </a:ext>
                  </a:extLst>
                </a:gridCol>
              </a:tblGrid>
              <a:tr h="250825">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1800" b="0" i="0" u="none" strike="noStrike" cap="none" normalizeH="0" baseline="0">
                          <a:ln>
                            <a:noFill/>
                          </a:ln>
                          <a:solidFill>
                            <a:schemeClr val="tx1"/>
                          </a:solidFill>
                          <a:effectLst/>
                          <a:latin typeface="Times New Roman" pitchFamily="18" charset="0"/>
                          <a:ea typeface="ＭＳ Ｐゴシック" pitchFamily="50" charset="-128"/>
                        </a:rPr>
                        <a:t>ページ</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1800" b="0" i="0" u="none" strike="noStrike" cap="none" normalizeH="0" baseline="0">
                          <a:ln>
                            <a:noFill/>
                          </a:ln>
                          <a:solidFill>
                            <a:schemeClr val="tx1"/>
                          </a:solidFill>
                          <a:effectLst/>
                          <a:latin typeface="Times New Roman" pitchFamily="18" charset="0"/>
                          <a:ea typeface="ＭＳ Ｐゴシック" pitchFamily="50" charset="-128"/>
                        </a:rPr>
                        <a:t>ページ枠</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1800" b="0" i="0" u="none" strike="noStrike" cap="none" normalizeH="0" baseline="0">
                          <a:ln>
                            <a:noFill/>
                          </a:ln>
                          <a:solidFill>
                            <a:schemeClr val="tx1"/>
                          </a:solidFill>
                          <a:effectLst/>
                          <a:latin typeface="Times New Roman" pitchFamily="18" charset="0"/>
                          <a:ea typeface="ＭＳ Ｐゴシック" pitchFamily="50" charset="-128"/>
                        </a:rPr>
                        <a:t>フラグ</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0825">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2413">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6</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0825">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9481" name="Text Box 30"/>
          <p:cNvSpPr txBox="1">
            <a:spLocks noChangeArrowheads="1"/>
          </p:cNvSpPr>
          <p:nvPr/>
        </p:nvSpPr>
        <p:spPr bwMode="auto">
          <a:xfrm>
            <a:off x="609600" y="1828800"/>
            <a:ext cx="2746375" cy="457200"/>
          </a:xfrm>
          <a:prstGeom prst="rect">
            <a:avLst/>
          </a:prstGeom>
          <a:noFill/>
          <a:ln w="9525">
            <a:noFill/>
            <a:miter lim="800000"/>
            <a:headEnd/>
            <a:tailEnd/>
          </a:ln>
        </p:spPr>
        <p:txBody>
          <a:bodyPr wrap="none">
            <a:spAutoFit/>
          </a:bodyPr>
          <a:lstStyle/>
          <a:p>
            <a:pPr eaLnBrk="1" hangingPunct="1"/>
            <a:r>
              <a:rPr lang="en-US" altLang="ja-JP"/>
              <a:t>Lv1 </a:t>
            </a:r>
            <a:r>
              <a:rPr lang="ja-JP" altLang="en-US"/>
              <a:t>ページテーブル</a:t>
            </a:r>
          </a:p>
        </p:txBody>
      </p:sp>
      <p:graphicFrame>
        <p:nvGraphicFramePr>
          <p:cNvPr id="349215" name="Group 31"/>
          <p:cNvGraphicFramePr>
            <a:graphicFrameLocks noGrp="1"/>
          </p:cNvGraphicFramePr>
          <p:nvPr/>
        </p:nvGraphicFramePr>
        <p:xfrm>
          <a:off x="4033838" y="2284413"/>
          <a:ext cx="2362200" cy="4541520"/>
        </p:xfrm>
        <a:graphic>
          <a:graphicData uri="http://schemas.openxmlformats.org/drawingml/2006/table">
            <a:tbl>
              <a:tblPr/>
              <a:tblGrid>
                <a:gridCol w="118110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tblGrid>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000" b="0" i="0" u="none" strike="noStrike" cap="none" normalizeH="0" baseline="0">
                          <a:ln>
                            <a:noFill/>
                          </a:ln>
                          <a:solidFill>
                            <a:schemeClr val="tx1"/>
                          </a:solidFill>
                          <a:effectLst/>
                          <a:latin typeface="Times New Roman" pitchFamily="18" charset="0"/>
                          <a:ea typeface="ＭＳ Ｐゴシック" pitchFamily="50" charset="-128"/>
                        </a:rPr>
                        <a:t>ページ枠</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000" b="0" i="0" u="none" strike="noStrike" cap="none" normalizeH="0" baseline="0">
                          <a:ln>
                            <a:noFill/>
                          </a:ln>
                          <a:solidFill>
                            <a:schemeClr val="tx1"/>
                          </a:solidFill>
                          <a:effectLst/>
                          <a:latin typeface="Times New Roman" pitchFamily="18" charset="0"/>
                          <a:ea typeface="ＭＳ Ｐゴシック" pitchFamily="50" charset="-128"/>
                        </a:rPr>
                        <a:t>ページ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19514" name="Text Box 63"/>
          <p:cNvSpPr txBox="1">
            <a:spLocks noChangeArrowheads="1"/>
          </p:cNvSpPr>
          <p:nvPr/>
        </p:nvSpPr>
        <p:spPr bwMode="auto">
          <a:xfrm>
            <a:off x="4719638" y="1827213"/>
            <a:ext cx="1098550" cy="457200"/>
          </a:xfrm>
          <a:prstGeom prst="rect">
            <a:avLst/>
          </a:prstGeom>
          <a:noFill/>
          <a:ln w="19050">
            <a:noFill/>
            <a:miter lim="800000"/>
            <a:headEnd/>
            <a:tailEnd/>
          </a:ln>
        </p:spPr>
        <p:txBody>
          <a:bodyPr wrap="none">
            <a:spAutoFit/>
          </a:bodyPr>
          <a:lstStyle/>
          <a:p>
            <a:pPr eaLnBrk="1" hangingPunct="1"/>
            <a:r>
              <a:rPr lang="ja-JP" altLang="en-US"/>
              <a:t>主記憶</a:t>
            </a:r>
          </a:p>
        </p:txBody>
      </p:sp>
      <p:sp>
        <p:nvSpPr>
          <p:cNvPr id="349285" name="Text Box 101"/>
          <p:cNvSpPr txBox="1">
            <a:spLocks noChangeArrowheads="1"/>
          </p:cNvSpPr>
          <p:nvPr/>
        </p:nvSpPr>
        <p:spPr bwMode="auto">
          <a:xfrm>
            <a:off x="898525" y="4921250"/>
            <a:ext cx="2751138" cy="1373188"/>
          </a:xfrm>
          <a:prstGeom prst="rect">
            <a:avLst/>
          </a:prstGeom>
          <a:noFill/>
          <a:ln w="19050">
            <a:noFill/>
            <a:miter lim="800000"/>
            <a:headEnd/>
            <a:tailEnd/>
          </a:ln>
        </p:spPr>
        <p:txBody>
          <a:bodyPr wrap="none">
            <a:spAutoFit/>
          </a:bodyPr>
          <a:lstStyle/>
          <a:p>
            <a:pPr eaLnBrk="1" hangingPunct="1"/>
            <a:r>
              <a:rPr lang="ja-JP" altLang="en-US" sz="2800"/>
              <a:t>ページ枠に</a:t>
            </a:r>
          </a:p>
          <a:p>
            <a:pPr eaLnBrk="1" hangingPunct="1"/>
            <a:r>
              <a:rPr lang="en-US" altLang="ja-JP" sz="2800"/>
              <a:t>Lv2</a:t>
            </a:r>
            <a:r>
              <a:rPr lang="ja-JP" altLang="en-US" sz="2800"/>
              <a:t>ページングの</a:t>
            </a:r>
          </a:p>
          <a:p>
            <a:pPr eaLnBrk="1" hangingPunct="1"/>
            <a:r>
              <a:rPr lang="ja-JP" altLang="en-US" sz="2800"/>
              <a:t>ページテーブル</a:t>
            </a:r>
          </a:p>
        </p:txBody>
      </p:sp>
      <p:grpSp>
        <p:nvGrpSpPr>
          <p:cNvPr id="2" name="Group 136"/>
          <p:cNvGrpSpPr>
            <a:grpSpLocks/>
          </p:cNvGrpSpPr>
          <p:nvPr/>
        </p:nvGrpSpPr>
        <p:grpSpPr bwMode="auto">
          <a:xfrm>
            <a:off x="5214938" y="1979613"/>
            <a:ext cx="3927475" cy="1752600"/>
            <a:chOff x="3285" y="1247"/>
            <a:chExt cx="2474" cy="1104"/>
          </a:xfrm>
        </p:grpSpPr>
        <p:sp>
          <p:nvSpPr>
            <p:cNvPr id="19555" name="Rectangle 137"/>
            <p:cNvSpPr>
              <a:spLocks noChangeArrowheads="1"/>
            </p:cNvSpPr>
            <p:nvPr/>
          </p:nvSpPr>
          <p:spPr bwMode="auto">
            <a:xfrm>
              <a:off x="3285" y="2014"/>
              <a:ext cx="744" cy="326"/>
            </a:xfrm>
            <a:prstGeom prst="rect">
              <a:avLst/>
            </a:prstGeom>
            <a:solidFill>
              <a:schemeClr val="tx2"/>
            </a:solidFill>
            <a:ln w="19050">
              <a:noFill/>
              <a:miter lim="800000"/>
              <a:headEnd/>
              <a:tailEnd/>
            </a:ln>
          </p:spPr>
          <p:txBody>
            <a:bodyPr/>
            <a:lstStyle/>
            <a:p>
              <a:pPr algn="ctr" eaLnBrk="1" hangingPunct="1">
                <a:spcBef>
                  <a:spcPct val="20000"/>
                </a:spcBef>
                <a:buSzPct val="85000"/>
              </a:pPr>
              <a:endParaRPr lang="ja-JP" altLang="en-US" sz="2800"/>
            </a:p>
          </p:txBody>
        </p:sp>
        <p:grpSp>
          <p:nvGrpSpPr>
            <p:cNvPr id="19556" name="Group 138"/>
            <p:cNvGrpSpPr>
              <a:grpSpLocks/>
            </p:cNvGrpSpPr>
            <p:nvPr/>
          </p:nvGrpSpPr>
          <p:grpSpPr bwMode="auto">
            <a:xfrm>
              <a:off x="4077" y="1247"/>
              <a:ext cx="1682" cy="961"/>
              <a:chOff x="4077" y="1247"/>
              <a:chExt cx="1682" cy="961"/>
            </a:xfrm>
          </p:grpSpPr>
          <p:sp>
            <p:nvSpPr>
              <p:cNvPr id="19559" name="Line 139"/>
              <p:cNvSpPr>
                <a:spLocks noChangeShapeType="1"/>
              </p:cNvSpPr>
              <p:nvPr/>
            </p:nvSpPr>
            <p:spPr bwMode="auto">
              <a:xfrm>
                <a:off x="4368" y="2064"/>
                <a:ext cx="768" cy="0"/>
              </a:xfrm>
              <a:prstGeom prst="line">
                <a:avLst/>
              </a:prstGeom>
              <a:noFill/>
              <a:ln w="19050">
                <a:solidFill>
                  <a:schemeClr val="tx1"/>
                </a:solidFill>
                <a:round/>
                <a:headEnd/>
                <a:tailEnd/>
              </a:ln>
            </p:spPr>
            <p:txBody>
              <a:bodyPr wrap="none"/>
              <a:lstStyle/>
              <a:p>
                <a:endParaRPr lang="ja-JP" altLang="en-US"/>
              </a:p>
            </p:txBody>
          </p:sp>
          <p:sp>
            <p:nvSpPr>
              <p:cNvPr id="19560" name="Rectangle 140"/>
              <p:cNvSpPr>
                <a:spLocks noChangeArrowheads="1"/>
              </p:cNvSpPr>
              <p:nvPr/>
            </p:nvSpPr>
            <p:spPr bwMode="auto">
              <a:xfrm>
                <a:off x="4368" y="1776"/>
                <a:ext cx="768" cy="432"/>
              </a:xfrm>
              <a:prstGeom prst="rect">
                <a:avLst/>
              </a:prstGeom>
              <a:noFill/>
              <a:ln w="19050">
                <a:solidFill>
                  <a:schemeClr val="tx1"/>
                </a:solidFill>
                <a:miter lim="800000"/>
                <a:headEnd/>
                <a:tailEnd/>
              </a:ln>
            </p:spPr>
            <p:txBody>
              <a:bodyPr wrap="none" anchor="ctr"/>
              <a:lstStyle/>
              <a:p>
                <a:pPr eaLnBrk="1" hangingPunct="1"/>
                <a:endParaRPr lang="ja-JP" altLang="en-US"/>
              </a:p>
            </p:txBody>
          </p:sp>
          <p:sp>
            <p:nvSpPr>
              <p:cNvPr id="19561" name="Line 141"/>
              <p:cNvSpPr>
                <a:spLocks noChangeShapeType="1"/>
              </p:cNvSpPr>
              <p:nvPr/>
            </p:nvSpPr>
            <p:spPr bwMode="auto">
              <a:xfrm>
                <a:off x="4369" y="1921"/>
                <a:ext cx="768" cy="0"/>
              </a:xfrm>
              <a:prstGeom prst="line">
                <a:avLst/>
              </a:prstGeom>
              <a:noFill/>
              <a:ln w="19050">
                <a:solidFill>
                  <a:schemeClr val="tx1"/>
                </a:solidFill>
                <a:round/>
                <a:headEnd/>
                <a:tailEnd/>
              </a:ln>
            </p:spPr>
            <p:txBody>
              <a:bodyPr wrap="none"/>
              <a:lstStyle/>
              <a:p>
                <a:endParaRPr lang="ja-JP" altLang="en-US"/>
              </a:p>
            </p:txBody>
          </p:sp>
          <p:sp>
            <p:nvSpPr>
              <p:cNvPr id="19562" name="Line 142"/>
              <p:cNvSpPr>
                <a:spLocks noChangeShapeType="1"/>
              </p:cNvSpPr>
              <p:nvPr/>
            </p:nvSpPr>
            <p:spPr bwMode="auto">
              <a:xfrm flipH="1">
                <a:off x="4560" y="1777"/>
                <a:ext cx="1" cy="431"/>
              </a:xfrm>
              <a:prstGeom prst="line">
                <a:avLst/>
              </a:prstGeom>
              <a:noFill/>
              <a:ln w="19050">
                <a:solidFill>
                  <a:schemeClr val="tx1"/>
                </a:solidFill>
                <a:round/>
                <a:headEnd/>
                <a:tailEnd/>
              </a:ln>
            </p:spPr>
            <p:txBody>
              <a:bodyPr wrap="none"/>
              <a:lstStyle/>
              <a:p>
                <a:endParaRPr lang="ja-JP" altLang="en-US"/>
              </a:p>
            </p:txBody>
          </p:sp>
          <p:sp>
            <p:nvSpPr>
              <p:cNvPr id="19563" name="Line 143"/>
              <p:cNvSpPr>
                <a:spLocks noChangeShapeType="1"/>
              </p:cNvSpPr>
              <p:nvPr/>
            </p:nvSpPr>
            <p:spPr bwMode="auto">
              <a:xfrm flipH="1">
                <a:off x="4752" y="1776"/>
                <a:ext cx="0" cy="432"/>
              </a:xfrm>
              <a:prstGeom prst="line">
                <a:avLst/>
              </a:prstGeom>
              <a:noFill/>
              <a:ln w="19050">
                <a:solidFill>
                  <a:schemeClr val="tx1"/>
                </a:solidFill>
                <a:round/>
                <a:headEnd/>
                <a:tailEnd/>
              </a:ln>
            </p:spPr>
            <p:txBody>
              <a:bodyPr wrap="none"/>
              <a:lstStyle/>
              <a:p>
                <a:endParaRPr lang="ja-JP" altLang="en-US"/>
              </a:p>
            </p:txBody>
          </p:sp>
          <p:sp>
            <p:nvSpPr>
              <p:cNvPr id="19564" name="Line 144"/>
              <p:cNvSpPr>
                <a:spLocks noChangeShapeType="1"/>
              </p:cNvSpPr>
              <p:nvPr/>
            </p:nvSpPr>
            <p:spPr bwMode="auto">
              <a:xfrm flipH="1">
                <a:off x="4944" y="1777"/>
                <a:ext cx="1" cy="431"/>
              </a:xfrm>
              <a:prstGeom prst="line">
                <a:avLst/>
              </a:prstGeom>
              <a:noFill/>
              <a:ln w="19050">
                <a:solidFill>
                  <a:schemeClr val="tx1"/>
                </a:solidFill>
                <a:round/>
                <a:headEnd/>
                <a:tailEnd/>
              </a:ln>
            </p:spPr>
            <p:txBody>
              <a:bodyPr wrap="none"/>
              <a:lstStyle/>
              <a:p>
                <a:endParaRPr lang="ja-JP" altLang="en-US"/>
              </a:p>
            </p:txBody>
          </p:sp>
          <p:sp>
            <p:nvSpPr>
              <p:cNvPr id="19565" name="Text Box 145"/>
              <p:cNvSpPr txBox="1">
                <a:spLocks noChangeArrowheads="1"/>
              </p:cNvSpPr>
              <p:nvPr/>
            </p:nvSpPr>
            <p:spPr bwMode="auto">
              <a:xfrm>
                <a:off x="4077" y="1247"/>
                <a:ext cx="1682" cy="518"/>
              </a:xfrm>
              <a:prstGeom prst="rect">
                <a:avLst/>
              </a:prstGeom>
              <a:noFill/>
              <a:ln w="28575">
                <a:noFill/>
                <a:miter lim="800000"/>
                <a:headEnd/>
                <a:tailEnd/>
              </a:ln>
            </p:spPr>
            <p:txBody>
              <a:bodyPr wrap="none">
                <a:spAutoFit/>
              </a:bodyPr>
              <a:lstStyle/>
              <a:p>
                <a:pPr eaLnBrk="1" hangingPunct="1"/>
                <a:r>
                  <a:rPr lang="ja-JP" altLang="en-US"/>
                  <a:t>ページ02の</a:t>
                </a:r>
              </a:p>
              <a:p>
                <a:pPr eaLnBrk="1" hangingPunct="1"/>
                <a:r>
                  <a:rPr lang="en-US" altLang="ja-JP"/>
                  <a:t>Lv2</a:t>
                </a:r>
                <a:r>
                  <a:rPr lang="ja-JP" altLang="en-US"/>
                  <a:t>ページテーブル</a:t>
                </a:r>
              </a:p>
            </p:txBody>
          </p:sp>
        </p:grpSp>
        <p:sp>
          <p:nvSpPr>
            <p:cNvPr id="19557" name="Line 146"/>
            <p:cNvSpPr>
              <a:spLocks noChangeShapeType="1"/>
            </p:cNvSpPr>
            <p:nvPr/>
          </p:nvSpPr>
          <p:spPr bwMode="auto">
            <a:xfrm flipH="1">
              <a:off x="4029" y="1776"/>
              <a:ext cx="339" cy="239"/>
            </a:xfrm>
            <a:prstGeom prst="line">
              <a:avLst/>
            </a:prstGeom>
            <a:noFill/>
            <a:ln w="19050">
              <a:solidFill>
                <a:schemeClr val="tx1"/>
              </a:solidFill>
              <a:round/>
              <a:headEnd/>
              <a:tailEnd/>
            </a:ln>
          </p:spPr>
          <p:txBody>
            <a:bodyPr wrap="none"/>
            <a:lstStyle/>
            <a:p>
              <a:endParaRPr lang="ja-JP" altLang="en-US"/>
            </a:p>
          </p:txBody>
        </p:sp>
        <p:sp>
          <p:nvSpPr>
            <p:cNvPr id="19558" name="Line 147"/>
            <p:cNvSpPr>
              <a:spLocks noChangeShapeType="1"/>
            </p:cNvSpPr>
            <p:nvPr/>
          </p:nvSpPr>
          <p:spPr bwMode="auto">
            <a:xfrm flipH="1">
              <a:off x="4029" y="2208"/>
              <a:ext cx="339" cy="143"/>
            </a:xfrm>
            <a:prstGeom prst="line">
              <a:avLst/>
            </a:prstGeom>
            <a:noFill/>
            <a:ln w="19050">
              <a:solidFill>
                <a:schemeClr val="tx1"/>
              </a:solidFill>
              <a:round/>
              <a:headEnd/>
              <a:tailEnd/>
            </a:ln>
          </p:spPr>
          <p:txBody>
            <a:bodyPr wrap="none"/>
            <a:lstStyle/>
            <a:p>
              <a:endParaRPr lang="ja-JP" altLang="en-US"/>
            </a:p>
          </p:txBody>
        </p:sp>
      </p:grpSp>
      <p:grpSp>
        <p:nvGrpSpPr>
          <p:cNvPr id="4" name="Group 148"/>
          <p:cNvGrpSpPr>
            <a:grpSpLocks/>
          </p:cNvGrpSpPr>
          <p:nvPr/>
        </p:nvGrpSpPr>
        <p:grpSpPr bwMode="auto">
          <a:xfrm>
            <a:off x="5214938" y="5105400"/>
            <a:ext cx="3927475" cy="1525588"/>
            <a:chOff x="3285" y="3216"/>
            <a:chExt cx="2474" cy="961"/>
          </a:xfrm>
        </p:grpSpPr>
        <p:sp>
          <p:nvSpPr>
            <p:cNvPr id="19543" name="Rectangle 149"/>
            <p:cNvSpPr>
              <a:spLocks noChangeArrowheads="1"/>
            </p:cNvSpPr>
            <p:nvPr/>
          </p:nvSpPr>
          <p:spPr bwMode="auto">
            <a:xfrm>
              <a:off x="3285" y="3644"/>
              <a:ext cx="744" cy="326"/>
            </a:xfrm>
            <a:prstGeom prst="rect">
              <a:avLst/>
            </a:prstGeom>
            <a:solidFill>
              <a:srgbClr val="FF99FF"/>
            </a:solidFill>
            <a:ln w="19050">
              <a:noFill/>
              <a:miter lim="800000"/>
              <a:headEnd/>
              <a:tailEnd/>
            </a:ln>
          </p:spPr>
          <p:txBody>
            <a:bodyPr/>
            <a:lstStyle/>
            <a:p>
              <a:pPr algn="ctr" eaLnBrk="1" hangingPunct="1">
                <a:spcBef>
                  <a:spcPct val="20000"/>
                </a:spcBef>
                <a:buSzPct val="85000"/>
              </a:pPr>
              <a:endParaRPr lang="ja-JP" altLang="en-US" sz="2800"/>
            </a:p>
          </p:txBody>
        </p:sp>
        <p:grpSp>
          <p:nvGrpSpPr>
            <p:cNvPr id="19544" name="Group 150"/>
            <p:cNvGrpSpPr>
              <a:grpSpLocks/>
            </p:cNvGrpSpPr>
            <p:nvPr/>
          </p:nvGrpSpPr>
          <p:grpSpPr bwMode="auto">
            <a:xfrm>
              <a:off x="4077" y="3216"/>
              <a:ext cx="1682" cy="961"/>
              <a:chOff x="4077" y="3216"/>
              <a:chExt cx="1682" cy="961"/>
            </a:xfrm>
          </p:grpSpPr>
          <p:sp>
            <p:nvSpPr>
              <p:cNvPr id="19547" name="Rectangle 151"/>
              <p:cNvSpPr>
                <a:spLocks noChangeArrowheads="1"/>
              </p:cNvSpPr>
              <p:nvPr/>
            </p:nvSpPr>
            <p:spPr bwMode="auto">
              <a:xfrm>
                <a:off x="4368" y="3744"/>
                <a:ext cx="767" cy="433"/>
              </a:xfrm>
              <a:prstGeom prst="rect">
                <a:avLst/>
              </a:prstGeom>
              <a:noFill/>
              <a:ln w="19050">
                <a:solidFill>
                  <a:schemeClr val="tx1"/>
                </a:solidFill>
                <a:miter lim="800000"/>
                <a:headEnd/>
                <a:tailEnd/>
              </a:ln>
            </p:spPr>
            <p:txBody>
              <a:bodyPr wrap="none" anchor="ctr"/>
              <a:lstStyle/>
              <a:p>
                <a:pPr eaLnBrk="1" hangingPunct="1"/>
                <a:endParaRPr lang="ja-JP" altLang="en-US"/>
              </a:p>
            </p:txBody>
          </p:sp>
          <p:sp>
            <p:nvSpPr>
              <p:cNvPr id="19548" name="Line 152"/>
              <p:cNvSpPr>
                <a:spLocks noChangeShapeType="1"/>
              </p:cNvSpPr>
              <p:nvPr/>
            </p:nvSpPr>
            <p:spPr bwMode="auto">
              <a:xfrm>
                <a:off x="4367" y="3744"/>
                <a:ext cx="768" cy="0"/>
              </a:xfrm>
              <a:prstGeom prst="line">
                <a:avLst/>
              </a:prstGeom>
              <a:noFill/>
              <a:ln w="19050">
                <a:solidFill>
                  <a:schemeClr val="tx1"/>
                </a:solidFill>
                <a:round/>
                <a:headEnd/>
                <a:tailEnd/>
              </a:ln>
            </p:spPr>
            <p:txBody>
              <a:bodyPr wrap="none"/>
              <a:lstStyle/>
              <a:p>
                <a:endParaRPr lang="ja-JP" altLang="en-US"/>
              </a:p>
            </p:txBody>
          </p:sp>
          <p:sp>
            <p:nvSpPr>
              <p:cNvPr id="19549" name="Line 153"/>
              <p:cNvSpPr>
                <a:spLocks noChangeShapeType="1"/>
              </p:cNvSpPr>
              <p:nvPr/>
            </p:nvSpPr>
            <p:spPr bwMode="auto">
              <a:xfrm>
                <a:off x="4367" y="3888"/>
                <a:ext cx="768" cy="0"/>
              </a:xfrm>
              <a:prstGeom prst="line">
                <a:avLst/>
              </a:prstGeom>
              <a:noFill/>
              <a:ln w="19050">
                <a:solidFill>
                  <a:schemeClr val="tx1"/>
                </a:solidFill>
                <a:round/>
                <a:headEnd/>
                <a:tailEnd/>
              </a:ln>
            </p:spPr>
            <p:txBody>
              <a:bodyPr wrap="none"/>
              <a:lstStyle/>
              <a:p>
                <a:endParaRPr lang="ja-JP" altLang="en-US"/>
              </a:p>
            </p:txBody>
          </p:sp>
          <p:sp>
            <p:nvSpPr>
              <p:cNvPr id="19550" name="Line 154"/>
              <p:cNvSpPr>
                <a:spLocks noChangeShapeType="1"/>
              </p:cNvSpPr>
              <p:nvPr/>
            </p:nvSpPr>
            <p:spPr bwMode="auto">
              <a:xfrm>
                <a:off x="4560" y="3744"/>
                <a:ext cx="0" cy="432"/>
              </a:xfrm>
              <a:prstGeom prst="line">
                <a:avLst/>
              </a:prstGeom>
              <a:noFill/>
              <a:ln w="19050">
                <a:solidFill>
                  <a:schemeClr val="tx1"/>
                </a:solidFill>
                <a:round/>
                <a:headEnd/>
                <a:tailEnd/>
              </a:ln>
            </p:spPr>
            <p:txBody>
              <a:bodyPr wrap="none"/>
              <a:lstStyle/>
              <a:p>
                <a:endParaRPr lang="ja-JP" altLang="en-US"/>
              </a:p>
            </p:txBody>
          </p:sp>
          <p:sp>
            <p:nvSpPr>
              <p:cNvPr id="19551" name="Line 155"/>
              <p:cNvSpPr>
                <a:spLocks noChangeShapeType="1"/>
              </p:cNvSpPr>
              <p:nvPr/>
            </p:nvSpPr>
            <p:spPr bwMode="auto">
              <a:xfrm>
                <a:off x="4752" y="3744"/>
                <a:ext cx="0" cy="432"/>
              </a:xfrm>
              <a:prstGeom prst="line">
                <a:avLst/>
              </a:prstGeom>
              <a:noFill/>
              <a:ln w="19050">
                <a:solidFill>
                  <a:schemeClr val="tx1"/>
                </a:solidFill>
                <a:round/>
                <a:headEnd/>
                <a:tailEnd/>
              </a:ln>
            </p:spPr>
            <p:txBody>
              <a:bodyPr wrap="none"/>
              <a:lstStyle/>
              <a:p>
                <a:endParaRPr lang="ja-JP" altLang="en-US"/>
              </a:p>
            </p:txBody>
          </p:sp>
          <p:sp>
            <p:nvSpPr>
              <p:cNvPr id="19552" name="Line 156"/>
              <p:cNvSpPr>
                <a:spLocks noChangeShapeType="1"/>
              </p:cNvSpPr>
              <p:nvPr/>
            </p:nvSpPr>
            <p:spPr bwMode="auto">
              <a:xfrm>
                <a:off x="4944" y="3744"/>
                <a:ext cx="0" cy="432"/>
              </a:xfrm>
              <a:prstGeom prst="line">
                <a:avLst/>
              </a:prstGeom>
              <a:noFill/>
              <a:ln w="19050">
                <a:solidFill>
                  <a:schemeClr val="tx1"/>
                </a:solidFill>
                <a:round/>
                <a:headEnd/>
                <a:tailEnd/>
              </a:ln>
            </p:spPr>
            <p:txBody>
              <a:bodyPr wrap="none"/>
              <a:lstStyle/>
              <a:p>
                <a:endParaRPr lang="ja-JP" altLang="en-US"/>
              </a:p>
            </p:txBody>
          </p:sp>
          <p:sp>
            <p:nvSpPr>
              <p:cNvPr id="19553" name="Line 157"/>
              <p:cNvSpPr>
                <a:spLocks noChangeShapeType="1"/>
              </p:cNvSpPr>
              <p:nvPr/>
            </p:nvSpPr>
            <p:spPr bwMode="auto">
              <a:xfrm>
                <a:off x="4366" y="4031"/>
                <a:ext cx="768" cy="0"/>
              </a:xfrm>
              <a:prstGeom prst="line">
                <a:avLst/>
              </a:prstGeom>
              <a:noFill/>
              <a:ln w="19050">
                <a:solidFill>
                  <a:schemeClr val="tx1"/>
                </a:solidFill>
                <a:round/>
                <a:headEnd/>
                <a:tailEnd/>
              </a:ln>
            </p:spPr>
            <p:txBody>
              <a:bodyPr wrap="none"/>
              <a:lstStyle/>
              <a:p>
                <a:endParaRPr lang="ja-JP" altLang="en-US"/>
              </a:p>
            </p:txBody>
          </p:sp>
          <p:sp>
            <p:nvSpPr>
              <p:cNvPr id="19554" name="Text Box 158"/>
              <p:cNvSpPr txBox="1">
                <a:spLocks noChangeArrowheads="1"/>
              </p:cNvSpPr>
              <p:nvPr/>
            </p:nvSpPr>
            <p:spPr bwMode="auto">
              <a:xfrm>
                <a:off x="4077" y="3216"/>
                <a:ext cx="1682" cy="518"/>
              </a:xfrm>
              <a:prstGeom prst="rect">
                <a:avLst/>
              </a:prstGeom>
              <a:noFill/>
              <a:ln w="28575">
                <a:noFill/>
                <a:miter lim="800000"/>
                <a:headEnd/>
                <a:tailEnd/>
              </a:ln>
            </p:spPr>
            <p:txBody>
              <a:bodyPr wrap="none">
                <a:spAutoFit/>
              </a:bodyPr>
              <a:lstStyle/>
              <a:p>
                <a:pPr eaLnBrk="1" hangingPunct="1"/>
                <a:r>
                  <a:rPr lang="ja-JP" altLang="en-US"/>
                  <a:t>ページ01の</a:t>
                </a:r>
              </a:p>
              <a:p>
                <a:pPr eaLnBrk="1" hangingPunct="1"/>
                <a:r>
                  <a:rPr lang="en-US" altLang="ja-JP"/>
                  <a:t>Lv2</a:t>
                </a:r>
                <a:r>
                  <a:rPr lang="ja-JP" altLang="en-US"/>
                  <a:t>ページテーブル</a:t>
                </a:r>
              </a:p>
            </p:txBody>
          </p:sp>
        </p:grpSp>
        <p:sp>
          <p:nvSpPr>
            <p:cNvPr id="19545" name="Line 159"/>
            <p:cNvSpPr>
              <a:spLocks noChangeShapeType="1"/>
            </p:cNvSpPr>
            <p:nvPr/>
          </p:nvSpPr>
          <p:spPr bwMode="auto">
            <a:xfrm flipH="1" flipV="1">
              <a:off x="4029" y="3647"/>
              <a:ext cx="339" cy="97"/>
            </a:xfrm>
            <a:prstGeom prst="line">
              <a:avLst/>
            </a:prstGeom>
            <a:noFill/>
            <a:ln w="19050">
              <a:solidFill>
                <a:schemeClr val="tx1"/>
              </a:solidFill>
              <a:round/>
              <a:headEnd/>
              <a:tailEnd/>
            </a:ln>
          </p:spPr>
          <p:txBody>
            <a:bodyPr wrap="none"/>
            <a:lstStyle/>
            <a:p>
              <a:endParaRPr lang="ja-JP" altLang="en-US"/>
            </a:p>
          </p:txBody>
        </p:sp>
        <p:sp>
          <p:nvSpPr>
            <p:cNvPr id="19546" name="Line 160"/>
            <p:cNvSpPr>
              <a:spLocks noChangeShapeType="1"/>
            </p:cNvSpPr>
            <p:nvPr/>
          </p:nvSpPr>
          <p:spPr bwMode="auto">
            <a:xfrm flipH="1" flipV="1">
              <a:off x="4029" y="3983"/>
              <a:ext cx="339" cy="193"/>
            </a:xfrm>
            <a:prstGeom prst="line">
              <a:avLst/>
            </a:prstGeom>
            <a:noFill/>
            <a:ln w="19050">
              <a:solidFill>
                <a:schemeClr val="tx1"/>
              </a:solidFill>
              <a:round/>
              <a:headEnd/>
              <a:tailEnd/>
            </a:ln>
          </p:spPr>
          <p:txBody>
            <a:bodyPr wrap="none"/>
            <a:lstStyle/>
            <a:p>
              <a:endParaRPr lang="ja-JP" altLang="en-US"/>
            </a:p>
          </p:txBody>
        </p:sp>
      </p:grpSp>
      <p:grpSp>
        <p:nvGrpSpPr>
          <p:cNvPr id="6" name="Group 161"/>
          <p:cNvGrpSpPr>
            <a:grpSpLocks/>
          </p:cNvGrpSpPr>
          <p:nvPr/>
        </p:nvGrpSpPr>
        <p:grpSpPr bwMode="auto">
          <a:xfrm>
            <a:off x="5214938" y="3581400"/>
            <a:ext cx="3929062" cy="1685925"/>
            <a:chOff x="3285" y="2256"/>
            <a:chExt cx="2475" cy="1062"/>
          </a:xfrm>
        </p:grpSpPr>
        <p:sp>
          <p:nvSpPr>
            <p:cNvPr id="19531" name="Rectangle 162"/>
            <p:cNvSpPr>
              <a:spLocks noChangeArrowheads="1"/>
            </p:cNvSpPr>
            <p:nvPr/>
          </p:nvSpPr>
          <p:spPr bwMode="auto">
            <a:xfrm>
              <a:off x="3285" y="2992"/>
              <a:ext cx="744" cy="326"/>
            </a:xfrm>
            <a:prstGeom prst="rect">
              <a:avLst/>
            </a:prstGeom>
            <a:solidFill>
              <a:srgbClr val="FFFF99"/>
            </a:solidFill>
            <a:ln w="19050">
              <a:noFill/>
              <a:miter lim="800000"/>
              <a:headEnd/>
              <a:tailEnd/>
            </a:ln>
          </p:spPr>
          <p:txBody>
            <a:bodyPr/>
            <a:lstStyle/>
            <a:p>
              <a:pPr algn="ctr" eaLnBrk="1" hangingPunct="1">
                <a:spcBef>
                  <a:spcPct val="20000"/>
                </a:spcBef>
                <a:buSzPct val="85000"/>
              </a:pPr>
              <a:endParaRPr lang="ja-JP" altLang="en-US" sz="2800"/>
            </a:p>
          </p:txBody>
        </p:sp>
        <p:grpSp>
          <p:nvGrpSpPr>
            <p:cNvPr id="19532" name="Group 163"/>
            <p:cNvGrpSpPr>
              <a:grpSpLocks/>
            </p:cNvGrpSpPr>
            <p:nvPr/>
          </p:nvGrpSpPr>
          <p:grpSpPr bwMode="auto">
            <a:xfrm>
              <a:off x="4029" y="2256"/>
              <a:ext cx="1731" cy="913"/>
              <a:chOff x="4029" y="2256"/>
              <a:chExt cx="1731" cy="913"/>
            </a:xfrm>
          </p:grpSpPr>
          <p:sp>
            <p:nvSpPr>
              <p:cNvPr id="19534" name="Line 164"/>
              <p:cNvSpPr>
                <a:spLocks noChangeShapeType="1"/>
              </p:cNvSpPr>
              <p:nvPr/>
            </p:nvSpPr>
            <p:spPr bwMode="auto">
              <a:xfrm flipH="1">
                <a:off x="4029" y="2736"/>
                <a:ext cx="339" cy="239"/>
              </a:xfrm>
              <a:prstGeom prst="line">
                <a:avLst/>
              </a:prstGeom>
              <a:noFill/>
              <a:ln w="19050">
                <a:solidFill>
                  <a:schemeClr val="tx1"/>
                </a:solidFill>
                <a:round/>
                <a:headEnd/>
                <a:tailEnd/>
              </a:ln>
            </p:spPr>
            <p:txBody>
              <a:bodyPr wrap="none"/>
              <a:lstStyle/>
              <a:p>
                <a:endParaRPr lang="ja-JP" altLang="en-US"/>
              </a:p>
            </p:txBody>
          </p:sp>
          <p:grpSp>
            <p:nvGrpSpPr>
              <p:cNvPr id="19535" name="Group 165"/>
              <p:cNvGrpSpPr>
                <a:grpSpLocks/>
              </p:cNvGrpSpPr>
              <p:nvPr/>
            </p:nvGrpSpPr>
            <p:grpSpPr bwMode="auto">
              <a:xfrm>
                <a:off x="4078" y="2256"/>
                <a:ext cx="1682" cy="913"/>
                <a:chOff x="4224" y="2016"/>
                <a:chExt cx="1682" cy="913"/>
              </a:xfrm>
            </p:grpSpPr>
            <p:sp>
              <p:nvSpPr>
                <p:cNvPr id="19536" name="Rectangle 166"/>
                <p:cNvSpPr>
                  <a:spLocks noChangeArrowheads="1"/>
                </p:cNvSpPr>
                <p:nvPr/>
              </p:nvSpPr>
              <p:spPr bwMode="auto">
                <a:xfrm>
                  <a:off x="4512" y="2496"/>
                  <a:ext cx="769" cy="433"/>
                </a:xfrm>
                <a:prstGeom prst="rect">
                  <a:avLst/>
                </a:prstGeom>
                <a:noFill/>
                <a:ln w="19050">
                  <a:solidFill>
                    <a:schemeClr val="tx1"/>
                  </a:solidFill>
                  <a:miter lim="800000"/>
                  <a:headEnd/>
                  <a:tailEnd/>
                </a:ln>
              </p:spPr>
              <p:txBody>
                <a:bodyPr wrap="none" anchor="ctr"/>
                <a:lstStyle/>
                <a:p>
                  <a:pPr eaLnBrk="1" hangingPunct="1"/>
                  <a:endParaRPr lang="ja-JP" altLang="en-US"/>
                </a:p>
              </p:txBody>
            </p:sp>
            <p:sp>
              <p:nvSpPr>
                <p:cNvPr id="19537" name="Line 167"/>
                <p:cNvSpPr>
                  <a:spLocks noChangeShapeType="1"/>
                </p:cNvSpPr>
                <p:nvPr/>
              </p:nvSpPr>
              <p:spPr bwMode="auto">
                <a:xfrm>
                  <a:off x="4513" y="2641"/>
                  <a:ext cx="768" cy="0"/>
                </a:xfrm>
                <a:prstGeom prst="line">
                  <a:avLst/>
                </a:prstGeom>
                <a:noFill/>
                <a:ln w="19050">
                  <a:solidFill>
                    <a:schemeClr val="tx1"/>
                  </a:solidFill>
                  <a:round/>
                  <a:headEnd/>
                  <a:tailEnd/>
                </a:ln>
              </p:spPr>
              <p:txBody>
                <a:bodyPr wrap="none"/>
                <a:lstStyle/>
                <a:p>
                  <a:endParaRPr lang="ja-JP" altLang="en-US"/>
                </a:p>
              </p:txBody>
            </p:sp>
            <p:sp>
              <p:nvSpPr>
                <p:cNvPr id="19538" name="Line 168"/>
                <p:cNvSpPr>
                  <a:spLocks noChangeShapeType="1"/>
                </p:cNvSpPr>
                <p:nvPr/>
              </p:nvSpPr>
              <p:spPr bwMode="auto">
                <a:xfrm>
                  <a:off x="4513" y="2785"/>
                  <a:ext cx="768" cy="0"/>
                </a:xfrm>
                <a:prstGeom prst="line">
                  <a:avLst/>
                </a:prstGeom>
                <a:noFill/>
                <a:ln w="19050">
                  <a:solidFill>
                    <a:schemeClr val="tx1"/>
                  </a:solidFill>
                  <a:round/>
                  <a:headEnd/>
                  <a:tailEnd/>
                </a:ln>
              </p:spPr>
              <p:txBody>
                <a:bodyPr wrap="none"/>
                <a:lstStyle/>
                <a:p>
                  <a:endParaRPr lang="ja-JP" altLang="en-US"/>
                </a:p>
              </p:txBody>
            </p:sp>
            <p:sp>
              <p:nvSpPr>
                <p:cNvPr id="19539" name="Line 169"/>
                <p:cNvSpPr>
                  <a:spLocks noChangeShapeType="1"/>
                </p:cNvSpPr>
                <p:nvPr/>
              </p:nvSpPr>
              <p:spPr bwMode="auto">
                <a:xfrm>
                  <a:off x="4705" y="2497"/>
                  <a:ext cx="0" cy="432"/>
                </a:xfrm>
                <a:prstGeom prst="line">
                  <a:avLst/>
                </a:prstGeom>
                <a:noFill/>
                <a:ln w="19050">
                  <a:solidFill>
                    <a:schemeClr val="tx1"/>
                  </a:solidFill>
                  <a:round/>
                  <a:headEnd/>
                  <a:tailEnd/>
                </a:ln>
              </p:spPr>
              <p:txBody>
                <a:bodyPr wrap="none"/>
                <a:lstStyle/>
                <a:p>
                  <a:endParaRPr lang="ja-JP" altLang="en-US"/>
                </a:p>
              </p:txBody>
            </p:sp>
            <p:sp>
              <p:nvSpPr>
                <p:cNvPr id="19540" name="Line 170"/>
                <p:cNvSpPr>
                  <a:spLocks noChangeShapeType="1"/>
                </p:cNvSpPr>
                <p:nvPr/>
              </p:nvSpPr>
              <p:spPr bwMode="auto">
                <a:xfrm flipH="1">
                  <a:off x="4896" y="2496"/>
                  <a:ext cx="0" cy="432"/>
                </a:xfrm>
                <a:prstGeom prst="line">
                  <a:avLst/>
                </a:prstGeom>
                <a:noFill/>
                <a:ln w="19050">
                  <a:solidFill>
                    <a:schemeClr val="tx1"/>
                  </a:solidFill>
                  <a:round/>
                  <a:headEnd/>
                  <a:tailEnd/>
                </a:ln>
              </p:spPr>
              <p:txBody>
                <a:bodyPr wrap="none"/>
                <a:lstStyle/>
                <a:p>
                  <a:endParaRPr lang="ja-JP" altLang="en-US"/>
                </a:p>
              </p:txBody>
            </p:sp>
            <p:sp>
              <p:nvSpPr>
                <p:cNvPr id="19541" name="Line 171"/>
                <p:cNvSpPr>
                  <a:spLocks noChangeShapeType="1"/>
                </p:cNvSpPr>
                <p:nvPr/>
              </p:nvSpPr>
              <p:spPr bwMode="auto">
                <a:xfrm>
                  <a:off x="5089" y="2497"/>
                  <a:ext cx="0" cy="432"/>
                </a:xfrm>
                <a:prstGeom prst="line">
                  <a:avLst/>
                </a:prstGeom>
                <a:noFill/>
                <a:ln w="19050">
                  <a:solidFill>
                    <a:schemeClr val="tx1"/>
                  </a:solidFill>
                  <a:round/>
                  <a:headEnd/>
                  <a:tailEnd/>
                </a:ln>
              </p:spPr>
              <p:txBody>
                <a:bodyPr wrap="none"/>
                <a:lstStyle/>
                <a:p>
                  <a:endParaRPr lang="ja-JP" altLang="en-US"/>
                </a:p>
              </p:txBody>
            </p:sp>
            <p:sp>
              <p:nvSpPr>
                <p:cNvPr id="19542" name="Text Box 172"/>
                <p:cNvSpPr txBox="1">
                  <a:spLocks noChangeArrowheads="1"/>
                </p:cNvSpPr>
                <p:nvPr/>
              </p:nvSpPr>
              <p:spPr bwMode="auto">
                <a:xfrm>
                  <a:off x="4224" y="2016"/>
                  <a:ext cx="1682" cy="518"/>
                </a:xfrm>
                <a:prstGeom prst="rect">
                  <a:avLst/>
                </a:prstGeom>
                <a:noFill/>
                <a:ln w="28575">
                  <a:noFill/>
                  <a:miter lim="800000"/>
                  <a:headEnd/>
                  <a:tailEnd/>
                </a:ln>
              </p:spPr>
              <p:txBody>
                <a:bodyPr wrap="none">
                  <a:spAutoFit/>
                </a:bodyPr>
                <a:lstStyle/>
                <a:p>
                  <a:pPr eaLnBrk="1" hangingPunct="1"/>
                  <a:r>
                    <a:rPr lang="ja-JP" altLang="en-US"/>
                    <a:t>ページ00の</a:t>
                  </a:r>
                </a:p>
                <a:p>
                  <a:pPr eaLnBrk="1" hangingPunct="1"/>
                  <a:r>
                    <a:rPr lang="en-US" altLang="ja-JP"/>
                    <a:t>Lv2</a:t>
                  </a:r>
                  <a:r>
                    <a:rPr lang="ja-JP" altLang="en-US"/>
                    <a:t>ページテーブル</a:t>
                  </a:r>
                </a:p>
              </p:txBody>
            </p:sp>
          </p:grpSp>
        </p:grpSp>
        <p:sp>
          <p:nvSpPr>
            <p:cNvPr id="19533" name="Line 173"/>
            <p:cNvSpPr>
              <a:spLocks noChangeShapeType="1"/>
            </p:cNvSpPr>
            <p:nvPr/>
          </p:nvSpPr>
          <p:spPr bwMode="auto">
            <a:xfrm flipH="1">
              <a:off x="4029" y="3168"/>
              <a:ext cx="339" cy="143"/>
            </a:xfrm>
            <a:prstGeom prst="line">
              <a:avLst/>
            </a:prstGeom>
            <a:noFill/>
            <a:ln w="19050">
              <a:solidFill>
                <a:schemeClr val="tx1"/>
              </a:solidFill>
              <a:round/>
              <a:headEnd/>
              <a:tailEnd/>
            </a:ln>
          </p:spPr>
          <p:txBody>
            <a:bodyPr wrap="none"/>
            <a:lstStyle/>
            <a:p>
              <a:endParaRPr lang="ja-JP" altLang="en-US"/>
            </a:p>
          </p:txBody>
        </p:sp>
      </p:grpSp>
      <p:grpSp>
        <p:nvGrpSpPr>
          <p:cNvPr id="9" name="Group 174"/>
          <p:cNvGrpSpPr>
            <a:grpSpLocks/>
          </p:cNvGrpSpPr>
          <p:nvPr/>
        </p:nvGrpSpPr>
        <p:grpSpPr bwMode="auto">
          <a:xfrm>
            <a:off x="304800" y="3638550"/>
            <a:ext cx="3276600" cy="455613"/>
            <a:chOff x="192" y="2292"/>
            <a:chExt cx="2064" cy="287"/>
          </a:xfrm>
        </p:grpSpPr>
        <p:sp>
          <p:nvSpPr>
            <p:cNvPr id="19528" name="Rectangle 175"/>
            <p:cNvSpPr>
              <a:spLocks noChangeArrowheads="1"/>
            </p:cNvSpPr>
            <p:nvPr/>
          </p:nvSpPr>
          <p:spPr bwMode="auto">
            <a:xfrm>
              <a:off x="1568" y="2292"/>
              <a:ext cx="688" cy="287"/>
            </a:xfrm>
            <a:prstGeom prst="rect">
              <a:avLst/>
            </a:prstGeom>
            <a:solidFill>
              <a:schemeClr val="tx2"/>
            </a:solidFill>
            <a:ln w="9525">
              <a:noFill/>
              <a:miter lim="800000"/>
              <a:headEnd/>
              <a:tailEnd/>
            </a:ln>
          </p:spPr>
          <p:txBody>
            <a:bodyPr anchor="ctr" anchorCtr="1"/>
            <a:lstStyle/>
            <a:p>
              <a:pPr eaLnBrk="1" hangingPunct="1">
                <a:spcBef>
                  <a:spcPct val="20000"/>
                </a:spcBef>
                <a:buSzPct val="85000"/>
              </a:pPr>
              <a:r>
                <a:rPr lang="ja-JP" altLang="en-US">
                  <a:solidFill>
                    <a:srgbClr val="000000"/>
                  </a:solidFill>
                </a:rPr>
                <a:t>1</a:t>
              </a:r>
            </a:p>
          </p:txBody>
        </p:sp>
        <p:sp>
          <p:nvSpPr>
            <p:cNvPr id="19529" name="Rectangle 176"/>
            <p:cNvSpPr>
              <a:spLocks noChangeArrowheads="1"/>
            </p:cNvSpPr>
            <p:nvPr/>
          </p:nvSpPr>
          <p:spPr bwMode="auto">
            <a:xfrm>
              <a:off x="880" y="2292"/>
              <a:ext cx="688" cy="287"/>
            </a:xfrm>
            <a:prstGeom prst="rect">
              <a:avLst/>
            </a:prstGeom>
            <a:solidFill>
              <a:schemeClr val="tx2"/>
            </a:solidFill>
            <a:ln w="9525">
              <a:noFill/>
              <a:miter lim="800000"/>
              <a:headEnd/>
              <a:tailEnd/>
            </a:ln>
          </p:spPr>
          <p:txBody>
            <a:bodyPr anchor="ctr" anchorCtr="1"/>
            <a:lstStyle/>
            <a:p>
              <a:pPr eaLnBrk="1" hangingPunct="1">
                <a:spcBef>
                  <a:spcPct val="20000"/>
                </a:spcBef>
                <a:buSzPct val="85000"/>
              </a:pPr>
              <a:r>
                <a:rPr lang="ja-JP" altLang="en-US">
                  <a:solidFill>
                    <a:srgbClr val="000000"/>
                  </a:solidFill>
                </a:rPr>
                <a:t>2</a:t>
              </a:r>
            </a:p>
          </p:txBody>
        </p:sp>
        <p:sp>
          <p:nvSpPr>
            <p:cNvPr id="19530" name="Rectangle 177"/>
            <p:cNvSpPr>
              <a:spLocks noChangeArrowheads="1"/>
            </p:cNvSpPr>
            <p:nvPr/>
          </p:nvSpPr>
          <p:spPr bwMode="auto">
            <a:xfrm>
              <a:off x="192" y="2292"/>
              <a:ext cx="688" cy="287"/>
            </a:xfrm>
            <a:prstGeom prst="rect">
              <a:avLst/>
            </a:prstGeom>
            <a:solidFill>
              <a:schemeClr val="tx2"/>
            </a:solidFill>
            <a:ln w="9525">
              <a:noFill/>
              <a:miter lim="800000"/>
              <a:headEnd/>
              <a:tailEnd/>
            </a:ln>
          </p:spPr>
          <p:txBody>
            <a:bodyPr anchor="ctr" anchorCtr="1"/>
            <a:lstStyle/>
            <a:p>
              <a:pPr eaLnBrk="1" hangingPunct="1">
                <a:spcBef>
                  <a:spcPct val="20000"/>
                </a:spcBef>
                <a:buSzPct val="85000"/>
              </a:pPr>
              <a:r>
                <a:rPr lang="ja-JP" altLang="en-US">
                  <a:solidFill>
                    <a:srgbClr val="000000"/>
                  </a:solidFill>
                </a:rPr>
                <a:t>02</a:t>
              </a:r>
            </a:p>
          </p:txBody>
        </p:sp>
      </p:grpSp>
      <p:grpSp>
        <p:nvGrpSpPr>
          <p:cNvPr id="10" name="Group 178"/>
          <p:cNvGrpSpPr>
            <a:grpSpLocks/>
          </p:cNvGrpSpPr>
          <p:nvPr/>
        </p:nvGrpSpPr>
        <p:grpSpPr bwMode="auto">
          <a:xfrm>
            <a:off x="304800" y="3182938"/>
            <a:ext cx="3276600" cy="455612"/>
            <a:chOff x="192" y="2005"/>
            <a:chExt cx="2064" cy="287"/>
          </a:xfrm>
        </p:grpSpPr>
        <p:sp>
          <p:nvSpPr>
            <p:cNvPr id="19525" name="Rectangle 179"/>
            <p:cNvSpPr>
              <a:spLocks noChangeArrowheads="1"/>
            </p:cNvSpPr>
            <p:nvPr/>
          </p:nvSpPr>
          <p:spPr bwMode="auto">
            <a:xfrm>
              <a:off x="1568" y="2005"/>
              <a:ext cx="688" cy="287"/>
            </a:xfrm>
            <a:prstGeom prst="rect">
              <a:avLst/>
            </a:prstGeom>
            <a:solidFill>
              <a:srgbClr val="FF99FF"/>
            </a:solidFill>
            <a:ln w="9525">
              <a:noFill/>
              <a:miter lim="800000"/>
              <a:headEnd/>
              <a:tailEnd/>
            </a:ln>
          </p:spPr>
          <p:txBody>
            <a:bodyPr anchor="ctr" anchorCtr="1"/>
            <a:lstStyle/>
            <a:p>
              <a:pPr eaLnBrk="1" hangingPunct="1">
                <a:spcBef>
                  <a:spcPct val="20000"/>
                </a:spcBef>
                <a:buSzPct val="85000"/>
              </a:pPr>
              <a:r>
                <a:rPr lang="ja-JP" altLang="en-US">
                  <a:solidFill>
                    <a:srgbClr val="000000"/>
                  </a:solidFill>
                </a:rPr>
                <a:t>1</a:t>
              </a:r>
            </a:p>
          </p:txBody>
        </p:sp>
        <p:sp>
          <p:nvSpPr>
            <p:cNvPr id="19526" name="Rectangle 180"/>
            <p:cNvSpPr>
              <a:spLocks noChangeArrowheads="1"/>
            </p:cNvSpPr>
            <p:nvPr/>
          </p:nvSpPr>
          <p:spPr bwMode="auto">
            <a:xfrm>
              <a:off x="880" y="2005"/>
              <a:ext cx="688" cy="287"/>
            </a:xfrm>
            <a:prstGeom prst="rect">
              <a:avLst/>
            </a:prstGeom>
            <a:solidFill>
              <a:srgbClr val="FF99FF"/>
            </a:solidFill>
            <a:ln w="9525">
              <a:noFill/>
              <a:miter lim="800000"/>
              <a:headEnd/>
              <a:tailEnd/>
            </a:ln>
          </p:spPr>
          <p:txBody>
            <a:bodyPr anchor="ctr" anchorCtr="1"/>
            <a:lstStyle/>
            <a:p>
              <a:pPr eaLnBrk="1" hangingPunct="1">
                <a:spcBef>
                  <a:spcPct val="20000"/>
                </a:spcBef>
                <a:buSzPct val="85000"/>
              </a:pPr>
              <a:r>
                <a:rPr lang="ja-JP" altLang="en-US">
                  <a:solidFill>
                    <a:srgbClr val="000000"/>
                  </a:solidFill>
                </a:rPr>
                <a:t>6</a:t>
              </a:r>
            </a:p>
          </p:txBody>
        </p:sp>
        <p:sp>
          <p:nvSpPr>
            <p:cNvPr id="19527" name="Rectangle 181"/>
            <p:cNvSpPr>
              <a:spLocks noChangeArrowheads="1"/>
            </p:cNvSpPr>
            <p:nvPr/>
          </p:nvSpPr>
          <p:spPr bwMode="auto">
            <a:xfrm>
              <a:off x="192" y="2005"/>
              <a:ext cx="688" cy="287"/>
            </a:xfrm>
            <a:prstGeom prst="rect">
              <a:avLst/>
            </a:prstGeom>
            <a:solidFill>
              <a:srgbClr val="FF99FF"/>
            </a:solidFill>
            <a:ln w="9525">
              <a:noFill/>
              <a:miter lim="800000"/>
              <a:headEnd/>
              <a:tailEnd/>
            </a:ln>
          </p:spPr>
          <p:txBody>
            <a:bodyPr anchor="ctr" anchorCtr="1"/>
            <a:lstStyle/>
            <a:p>
              <a:pPr eaLnBrk="1" hangingPunct="1">
                <a:spcBef>
                  <a:spcPct val="20000"/>
                </a:spcBef>
                <a:buSzPct val="85000"/>
              </a:pPr>
              <a:r>
                <a:rPr lang="ja-JP" altLang="en-US">
                  <a:solidFill>
                    <a:srgbClr val="000000"/>
                  </a:solidFill>
                </a:rPr>
                <a:t>01</a:t>
              </a:r>
            </a:p>
          </p:txBody>
        </p:sp>
      </p:grpSp>
      <p:grpSp>
        <p:nvGrpSpPr>
          <p:cNvPr id="11" name="Group 182"/>
          <p:cNvGrpSpPr>
            <a:grpSpLocks/>
          </p:cNvGrpSpPr>
          <p:nvPr/>
        </p:nvGrpSpPr>
        <p:grpSpPr bwMode="auto">
          <a:xfrm>
            <a:off x="304800" y="2727325"/>
            <a:ext cx="3276600" cy="455613"/>
            <a:chOff x="192" y="1718"/>
            <a:chExt cx="2064" cy="287"/>
          </a:xfrm>
        </p:grpSpPr>
        <p:sp>
          <p:nvSpPr>
            <p:cNvPr id="19522" name="Rectangle 183"/>
            <p:cNvSpPr>
              <a:spLocks noChangeArrowheads="1"/>
            </p:cNvSpPr>
            <p:nvPr/>
          </p:nvSpPr>
          <p:spPr bwMode="auto">
            <a:xfrm>
              <a:off x="1568" y="1718"/>
              <a:ext cx="688" cy="287"/>
            </a:xfrm>
            <a:prstGeom prst="rect">
              <a:avLst/>
            </a:prstGeom>
            <a:solidFill>
              <a:srgbClr val="FFFF99"/>
            </a:solidFill>
            <a:ln w="9525">
              <a:noFill/>
              <a:miter lim="800000"/>
              <a:headEnd/>
              <a:tailEnd/>
            </a:ln>
          </p:spPr>
          <p:txBody>
            <a:bodyPr anchor="ctr" anchorCtr="1"/>
            <a:lstStyle/>
            <a:p>
              <a:pPr eaLnBrk="1" hangingPunct="1">
                <a:spcBef>
                  <a:spcPct val="20000"/>
                </a:spcBef>
                <a:buSzPct val="85000"/>
              </a:pPr>
              <a:r>
                <a:rPr lang="ja-JP" altLang="en-US">
                  <a:solidFill>
                    <a:srgbClr val="000000"/>
                  </a:solidFill>
                </a:rPr>
                <a:t>1</a:t>
              </a:r>
            </a:p>
          </p:txBody>
        </p:sp>
        <p:sp>
          <p:nvSpPr>
            <p:cNvPr id="19523" name="Rectangle 184"/>
            <p:cNvSpPr>
              <a:spLocks noChangeArrowheads="1"/>
            </p:cNvSpPr>
            <p:nvPr/>
          </p:nvSpPr>
          <p:spPr bwMode="auto">
            <a:xfrm>
              <a:off x="880" y="1718"/>
              <a:ext cx="688" cy="287"/>
            </a:xfrm>
            <a:prstGeom prst="rect">
              <a:avLst/>
            </a:prstGeom>
            <a:solidFill>
              <a:srgbClr val="FFFF99"/>
            </a:solidFill>
            <a:ln w="9525">
              <a:noFill/>
              <a:miter lim="800000"/>
              <a:headEnd/>
              <a:tailEnd/>
            </a:ln>
          </p:spPr>
          <p:txBody>
            <a:bodyPr anchor="ctr" anchorCtr="1"/>
            <a:lstStyle/>
            <a:p>
              <a:pPr eaLnBrk="1" hangingPunct="1">
                <a:spcBef>
                  <a:spcPct val="20000"/>
                </a:spcBef>
                <a:buSzPct val="85000"/>
              </a:pPr>
              <a:r>
                <a:rPr lang="ja-JP" altLang="en-US">
                  <a:solidFill>
                    <a:srgbClr val="000000"/>
                  </a:solidFill>
                </a:rPr>
                <a:t>4</a:t>
              </a:r>
            </a:p>
          </p:txBody>
        </p:sp>
        <p:sp>
          <p:nvSpPr>
            <p:cNvPr id="19524" name="Rectangle 185"/>
            <p:cNvSpPr>
              <a:spLocks noChangeArrowheads="1"/>
            </p:cNvSpPr>
            <p:nvPr/>
          </p:nvSpPr>
          <p:spPr bwMode="auto">
            <a:xfrm>
              <a:off x="192" y="1718"/>
              <a:ext cx="688" cy="287"/>
            </a:xfrm>
            <a:prstGeom prst="rect">
              <a:avLst/>
            </a:prstGeom>
            <a:solidFill>
              <a:srgbClr val="FFFF99"/>
            </a:solidFill>
            <a:ln w="9525">
              <a:noFill/>
              <a:miter lim="800000"/>
              <a:headEnd/>
              <a:tailEnd/>
            </a:ln>
          </p:spPr>
          <p:txBody>
            <a:bodyPr anchor="ctr" anchorCtr="1"/>
            <a:lstStyle/>
            <a:p>
              <a:pPr eaLnBrk="1" hangingPunct="1">
                <a:spcBef>
                  <a:spcPct val="20000"/>
                </a:spcBef>
                <a:buSzPct val="85000"/>
              </a:pPr>
              <a:r>
                <a:rPr lang="ja-JP" altLang="en-US">
                  <a:solidFill>
                    <a:srgbClr val="000000"/>
                  </a:solidFill>
                </a:rPr>
                <a:t>00</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49285"/>
                                        </p:tgtEl>
                                        <p:attrNameLst>
                                          <p:attrName>style.visibility</p:attrName>
                                        </p:attrNameLst>
                                      </p:cBhvr>
                                      <p:to>
                                        <p:strVal val="visible"/>
                                      </p:to>
                                    </p:set>
                                    <p:animEffect transition="in" filter="checkerboard(across)">
                                      <p:cBhvr>
                                        <p:cTn id="37" dur="500"/>
                                        <p:tgtEl>
                                          <p:spTgt spid="349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28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800100"/>
            <a:ext cx="7772400" cy="762000"/>
          </a:xfrm>
        </p:spPr>
        <p:txBody>
          <a:bodyPr/>
          <a:lstStyle/>
          <a:p>
            <a:pPr eaLnBrk="1" hangingPunct="1"/>
            <a:r>
              <a:rPr lang="ja-JP" altLang="en-US">
                <a:latin typeface="Times New Roman" pitchFamily="18" charset="0"/>
              </a:rPr>
              <a:t>多重レベルページング</a:t>
            </a:r>
            <a:endParaRPr lang="en-US" altLang="ja-JP">
              <a:latin typeface="Times New Roman" pitchFamily="18" charset="0"/>
            </a:endParaRPr>
          </a:p>
        </p:txBody>
      </p:sp>
      <p:graphicFrame>
        <p:nvGraphicFramePr>
          <p:cNvPr id="348203" name="Group 43"/>
          <p:cNvGraphicFramePr>
            <a:graphicFrameLocks noGrp="1"/>
          </p:cNvGraphicFramePr>
          <p:nvPr/>
        </p:nvGraphicFramePr>
        <p:xfrm>
          <a:off x="762000" y="2286000"/>
          <a:ext cx="7924800" cy="2249487"/>
        </p:xfrm>
        <a:graphic>
          <a:graphicData uri="http://schemas.openxmlformats.org/drawingml/2006/table">
            <a:tbl>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4076700">
                  <a:extLst>
                    <a:ext uri="{9D8B030D-6E8A-4147-A177-3AD203B41FA5}">
                      <a16:colId xmlns:a16="http://schemas.microsoft.com/office/drawing/2014/main" val="20002"/>
                    </a:ext>
                  </a:extLst>
                </a:gridCol>
              </a:tblGrid>
              <a:tr h="609617">
                <a:tc gridSpan="3">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仮想アドレス</a:t>
                      </a:r>
                    </a:p>
                  </a:txBody>
                  <a:tcPr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609617">
                <a:tc rowSpan="2">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ページ番号</a:t>
                      </a:r>
                    </a:p>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en-US" altLang="ja-JP" sz="2800" b="0" i="0" u="none" strike="noStrike" cap="none" normalizeH="0" baseline="0">
                          <a:ln>
                            <a:noFill/>
                          </a:ln>
                          <a:solidFill>
                            <a:schemeClr val="tx1"/>
                          </a:solidFill>
                          <a:effectLst/>
                          <a:latin typeface="Times New Roman" pitchFamily="18" charset="0"/>
                          <a:ea typeface="ＭＳ Ｐゴシック" pitchFamily="50" charset="-128"/>
                        </a:rPr>
                        <a:t>Lv 1</a:t>
                      </a: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en-US" altLang="ja-JP" sz="2800" b="0" i="0" u="none" strike="noStrike" cap="none" normalizeH="0" baseline="0">
                          <a:ln>
                            <a:noFill/>
                          </a:ln>
                          <a:solidFill>
                            <a:schemeClr val="tx1"/>
                          </a:solidFill>
                          <a:effectLst/>
                          <a:latin typeface="Times New Roman" pitchFamily="18" charset="0"/>
                          <a:ea typeface="ＭＳ Ｐゴシック" pitchFamily="50" charset="-128"/>
                        </a:rPr>
                        <a:t>Lv1</a:t>
                      </a: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ページ内相対アドレス</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1"/>
                  </a:ext>
                </a:extLst>
              </a:tr>
              <a:tr h="103025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ページ番号</a:t>
                      </a:r>
                    </a:p>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en-US" altLang="ja-JP" sz="2800" b="0" i="0" u="none" strike="noStrike" cap="none" normalizeH="0" baseline="0">
                          <a:ln>
                            <a:noFill/>
                          </a:ln>
                          <a:solidFill>
                            <a:schemeClr val="tx1"/>
                          </a:solidFill>
                          <a:effectLst/>
                          <a:latin typeface="Times New Roman" pitchFamily="18" charset="0"/>
                          <a:ea typeface="ＭＳ Ｐゴシック" pitchFamily="50" charset="-128"/>
                        </a:rPr>
                        <a:t>Lv 2</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en-US" altLang="ja-JP" sz="2800" b="0" i="0" u="none" strike="noStrike" cap="none" normalizeH="0" baseline="0">
                          <a:ln>
                            <a:noFill/>
                          </a:ln>
                          <a:solidFill>
                            <a:schemeClr val="tx1"/>
                          </a:solidFill>
                          <a:effectLst/>
                          <a:latin typeface="Times New Roman" pitchFamily="18" charset="0"/>
                          <a:ea typeface="ＭＳ Ｐゴシック" pitchFamily="50" charset="-128"/>
                        </a:rPr>
                        <a:t>Lv2</a:t>
                      </a: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ページ内相対アドレス</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0497" name="Text Box 17"/>
          <p:cNvSpPr txBox="1">
            <a:spLocks noChangeArrowheads="1"/>
          </p:cNvSpPr>
          <p:nvPr/>
        </p:nvSpPr>
        <p:spPr bwMode="auto">
          <a:xfrm>
            <a:off x="533400" y="1676400"/>
            <a:ext cx="2733675" cy="457200"/>
          </a:xfrm>
          <a:prstGeom prst="rect">
            <a:avLst/>
          </a:prstGeom>
          <a:noFill/>
          <a:ln w="19050">
            <a:noFill/>
            <a:miter lim="800000"/>
            <a:headEnd/>
            <a:tailEnd/>
          </a:ln>
        </p:spPr>
        <p:txBody>
          <a:bodyPr wrap="none">
            <a:spAutoFit/>
          </a:bodyPr>
          <a:lstStyle/>
          <a:p>
            <a:pPr eaLnBrk="1" hangingPunct="1"/>
            <a:r>
              <a:rPr lang="ja-JP" altLang="en-US"/>
              <a:t>仮想アドレスの構成</a:t>
            </a:r>
          </a:p>
        </p:txBody>
      </p:sp>
      <p:sp>
        <p:nvSpPr>
          <p:cNvPr id="348178" name="Text Box 18"/>
          <p:cNvSpPr txBox="1">
            <a:spLocks noChangeArrowheads="1"/>
          </p:cNvSpPr>
          <p:nvPr/>
        </p:nvSpPr>
        <p:spPr bwMode="auto">
          <a:xfrm>
            <a:off x="2209800" y="5486400"/>
            <a:ext cx="4945063" cy="946150"/>
          </a:xfrm>
          <a:prstGeom prst="rect">
            <a:avLst/>
          </a:prstGeom>
          <a:noFill/>
          <a:ln w="19050">
            <a:noFill/>
            <a:miter lim="800000"/>
            <a:headEnd/>
            <a:tailEnd/>
          </a:ln>
        </p:spPr>
        <p:txBody>
          <a:bodyPr wrap="none">
            <a:spAutoFit/>
          </a:bodyPr>
          <a:lstStyle/>
          <a:p>
            <a:pPr eaLnBrk="1" hangingPunct="1"/>
            <a:r>
              <a:rPr lang="en-US" altLang="ja-JP" sz="2800"/>
              <a:t>Lv1</a:t>
            </a:r>
            <a:r>
              <a:rPr lang="ja-JP" altLang="en-US" sz="2800"/>
              <a:t>ページ内相対アドレス </a:t>
            </a:r>
          </a:p>
          <a:p>
            <a:pPr eaLnBrk="1" hangingPunct="1"/>
            <a:r>
              <a:rPr lang="ja-JP" altLang="en-US" sz="2800"/>
              <a:t>= </a:t>
            </a:r>
            <a:r>
              <a:rPr lang="en-US" altLang="ja-JP" sz="2800"/>
              <a:t>Lv2</a:t>
            </a:r>
            <a:r>
              <a:rPr lang="ja-JP" altLang="en-US" sz="2800"/>
              <a:t>ページングの仮想アドレス</a:t>
            </a:r>
          </a:p>
        </p:txBody>
      </p:sp>
      <p:sp>
        <p:nvSpPr>
          <p:cNvPr id="348179" name="Text Box 19"/>
          <p:cNvSpPr txBox="1">
            <a:spLocks noChangeArrowheads="1"/>
          </p:cNvSpPr>
          <p:nvPr/>
        </p:nvSpPr>
        <p:spPr bwMode="auto">
          <a:xfrm>
            <a:off x="609600" y="4800600"/>
            <a:ext cx="3155950" cy="519113"/>
          </a:xfrm>
          <a:prstGeom prst="rect">
            <a:avLst/>
          </a:prstGeom>
          <a:noFill/>
          <a:ln w="19050">
            <a:noFill/>
            <a:miter lim="800000"/>
            <a:headEnd/>
            <a:tailEnd/>
          </a:ln>
        </p:spPr>
        <p:txBody>
          <a:bodyPr wrap="none">
            <a:spAutoFit/>
          </a:bodyPr>
          <a:lstStyle/>
          <a:p>
            <a:pPr eaLnBrk="1" hangingPunct="1"/>
            <a:r>
              <a:rPr lang="ja-JP" altLang="en-US" sz="2800"/>
              <a:t>アドレスが二重構造</a:t>
            </a:r>
          </a:p>
        </p:txBody>
      </p:sp>
      <p:grpSp>
        <p:nvGrpSpPr>
          <p:cNvPr id="2" name="Group 20"/>
          <p:cNvGrpSpPr>
            <a:grpSpLocks/>
          </p:cNvGrpSpPr>
          <p:nvPr/>
        </p:nvGrpSpPr>
        <p:grpSpPr bwMode="auto">
          <a:xfrm>
            <a:off x="5029200" y="4800600"/>
            <a:ext cx="2667000" cy="577850"/>
            <a:chOff x="3168" y="3024"/>
            <a:chExt cx="1680" cy="364"/>
          </a:xfrm>
        </p:grpSpPr>
        <p:sp>
          <p:nvSpPr>
            <p:cNvPr id="20501" name="Rectangle 21"/>
            <p:cNvSpPr>
              <a:spLocks noChangeArrowheads="1"/>
            </p:cNvSpPr>
            <p:nvPr/>
          </p:nvSpPr>
          <p:spPr bwMode="auto">
            <a:xfrm>
              <a:off x="3552" y="3024"/>
              <a:ext cx="415" cy="364"/>
            </a:xfrm>
            <a:prstGeom prst="rect">
              <a:avLst/>
            </a:prstGeom>
            <a:noFill/>
            <a:ln w="9525">
              <a:noFill/>
              <a:miter lim="800000"/>
              <a:headEnd/>
              <a:tailEnd/>
            </a:ln>
          </p:spPr>
          <p:txBody>
            <a:bodyPr anchor="ctr"/>
            <a:lstStyle/>
            <a:p>
              <a:pPr algn="ctr" eaLnBrk="1" hangingPunct="1">
                <a:spcBef>
                  <a:spcPct val="20000"/>
                </a:spcBef>
                <a:buSzPct val="85000"/>
              </a:pPr>
              <a:r>
                <a:rPr lang="ja-JP" altLang="en-US" sz="3200"/>
                <a:t>01</a:t>
              </a:r>
            </a:p>
          </p:txBody>
        </p:sp>
        <p:sp>
          <p:nvSpPr>
            <p:cNvPr id="20502" name="Rectangle 22"/>
            <p:cNvSpPr>
              <a:spLocks noChangeArrowheads="1"/>
            </p:cNvSpPr>
            <p:nvPr/>
          </p:nvSpPr>
          <p:spPr bwMode="auto">
            <a:xfrm>
              <a:off x="4224" y="3024"/>
              <a:ext cx="624" cy="364"/>
            </a:xfrm>
            <a:prstGeom prst="rect">
              <a:avLst/>
            </a:prstGeom>
            <a:noFill/>
            <a:ln w="9525">
              <a:noFill/>
              <a:miter lim="800000"/>
              <a:headEnd/>
              <a:tailEnd/>
            </a:ln>
          </p:spPr>
          <p:txBody>
            <a:bodyPr anchor="ctr"/>
            <a:lstStyle/>
            <a:p>
              <a:pPr algn="ctr" eaLnBrk="1" hangingPunct="1">
                <a:spcBef>
                  <a:spcPct val="20000"/>
                </a:spcBef>
                <a:buSzPct val="85000"/>
              </a:pPr>
              <a:r>
                <a:rPr lang="ja-JP" altLang="en-US" sz="3200"/>
                <a:t>321</a:t>
              </a:r>
            </a:p>
          </p:txBody>
        </p:sp>
        <p:sp>
          <p:nvSpPr>
            <p:cNvPr id="20503" name="Rectangle 23"/>
            <p:cNvSpPr>
              <a:spLocks noChangeArrowheads="1"/>
            </p:cNvSpPr>
            <p:nvPr/>
          </p:nvSpPr>
          <p:spPr bwMode="auto">
            <a:xfrm>
              <a:off x="3967" y="3024"/>
              <a:ext cx="257" cy="364"/>
            </a:xfrm>
            <a:prstGeom prst="rect">
              <a:avLst/>
            </a:prstGeom>
            <a:noFill/>
            <a:ln w="9525">
              <a:noFill/>
              <a:miter lim="800000"/>
              <a:headEnd/>
              <a:tailEnd/>
            </a:ln>
          </p:spPr>
          <p:txBody>
            <a:bodyPr anchor="ctr"/>
            <a:lstStyle/>
            <a:p>
              <a:pPr algn="ctr" eaLnBrk="1" hangingPunct="1">
                <a:spcBef>
                  <a:spcPct val="20000"/>
                </a:spcBef>
                <a:buSzPct val="85000"/>
              </a:pPr>
              <a:r>
                <a:rPr lang="ja-JP" altLang="en-US" sz="3200"/>
                <a:t>1</a:t>
              </a:r>
            </a:p>
          </p:txBody>
        </p:sp>
        <p:sp>
          <p:nvSpPr>
            <p:cNvPr id="20504" name="Line 24"/>
            <p:cNvSpPr>
              <a:spLocks noChangeShapeType="1"/>
            </p:cNvSpPr>
            <p:nvPr/>
          </p:nvSpPr>
          <p:spPr bwMode="auto">
            <a:xfrm>
              <a:off x="3552" y="3024"/>
              <a:ext cx="1296" cy="0"/>
            </a:xfrm>
            <a:prstGeom prst="line">
              <a:avLst/>
            </a:prstGeom>
            <a:noFill/>
            <a:ln w="28575" cap="sq">
              <a:solidFill>
                <a:schemeClr val="tx1"/>
              </a:solidFill>
              <a:round/>
              <a:headEnd/>
              <a:tailEnd/>
            </a:ln>
          </p:spPr>
          <p:txBody>
            <a:bodyPr wrap="none"/>
            <a:lstStyle/>
            <a:p>
              <a:endParaRPr lang="ja-JP" altLang="en-US"/>
            </a:p>
          </p:txBody>
        </p:sp>
        <p:sp>
          <p:nvSpPr>
            <p:cNvPr id="20505" name="Line 25"/>
            <p:cNvSpPr>
              <a:spLocks noChangeShapeType="1"/>
            </p:cNvSpPr>
            <p:nvPr/>
          </p:nvSpPr>
          <p:spPr bwMode="auto">
            <a:xfrm>
              <a:off x="3552" y="3388"/>
              <a:ext cx="1296" cy="0"/>
            </a:xfrm>
            <a:prstGeom prst="line">
              <a:avLst/>
            </a:prstGeom>
            <a:noFill/>
            <a:ln w="28575" cap="sq">
              <a:solidFill>
                <a:schemeClr val="tx1"/>
              </a:solidFill>
              <a:round/>
              <a:headEnd/>
              <a:tailEnd/>
            </a:ln>
          </p:spPr>
          <p:txBody>
            <a:bodyPr wrap="none"/>
            <a:lstStyle/>
            <a:p>
              <a:endParaRPr lang="ja-JP" altLang="en-US"/>
            </a:p>
          </p:txBody>
        </p:sp>
        <p:sp>
          <p:nvSpPr>
            <p:cNvPr id="20506" name="Line 26"/>
            <p:cNvSpPr>
              <a:spLocks noChangeShapeType="1"/>
            </p:cNvSpPr>
            <p:nvPr/>
          </p:nvSpPr>
          <p:spPr bwMode="auto">
            <a:xfrm>
              <a:off x="3552" y="3024"/>
              <a:ext cx="0" cy="364"/>
            </a:xfrm>
            <a:prstGeom prst="line">
              <a:avLst/>
            </a:prstGeom>
            <a:noFill/>
            <a:ln w="28575" cap="sq">
              <a:solidFill>
                <a:schemeClr val="tx1"/>
              </a:solidFill>
              <a:round/>
              <a:headEnd/>
              <a:tailEnd/>
            </a:ln>
          </p:spPr>
          <p:txBody>
            <a:bodyPr wrap="none"/>
            <a:lstStyle/>
            <a:p>
              <a:endParaRPr lang="ja-JP" altLang="en-US"/>
            </a:p>
          </p:txBody>
        </p:sp>
        <p:sp>
          <p:nvSpPr>
            <p:cNvPr id="20507" name="Line 27"/>
            <p:cNvSpPr>
              <a:spLocks noChangeShapeType="1"/>
            </p:cNvSpPr>
            <p:nvPr/>
          </p:nvSpPr>
          <p:spPr bwMode="auto">
            <a:xfrm>
              <a:off x="4224" y="3024"/>
              <a:ext cx="0" cy="364"/>
            </a:xfrm>
            <a:prstGeom prst="line">
              <a:avLst/>
            </a:prstGeom>
            <a:noFill/>
            <a:ln w="12700">
              <a:solidFill>
                <a:schemeClr val="tx1"/>
              </a:solidFill>
              <a:round/>
              <a:headEnd/>
              <a:tailEnd/>
            </a:ln>
          </p:spPr>
          <p:txBody>
            <a:bodyPr wrap="none"/>
            <a:lstStyle/>
            <a:p>
              <a:endParaRPr lang="ja-JP" altLang="en-US"/>
            </a:p>
          </p:txBody>
        </p:sp>
        <p:sp>
          <p:nvSpPr>
            <p:cNvPr id="20508" name="Line 28"/>
            <p:cNvSpPr>
              <a:spLocks noChangeShapeType="1"/>
            </p:cNvSpPr>
            <p:nvPr/>
          </p:nvSpPr>
          <p:spPr bwMode="auto">
            <a:xfrm>
              <a:off x="4848" y="3024"/>
              <a:ext cx="0" cy="364"/>
            </a:xfrm>
            <a:prstGeom prst="line">
              <a:avLst/>
            </a:prstGeom>
            <a:noFill/>
            <a:ln w="28575" cap="sq">
              <a:solidFill>
                <a:schemeClr val="tx1"/>
              </a:solidFill>
              <a:round/>
              <a:headEnd/>
              <a:tailEnd/>
            </a:ln>
          </p:spPr>
          <p:txBody>
            <a:bodyPr wrap="none"/>
            <a:lstStyle/>
            <a:p>
              <a:endParaRPr lang="ja-JP" altLang="en-US"/>
            </a:p>
          </p:txBody>
        </p:sp>
        <p:sp>
          <p:nvSpPr>
            <p:cNvPr id="20509" name="Line 29"/>
            <p:cNvSpPr>
              <a:spLocks noChangeShapeType="1"/>
            </p:cNvSpPr>
            <p:nvPr/>
          </p:nvSpPr>
          <p:spPr bwMode="auto">
            <a:xfrm>
              <a:off x="3967" y="3024"/>
              <a:ext cx="0" cy="364"/>
            </a:xfrm>
            <a:prstGeom prst="line">
              <a:avLst/>
            </a:prstGeom>
            <a:noFill/>
            <a:ln w="12700">
              <a:solidFill>
                <a:schemeClr val="tx1"/>
              </a:solidFill>
              <a:round/>
              <a:headEnd/>
              <a:tailEnd/>
            </a:ln>
          </p:spPr>
          <p:txBody>
            <a:bodyPr wrap="none"/>
            <a:lstStyle/>
            <a:p>
              <a:endParaRPr lang="ja-JP" altLang="en-US"/>
            </a:p>
          </p:txBody>
        </p:sp>
        <p:sp>
          <p:nvSpPr>
            <p:cNvPr id="20510" name="Text Box 30"/>
            <p:cNvSpPr txBox="1">
              <a:spLocks noChangeArrowheads="1"/>
            </p:cNvSpPr>
            <p:nvPr/>
          </p:nvSpPr>
          <p:spPr bwMode="auto">
            <a:xfrm>
              <a:off x="3168" y="3072"/>
              <a:ext cx="404" cy="288"/>
            </a:xfrm>
            <a:prstGeom prst="rect">
              <a:avLst/>
            </a:prstGeom>
            <a:noFill/>
            <a:ln w="19050">
              <a:noFill/>
              <a:miter lim="800000"/>
              <a:headEnd/>
              <a:tailEnd/>
            </a:ln>
          </p:spPr>
          <p:txBody>
            <a:bodyPr wrap="none">
              <a:spAutoFit/>
            </a:bodyPr>
            <a:lstStyle/>
            <a:p>
              <a:pPr eaLnBrk="1" hangingPunct="1"/>
              <a:r>
                <a:rPr lang="ja-JP" altLang="en-US"/>
                <a:t>例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8179"/>
                                        </p:tgtEl>
                                        <p:attrNameLst>
                                          <p:attrName>style.visibility</p:attrName>
                                        </p:attrNameLst>
                                      </p:cBhvr>
                                      <p:to>
                                        <p:strVal val="visible"/>
                                      </p:to>
                                    </p:set>
                                    <p:animEffect transition="in" filter="checkerboard(across)">
                                      <p:cBhvr>
                                        <p:cTn id="7" dur="500"/>
                                        <p:tgtEl>
                                          <p:spTgt spid="3481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48178"/>
                                        </p:tgtEl>
                                        <p:attrNameLst>
                                          <p:attrName>style.visibility</p:attrName>
                                        </p:attrNameLst>
                                      </p:cBhvr>
                                      <p:to>
                                        <p:strVal val="visible"/>
                                      </p:to>
                                    </p:set>
                                    <p:anim calcmode="lin" valueType="num">
                                      <p:cBhvr additive="base">
                                        <p:cTn id="17" dur="500" fill="hold"/>
                                        <p:tgtEl>
                                          <p:spTgt spid="348178"/>
                                        </p:tgtEl>
                                        <p:attrNameLst>
                                          <p:attrName>ppt_x</p:attrName>
                                        </p:attrNameLst>
                                      </p:cBhvr>
                                      <p:tavLst>
                                        <p:tav tm="0">
                                          <p:val>
                                            <p:strVal val="#ppt_x"/>
                                          </p:val>
                                        </p:tav>
                                        <p:tav tm="100000">
                                          <p:val>
                                            <p:strVal val="#ppt_x"/>
                                          </p:val>
                                        </p:tav>
                                      </p:tavLst>
                                    </p:anim>
                                    <p:anim calcmode="lin" valueType="num">
                                      <p:cBhvr additive="base">
                                        <p:cTn id="18" dur="500" fill="hold"/>
                                        <p:tgtEl>
                                          <p:spTgt spid="3481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78" grpId="0" autoUpdateAnimBg="0"/>
      <p:bldP spid="34817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800100"/>
            <a:ext cx="7772400" cy="762000"/>
          </a:xfrm>
        </p:spPr>
        <p:txBody>
          <a:bodyPr/>
          <a:lstStyle/>
          <a:p>
            <a:pPr eaLnBrk="1" hangingPunct="1"/>
            <a:r>
              <a:rPr lang="ja-JP" altLang="en-US">
                <a:latin typeface="Times New Roman" pitchFamily="18" charset="0"/>
              </a:rPr>
              <a:t>多重レベルページング</a:t>
            </a:r>
          </a:p>
        </p:txBody>
      </p:sp>
      <p:graphicFrame>
        <p:nvGraphicFramePr>
          <p:cNvPr id="351235" name="Group 3"/>
          <p:cNvGraphicFramePr>
            <a:graphicFrameLocks noGrp="1"/>
          </p:cNvGraphicFramePr>
          <p:nvPr/>
        </p:nvGraphicFramePr>
        <p:xfrm>
          <a:off x="4267200" y="2133600"/>
          <a:ext cx="2362200" cy="4541520"/>
        </p:xfrm>
        <a:graphic>
          <a:graphicData uri="http://schemas.openxmlformats.org/drawingml/2006/table">
            <a:tbl>
              <a:tblPr/>
              <a:tblGrid>
                <a:gridCol w="118110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tblGrid>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000" b="0" i="0" u="none" strike="noStrike" cap="none" normalizeH="0" baseline="0">
                          <a:ln>
                            <a:noFill/>
                          </a:ln>
                          <a:solidFill>
                            <a:schemeClr val="tx1"/>
                          </a:solidFill>
                          <a:effectLst/>
                          <a:latin typeface="Times New Roman" pitchFamily="18" charset="0"/>
                          <a:ea typeface="ＭＳ Ｐゴシック" pitchFamily="50" charset="-128"/>
                        </a:rPr>
                        <a:t>ページ枠</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000" b="0" i="0" u="none" strike="noStrike" cap="none" normalizeH="0" baseline="0">
                          <a:ln>
                            <a:noFill/>
                          </a:ln>
                          <a:solidFill>
                            <a:schemeClr val="tx1"/>
                          </a:solidFill>
                          <a:effectLst/>
                          <a:latin typeface="Times New Roman" pitchFamily="18" charset="0"/>
                          <a:ea typeface="ＭＳ Ｐゴシック" pitchFamily="50" charset="-128"/>
                        </a:rPr>
                        <a:t>ページ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1539" name="Text Box 35"/>
          <p:cNvSpPr txBox="1">
            <a:spLocks noChangeArrowheads="1"/>
          </p:cNvSpPr>
          <p:nvPr/>
        </p:nvSpPr>
        <p:spPr bwMode="auto">
          <a:xfrm>
            <a:off x="4953000" y="1676400"/>
            <a:ext cx="1098550" cy="457200"/>
          </a:xfrm>
          <a:prstGeom prst="rect">
            <a:avLst/>
          </a:prstGeom>
          <a:noFill/>
          <a:ln w="19050">
            <a:noFill/>
            <a:miter lim="800000"/>
            <a:headEnd/>
            <a:tailEnd/>
          </a:ln>
        </p:spPr>
        <p:txBody>
          <a:bodyPr wrap="none">
            <a:spAutoFit/>
          </a:bodyPr>
          <a:lstStyle/>
          <a:p>
            <a:pPr eaLnBrk="1" hangingPunct="1"/>
            <a:r>
              <a:rPr lang="ja-JP" altLang="en-US"/>
              <a:t>主記憶</a:t>
            </a:r>
          </a:p>
        </p:txBody>
      </p:sp>
      <p:graphicFrame>
        <p:nvGraphicFramePr>
          <p:cNvPr id="351351" name="Group 119"/>
          <p:cNvGraphicFramePr>
            <a:graphicFrameLocks noGrp="1"/>
          </p:cNvGraphicFramePr>
          <p:nvPr/>
        </p:nvGraphicFramePr>
        <p:xfrm>
          <a:off x="381000" y="4648200"/>
          <a:ext cx="3429000" cy="2066544"/>
        </p:xfrm>
        <a:graphic>
          <a:graphicData uri="http://schemas.openxmlformats.org/drawingml/2006/table">
            <a:tbl>
              <a:tblPr/>
              <a:tblGrid>
                <a:gridCol w="1004888">
                  <a:extLst>
                    <a:ext uri="{9D8B030D-6E8A-4147-A177-3AD203B41FA5}">
                      <a16:colId xmlns:a16="http://schemas.microsoft.com/office/drawing/2014/main" val="20000"/>
                    </a:ext>
                  </a:extLst>
                </a:gridCol>
                <a:gridCol w="1212850">
                  <a:extLst>
                    <a:ext uri="{9D8B030D-6E8A-4147-A177-3AD203B41FA5}">
                      <a16:colId xmlns:a16="http://schemas.microsoft.com/office/drawing/2014/main" val="20001"/>
                    </a:ext>
                  </a:extLst>
                </a:gridCol>
                <a:gridCol w="1211262">
                  <a:extLst>
                    <a:ext uri="{9D8B030D-6E8A-4147-A177-3AD203B41FA5}">
                      <a16:colId xmlns:a16="http://schemas.microsoft.com/office/drawing/2014/main" val="20002"/>
                    </a:ext>
                  </a:extLst>
                </a:gridCol>
              </a:tblGrid>
              <a:tr h="250825">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1800" b="0" i="0" u="none" strike="noStrike" cap="none" normalizeH="0" baseline="0">
                          <a:ln>
                            <a:noFill/>
                          </a:ln>
                          <a:solidFill>
                            <a:schemeClr val="tx1"/>
                          </a:solidFill>
                          <a:effectLst/>
                          <a:latin typeface="Times New Roman" pitchFamily="18" charset="0"/>
                          <a:ea typeface="ＭＳ Ｐゴシック" pitchFamily="50" charset="-128"/>
                        </a:rPr>
                        <a:t>ページ</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1800" b="0" i="0" u="none" strike="noStrike" cap="none" normalizeH="0" baseline="0">
                          <a:ln>
                            <a:noFill/>
                          </a:ln>
                          <a:solidFill>
                            <a:schemeClr val="tx1"/>
                          </a:solidFill>
                          <a:effectLst/>
                          <a:latin typeface="Times New Roman" pitchFamily="18" charset="0"/>
                          <a:ea typeface="ＭＳ Ｐゴシック" pitchFamily="50" charset="-128"/>
                        </a:rPr>
                        <a:t>ページ枠</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1800" b="0" i="0" u="none" strike="noStrike" cap="none" normalizeH="0" baseline="0">
                          <a:ln>
                            <a:noFill/>
                          </a:ln>
                          <a:solidFill>
                            <a:schemeClr val="tx1"/>
                          </a:solidFill>
                          <a:effectLst/>
                          <a:latin typeface="Times New Roman" pitchFamily="18" charset="0"/>
                          <a:ea typeface="ＭＳ Ｐゴシック" pitchFamily="50" charset="-128"/>
                        </a:rPr>
                        <a:t>フラグ</a:t>
                      </a:r>
                    </a:p>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en-US" altLang="ja-JP" sz="1800" b="0" i="0" u="none" strike="noStrike" cap="none" normalizeH="0" baseline="0">
                          <a:ln>
                            <a:noFill/>
                          </a:ln>
                          <a:solidFill>
                            <a:schemeClr val="tx1"/>
                          </a:solidFill>
                          <a:effectLst/>
                          <a:latin typeface="Times New Roman" pitchFamily="18" charset="0"/>
                          <a:ea typeface="ＭＳ Ｐゴシック" pitchFamily="50" charset="-128"/>
                        </a:rPr>
                        <a:t>V</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0825">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2413">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6</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0825">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1562" name="Text Box 63"/>
          <p:cNvSpPr txBox="1">
            <a:spLocks noChangeArrowheads="1"/>
          </p:cNvSpPr>
          <p:nvPr/>
        </p:nvSpPr>
        <p:spPr bwMode="auto">
          <a:xfrm>
            <a:off x="838200" y="4135438"/>
            <a:ext cx="2670175" cy="457200"/>
          </a:xfrm>
          <a:prstGeom prst="rect">
            <a:avLst/>
          </a:prstGeom>
          <a:noFill/>
          <a:ln w="9525">
            <a:noFill/>
            <a:miter lim="800000"/>
            <a:headEnd/>
            <a:tailEnd/>
          </a:ln>
        </p:spPr>
        <p:txBody>
          <a:bodyPr wrap="none">
            <a:spAutoFit/>
          </a:bodyPr>
          <a:lstStyle/>
          <a:p>
            <a:pPr eaLnBrk="1" hangingPunct="1"/>
            <a:r>
              <a:rPr lang="en-US" altLang="ja-JP"/>
              <a:t>Lv1</a:t>
            </a:r>
            <a:r>
              <a:rPr lang="ja-JP" altLang="en-US"/>
              <a:t>ページテーブル</a:t>
            </a:r>
          </a:p>
        </p:txBody>
      </p:sp>
      <p:sp>
        <p:nvSpPr>
          <p:cNvPr id="21563" name="Text Box 64"/>
          <p:cNvSpPr txBox="1">
            <a:spLocks noChangeArrowheads="1"/>
          </p:cNvSpPr>
          <p:nvPr/>
        </p:nvSpPr>
        <p:spPr bwMode="auto">
          <a:xfrm>
            <a:off x="152400" y="1524000"/>
            <a:ext cx="1819275" cy="457200"/>
          </a:xfrm>
          <a:prstGeom prst="rect">
            <a:avLst/>
          </a:prstGeom>
          <a:noFill/>
          <a:ln w="9525">
            <a:noFill/>
            <a:miter lim="800000"/>
            <a:headEnd/>
            <a:tailEnd/>
          </a:ln>
        </p:spPr>
        <p:txBody>
          <a:bodyPr wrap="none">
            <a:spAutoFit/>
          </a:bodyPr>
          <a:lstStyle/>
          <a:p>
            <a:pPr algn="ctr" eaLnBrk="1" hangingPunct="1"/>
            <a:r>
              <a:rPr lang="ja-JP" altLang="en-US"/>
              <a:t>仮想アドレス</a:t>
            </a:r>
          </a:p>
        </p:txBody>
      </p:sp>
      <p:graphicFrame>
        <p:nvGraphicFramePr>
          <p:cNvPr id="351297" name="Group 65"/>
          <p:cNvGraphicFramePr>
            <a:graphicFrameLocks noGrp="1"/>
          </p:cNvGraphicFramePr>
          <p:nvPr/>
        </p:nvGraphicFramePr>
        <p:xfrm>
          <a:off x="609600" y="1981200"/>
          <a:ext cx="2057400" cy="579120"/>
        </p:xfrm>
        <a:graphic>
          <a:graphicData uri="http://schemas.openxmlformats.org/drawingml/2006/table">
            <a:tbl>
              <a:tblPr/>
              <a:tblGrid>
                <a:gridCol w="658813">
                  <a:extLst>
                    <a:ext uri="{9D8B030D-6E8A-4147-A177-3AD203B41FA5}">
                      <a16:colId xmlns:a16="http://schemas.microsoft.com/office/drawing/2014/main" val="20000"/>
                    </a:ext>
                  </a:extLst>
                </a:gridCol>
                <a:gridCol w="407987">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3200" b="0" i="0" u="none" strike="noStrike" cap="none" normalizeH="0" baseline="0" dirty="0">
                          <a:ln>
                            <a:noFill/>
                          </a:ln>
                          <a:solidFill>
                            <a:schemeClr val="tx1"/>
                          </a:solidFill>
                          <a:effectLst/>
                          <a:latin typeface="Times New Roman" pitchFamily="18" charset="0"/>
                          <a:ea typeface="ＭＳ Ｐゴシック" pitchFamily="50" charset="-128"/>
                        </a:rPr>
                        <a:t>01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32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3200" b="0" i="0" u="none" strike="noStrike" cap="none" normalizeH="0" baseline="0" dirty="0">
                          <a:ln>
                            <a:noFill/>
                          </a:ln>
                          <a:solidFill>
                            <a:schemeClr val="tx1"/>
                          </a:solidFill>
                          <a:effectLst/>
                          <a:latin typeface="Times New Roman" pitchFamily="18" charset="0"/>
                          <a:ea typeface="ＭＳ Ｐゴシック" pitchFamily="50" charset="-128"/>
                        </a:rPr>
                        <a:t>321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pSp>
        <p:nvGrpSpPr>
          <p:cNvPr id="2" name="Group 75"/>
          <p:cNvGrpSpPr>
            <a:grpSpLocks/>
          </p:cNvGrpSpPr>
          <p:nvPr/>
        </p:nvGrpSpPr>
        <p:grpSpPr bwMode="auto">
          <a:xfrm>
            <a:off x="152400" y="2286000"/>
            <a:ext cx="457200" cy="3657600"/>
            <a:chOff x="96" y="1440"/>
            <a:chExt cx="288" cy="2304"/>
          </a:xfrm>
        </p:grpSpPr>
        <p:sp>
          <p:nvSpPr>
            <p:cNvPr id="21615" name="Line 76"/>
            <p:cNvSpPr>
              <a:spLocks noChangeShapeType="1"/>
            </p:cNvSpPr>
            <p:nvPr/>
          </p:nvSpPr>
          <p:spPr bwMode="auto">
            <a:xfrm flipH="1">
              <a:off x="96" y="1440"/>
              <a:ext cx="288" cy="0"/>
            </a:xfrm>
            <a:prstGeom prst="line">
              <a:avLst/>
            </a:prstGeom>
            <a:noFill/>
            <a:ln w="28575">
              <a:solidFill>
                <a:srgbClr val="FF99CC"/>
              </a:solidFill>
              <a:round/>
              <a:headEnd/>
              <a:tailEnd/>
            </a:ln>
          </p:spPr>
          <p:txBody>
            <a:bodyPr wrap="none"/>
            <a:lstStyle/>
            <a:p>
              <a:endParaRPr lang="ja-JP" altLang="en-US"/>
            </a:p>
          </p:txBody>
        </p:sp>
        <p:sp>
          <p:nvSpPr>
            <p:cNvPr id="21616" name="Line 77"/>
            <p:cNvSpPr>
              <a:spLocks noChangeShapeType="1"/>
            </p:cNvSpPr>
            <p:nvPr/>
          </p:nvSpPr>
          <p:spPr bwMode="auto">
            <a:xfrm>
              <a:off x="96" y="1440"/>
              <a:ext cx="0" cy="2304"/>
            </a:xfrm>
            <a:prstGeom prst="line">
              <a:avLst/>
            </a:prstGeom>
            <a:noFill/>
            <a:ln w="28575">
              <a:solidFill>
                <a:srgbClr val="FF99CC"/>
              </a:solidFill>
              <a:round/>
              <a:headEnd/>
              <a:tailEnd/>
            </a:ln>
          </p:spPr>
          <p:txBody>
            <a:bodyPr wrap="none"/>
            <a:lstStyle/>
            <a:p>
              <a:endParaRPr lang="ja-JP" altLang="en-US"/>
            </a:p>
          </p:txBody>
        </p:sp>
        <p:sp>
          <p:nvSpPr>
            <p:cNvPr id="21617" name="Line 78"/>
            <p:cNvSpPr>
              <a:spLocks noChangeShapeType="1"/>
            </p:cNvSpPr>
            <p:nvPr/>
          </p:nvSpPr>
          <p:spPr bwMode="auto">
            <a:xfrm>
              <a:off x="96" y="3744"/>
              <a:ext cx="144" cy="0"/>
            </a:xfrm>
            <a:prstGeom prst="line">
              <a:avLst/>
            </a:prstGeom>
            <a:noFill/>
            <a:ln w="28575">
              <a:solidFill>
                <a:srgbClr val="FF99CC"/>
              </a:solidFill>
              <a:round/>
              <a:headEnd/>
              <a:tailEnd type="triangle" w="med" len="med"/>
            </a:ln>
          </p:spPr>
          <p:txBody>
            <a:bodyPr wrap="none"/>
            <a:lstStyle/>
            <a:p>
              <a:endParaRPr lang="ja-JP" altLang="en-US"/>
            </a:p>
          </p:txBody>
        </p:sp>
      </p:grpSp>
      <p:sp>
        <p:nvSpPr>
          <p:cNvPr id="351311" name="AutoShape 79"/>
          <p:cNvSpPr>
            <a:spLocks noChangeArrowheads="1"/>
          </p:cNvSpPr>
          <p:nvPr/>
        </p:nvSpPr>
        <p:spPr bwMode="auto">
          <a:xfrm>
            <a:off x="1524000" y="5791200"/>
            <a:ext cx="990600" cy="533400"/>
          </a:xfrm>
          <a:prstGeom prst="roundRect">
            <a:avLst>
              <a:gd name="adj" fmla="val 16667"/>
            </a:avLst>
          </a:prstGeom>
          <a:noFill/>
          <a:ln w="28575">
            <a:solidFill>
              <a:srgbClr val="FF99CC"/>
            </a:solidFill>
            <a:round/>
            <a:headEnd/>
            <a:tailEnd/>
          </a:ln>
        </p:spPr>
        <p:txBody>
          <a:bodyPr wrap="none" anchor="ctr"/>
          <a:lstStyle/>
          <a:p>
            <a:pPr eaLnBrk="1" hangingPunct="1"/>
            <a:endParaRPr lang="ja-JP" altLang="en-US"/>
          </a:p>
        </p:txBody>
      </p:sp>
      <p:grpSp>
        <p:nvGrpSpPr>
          <p:cNvPr id="3" name="Group 121"/>
          <p:cNvGrpSpPr>
            <a:grpSpLocks/>
          </p:cNvGrpSpPr>
          <p:nvPr/>
        </p:nvGrpSpPr>
        <p:grpSpPr bwMode="auto">
          <a:xfrm>
            <a:off x="2514600" y="5634038"/>
            <a:ext cx="4114800" cy="517525"/>
            <a:chOff x="1584" y="3549"/>
            <a:chExt cx="2592" cy="326"/>
          </a:xfrm>
        </p:grpSpPr>
        <p:sp>
          <p:nvSpPr>
            <p:cNvPr id="21613" name="Rectangle 81"/>
            <p:cNvSpPr>
              <a:spLocks noChangeArrowheads="1"/>
            </p:cNvSpPr>
            <p:nvPr/>
          </p:nvSpPr>
          <p:spPr bwMode="auto">
            <a:xfrm>
              <a:off x="3432" y="3549"/>
              <a:ext cx="744" cy="326"/>
            </a:xfrm>
            <a:prstGeom prst="rect">
              <a:avLst/>
            </a:prstGeom>
            <a:solidFill>
              <a:srgbClr val="FF99FF"/>
            </a:solidFill>
            <a:ln w="19050">
              <a:noFill/>
              <a:miter lim="800000"/>
              <a:headEnd/>
              <a:tailEnd/>
            </a:ln>
          </p:spPr>
          <p:txBody>
            <a:bodyPr/>
            <a:lstStyle/>
            <a:p>
              <a:pPr algn="ctr" eaLnBrk="1" hangingPunct="1">
                <a:spcBef>
                  <a:spcPct val="20000"/>
                </a:spcBef>
                <a:buSzPct val="85000"/>
              </a:pPr>
              <a:endParaRPr lang="ja-JP" altLang="en-US" sz="2800"/>
            </a:p>
          </p:txBody>
        </p:sp>
        <p:sp>
          <p:nvSpPr>
            <p:cNvPr id="21614" name="Line 82"/>
            <p:cNvSpPr>
              <a:spLocks noChangeShapeType="1"/>
            </p:cNvSpPr>
            <p:nvPr/>
          </p:nvSpPr>
          <p:spPr bwMode="auto">
            <a:xfrm>
              <a:off x="1584" y="3744"/>
              <a:ext cx="1824" cy="0"/>
            </a:xfrm>
            <a:prstGeom prst="line">
              <a:avLst/>
            </a:prstGeom>
            <a:noFill/>
            <a:ln w="28575">
              <a:solidFill>
                <a:srgbClr val="FF99CC"/>
              </a:solidFill>
              <a:round/>
              <a:headEnd/>
              <a:tailEnd type="triangle" w="med" len="med"/>
            </a:ln>
          </p:spPr>
          <p:txBody>
            <a:bodyPr wrap="none"/>
            <a:lstStyle/>
            <a:p>
              <a:endParaRPr lang="ja-JP" altLang="en-US"/>
            </a:p>
          </p:txBody>
        </p:sp>
      </p:grpSp>
      <p:sp>
        <p:nvSpPr>
          <p:cNvPr id="351336" name="Rectangle 104"/>
          <p:cNvSpPr>
            <a:spLocks noChangeArrowheads="1"/>
          </p:cNvSpPr>
          <p:nvPr/>
        </p:nvSpPr>
        <p:spPr bwMode="auto">
          <a:xfrm>
            <a:off x="5448300" y="3563938"/>
            <a:ext cx="1181100" cy="517525"/>
          </a:xfrm>
          <a:prstGeom prst="rect">
            <a:avLst/>
          </a:prstGeom>
          <a:solidFill>
            <a:srgbClr val="C7EEA0"/>
          </a:solidFill>
          <a:ln w="19050">
            <a:noFill/>
            <a:miter lim="800000"/>
            <a:headEnd/>
            <a:tailEnd/>
          </a:ln>
        </p:spPr>
        <p:txBody>
          <a:bodyPr/>
          <a:lstStyle/>
          <a:p>
            <a:pPr algn="ctr" eaLnBrk="1" hangingPunct="1">
              <a:spcBef>
                <a:spcPct val="20000"/>
              </a:spcBef>
              <a:buSzPct val="85000"/>
            </a:pPr>
            <a:endParaRPr lang="ja-JP" altLang="en-US" sz="2800"/>
          </a:p>
        </p:txBody>
      </p:sp>
      <p:grpSp>
        <p:nvGrpSpPr>
          <p:cNvPr id="4" name="Group 122"/>
          <p:cNvGrpSpPr>
            <a:grpSpLocks/>
          </p:cNvGrpSpPr>
          <p:nvPr/>
        </p:nvGrpSpPr>
        <p:grpSpPr bwMode="auto">
          <a:xfrm>
            <a:off x="6473825" y="3429000"/>
            <a:ext cx="2670175" cy="3116263"/>
            <a:chOff x="4078" y="2160"/>
            <a:chExt cx="1682" cy="1963"/>
          </a:xfrm>
        </p:grpSpPr>
        <p:sp>
          <p:nvSpPr>
            <p:cNvPr id="21593" name="Rectangle 85"/>
            <p:cNvSpPr>
              <a:spLocks noChangeArrowheads="1"/>
            </p:cNvSpPr>
            <p:nvPr/>
          </p:nvSpPr>
          <p:spPr bwMode="auto">
            <a:xfrm>
              <a:off x="4816" y="3836"/>
              <a:ext cx="848" cy="287"/>
            </a:xfrm>
            <a:prstGeom prst="rect">
              <a:avLst/>
            </a:prstGeom>
            <a:solidFill>
              <a:schemeClr val="bg1"/>
            </a:solidFill>
            <a:ln w="19050">
              <a:noFill/>
              <a:miter lim="800000"/>
              <a:headEnd/>
              <a:tailEnd/>
            </a:ln>
          </p:spPr>
          <p:txBody>
            <a:bodyPr anchor="ctr"/>
            <a:lstStyle/>
            <a:p>
              <a:pPr algn="ctr" eaLnBrk="1" hangingPunct="1">
                <a:spcBef>
                  <a:spcPct val="20000"/>
                </a:spcBef>
                <a:buSzPct val="85000"/>
              </a:pPr>
              <a:r>
                <a:rPr lang="ja-JP" altLang="en-US"/>
                <a:t>0</a:t>
              </a:r>
            </a:p>
          </p:txBody>
        </p:sp>
        <p:sp>
          <p:nvSpPr>
            <p:cNvPr id="21594" name="Rectangle 86"/>
            <p:cNvSpPr>
              <a:spLocks noChangeArrowheads="1"/>
            </p:cNvSpPr>
            <p:nvPr/>
          </p:nvSpPr>
          <p:spPr bwMode="auto">
            <a:xfrm>
              <a:off x="4080" y="3836"/>
              <a:ext cx="736" cy="287"/>
            </a:xfrm>
            <a:prstGeom prst="rect">
              <a:avLst/>
            </a:prstGeom>
            <a:solidFill>
              <a:schemeClr val="bg1"/>
            </a:solidFill>
            <a:ln w="19050">
              <a:noFill/>
              <a:miter lim="800000"/>
              <a:headEnd/>
              <a:tailEnd/>
            </a:ln>
          </p:spPr>
          <p:txBody>
            <a:bodyPr anchor="ctr"/>
            <a:lstStyle/>
            <a:p>
              <a:pPr algn="ctr" eaLnBrk="1" hangingPunct="1">
                <a:spcBef>
                  <a:spcPct val="20000"/>
                </a:spcBef>
                <a:buSzPct val="85000"/>
              </a:pPr>
              <a:r>
                <a:rPr lang="ja-JP" altLang="en-US"/>
                <a:t>3</a:t>
              </a:r>
            </a:p>
          </p:txBody>
        </p:sp>
        <p:sp>
          <p:nvSpPr>
            <p:cNvPr id="21595" name="Rectangle 87"/>
            <p:cNvSpPr>
              <a:spLocks noChangeArrowheads="1"/>
            </p:cNvSpPr>
            <p:nvPr/>
          </p:nvSpPr>
          <p:spPr bwMode="auto">
            <a:xfrm>
              <a:off x="4816" y="3549"/>
              <a:ext cx="848" cy="287"/>
            </a:xfrm>
            <a:prstGeom prst="rect">
              <a:avLst/>
            </a:prstGeom>
            <a:solidFill>
              <a:schemeClr val="bg1"/>
            </a:solidFill>
            <a:ln w="19050">
              <a:noFill/>
              <a:miter lim="800000"/>
              <a:headEnd/>
              <a:tailEnd/>
            </a:ln>
          </p:spPr>
          <p:txBody>
            <a:bodyPr anchor="ctr"/>
            <a:lstStyle/>
            <a:p>
              <a:pPr algn="ctr" eaLnBrk="1" hangingPunct="1">
                <a:spcBef>
                  <a:spcPct val="20000"/>
                </a:spcBef>
                <a:buSzPct val="85000"/>
              </a:pPr>
              <a:endParaRPr lang="ja-JP" altLang="en-US"/>
            </a:p>
          </p:txBody>
        </p:sp>
        <p:sp>
          <p:nvSpPr>
            <p:cNvPr id="21596" name="Rectangle 88"/>
            <p:cNvSpPr>
              <a:spLocks noChangeArrowheads="1"/>
            </p:cNvSpPr>
            <p:nvPr/>
          </p:nvSpPr>
          <p:spPr bwMode="auto">
            <a:xfrm>
              <a:off x="4080" y="3549"/>
              <a:ext cx="736" cy="287"/>
            </a:xfrm>
            <a:prstGeom prst="rect">
              <a:avLst/>
            </a:prstGeom>
            <a:solidFill>
              <a:schemeClr val="bg1"/>
            </a:solidFill>
            <a:ln w="19050">
              <a:noFill/>
              <a:miter lim="800000"/>
              <a:headEnd/>
              <a:tailEnd/>
            </a:ln>
          </p:spPr>
          <p:txBody>
            <a:bodyPr anchor="ctr"/>
            <a:lstStyle/>
            <a:p>
              <a:pPr algn="ctr" eaLnBrk="1" hangingPunct="1">
                <a:spcBef>
                  <a:spcPct val="20000"/>
                </a:spcBef>
                <a:buSzPct val="85000"/>
              </a:pPr>
              <a:r>
                <a:rPr lang="ja-JP" altLang="en-US"/>
                <a:t>2</a:t>
              </a:r>
            </a:p>
          </p:txBody>
        </p:sp>
        <p:sp>
          <p:nvSpPr>
            <p:cNvPr id="21597" name="Rectangle 89"/>
            <p:cNvSpPr>
              <a:spLocks noChangeArrowheads="1"/>
            </p:cNvSpPr>
            <p:nvPr/>
          </p:nvSpPr>
          <p:spPr bwMode="auto">
            <a:xfrm>
              <a:off x="4816" y="3262"/>
              <a:ext cx="848" cy="287"/>
            </a:xfrm>
            <a:prstGeom prst="rect">
              <a:avLst/>
            </a:prstGeom>
            <a:solidFill>
              <a:schemeClr val="bg1"/>
            </a:solidFill>
            <a:ln w="19050">
              <a:noFill/>
              <a:miter lim="800000"/>
              <a:headEnd/>
              <a:tailEnd/>
            </a:ln>
          </p:spPr>
          <p:txBody>
            <a:bodyPr anchor="ctr"/>
            <a:lstStyle/>
            <a:p>
              <a:pPr algn="ctr" eaLnBrk="1" hangingPunct="1">
                <a:spcBef>
                  <a:spcPct val="20000"/>
                </a:spcBef>
                <a:buSzPct val="85000"/>
              </a:pPr>
              <a:r>
                <a:rPr lang="ja-JP" altLang="en-US"/>
                <a:t>2</a:t>
              </a:r>
            </a:p>
          </p:txBody>
        </p:sp>
        <p:sp>
          <p:nvSpPr>
            <p:cNvPr id="21598" name="Rectangle 90"/>
            <p:cNvSpPr>
              <a:spLocks noChangeArrowheads="1"/>
            </p:cNvSpPr>
            <p:nvPr/>
          </p:nvSpPr>
          <p:spPr bwMode="auto">
            <a:xfrm>
              <a:off x="4080" y="3262"/>
              <a:ext cx="736" cy="287"/>
            </a:xfrm>
            <a:prstGeom prst="rect">
              <a:avLst/>
            </a:prstGeom>
            <a:solidFill>
              <a:schemeClr val="bg1"/>
            </a:solidFill>
            <a:ln w="19050">
              <a:noFill/>
              <a:miter lim="800000"/>
              <a:headEnd/>
              <a:tailEnd/>
            </a:ln>
          </p:spPr>
          <p:txBody>
            <a:bodyPr anchor="ctr"/>
            <a:lstStyle/>
            <a:p>
              <a:pPr algn="ctr" eaLnBrk="1" hangingPunct="1">
                <a:spcBef>
                  <a:spcPct val="20000"/>
                </a:spcBef>
                <a:buSzPct val="85000"/>
              </a:pPr>
              <a:r>
                <a:rPr lang="ja-JP" altLang="en-US"/>
                <a:t>1</a:t>
              </a:r>
            </a:p>
          </p:txBody>
        </p:sp>
        <p:sp>
          <p:nvSpPr>
            <p:cNvPr id="21599" name="Rectangle 91"/>
            <p:cNvSpPr>
              <a:spLocks noChangeArrowheads="1"/>
            </p:cNvSpPr>
            <p:nvPr/>
          </p:nvSpPr>
          <p:spPr bwMode="auto">
            <a:xfrm>
              <a:off x="4816" y="2975"/>
              <a:ext cx="848" cy="287"/>
            </a:xfrm>
            <a:prstGeom prst="rect">
              <a:avLst/>
            </a:prstGeom>
            <a:solidFill>
              <a:schemeClr val="bg1"/>
            </a:solidFill>
            <a:ln w="19050">
              <a:noFill/>
              <a:miter lim="800000"/>
              <a:headEnd/>
              <a:tailEnd/>
            </a:ln>
          </p:spPr>
          <p:txBody>
            <a:bodyPr anchor="ctr"/>
            <a:lstStyle/>
            <a:p>
              <a:pPr algn="ctr" eaLnBrk="1" hangingPunct="1">
                <a:spcBef>
                  <a:spcPct val="20000"/>
                </a:spcBef>
                <a:buSzPct val="85000"/>
              </a:pPr>
              <a:r>
                <a:rPr lang="ja-JP" altLang="en-US"/>
                <a:t>7</a:t>
              </a:r>
            </a:p>
          </p:txBody>
        </p:sp>
        <p:sp>
          <p:nvSpPr>
            <p:cNvPr id="21600" name="Rectangle 92"/>
            <p:cNvSpPr>
              <a:spLocks noChangeArrowheads="1"/>
            </p:cNvSpPr>
            <p:nvPr/>
          </p:nvSpPr>
          <p:spPr bwMode="auto">
            <a:xfrm>
              <a:off x="4080" y="2975"/>
              <a:ext cx="736" cy="287"/>
            </a:xfrm>
            <a:prstGeom prst="rect">
              <a:avLst/>
            </a:prstGeom>
            <a:solidFill>
              <a:schemeClr val="bg1"/>
            </a:solidFill>
            <a:ln w="19050">
              <a:noFill/>
              <a:miter lim="800000"/>
              <a:headEnd/>
              <a:tailEnd/>
            </a:ln>
          </p:spPr>
          <p:txBody>
            <a:bodyPr anchor="ctr"/>
            <a:lstStyle/>
            <a:p>
              <a:pPr algn="ctr" eaLnBrk="1" hangingPunct="1">
                <a:spcBef>
                  <a:spcPct val="20000"/>
                </a:spcBef>
                <a:buSzPct val="85000"/>
              </a:pPr>
              <a:r>
                <a:rPr lang="ja-JP" altLang="en-US"/>
                <a:t>0</a:t>
              </a:r>
            </a:p>
          </p:txBody>
        </p:sp>
        <p:sp>
          <p:nvSpPr>
            <p:cNvPr id="21601" name="Rectangle 93"/>
            <p:cNvSpPr>
              <a:spLocks noChangeArrowheads="1"/>
            </p:cNvSpPr>
            <p:nvPr/>
          </p:nvSpPr>
          <p:spPr bwMode="auto">
            <a:xfrm>
              <a:off x="4816" y="2688"/>
              <a:ext cx="848" cy="287"/>
            </a:xfrm>
            <a:prstGeom prst="rect">
              <a:avLst/>
            </a:prstGeom>
            <a:solidFill>
              <a:schemeClr val="bg1"/>
            </a:solidFill>
            <a:ln w="19050">
              <a:noFill/>
              <a:miter lim="800000"/>
              <a:headEnd/>
              <a:tailEnd/>
            </a:ln>
          </p:spPr>
          <p:txBody>
            <a:bodyPr anchor="ctr"/>
            <a:lstStyle/>
            <a:p>
              <a:pPr eaLnBrk="1" hangingPunct="1">
                <a:spcBef>
                  <a:spcPct val="20000"/>
                </a:spcBef>
                <a:buSzPct val="85000"/>
              </a:pPr>
              <a:r>
                <a:rPr lang="ja-JP" altLang="en-US">
                  <a:latin typeface="Arial" charset="0"/>
                </a:rPr>
                <a:t>ページ枠</a:t>
              </a:r>
            </a:p>
          </p:txBody>
        </p:sp>
        <p:sp>
          <p:nvSpPr>
            <p:cNvPr id="21602" name="Rectangle 94"/>
            <p:cNvSpPr>
              <a:spLocks noChangeArrowheads="1"/>
            </p:cNvSpPr>
            <p:nvPr/>
          </p:nvSpPr>
          <p:spPr bwMode="auto">
            <a:xfrm>
              <a:off x="4080" y="2688"/>
              <a:ext cx="736" cy="287"/>
            </a:xfrm>
            <a:prstGeom prst="rect">
              <a:avLst/>
            </a:prstGeom>
            <a:solidFill>
              <a:schemeClr val="bg1"/>
            </a:solidFill>
            <a:ln w="19050">
              <a:noFill/>
              <a:miter lim="800000"/>
              <a:headEnd/>
              <a:tailEnd/>
            </a:ln>
          </p:spPr>
          <p:txBody>
            <a:bodyPr anchor="ctr"/>
            <a:lstStyle/>
            <a:p>
              <a:pPr eaLnBrk="1" hangingPunct="1">
                <a:spcBef>
                  <a:spcPct val="20000"/>
                </a:spcBef>
                <a:buSzPct val="85000"/>
              </a:pPr>
              <a:r>
                <a:rPr lang="ja-JP" altLang="en-US">
                  <a:latin typeface="Arial" charset="0"/>
                </a:rPr>
                <a:t>ページ</a:t>
              </a:r>
            </a:p>
          </p:txBody>
        </p:sp>
        <p:sp>
          <p:nvSpPr>
            <p:cNvPr id="21603" name="Line 95"/>
            <p:cNvSpPr>
              <a:spLocks noChangeShapeType="1"/>
            </p:cNvSpPr>
            <p:nvPr/>
          </p:nvSpPr>
          <p:spPr bwMode="auto">
            <a:xfrm>
              <a:off x="4080" y="2688"/>
              <a:ext cx="1584" cy="0"/>
            </a:xfrm>
            <a:prstGeom prst="line">
              <a:avLst/>
            </a:prstGeom>
            <a:noFill/>
            <a:ln w="28575" cap="sq">
              <a:solidFill>
                <a:schemeClr val="tx1"/>
              </a:solidFill>
              <a:round/>
              <a:headEnd/>
              <a:tailEnd/>
            </a:ln>
          </p:spPr>
          <p:txBody>
            <a:bodyPr wrap="none"/>
            <a:lstStyle/>
            <a:p>
              <a:endParaRPr lang="ja-JP" altLang="en-US"/>
            </a:p>
          </p:txBody>
        </p:sp>
        <p:sp useBgFill="1">
          <p:nvSpPr>
            <p:cNvPr id="21604" name="Text Box 84"/>
            <p:cNvSpPr txBox="1">
              <a:spLocks noChangeArrowheads="1"/>
            </p:cNvSpPr>
            <p:nvPr/>
          </p:nvSpPr>
          <p:spPr bwMode="auto">
            <a:xfrm>
              <a:off x="4078" y="2160"/>
              <a:ext cx="1682" cy="518"/>
            </a:xfrm>
            <a:prstGeom prst="rect">
              <a:avLst/>
            </a:prstGeom>
            <a:ln w="28575">
              <a:noFill/>
              <a:miter lim="800000"/>
              <a:headEnd/>
              <a:tailEnd/>
            </a:ln>
          </p:spPr>
          <p:txBody>
            <a:bodyPr wrap="none">
              <a:spAutoFit/>
            </a:bodyPr>
            <a:lstStyle/>
            <a:p>
              <a:pPr eaLnBrk="1" hangingPunct="1"/>
              <a:r>
                <a:rPr lang="ja-JP" altLang="en-US"/>
                <a:t>ページ01の</a:t>
              </a:r>
            </a:p>
            <a:p>
              <a:pPr eaLnBrk="1" hangingPunct="1"/>
              <a:r>
                <a:rPr lang="en-US" altLang="ja-JP"/>
                <a:t>Lv2</a:t>
              </a:r>
              <a:r>
                <a:rPr lang="ja-JP" altLang="en-US"/>
                <a:t>ページテーブル</a:t>
              </a:r>
            </a:p>
          </p:txBody>
        </p:sp>
        <p:sp>
          <p:nvSpPr>
            <p:cNvPr id="21605" name="Line 96"/>
            <p:cNvSpPr>
              <a:spLocks noChangeShapeType="1"/>
            </p:cNvSpPr>
            <p:nvPr/>
          </p:nvSpPr>
          <p:spPr bwMode="auto">
            <a:xfrm>
              <a:off x="4080" y="2975"/>
              <a:ext cx="1584" cy="0"/>
            </a:xfrm>
            <a:prstGeom prst="line">
              <a:avLst/>
            </a:prstGeom>
            <a:noFill/>
            <a:ln w="12700">
              <a:solidFill>
                <a:schemeClr val="tx1"/>
              </a:solidFill>
              <a:round/>
              <a:headEnd/>
              <a:tailEnd/>
            </a:ln>
          </p:spPr>
          <p:txBody>
            <a:bodyPr wrap="none"/>
            <a:lstStyle/>
            <a:p>
              <a:endParaRPr lang="ja-JP" altLang="en-US"/>
            </a:p>
          </p:txBody>
        </p:sp>
        <p:sp>
          <p:nvSpPr>
            <p:cNvPr id="21606" name="Line 97"/>
            <p:cNvSpPr>
              <a:spLocks noChangeShapeType="1"/>
            </p:cNvSpPr>
            <p:nvPr/>
          </p:nvSpPr>
          <p:spPr bwMode="auto">
            <a:xfrm>
              <a:off x="4080" y="3262"/>
              <a:ext cx="1584" cy="0"/>
            </a:xfrm>
            <a:prstGeom prst="line">
              <a:avLst/>
            </a:prstGeom>
            <a:noFill/>
            <a:ln w="12700">
              <a:solidFill>
                <a:schemeClr val="tx1"/>
              </a:solidFill>
              <a:round/>
              <a:headEnd/>
              <a:tailEnd/>
            </a:ln>
          </p:spPr>
          <p:txBody>
            <a:bodyPr wrap="none"/>
            <a:lstStyle/>
            <a:p>
              <a:endParaRPr lang="ja-JP" altLang="en-US"/>
            </a:p>
          </p:txBody>
        </p:sp>
        <p:sp>
          <p:nvSpPr>
            <p:cNvPr id="21607" name="Line 98"/>
            <p:cNvSpPr>
              <a:spLocks noChangeShapeType="1"/>
            </p:cNvSpPr>
            <p:nvPr/>
          </p:nvSpPr>
          <p:spPr bwMode="auto">
            <a:xfrm>
              <a:off x="4080" y="3549"/>
              <a:ext cx="1584" cy="0"/>
            </a:xfrm>
            <a:prstGeom prst="line">
              <a:avLst/>
            </a:prstGeom>
            <a:noFill/>
            <a:ln w="12700">
              <a:solidFill>
                <a:schemeClr val="tx1"/>
              </a:solidFill>
              <a:round/>
              <a:headEnd/>
              <a:tailEnd/>
            </a:ln>
          </p:spPr>
          <p:txBody>
            <a:bodyPr wrap="none"/>
            <a:lstStyle/>
            <a:p>
              <a:endParaRPr lang="ja-JP" altLang="en-US"/>
            </a:p>
          </p:txBody>
        </p:sp>
        <p:sp>
          <p:nvSpPr>
            <p:cNvPr id="21608" name="Line 99"/>
            <p:cNvSpPr>
              <a:spLocks noChangeShapeType="1"/>
            </p:cNvSpPr>
            <p:nvPr/>
          </p:nvSpPr>
          <p:spPr bwMode="auto">
            <a:xfrm>
              <a:off x="4080" y="3836"/>
              <a:ext cx="1584" cy="0"/>
            </a:xfrm>
            <a:prstGeom prst="line">
              <a:avLst/>
            </a:prstGeom>
            <a:noFill/>
            <a:ln w="12700">
              <a:solidFill>
                <a:schemeClr val="tx1"/>
              </a:solidFill>
              <a:round/>
              <a:headEnd/>
              <a:tailEnd/>
            </a:ln>
          </p:spPr>
          <p:txBody>
            <a:bodyPr wrap="none"/>
            <a:lstStyle/>
            <a:p>
              <a:endParaRPr lang="ja-JP" altLang="en-US"/>
            </a:p>
          </p:txBody>
        </p:sp>
        <p:sp>
          <p:nvSpPr>
            <p:cNvPr id="21609" name="Line 100"/>
            <p:cNvSpPr>
              <a:spLocks noChangeShapeType="1"/>
            </p:cNvSpPr>
            <p:nvPr/>
          </p:nvSpPr>
          <p:spPr bwMode="auto">
            <a:xfrm>
              <a:off x="4080" y="4123"/>
              <a:ext cx="1584" cy="0"/>
            </a:xfrm>
            <a:prstGeom prst="line">
              <a:avLst/>
            </a:prstGeom>
            <a:noFill/>
            <a:ln w="28575" cap="sq">
              <a:solidFill>
                <a:schemeClr val="tx1"/>
              </a:solidFill>
              <a:round/>
              <a:headEnd/>
              <a:tailEnd/>
            </a:ln>
          </p:spPr>
          <p:txBody>
            <a:bodyPr wrap="none"/>
            <a:lstStyle/>
            <a:p>
              <a:endParaRPr lang="ja-JP" altLang="en-US"/>
            </a:p>
          </p:txBody>
        </p:sp>
        <p:sp>
          <p:nvSpPr>
            <p:cNvPr id="21610" name="Line 101"/>
            <p:cNvSpPr>
              <a:spLocks noChangeShapeType="1"/>
            </p:cNvSpPr>
            <p:nvPr/>
          </p:nvSpPr>
          <p:spPr bwMode="auto">
            <a:xfrm>
              <a:off x="4080" y="2688"/>
              <a:ext cx="0" cy="1435"/>
            </a:xfrm>
            <a:prstGeom prst="line">
              <a:avLst/>
            </a:prstGeom>
            <a:noFill/>
            <a:ln w="28575" cap="sq">
              <a:solidFill>
                <a:schemeClr val="tx1"/>
              </a:solidFill>
              <a:round/>
              <a:headEnd/>
              <a:tailEnd/>
            </a:ln>
          </p:spPr>
          <p:txBody>
            <a:bodyPr wrap="none"/>
            <a:lstStyle/>
            <a:p>
              <a:endParaRPr lang="ja-JP" altLang="en-US"/>
            </a:p>
          </p:txBody>
        </p:sp>
        <p:sp>
          <p:nvSpPr>
            <p:cNvPr id="21611" name="Line 102"/>
            <p:cNvSpPr>
              <a:spLocks noChangeShapeType="1"/>
            </p:cNvSpPr>
            <p:nvPr/>
          </p:nvSpPr>
          <p:spPr bwMode="auto">
            <a:xfrm>
              <a:off x="4816" y="2688"/>
              <a:ext cx="0" cy="1435"/>
            </a:xfrm>
            <a:prstGeom prst="line">
              <a:avLst/>
            </a:prstGeom>
            <a:noFill/>
            <a:ln w="12700">
              <a:solidFill>
                <a:schemeClr val="tx1"/>
              </a:solidFill>
              <a:round/>
              <a:headEnd/>
              <a:tailEnd/>
            </a:ln>
          </p:spPr>
          <p:txBody>
            <a:bodyPr wrap="none"/>
            <a:lstStyle/>
            <a:p>
              <a:endParaRPr lang="ja-JP" altLang="en-US"/>
            </a:p>
          </p:txBody>
        </p:sp>
        <p:sp>
          <p:nvSpPr>
            <p:cNvPr id="21612" name="Line 103"/>
            <p:cNvSpPr>
              <a:spLocks noChangeShapeType="1"/>
            </p:cNvSpPr>
            <p:nvPr/>
          </p:nvSpPr>
          <p:spPr bwMode="auto">
            <a:xfrm>
              <a:off x="5664" y="2688"/>
              <a:ext cx="0" cy="1435"/>
            </a:xfrm>
            <a:prstGeom prst="line">
              <a:avLst/>
            </a:prstGeom>
            <a:noFill/>
            <a:ln w="28575" cap="sq">
              <a:solidFill>
                <a:schemeClr val="tx1"/>
              </a:solidFill>
              <a:round/>
              <a:headEnd/>
              <a:tailEnd/>
            </a:ln>
          </p:spPr>
          <p:txBody>
            <a:bodyPr wrap="none"/>
            <a:lstStyle/>
            <a:p>
              <a:endParaRPr lang="ja-JP" altLang="en-US"/>
            </a:p>
          </p:txBody>
        </p:sp>
      </p:grpSp>
      <p:grpSp>
        <p:nvGrpSpPr>
          <p:cNvPr id="5" name="Group 105"/>
          <p:cNvGrpSpPr>
            <a:grpSpLocks/>
          </p:cNvGrpSpPr>
          <p:nvPr/>
        </p:nvGrpSpPr>
        <p:grpSpPr bwMode="auto">
          <a:xfrm>
            <a:off x="306388" y="2743200"/>
            <a:ext cx="2360612" cy="1035050"/>
            <a:chOff x="193" y="1728"/>
            <a:chExt cx="1487" cy="652"/>
          </a:xfrm>
        </p:grpSpPr>
        <p:sp>
          <p:nvSpPr>
            <p:cNvPr id="21585" name="Text Box 106"/>
            <p:cNvSpPr txBox="1">
              <a:spLocks noChangeArrowheads="1"/>
            </p:cNvSpPr>
            <p:nvPr/>
          </p:nvSpPr>
          <p:spPr bwMode="auto">
            <a:xfrm>
              <a:off x="193" y="1728"/>
              <a:ext cx="954" cy="288"/>
            </a:xfrm>
            <a:prstGeom prst="rect">
              <a:avLst/>
            </a:prstGeom>
            <a:noFill/>
            <a:ln w="9525">
              <a:noFill/>
              <a:miter lim="800000"/>
              <a:headEnd/>
              <a:tailEnd/>
            </a:ln>
          </p:spPr>
          <p:txBody>
            <a:bodyPr wrap="none">
              <a:spAutoFit/>
            </a:bodyPr>
            <a:lstStyle/>
            <a:p>
              <a:pPr algn="ctr" eaLnBrk="1" hangingPunct="1"/>
              <a:r>
                <a:rPr lang="ja-JP" altLang="en-US"/>
                <a:t>実アドレス</a:t>
              </a:r>
            </a:p>
          </p:txBody>
        </p:sp>
        <p:sp>
          <p:nvSpPr>
            <p:cNvPr id="21586" name="Rectangle 107"/>
            <p:cNvSpPr>
              <a:spLocks noChangeArrowheads="1"/>
            </p:cNvSpPr>
            <p:nvPr/>
          </p:nvSpPr>
          <p:spPr bwMode="auto">
            <a:xfrm>
              <a:off x="384" y="2016"/>
              <a:ext cx="672" cy="364"/>
            </a:xfrm>
            <a:prstGeom prst="rect">
              <a:avLst/>
            </a:prstGeom>
            <a:noFill/>
            <a:ln w="9525">
              <a:noFill/>
              <a:miter lim="800000"/>
              <a:headEnd/>
              <a:tailEnd/>
            </a:ln>
          </p:spPr>
          <p:txBody>
            <a:bodyPr anchor="ctr"/>
            <a:lstStyle/>
            <a:p>
              <a:pPr algn="ctr" eaLnBrk="1" hangingPunct="1">
                <a:spcBef>
                  <a:spcPct val="20000"/>
                </a:spcBef>
                <a:buSzPct val="85000"/>
              </a:pPr>
              <a:r>
                <a:rPr lang="ja-JP" altLang="en-US" sz="3200"/>
                <a:t>2</a:t>
              </a:r>
            </a:p>
          </p:txBody>
        </p:sp>
        <p:sp>
          <p:nvSpPr>
            <p:cNvPr id="21587" name="Rectangle 108"/>
            <p:cNvSpPr>
              <a:spLocks noChangeArrowheads="1"/>
            </p:cNvSpPr>
            <p:nvPr/>
          </p:nvSpPr>
          <p:spPr bwMode="auto">
            <a:xfrm>
              <a:off x="1056" y="2016"/>
              <a:ext cx="624" cy="364"/>
            </a:xfrm>
            <a:prstGeom prst="rect">
              <a:avLst/>
            </a:prstGeom>
            <a:noFill/>
            <a:ln w="9525">
              <a:noFill/>
              <a:miter lim="800000"/>
              <a:headEnd/>
              <a:tailEnd/>
            </a:ln>
          </p:spPr>
          <p:txBody>
            <a:bodyPr anchor="ctr"/>
            <a:lstStyle/>
            <a:p>
              <a:pPr algn="ctr" eaLnBrk="1" hangingPunct="1">
                <a:spcBef>
                  <a:spcPct val="20000"/>
                </a:spcBef>
                <a:buSzPct val="85000"/>
              </a:pPr>
              <a:r>
                <a:rPr lang="ja-JP" altLang="en-US" sz="3200"/>
                <a:t>321</a:t>
              </a:r>
            </a:p>
          </p:txBody>
        </p:sp>
        <p:sp>
          <p:nvSpPr>
            <p:cNvPr id="21588" name="Line 109"/>
            <p:cNvSpPr>
              <a:spLocks noChangeShapeType="1"/>
            </p:cNvSpPr>
            <p:nvPr/>
          </p:nvSpPr>
          <p:spPr bwMode="auto">
            <a:xfrm>
              <a:off x="384" y="2016"/>
              <a:ext cx="1296" cy="0"/>
            </a:xfrm>
            <a:prstGeom prst="line">
              <a:avLst/>
            </a:prstGeom>
            <a:noFill/>
            <a:ln w="28575" cap="sq">
              <a:solidFill>
                <a:schemeClr val="tx1"/>
              </a:solidFill>
              <a:round/>
              <a:headEnd/>
              <a:tailEnd/>
            </a:ln>
          </p:spPr>
          <p:txBody>
            <a:bodyPr wrap="none"/>
            <a:lstStyle/>
            <a:p>
              <a:endParaRPr lang="ja-JP" altLang="en-US"/>
            </a:p>
          </p:txBody>
        </p:sp>
        <p:sp>
          <p:nvSpPr>
            <p:cNvPr id="21589" name="Line 110"/>
            <p:cNvSpPr>
              <a:spLocks noChangeShapeType="1"/>
            </p:cNvSpPr>
            <p:nvPr/>
          </p:nvSpPr>
          <p:spPr bwMode="auto">
            <a:xfrm>
              <a:off x="384" y="2380"/>
              <a:ext cx="1296" cy="0"/>
            </a:xfrm>
            <a:prstGeom prst="line">
              <a:avLst/>
            </a:prstGeom>
            <a:noFill/>
            <a:ln w="28575" cap="sq">
              <a:solidFill>
                <a:schemeClr val="tx1"/>
              </a:solidFill>
              <a:round/>
              <a:headEnd/>
              <a:tailEnd/>
            </a:ln>
          </p:spPr>
          <p:txBody>
            <a:bodyPr wrap="none"/>
            <a:lstStyle/>
            <a:p>
              <a:endParaRPr lang="ja-JP" altLang="en-US"/>
            </a:p>
          </p:txBody>
        </p:sp>
        <p:sp>
          <p:nvSpPr>
            <p:cNvPr id="21590" name="Line 111"/>
            <p:cNvSpPr>
              <a:spLocks noChangeShapeType="1"/>
            </p:cNvSpPr>
            <p:nvPr/>
          </p:nvSpPr>
          <p:spPr bwMode="auto">
            <a:xfrm>
              <a:off x="384" y="2016"/>
              <a:ext cx="0" cy="364"/>
            </a:xfrm>
            <a:prstGeom prst="line">
              <a:avLst/>
            </a:prstGeom>
            <a:noFill/>
            <a:ln w="28575" cap="sq">
              <a:solidFill>
                <a:schemeClr val="tx1"/>
              </a:solidFill>
              <a:round/>
              <a:headEnd/>
              <a:tailEnd/>
            </a:ln>
          </p:spPr>
          <p:txBody>
            <a:bodyPr wrap="none"/>
            <a:lstStyle/>
            <a:p>
              <a:endParaRPr lang="ja-JP" altLang="en-US"/>
            </a:p>
          </p:txBody>
        </p:sp>
        <p:sp>
          <p:nvSpPr>
            <p:cNvPr id="21591" name="Line 112"/>
            <p:cNvSpPr>
              <a:spLocks noChangeShapeType="1"/>
            </p:cNvSpPr>
            <p:nvPr/>
          </p:nvSpPr>
          <p:spPr bwMode="auto">
            <a:xfrm>
              <a:off x="1056" y="2016"/>
              <a:ext cx="0" cy="364"/>
            </a:xfrm>
            <a:prstGeom prst="line">
              <a:avLst/>
            </a:prstGeom>
            <a:noFill/>
            <a:ln w="12700">
              <a:solidFill>
                <a:schemeClr val="tx1"/>
              </a:solidFill>
              <a:round/>
              <a:headEnd/>
              <a:tailEnd/>
            </a:ln>
          </p:spPr>
          <p:txBody>
            <a:bodyPr wrap="none"/>
            <a:lstStyle/>
            <a:p>
              <a:endParaRPr lang="ja-JP" altLang="en-US"/>
            </a:p>
          </p:txBody>
        </p:sp>
        <p:sp>
          <p:nvSpPr>
            <p:cNvPr id="21592" name="Line 113"/>
            <p:cNvSpPr>
              <a:spLocks noChangeShapeType="1"/>
            </p:cNvSpPr>
            <p:nvPr/>
          </p:nvSpPr>
          <p:spPr bwMode="auto">
            <a:xfrm>
              <a:off x="1680" y="2016"/>
              <a:ext cx="0" cy="364"/>
            </a:xfrm>
            <a:prstGeom prst="line">
              <a:avLst/>
            </a:prstGeom>
            <a:noFill/>
            <a:ln w="28575" cap="sq">
              <a:solidFill>
                <a:schemeClr val="tx1"/>
              </a:solidFill>
              <a:round/>
              <a:headEnd/>
              <a:tailEnd/>
            </a:ln>
          </p:spPr>
          <p:txBody>
            <a:bodyPr wrap="none"/>
            <a:lstStyle/>
            <a:p>
              <a:endParaRPr lang="ja-JP" altLang="en-US"/>
            </a:p>
          </p:txBody>
        </p:sp>
      </p:grpSp>
      <p:grpSp>
        <p:nvGrpSpPr>
          <p:cNvPr id="6" name="Group 114"/>
          <p:cNvGrpSpPr>
            <a:grpSpLocks/>
          </p:cNvGrpSpPr>
          <p:nvPr/>
        </p:nvGrpSpPr>
        <p:grpSpPr bwMode="auto">
          <a:xfrm>
            <a:off x="1676400" y="2286000"/>
            <a:ext cx="7315200" cy="3348038"/>
            <a:chOff x="1056" y="1440"/>
            <a:chExt cx="4608" cy="2109"/>
          </a:xfrm>
        </p:grpSpPr>
        <p:sp>
          <p:nvSpPr>
            <p:cNvPr id="21581" name="Line 115"/>
            <p:cNvSpPr>
              <a:spLocks noChangeShapeType="1"/>
            </p:cNvSpPr>
            <p:nvPr/>
          </p:nvSpPr>
          <p:spPr bwMode="auto">
            <a:xfrm>
              <a:off x="1056" y="1440"/>
              <a:ext cx="3024" cy="1968"/>
            </a:xfrm>
            <a:prstGeom prst="line">
              <a:avLst/>
            </a:prstGeom>
            <a:noFill/>
            <a:ln w="28575">
              <a:solidFill>
                <a:srgbClr val="FF99CC"/>
              </a:solidFill>
              <a:round/>
              <a:headEnd/>
              <a:tailEnd type="triangle" w="med" len="med"/>
            </a:ln>
          </p:spPr>
          <p:txBody>
            <a:bodyPr wrap="none"/>
            <a:lstStyle/>
            <a:p>
              <a:endParaRPr lang="ja-JP" altLang="en-US"/>
            </a:p>
          </p:txBody>
        </p:sp>
        <p:grpSp>
          <p:nvGrpSpPr>
            <p:cNvPr id="21582" name="Group 116"/>
            <p:cNvGrpSpPr>
              <a:grpSpLocks/>
            </p:cNvGrpSpPr>
            <p:nvPr/>
          </p:nvGrpSpPr>
          <p:grpSpPr bwMode="auto">
            <a:xfrm>
              <a:off x="4080" y="3262"/>
              <a:ext cx="1584" cy="287"/>
              <a:chOff x="4080" y="3262"/>
              <a:chExt cx="1584" cy="287"/>
            </a:xfrm>
          </p:grpSpPr>
          <p:sp>
            <p:nvSpPr>
              <p:cNvPr id="21583" name="Rectangle 117"/>
              <p:cNvSpPr>
                <a:spLocks noChangeArrowheads="1"/>
              </p:cNvSpPr>
              <p:nvPr/>
            </p:nvSpPr>
            <p:spPr bwMode="auto">
              <a:xfrm>
                <a:off x="4080" y="3262"/>
                <a:ext cx="736" cy="287"/>
              </a:xfrm>
              <a:prstGeom prst="rect">
                <a:avLst/>
              </a:prstGeom>
              <a:solidFill>
                <a:srgbClr val="C7EEA0"/>
              </a:solidFill>
              <a:ln w="19050">
                <a:noFill/>
                <a:miter lim="800000"/>
                <a:headEnd/>
                <a:tailEnd/>
              </a:ln>
            </p:spPr>
            <p:txBody>
              <a:bodyPr anchor="ctr"/>
              <a:lstStyle/>
              <a:p>
                <a:pPr algn="ctr" eaLnBrk="1" hangingPunct="1">
                  <a:spcBef>
                    <a:spcPct val="20000"/>
                  </a:spcBef>
                  <a:buSzPct val="85000"/>
                </a:pPr>
                <a:r>
                  <a:rPr lang="ja-JP" altLang="en-US">
                    <a:solidFill>
                      <a:srgbClr val="000000"/>
                    </a:solidFill>
                  </a:rPr>
                  <a:t>1</a:t>
                </a:r>
              </a:p>
            </p:txBody>
          </p:sp>
          <p:sp>
            <p:nvSpPr>
              <p:cNvPr id="21584" name="Rectangle 118"/>
              <p:cNvSpPr>
                <a:spLocks noChangeArrowheads="1"/>
              </p:cNvSpPr>
              <p:nvPr/>
            </p:nvSpPr>
            <p:spPr bwMode="auto">
              <a:xfrm>
                <a:off x="4816" y="3262"/>
                <a:ext cx="848" cy="287"/>
              </a:xfrm>
              <a:prstGeom prst="rect">
                <a:avLst/>
              </a:prstGeom>
              <a:solidFill>
                <a:srgbClr val="C7EEA0"/>
              </a:solidFill>
              <a:ln w="19050">
                <a:noFill/>
                <a:miter lim="800000"/>
                <a:headEnd/>
                <a:tailEnd/>
              </a:ln>
            </p:spPr>
            <p:txBody>
              <a:bodyPr anchor="ctr"/>
              <a:lstStyle/>
              <a:p>
                <a:pPr algn="ctr" eaLnBrk="1" hangingPunct="1">
                  <a:spcBef>
                    <a:spcPct val="20000"/>
                  </a:spcBef>
                  <a:buSzPct val="85000"/>
                </a:pPr>
                <a:r>
                  <a:rPr lang="ja-JP" altLang="en-US">
                    <a:solidFill>
                      <a:srgbClr val="000000"/>
                    </a:solidFill>
                  </a:rPr>
                  <a:t>2</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51311"/>
                                        </p:tgtEl>
                                        <p:attrNameLst>
                                          <p:attrName>style.visibility</p:attrName>
                                        </p:attrNameLst>
                                      </p:cBhvr>
                                      <p:to>
                                        <p:strVal val="visible"/>
                                      </p:to>
                                    </p:set>
                                    <p:animEffect transition="in" filter="checkerboard(across)">
                                      <p:cBhvr>
                                        <p:cTn id="12" dur="500"/>
                                        <p:tgtEl>
                                          <p:spTgt spid="3513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heckerboard(across)">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51336"/>
                                        </p:tgtEl>
                                        <p:attrNameLst>
                                          <p:attrName>style.visibility</p:attrName>
                                        </p:attrNameLst>
                                      </p:cBhvr>
                                      <p:to>
                                        <p:strVal val="visible"/>
                                      </p:to>
                                    </p:set>
                                    <p:animEffect transition="in" filter="checkerboard(across)">
                                      <p:cBhvr>
                                        <p:cTn id="32" dur="500"/>
                                        <p:tgtEl>
                                          <p:spTgt spid="35133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checkerboard(across)">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311" grpId="0" animBg="1"/>
      <p:bldP spid="351336"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800100"/>
            <a:ext cx="7772400" cy="762000"/>
          </a:xfrm>
        </p:spPr>
        <p:txBody>
          <a:bodyPr/>
          <a:lstStyle/>
          <a:p>
            <a:pPr eaLnBrk="1" hangingPunct="1"/>
            <a:r>
              <a:rPr lang="ja-JP" altLang="en-US">
                <a:latin typeface="Times New Roman" pitchFamily="18" charset="0"/>
              </a:rPr>
              <a:t>多重レベルページング</a:t>
            </a:r>
          </a:p>
        </p:txBody>
      </p:sp>
      <p:graphicFrame>
        <p:nvGraphicFramePr>
          <p:cNvPr id="354307" name="Group 3"/>
          <p:cNvGraphicFramePr>
            <a:graphicFrameLocks noGrp="1"/>
          </p:cNvGraphicFramePr>
          <p:nvPr/>
        </p:nvGraphicFramePr>
        <p:xfrm>
          <a:off x="4267200" y="2133600"/>
          <a:ext cx="2362200" cy="4541520"/>
        </p:xfrm>
        <a:graphic>
          <a:graphicData uri="http://schemas.openxmlformats.org/drawingml/2006/table">
            <a:tbl>
              <a:tblPr/>
              <a:tblGrid>
                <a:gridCol w="118110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tblGrid>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000" b="0" i="0" u="none" strike="noStrike" cap="none" normalizeH="0" baseline="0">
                          <a:ln>
                            <a:noFill/>
                          </a:ln>
                          <a:solidFill>
                            <a:schemeClr val="tx1"/>
                          </a:solidFill>
                          <a:effectLst/>
                          <a:latin typeface="Times New Roman" pitchFamily="18" charset="0"/>
                          <a:ea typeface="ＭＳ Ｐゴシック" pitchFamily="50" charset="-128"/>
                        </a:rPr>
                        <a:t>ページ枠</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000" b="0" i="0" u="none" strike="noStrike" cap="none" normalizeH="0" baseline="0">
                          <a:ln>
                            <a:noFill/>
                          </a:ln>
                          <a:solidFill>
                            <a:schemeClr val="tx1"/>
                          </a:solidFill>
                          <a:effectLst/>
                          <a:latin typeface="Times New Roman" pitchFamily="18" charset="0"/>
                          <a:ea typeface="ＭＳ Ｐゴシック" pitchFamily="50" charset="-128"/>
                        </a:rPr>
                        <a:t>ページ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2563" name="Text Box 35"/>
          <p:cNvSpPr txBox="1">
            <a:spLocks noChangeArrowheads="1"/>
          </p:cNvSpPr>
          <p:nvPr/>
        </p:nvSpPr>
        <p:spPr bwMode="auto">
          <a:xfrm>
            <a:off x="4953000" y="1676400"/>
            <a:ext cx="1098550" cy="457200"/>
          </a:xfrm>
          <a:prstGeom prst="rect">
            <a:avLst/>
          </a:prstGeom>
          <a:noFill/>
          <a:ln w="19050">
            <a:noFill/>
            <a:miter lim="800000"/>
            <a:headEnd/>
            <a:tailEnd/>
          </a:ln>
        </p:spPr>
        <p:txBody>
          <a:bodyPr wrap="none">
            <a:spAutoFit/>
          </a:bodyPr>
          <a:lstStyle/>
          <a:p>
            <a:pPr eaLnBrk="1" hangingPunct="1"/>
            <a:r>
              <a:rPr lang="ja-JP" altLang="en-US"/>
              <a:t>主記憶</a:t>
            </a:r>
          </a:p>
        </p:txBody>
      </p:sp>
      <p:graphicFrame>
        <p:nvGraphicFramePr>
          <p:cNvPr id="354340" name="Group 36"/>
          <p:cNvGraphicFramePr>
            <a:graphicFrameLocks noGrp="1"/>
          </p:cNvGraphicFramePr>
          <p:nvPr/>
        </p:nvGraphicFramePr>
        <p:xfrm>
          <a:off x="381000" y="4648200"/>
          <a:ext cx="3429000" cy="2066544"/>
        </p:xfrm>
        <a:graphic>
          <a:graphicData uri="http://schemas.openxmlformats.org/drawingml/2006/table">
            <a:tbl>
              <a:tblPr/>
              <a:tblGrid>
                <a:gridCol w="1004888">
                  <a:extLst>
                    <a:ext uri="{9D8B030D-6E8A-4147-A177-3AD203B41FA5}">
                      <a16:colId xmlns:a16="http://schemas.microsoft.com/office/drawing/2014/main" val="20000"/>
                    </a:ext>
                  </a:extLst>
                </a:gridCol>
                <a:gridCol w="1212850">
                  <a:extLst>
                    <a:ext uri="{9D8B030D-6E8A-4147-A177-3AD203B41FA5}">
                      <a16:colId xmlns:a16="http://schemas.microsoft.com/office/drawing/2014/main" val="20001"/>
                    </a:ext>
                  </a:extLst>
                </a:gridCol>
                <a:gridCol w="1211262">
                  <a:extLst>
                    <a:ext uri="{9D8B030D-6E8A-4147-A177-3AD203B41FA5}">
                      <a16:colId xmlns:a16="http://schemas.microsoft.com/office/drawing/2014/main" val="20002"/>
                    </a:ext>
                  </a:extLst>
                </a:gridCol>
              </a:tblGrid>
              <a:tr h="250825">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1800" b="0" i="0" u="none" strike="noStrike" cap="none" normalizeH="0" baseline="0">
                          <a:ln>
                            <a:noFill/>
                          </a:ln>
                          <a:solidFill>
                            <a:schemeClr val="tx1"/>
                          </a:solidFill>
                          <a:effectLst/>
                          <a:latin typeface="Times New Roman" pitchFamily="18" charset="0"/>
                          <a:ea typeface="ＭＳ Ｐゴシック" pitchFamily="50" charset="-128"/>
                        </a:rPr>
                        <a:t>ページ</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1800" b="0" i="0" u="none" strike="noStrike" cap="none" normalizeH="0" baseline="0">
                          <a:ln>
                            <a:noFill/>
                          </a:ln>
                          <a:solidFill>
                            <a:schemeClr val="tx1"/>
                          </a:solidFill>
                          <a:effectLst/>
                          <a:latin typeface="Times New Roman" pitchFamily="18" charset="0"/>
                          <a:ea typeface="ＭＳ Ｐゴシック" pitchFamily="50" charset="-128"/>
                        </a:rPr>
                        <a:t>ページ枠</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1800" b="0" i="0" u="none" strike="noStrike" cap="none" normalizeH="0" baseline="0">
                          <a:ln>
                            <a:noFill/>
                          </a:ln>
                          <a:solidFill>
                            <a:schemeClr val="tx1"/>
                          </a:solidFill>
                          <a:effectLst/>
                          <a:latin typeface="Times New Roman" pitchFamily="18" charset="0"/>
                          <a:ea typeface="ＭＳ Ｐゴシック" pitchFamily="50" charset="-128"/>
                        </a:rPr>
                        <a:t>フラグ</a:t>
                      </a:r>
                    </a:p>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en-US" altLang="ja-JP" sz="1800" b="0" i="0" u="none" strike="noStrike" cap="none" normalizeH="0" baseline="0">
                          <a:ln>
                            <a:noFill/>
                          </a:ln>
                          <a:solidFill>
                            <a:schemeClr val="tx1"/>
                          </a:solidFill>
                          <a:effectLst/>
                          <a:latin typeface="Times New Roman" pitchFamily="18" charset="0"/>
                          <a:ea typeface="ＭＳ Ｐゴシック" pitchFamily="50" charset="-128"/>
                        </a:rPr>
                        <a:t>V</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0825">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2413">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6</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0825">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2586" name="Text Box 58"/>
          <p:cNvSpPr txBox="1">
            <a:spLocks noChangeArrowheads="1"/>
          </p:cNvSpPr>
          <p:nvPr/>
        </p:nvSpPr>
        <p:spPr bwMode="auto">
          <a:xfrm>
            <a:off x="838200" y="4135438"/>
            <a:ext cx="2670175" cy="457200"/>
          </a:xfrm>
          <a:prstGeom prst="rect">
            <a:avLst/>
          </a:prstGeom>
          <a:noFill/>
          <a:ln w="9525">
            <a:noFill/>
            <a:miter lim="800000"/>
            <a:headEnd/>
            <a:tailEnd/>
          </a:ln>
        </p:spPr>
        <p:txBody>
          <a:bodyPr wrap="none">
            <a:spAutoFit/>
          </a:bodyPr>
          <a:lstStyle/>
          <a:p>
            <a:pPr eaLnBrk="1" hangingPunct="1"/>
            <a:r>
              <a:rPr lang="en-US" altLang="ja-JP"/>
              <a:t>Lv1</a:t>
            </a:r>
            <a:r>
              <a:rPr lang="ja-JP" altLang="en-US"/>
              <a:t>ページテーブル</a:t>
            </a:r>
          </a:p>
        </p:txBody>
      </p:sp>
      <p:sp>
        <p:nvSpPr>
          <p:cNvPr id="22587" name="Text Box 59"/>
          <p:cNvSpPr txBox="1">
            <a:spLocks noChangeArrowheads="1"/>
          </p:cNvSpPr>
          <p:nvPr/>
        </p:nvSpPr>
        <p:spPr bwMode="auto">
          <a:xfrm>
            <a:off x="152400" y="1524000"/>
            <a:ext cx="1819275" cy="457200"/>
          </a:xfrm>
          <a:prstGeom prst="rect">
            <a:avLst/>
          </a:prstGeom>
          <a:noFill/>
          <a:ln w="9525">
            <a:noFill/>
            <a:miter lim="800000"/>
            <a:headEnd/>
            <a:tailEnd/>
          </a:ln>
        </p:spPr>
        <p:txBody>
          <a:bodyPr wrap="none">
            <a:spAutoFit/>
          </a:bodyPr>
          <a:lstStyle/>
          <a:p>
            <a:pPr algn="ctr" eaLnBrk="1" hangingPunct="1"/>
            <a:r>
              <a:rPr lang="ja-JP" altLang="en-US"/>
              <a:t>仮想アドレス</a:t>
            </a:r>
          </a:p>
        </p:txBody>
      </p:sp>
      <p:graphicFrame>
        <p:nvGraphicFramePr>
          <p:cNvPr id="354364" name="Group 60"/>
          <p:cNvGraphicFramePr>
            <a:graphicFrameLocks noGrp="1"/>
          </p:cNvGraphicFramePr>
          <p:nvPr/>
        </p:nvGraphicFramePr>
        <p:xfrm>
          <a:off x="609600" y="1981200"/>
          <a:ext cx="2057400" cy="579120"/>
        </p:xfrm>
        <a:graphic>
          <a:graphicData uri="http://schemas.openxmlformats.org/drawingml/2006/table">
            <a:tbl>
              <a:tblPr/>
              <a:tblGrid>
                <a:gridCol w="658813">
                  <a:extLst>
                    <a:ext uri="{9D8B030D-6E8A-4147-A177-3AD203B41FA5}">
                      <a16:colId xmlns:a16="http://schemas.microsoft.com/office/drawing/2014/main" val="20000"/>
                    </a:ext>
                  </a:extLst>
                </a:gridCol>
                <a:gridCol w="407987">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3200" b="0" i="0" u="none" strike="noStrike" cap="none" normalizeH="0" baseline="0">
                          <a:ln>
                            <a:noFill/>
                          </a:ln>
                          <a:solidFill>
                            <a:schemeClr val="tx1"/>
                          </a:solidFill>
                          <a:effectLst/>
                          <a:latin typeface="Times New Roman" pitchFamily="18" charset="0"/>
                          <a:ea typeface="ＭＳ Ｐゴシック" pitchFamily="50" charset="-128"/>
                        </a:rPr>
                        <a:t>00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3200" b="0" i="0" u="none" strike="noStrike" cap="none" normalizeH="0" baseline="0">
                          <a:ln>
                            <a:noFill/>
                          </a:ln>
                          <a:solidFill>
                            <a:schemeClr val="tx1"/>
                          </a:solidFill>
                          <a:effectLst/>
                          <a:latin typeface="Times New Roman" pitchFamily="18" charset="0"/>
                          <a:ea typeface="ＭＳ Ｐゴシック" pitchFamily="50" charset="-128"/>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3200" b="0" i="0" u="none" strike="noStrike" cap="none" normalizeH="0" baseline="0">
                          <a:ln>
                            <a:noFill/>
                          </a:ln>
                          <a:solidFill>
                            <a:schemeClr val="tx1"/>
                          </a:solidFill>
                          <a:effectLst/>
                          <a:latin typeface="Times New Roman" pitchFamily="18" charset="0"/>
                          <a:ea typeface="ＭＳ Ｐゴシック" pitchFamily="50" charset="-128"/>
                        </a:rPr>
                        <a:t>555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pSp>
        <p:nvGrpSpPr>
          <p:cNvPr id="2" name="Group 114"/>
          <p:cNvGrpSpPr>
            <a:grpSpLocks/>
          </p:cNvGrpSpPr>
          <p:nvPr/>
        </p:nvGrpSpPr>
        <p:grpSpPr bwMode="auto">
          <a:xfrm>
            <a:off x="152400" y="2286000"/>
            <a:ext cx="457200" cy="3276600"/>
            <a:chOff x="96" y="1440"/>
            <a:chExt cx="288" cy="2064"/>
          </a:xfrm>
        </p:grpSpPr>
        <p:sp>
          <p:nvSpPr>
            <p:cNvPr id="22608" name="Line 71"/>
            <p:cNvSpPr>
              <a:spLocks noChangeShapeType="1"/>
            </p:cNvSpPr>
            <p:nvPr/>
          </p:nvSpPr>
          <p:spPr bwMode="auto">
            <a:xfrm flipH="1">
              <a:off x="96" y="1440"/>
              <a:ext cx="288" cy="0"/>
            </a:xfrm>
            <a:prstGeom prst="line">
              <a:avLst/>
            </a:prstGeom>
            <a:noFill/>
            <a:ln w="28575">
              <a:solidFill>
                <a:srgbClr val="FF99CC"/>
              </a:solidFill>
              <a:round/>
              <a:headEnd/>
              <a:tailEnd/>
            </a:ln>
          </p:spPr>
          <p:txBody>
            <a:bodyPr wrap="none"/>
            <a:lstStyle/>
            <a:p>
              <a:endParaRPr lang="ja-JP" altLang="en-US"/>
            </a:p>
          </p:txBody>
        </p:sp>
        <p:sp>
          <p:nvSpPr>
            <p:cNvPr id="22609" name="Line 72"/>
            <p:cNvSpPr>
              <a:spLocks noChangeShapeType="1"/>
            </p:cNvSpPr>
            <p:nvPr/>
          </p:nvSpPr>
          <p:spPr bwMode="auto">
            <a:xfrm>
              <a:off x="96" y="1440"/>
              <a:ext cx="0" cy="2064"/>
            </a:xfrm>
            <a:prstGeom prst="line">
              <a:avLst/>
            </a:prstGeom>
            <a:noFill/>
            <a:ln w="28575">
              <a:solidFill>
                <a:srgbClr val="FF99CC"/>
              </a:solidFill>
              <a:round/>
              <a:headEnd/>
              <a:tailEnd/>
            </a:ln>
          </p:spPr>
          <p:txBody>
            <a:bodyPr wrap="none"/>
            <a:lstStyle/>
            <a:p>
              <a:endParaRPr lang="ja-JP" altLang="en-US"/>
            </a:p>
          </p:txBody>
        </p:sp>
        <p:sp>
          <p:nvSpPr>
            <p:cNvPr id="22610" name="Line 73"/>
            <p:cNvSpPr>
              <a:spLocks noChangeShapeType="1"/>
            </p:cNvSpPr>
            <p:nvPr/>
          </p:nvSpPr>
          <p:spPr bwMode="auto">
            <a:xfrm>
              <a:off x="96" y="3504"/>
              <a:ext cx="144" cy="0"/>
            </a:xfrm>
            <a:prstGeom prst="line">
              <a:avLst/>
            </a:prstGeom>
            <a:noFill/>
            <a:ln w="28575">
              <a:solidFill>
                <a:srgbClr val="FF99CC"/>
              </a:solidFill>
              <a:round/>
              <a:headEnd/>
              <a:tailEnd type="triangle" w="med" len="med"/>
            </a:ln>
          </p:spPr>
          <p:txBody>
            <a:bodyPr wrap="none"/>
            <a:lstStyle/>
            <a:p>
              <a:endParaRPr lang="ja-JP" altLang="en-US"/>
            </a:p>
          </p:txBody>
        </p:sp>
      </p:grpSp>
      <p:sp useBgFill="1">
        <p:nvSpPr>
          <p:cNvPr id="354419" name="Text Box 115"/>
          <p:cNvSpPr txBox="1">
            <a:spLocks noChangeArrowheads="1"/>
          </p:cNvSpPr>
          <p:nvPr/>
        </p:nvSpPr>
        <p:spPr bwMode="auto">
          <a:xfrm>
            <a:off x="4038600" y="5486400"/>
            <a:ext cx="3051175" cy="519113"/>
          </a:xfrm>
          <a:prstGeom prst="rect">
            <a:avLst/>
          </a:prstGeom>
          <a:ln w="19050">
            <a:noFill/>
            <a:miter lim="800000"/>
            <a:headEnd/>
            <a:tailEnd/>
          </a:ln>
        </p:spPr>
        <p:txBody>
          <a:bodyPr wrap="none">
            <a:spAutoFit/>
          </a:bodyPr>
          <a:lstStyle/>
          <a:p>
            <a:pPr eaLnBrk="1" hangingPunct="1"/>
            <a:r>
              <a:rPr lang="ja-JP" altLang="en-US" sz="2800"/>
              <a:t>ページフォルト発生</a:t>
            </a:r>
          </a:p>
        </p:txBody>
      </p:sp>
      <p:grpSp>
        <p:nvGrpSpPr>
          <p:cNvPr id="3" name="Group 122"/>
          <p:cNvGrpSpPr>
            <a:grpSpLocks/>
          </p:cNvGrpSpPr>
          <p:nvPr/>
        </p:nvGrpSpPr>
        <p:grpSpPr bwMode="auto">
          <a:xfrm>
            <a:off x="6934200" y="1295400"/>
            <a:ext cx="1979613" cy="2819400"/>
            <a:chOff x="4368" y="816"/>
            <a:chExt cx="1247" cy="1776"/>
          </a:xfrm>
        </p:grpSpPr>
        <p:sp>
          <p:nvSpPr>
            <p:cNvPr id="22605" name="AutoShape 116"/>
            <p:cNvSpPr>
              <a:spLocks noChangeArrowheads="1"/>
            </p:cNvSpPr>
            <p:nvPr/>
          </p:nvSpPr>
          <p:spPr bwMode="auto">
            <a:xfrm>
              <a:off x="4368" y="1152"/>
              <a:ext cx="1247" cy="1440"/>
            </a:xfrm>
            <a:prstGeom prst="can">
              <a:avLst>
                <a:gd name="adj" fmla="val 16359"/>
              </a:avLst>
            </a:prstGeom>
            <a:noFill/>
            <a:ln w="19050">
              <a:solidFill>
                <a:schemeClr val="tx1"/>
              </a:solidFill>
              <a:round/>
              <a:headEnd/>
              <a:tailEnd/>
            </a:ln>
          </p:spPr>
          <p:txBody>
            <a:bodyPr wrap="none" anchor="ctr"/>
            <a:lstStyle/>
            <a:p>
              <a:pPr eaLnBrk="1" hangingPunct="1"/>
              <a:endParaRPr lang="ja-JP" altLang="en-US"/>
            </a:p>
          </p:txBody>
        </p:sp>
        <p:sp>
          <p:nvSpPr>
            <p:cNvPr id="22606" name="Text Box 117"/>
            <p:cNvSpPr txBox="1">
              <a:spLocks noChangeArrowheads="1"/>
            </p:cNvSpPr>
            <p:nvPr/>
          </p:nvSpPr>
          <p:spPr bwMode="auto">
            <a:xfrm>
              <a:off x="4608" y="816"/>
              <a:ext cx="788" cy="288"/>
            </a:xfrm>
            <a:prstGeom prst="rect">
              <a:avLst/>
            </a:prstGeom>
            <a:noFill/>
            <a:ln w="19050">
              <a:noFill/>
              <a:miter lim="800000"/>
              <a:headEnd/>
              <a:tailEnd/>
            </a:ln>
          </p:spPr>
          <p:txBody>
            <a:bodyPr wrap="none">
              <a:spAutoFit/>
            </a:bodyPr>
            <a:lstStyle/>
            <a:p>
              <a:pPr eaLnBrk="1" hangingPunct="1"/>
              <a:r>
                <a:rPr lang="ja-JP" altLang="en-US"/>
                <a:t>2次記憶</a:t>
              </a:r>
            </a:p>
          </p:txBody>
        </p:sp>
        <p:sp>
          <p:nvSpPr>
            <p:cNvPr id="22607" name="Rectangle 120"/>
            <p:cNvSpPr>
              <a:spLocks noChangeArrowheads="1"/>
            </p:cNvSpPr>
            <p:nvPr/>
          </p:nvSpPr>
          <p:spPr bwMode="auto">
            <a:xfrm>
              <a:off x="4752" y="1632"/>
              <a:ext cx="288" cy="144"/>
            </a:xfrm>
            <a:prstGeom prst="rect">
              <a:avLst/>
            </a:prstGeom>
            <a:solidFill>
              <a:srgbClr val="FF99CC"/>
            </a:solidFill>
            <a:ln w="19050">
              <a:solidFill>
                <a:schemeClr val="tx1"/>
              </a:solidFill>
              <a:miter lim="800000"/>
              <a:headEnd/>
              <a:tailEnd/>
            </a:ln>
          </p:spPr>
          <p:txBody>
            <a:bodyPr wrap="none" anchor="ctr"/>
            <a:lstStyle/>
            <a:p>
              <a:pPr eaLnBrk="1" hangingPunct="1"/>
              <a:endParaRPr lang="ja-JP" altLang="en-US"/>
            </a:p>
          </p:txBody>
        </p:sp>
      </p:grpSp>
      <p:grpSp>
        <p:nvGrpSpPr>
          <p:cNvPr id="4" name="Group 123"/>
          <p:cNvGrpSpPr>
            <a:grpSpLocks/>
          </p:cNvGrpSpPr>
          <p:nvPr/>
        </p:nvGrpSpPr>
        <p:grpSpPr bwMode="auto">
          <a:xfrm>
            <a:off x="5448300" y="2528888"/>
            <a:ext cx="2095500" cy="517525"/>
            <a:chOff x="3432" y="1593"/>
            <a:chExt cx="1320" cy="326"/>
          </a:xfrm>
        </p:grpSpPr>
        <p:sp>
          <p:nvSpPr>
            <p:cNvPr id="22603" name="Rectangle 119"/>
            <p:cNvSpPr>
              <a:spLocks noChangeArrowheads="1"/>
            </p:cNvSpPr>
            <p:nvPr/>
          </p:nvSpPr>
          <p:spPr bwMode="auto">
            <a:xfrm>
              <a:off x="3432" y="1593"/>
              <a:ext cx="744" cy="326"/>
            </a:xfrm>
            <a:prstGeom prst="rect">
              <a:avLst/>
            </a:prstGeom>
            <a:solidFill>
              <a:srgbClr val="FF99FF"/>
            </a:solidFill>
            <a:ln w="19050">
              <a:noFill/>
              <a:miter lim="800000"/>
              <a:headEnd/>
              <a:tailEnd/>
            </a:ln>
          </p:spPr>
          <p:txBody>
            <a:bodyPr/>
            <a:lstStyle/>
            <a:p>
              <a:pPr algn="ctr" eaLnBrk="1" hangingPunct="1">
                <a:spcBef>
                  <a:spcPct val="20000"/>
                </a:spcBef>
                <a:buSzPct val="85000"/>
              </a:pPr>
              <a:endParaRPr lang="ja-JP" altLang="en-US" sz="2800"/>
            </a:p>
          </p:txBody>
        </p:sp>
        <p:sp>
          <p:nvSpPr>
            <p:cNvPr id="22604" name="Line 121"/>
            <p:cNvSpPr>
              <a:spLocks noChangeShapeType="1"/>
            </p:cNvSpPr>
            <p:nvPr/>
          </p:nvSpPr>
          <p:spPr bwMode="auto">
            <a:xfrm flipH="1">
              <a:off x="4176" y="1680"/>
              <a:ext cx="576" cy="96"/>
            </a:xfrm>
            <a:prstGeom prst="line">
              <a:avLst/>
            </a:prstGeom>
            <a:noFill/>
            <a:ln w="28575">
              <a:solidFill>
                <a:srgbClr val="FF99CC"/>
              </a:solidFill>
              <a:round/>
              <a:headEnd/>
              <a:tailEnd type="triangle" w="med" len="med"/>
            </a:ln>
          </p:spPr>
          <p:txBody>
            <a:bodyPr wrap="none"/>
            <a:lstStyle/>
            <a:p>
              <a:endParaRPr lang="ja-JP" altLang="en-US"/>
            </a:p>
          </p:txBody>
        </p:sp>
      </p:grpSp>
      <p:sp useBgFill="1">
        <p:nvSpPr>
          <p:cNvPr id="354428" name="Text Box 124"/>
          <p:cNvSpPr txBox="1">
            <a:spLocks noChangeArrowheads="1"/>
          </p:cNvSpPr>
          <p:nvPr/>
        </p:nvSpPr>
        <p:spPr bwMode="auto">
          <a:xfrm>
            <a:off x="5562600" y="3733800"/>
            <a:ext cx="3386138" cy="1373188"/>
          </a:xfrm>
          <a:prstGeom prst="rect">
            <a:avLst/>
          </a:prstGeom>
          <a:ln w="19050">
            <a:noFill/>
            <a:miter lim="800000"/>
            <a:headEnd/>
            <a:tailEnd/>
          </a:ln>
        </p:spPr>
        <p:txBody>
          <a:bodyPr wrap="none">
            <a:spAutoFit/>
          </a:bodyPr>
          <a:lstStyle/>
          <a:p>
            <a:pPr eaLnBrk="1" hangingPunct="1"/>
            <a:r>
              <a:rPr lang="ja-JP" altLang="en-US" sz="2800"/>
              <a:t>2次記憶から</a:t>
            </a:r>
          </a:p>
          <a:p>
            <a:pPr eaLnBrk="1" hangingPunct="1"/>
            <a:r>
              <a:rPr lang="en-US" altLang="ja-JP" sz="2800"/>
              <a:t>Lv2</a:t>
            </a:r>
            <a:r>
              <a:rPr lang="ja-JP" altLang="en-US" sz="2800"/>
              <a:t>ページテーブルを</a:t>
            </a:r>
          </a:p>
          <a:p>
            <a:pPr eaLnBrk="1" hangingPunct="1"/>
            <a:r>
              <a:rPr lang="ja-JP" altLang="en-US" sz="2800"/>
              <a:t>ページイン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54419"/>
                                        </p:tgtEl>
                                        <p:attrNameLst>
                                          <p:attrName>style.visibility</p:attrName>
                                        </p:attrNameLst>
                                      </p:cBhvr>
                                      <p:to>
                                        <p:strVal val="visible"/>
                                      </p:to>
                                    </p:set>
                                    <p:animEffect transition="in" filter="checkerboard(across)">
                                      <p:cBhvr>
                                        <p:cTn id="12" dur="500"/>
                                        <p:tgtEl>
                                          <p:spTgt spid="3544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54428"/>
                                        </p:tgtEl>
                                        <p:attrNameLst>
                                          <p:attrName>style.visibility</p:attrName>
                                        </p:attrNameLst>
                                      </p:cBhvr>
                                      <p:to>
                                        <p:strVal val="visible"/>
                                      </p:to>
                                    </p:set>
                                    <p:animEffect transition="in" filter="checkerboard(across)">
                                      <p:cBhvr>
                                        <p:cTn id="27" dur="500"/>
                                        <p:tgtEl>
                                          <p:spTgt spid="354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419" grpId="0" animBg="1" autoUpdateAnimBg="0"/>
      <p:bldP spid="354428"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6"/>
          <p:cNvSpPr>
            <a:spLocks noGrp="1" noChangeArrowheads="1"/>
          </p:cNvSpPr>
          <p:nvPr>
            <p:ph type="title"/>
          </p:nvPr>
        </p:nvSpPr>
        <p:spPr>
          <a:xfrm>
            <a:off x="685800" y="800100"/>
            <a:ext cx="7772400" cy="762000"/>
          </a:xfrm>
        </p:spPr>
        <p:txBody>
          <a:bodyPr/>
          <a:lstStyle/>
          <a:p>
            <a:pPr eaLnBrk="1" hangingPunct="1"/>
            <a:r>
              <a:rPr lang="ja-JP" altLang="en-US">
                <a:latin typeface="Times New Roman" pitchFamily="18" charset="0"/>
              </a:rPr>
              <a:t>メモリ</a:t>
            </a:r>
          </a:p>
        </p:txBody>
      </p:sp>
      <p:sp>
        <p:nvSpPr>
          <p:cNvPr id="6147" name="Rectangle 1028"/>
          <p:cNvSpPr>
            <a:spLocks noChangeArrowheads="1"/>
          </p:cNvSpPr>
          <p:nvPr/>
        </p:nvSpPr>
        <p:spPr bwMode="auto">
          <a:xfrm>
            <a:off x="1158875" y="1808163"/>
            <a:ext cx="2362200" cy="4648200"/>
          </a:xfrm>
          <a:prstGeom prst="rect">
            <a:avLst/>
          </a:prstGeom>
          <a:noFill/>
          <a:ln w="19050">
            <a:solidFill>
              <a:schemeClr val="tx1"/>
            </a:solidFill>
            <a:miter lim="800000"/>
            <a:headEnd/>
            <a:tailEnd/>
          </a:ln>
        </p:spPr>
        <p:txBody>
          <a:bodyPr wrap="none" anchor="ctr"/>
          <a:lstStyle/>
          <a:p>
            <a:pPr eaLnBrk="1" hangingPunct="1"/>
            <a:endParaRPr lang="ja-JP" altLang="en-US"/>
          </a:p>
        </p:txBody>
      </p:sp>
      <p:sp>
        <p:nvSpPr>
          <p:cNvPr id="6148" name="Text Box 1029"/>
          <p:cNvSpPr txBox="1">
            <a:spLocks noChangeArrowheads="1"/>
          </p:cNvSpPr>
          <p:nvPr/>
        </p:nvSpPr>
        <p:spPr bwMode="auto">
          <a:xfrm>
            <a:off x="1905000" y="1295400"/>
            <a:ext cx="904875" cy="457200"/>
          </a:xfrm>
          <a:prstGeom prst="rect">
            <a:avLst/>
          </a:prstGeom>
          <a:noFill/>
          <a:ln w="9525">
            <a:noFill/>
            <a:miter lim="800000"/>
            <a:headEnd/>
            <a:tailEnd/>
          </a:ln>
        </p:spPr>
        <p:txBody>
          <a:bodyPr wrap="none">
            <a:spAutoFit/>
          </a:bodyPr>
          <a:lstStyle/>
          <a:p>
            <a:pPr eaLnBrk="1" hangingPunct="1"/>
            <a:r>
              <a:rPr lang="ja-JP" altLang="en-US"/>
              <a:t>メモリ</a:t>
            </a:r>
          </a:p>
        </p:txBody>
      </p:sp>
      <p:sp>
        <p:nvSpPr>
          <p:cNvPr id="212998" name="Rectangle 1030"/>
          <p:cNvSpPr>
            <a:spLocks noChangeArrowheads="1"/>
          </p:cNvSpPr>
          <p:nvPr/>
        </p:nvSpPr>
        <p:spPr bwMode="auto">
          <a:xfrm>
            <a:off x="1158875" y="1808163"/>
            <a:ext cx="2362200" cy="1295400"/>
          </a:xfrm>
          <a:prstGeom prst="rect">
            <a:avLst/>
          </a:prstGeom>
          <a:solidFill>
            <a:srgbClr val="CCFFFF"/>
          </a:solidFill>
          <a:ln w="9525">
            <a:solidFill>
              <a:schemeClr val="tx1"/>
            </a:solidFill>
            <a:miter lim="800000"/>
            <a:headEnd/>
            <a:tailEnd/>
          </a:ln>
        </p:spPr>
        <p:txBody>
          <a:bodyPr wrap="none" anchor="ctr"/>
          <a:lstStyle/>
          <a:p>
            <a:pPr algn="ctr" eaLnBrk="1" hangingPunct="1"/>
            <a:r>
              <a:rPr lang="en-US" altLang="ja-JP">
                <a:solidFill>
                  <a:srgbClr val="000000"/>
                </a:solidFill>
              </a:rPr>
              <a:t>OS</a:t>
            </a:r>
          </a:p>
        </p:txBody>
      </p:sp>
      <p:sp>
        <p:nvSpPr>
          <p:cNvPr id="212999" name="Rectangle 1031"/>
          <p:cNvSpPr>
            <a:spLocks noChangeArrowheads="1"/>
          </p:cNvSpPr>
          <p:nvPr/>
        </p:nvSpPr>
        <p:spPr bwMode="auto">
          <a:xfrm>
            <a:off x="1158875" y="3941763"/>
            <a:ext cx="2362200" cy="685800"/>
          </a:xfrm>
          <a:prstGeom prst="rect">
            <a:avLst/>
          </a:prstGeom>
          <a:solidFill>
            <a:srgbClr val="FF99CC"/>
          </a:solidFill>
          <a:ln w="9525">
            <a:solidFill>
              <a:schemeClr val="tx1"/>
            </a:solidFill>
            <a:miter lim="800000"/>
            <a:headEnd/>
            <a:tailEnd/>
          </a:ln>
        </p:spPr>
        <p:txBody>
          <a:bodyPr wrap="none" anchor="ctr"/>
          <a:lstStyle/>
          <a:p>
            <a:pPr algn="ctr" eaLnBrk="1" hangingPunct="1"/>
            <a:r>
              <a:rPr lang="ja-JP" altLang="en-US">
                <a:solidFill>
                  <a:srgbClr val="000000"/>
                </a:solidFill>
              </a:rPr>
              <a:t>プログラム1</a:t>
            </a:r>
          </a:p>
        </p:txBody>
      </p:sp>
      <p:sp>
        <p:nvSpPr>
          <p:cNvPr id="213000" name="Rectangle 1032"/>
          <p:cNvSpPr>
            <a:spLocks noChangeArrowheads="1"/>
          </p:cNvSpPr>
          <p:nvPr/>
        </p:nvSpPr>
        <p:spPr bwMode="auto">
          <a:xfrm>
            <a:off x="1158875" y="4856163"/>
            <a:ext cx="2362200" cy="533400"/>
          </a:xfrm>
          <a:prstGeom prst="rect">
            <a:avLst/>
          </a:prstGeom>
          <a:solidFill>
            <a:srgbClr val="FFFF99"/>
          </a:solidFill>
          <a:ln w="9525">
            <a:solidFill>
              <a:schemeClr val="tx1"/>
            </a:solidFill>
            <a:miter lim="800000"/>
            <a:headEnd/>
            <a:tailEnd/>
          </a:ln>
        </p:spPr>
        <p:txBody>
          <a:bodyPr wrap="none" anchor="ctr"/>
          <a:lstStyle/>
          <a:p>
            <a:pPr algn="ctr" eaLnBrk="1" hangingPunct="1"/>
            <a:r>
              <a:rPr lang="ja-JP" altLang="en-US">
                <a:solidFill>
                  <a:srgbClr val="000000"/>
                </a:solidFill>
              </a:rPr>
              <a:t>プログラム2</a:t>
            </a:r>
          </a:p>
        </p:txBody>
      </p:sp>
      <p:sp>
        <p:nvSpPr>
          <p:cNvPr id="213001" name="Rectangle 1033"/>
          <p:cNvSpPr>
            <a:spLocks noChangeArrowheads="1"/>
          </p:cNvSpPr>
          <p:nvPr/>
        </p:nvSpPr>
        <p:spPr bwMode="auto">
          <a:xfrm>
            <a:off x="1158875" y="5541963"/>
            <a:ext cx="2362200" cy="685800"/>
          </a:xfrm>
          <a:prstGeom prst="rect">
            <a:avLst/>
          </a:prstGeom>
          <a:solidFill>
            <a:srgbClr val="99CCFF"/>
          </a:solidFill>
          <a:ln w="9525">
            <a:solidFill>
              <a:schemeClr val="tx1"/>
            </a:solidFill>
            <a:miter lim="800000"/>
            <a:headEnd/>
            <a:tailEnd/>
          </a:ln>
        </p:spPr>
        <p:txBody>
          <a:bodyPr wrap="none" anchor="ctr"/>
          <a:lstStyle/>
          <a:p>
            <a:pPr algn="ctr" eaLnBrk="1" hangingPunct="1"/>
            <a:r>
              <a:rPr lang="ja-JP" altLang="en-US">
                <a:solidFill>
                  <a:srgbClr val="000000"/>
                </a:solidFill>
              </a:rPr>
              <a:t>データ1</a:t>
            </a:r>
          </a:p>
        </p:txBody>
      </p:sp>
      <p:sp>
        <p:nvSpPr>
          <p:cNvPr id="6153" name="Text Box 1034"/>
          <p:cNvSpPr txBox="1">
            <a:spLocks noChangeArrowheads="1"/>
          </p:cNvSpPr>
          <p:nvPr/>
        </p:nvSpPr>
        <p:spPr bwMode="auto">
          <a:xfrm>
            <a:off x="3962400" y="2133600"/>
            <a:ext cx="4579938" cy="946150"/>
          </a:xfrm>
          <a:prstGeom prst="rect">
            <a:avLst/>
          </a:prstGeom>
          <a:noFill/>
          <a:ln w="9525">
            <a:noFill/>
            <a:miter lim="800000"/>
            <a:headEnd/>
            <a:tailEnd/>
          </a:ln>
        </p:spPr>
        <p:txBody>
          <a:bodyPr wrap="none">
            <a:spAutoFit/>
          </a:bodyPr>
          <a:lstStyle/>
          <a:p>
            <a:pPr eaLnBrk="1" hangingPunct="1"/>
            <a:r>
              <a:rPr lang="en-US" altLang="ja-JP" sz="2800"/>
              <a:t>OS, </a:t>
            </a:r>
            <a:r>
              <a:rPr lang="ja-JP" altLang="en-US" sz="2800"/>
              <a:t>ユーザプログラム, データ</a:t>
            </a:r>
          </a:p>
          <a:p>
            <a:pPr eaLnBrk="1" hangingPunct="1"/>
            <a:r>
              <a:rPr lang="ja-JP" altLang="en-US" sz="2800"/>
              <a:t>メモリ上に置かれる</a:t>
            </a:r>
          </a:p>
        </p:txBody>
      </p:sp>
      <p:grpSp>
        <p:nvGrpSpPr>
          <p:cNvPr id="2" name="Group 1038"/>
          <p:cNvGrpSpPr>
            <a:grpSpLocks/>
          </p:cNvGrpSpPr>
          <p:nvPr/>
        </p:nvGrpSpPr>
        <p:grpSpPr bwMode="auto">
          <a:xfrm>
            <a:off x="168275" y="1579563"/>
            <a:ext cx="1022350" cy="5105400"/>
            <a:chOff x="106" y="995"/>
            <a:chExt cx="644" cy="3216"/>
          </a:xfrm>
        </p:grpSpPr>
        <p:sp>
          <p:nvSpPr>
            <p:cNvPr id="6156" name="Text Box 1035"/>
            <p:cNvSpPr txBox="1">
              <a:spLocks noChangeArrowheads="1"/>
            </p:cNvSpPr>
            <p:nvPr/>
          </p:nvSpPr>
          <p:spPr bwMode="auto">
            <a:xfrm>
              <a:off x="106" y="995"/>
              <a:ext cx="596" cy="288"/>
            </a:xfrm>
            <a:prstGeom prst="rect">
              <a:avLst/>
            </a:prstGeom>
            <a:noFill/>
            <a:ln w="9525">
              <a:noFill/>
              <a:miter lim="800000"/>
              <a:headEnd/>
              <a:tailEnd/>
            </a:ln>
          </p:spPr>
          <p:txBody>
            <a:bodyPr wrap="none">
              <a:spAutoFit/>
            </a:bodyPr>
            <a:lstStyle/>
            <a:p>
              <a:pPr eaLnBrk="1" hangingPunct="1"/>
              <a:r>
                <a:rPr lang="ja-JP" altLang="en-US"/>
                <a:t>0番地</a:t>
              </a:r>
            </a:p>
          </p:txBody>
        </p:sp>
        <p:sp>
          <p:nvSpPr>
            <p:cNvPr id="6157" name="Line 1036"/>
            <p:cNvSpPr>
              <a:spLocks noChangeShapeType="1"/>
            </p:cNvSpPr>
            <p:nvPr/>
          </p:nvSpPr>
          <p:spPr bwMode="auto">
            <a:xfrm>
              <a:off x="394" y="1379"/>
              <a:ext cx="0" cy="2448"/>
            </a:xfrm>
            <a:prstGeom prst="line">
              <a:avLst/>
            </a:prstGeom>
            <a:noFill/>
            <a:ln w="19050">
              <a:solidFill>
                <a:schemeClr val="tx1"/>
              </a:solidFill>
              <a:round/>
              <a:headEnd/>
              <a:tailEnd type="triangle" w="med" len="med"/>
            </a:ln>
          </p:spPr>
          <p:txBody>
            <a:bodyPr wrap="none"/>
            <a:lstStyle/>
            <a:p>
              <a:endParaRPr lang="ja-JP" altLang="en-US"/>
            </a:p>
          </p:txBody>
        </p:sp>
        <p:sp>
          <p:nvSpPr>
            <p:cNvPr id="6158" name="Text Box 1037"/>
            <p:cNvSpPr txBox="1">
              <a:spLocks noChangeArrowheads="1"/>
            </p:cNvSpPr>
            <p:nvPr/>
          </p:nvSpPr>
          <p:spPr bwMode="auto">
            <a:xfrm>
              <a:off x="106" y="3923"/>
              <a:ext cx="644" cy="288"/>
            </a:xfrm>
            <a:prstGeom prst="rect">
              <a:avLst/>
            </a:prstGeom>
            <a:noFill/>
            <a:ln w="9525">
              <a:noFill/>
              <a:miter lim="800000"/>
              <a:headEnd/>
              <a:tailEnd/>
            </a:ln>
          </p:spPr>
          <p:txBody>
            <a:bodyPr wrap="none">
              <a:spAutoFit/>
            </a:bodyPr>
            <a:lstStyle/>
            <a:p>
              <a:pPr eaLnBrk="1" hangingPunct="1"/>
              <a:r>
                <a:rPr lang="en-US" altLang="ja-JP" i="1"/>
                <a:t>n</a:t>
              </a:r>
              <a:r>
                <a:rPr lang="en-US" altLang="ja-JP"/>
                <a:t> </a:t>
              </a:r>
              <a:r>
                <a:rPr lang="ja-JP" altLang="en-US"/>
                <a:t>番地</a:t>
              </a:r>
            </a:p>
          </p:txBody>
        </p:sp>
      </p:grpSp>
      <p:sp>
        <p:nvSpPr>
          <p:cNvPr id="213007" name="Text Box 1039"/>
          <p:cNvSpPr txBox="1">
            <a:spLocks noChangeArrowheads="1"/>
          </p:cNvSpPr>
          <p:nvPr/>
        </p:nvSpPr>
        <p:spPr bwMode="auto">
          <a:xfrm>
            <a:off x="3962400" y="3429000"/>
            <a:ext cx="3743325" cy="946150"/>
          </a:xfrm>
          <a:prstGeom prst="rect">
            <a:avLst/>
          </a:prstGeom>
          <a:noFill/>
          <a:ln w="9525">
            <a:noFill/>
            <a:miter lim="800000"/>
            <a:headEnd/>
            <a:tailEnd/>
          </a:ln>
        </p:spPr>
        <p:txBody>
          <a:bodyPr wrap="none">
            <a:spAutoFit/>
          </a:bodyPr>
          <a:lstStyle/>
          <a:p>
            <a:pPr eaLnBrk="1" hangingPunct="1"/>
            <a:r>
              <a:rPr lang="ja-JP" altLang="en-US" sz="2800"/>
              <a:t>メモリ上の位置は</a:t>
            </a:r>
          </a:p>
          <a:p>
            <a:pPr eaLnBrk="1" hangingPunct="1"/>
            <a:r>
              <a:rPr lang="ja-JP" altLang="en-US" sz="2800"/>
              <a:t>1 次元のアドレスで管理</a:t>
            </a:r>
            <a:endParaRPr lang="en-US" altLang="ja-JP"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2998"/>
                                        </p:tgtEl>
                                        <p:attrNameLst>
                                          <p:attrName>style.visibility</p:attrName>
                                        </p:attrNameLst>
                                      </p:cBhvr>
                                      <p:to>
                                        <p:strVal val="visible"/>
                                      </p:to>
                                    </p:set>
                                    <p:animEffect transition="in" filter="checkerboard(across)">
                                      <p:cBhvr>
                                        <p:cTn id="7" dur="500"/>
                                        <p:tgtEl>
                                          <p:spTgt spid="2129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2999"/>
                                        </p:tgtEl>
                                        <p:attrNameLst>
                                          <p:attrName>style.visibility</p:attrName>
                                        </p:attrNameLst>
                                      </p:cBhvr>
                                      <p:to>
                                        <p:strVal val="visible"/>
                                      </p:to>
                                    </p:set>
                                    <p:animEffect transition="in" filter="checkerboard(across)">
                                      <p:cBhvr>
                                        <p:cTn id="12" dur="500"/>
                                        <p:tgtEl>
                                          <p:spTgt spid="2129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13000"/>
                                        </p:tgtEl>
                                        <p:attrNameLst>
                                          <p:attrName>style.visibility</p:attrName>
                                        </p:attrNameLst>
                                      </p:cBhvr>
                                      <p:to>
                                        <p:strVal val="visible"/>
                                      </p:to>
                                    </p:set>
                                    <p:animEffect transition="in" filter="checkerboard(across)">
                                      <p:cBhvr>
                                        <p:cTn id="17" dur="500"/>
                                        <p:tgtEl>
                                          <p:spTgt spid="2130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13001"/>
                                        </p:tgtEl>
                                        <p:attrNameLst>
                                          <p:attrName>style.visibility</p:attrName>
                                        </p:attrNameLst>
                                      </p:cBhvr>
                                      <p:to>
                                        <p:strVal val="visible"/>
                                      </p:to>
                                    </p:set>
                                    <p:animEffect transition="in" filter="checkerboard(across)">
                                      <p:cBhvr>
                                        <p:cTn id="22" dur="500"/>
                                        <p:tgtEl>
                                          <p:spTgt spid="21300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13007"/>
                                        </p:tgtEl>
                                        <p:attrNameLst>
                                          <p:attrName>style.visibility</p:attrName>
                                        </p:attrNameLst>
                                      </p:cBhvr>
                                      <p:to>
                                        <p:strVal val="visible"/>
                                      </p:to>
                                    </p:set>
                                    <p:animEffect transition="in" filter="checkerboard(across)">
                                      <p:cBhvr>
                                        <p:cTn id="27" dur="500"/>
                                        <p:tgtEl>
                                          <p:spTgt spid="21300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up)">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8" grpId="0" animBg="1" autoUpdateAnimBg="0"/>
      <p:bldP spid="212999" grpId="0" animBg="1" autoUpdateAnimBg="0"/>
      <p:bldP spid="213000" grpId="0" animBg="1" autoUpdateAnimBg="0"/>
      <p:bldP spid="213001" grpId="0" animBg="1" autoUpdateAnimBg="0"/>
      <p:bldP spid="21300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800100"/>
            <a:ext cx="7772400" cy="762000"/>
          </a:xfrm>
        </p:spPr>
        <p:txBody>
          <a:bodyPr/>
          <a:lstStyle/>
          <a:p>
            <a:pPr eaLnBrk="1" hangingPunct="1"/>
            <a:r>
              <a:rPr lang="ja-JP" altLang="en-US">
                <a:latin typeface="Times New Roman" pitchFamily="18" charset="0"/>
              </a:rPr>
              <a:t>多重レベルページング</a:t>
            </a:r>
          </a:p>
        </p:txBody>
      </p:sp>
      <p:graphicFrame>
        <p:nvGraphicFramePr>
          <p:cNvPr id="356472" name="Group 120"/>
          <p:cNvGraphicFramePr>
            <a:graphicFrameLocks noGrp="1"/>
          </p:cNvGraphicFramePr>
          <p:nvPr/>
        </p:nvGraphicFramePr>
        <p:xfrm>
          <a:off x="4267200" y="2133600"/>
          <a:ext cx="2362200" cy="4541520"/>
        </p:xfrm>
        <a:graphic>
          <a:graphicData uri="http://schemas.openxmlformats.org/drawingml/2006/table">
            <a:tbl>
              <a:tblPr/>
              <a:tblGrid>
                <a:gridCol w="118110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tblGrid>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000" b="0" i="0" u="none" strike="noStrike" cap="none" normalizeH="0" baseline="0">
                          <a:ln>
                            <a:noFill/>
                          </a:ln>
                          <a:solidFill>
                            <a:schemeClr val="tx1"/>
                          </a:solidFill>
                          <a:effectLst/>
                          <a:latin typeface="Times New Roman" pitchFamily="18" charset="0"/>
                          <a:ea typeface="ＭＳ Ｐゴシック" pitchFamily="50" charset="-128"/>
                        </a:rPr>
                        <a:t>ページ枠</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000" b="0" i="0" u="none" strike="noStrike" cap="none" normalizeH="0" baseline="0">
                          <a:ln>
                            <a:noFill/>
                          </a:ln>
                          <a:solidFill>
                            <a:schemeClr val="tx1"/>
                          </a:solidFill>
                          <a:effectLst/>
                          <a:latin typeface="Times New Roman" pitchFamily="18" charset="0"/>
                          <a:ea typeface="ＭＳ Ｐゴシック" pitchFamily="50" charset="-128"/>
                        </a:rPr>
                        <a:t>ページ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extLst>
                  <a:ext uri="{0D108BD9-81ED-4DB2-BD59-A6C34878D82A}">
                    <a16:rowId xmlns:a16="http://schemas.microsoft.com/office/drawing/2014/main" val="10001"/>
                  </a:ext>
                </a:extLst>
              </a:tr>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3587" name="Text Box 35"/>
          <p:cNvSpPr txBox="1">
            <a:spLocks noChangeArrowheads="1"/>
          </p:cNvSpPr>
          <p:nvPr/>
        </p:nvSpPr>
        <p:spPr bwMode="auto">
          <a:xfrm>
            <a:off x="4953000" y="1676400"/>
            <a:ext cx="1098550" cy="457200"/>
          </a:xfrm>
          <a:prstGeom prst="rect">
            <a:avLst/>
          </a:prstGeom>
          <a:noFill/>
          <a:ln w="19050">
            <a:noFill/>
            <a:miter lim="800000"/>
            <a:headEnd/>
            <a:tailEnd/>
          </a:ln>
        </p:spPr>
        <p:txBody>
          <a:bodyPr wrap="none">
            <a:spAutoFit/>
          </a:bodyPr>
          <a:lstStyle/>
          <a:p>
            <a:pPr eaLnBrk="1" hangingPunct="1"/>
            <a:r>
              <a:rPr lang="ja-JP" altLang="en-US"/>
              <a:t>主記憶</a:t>
            </a:r>
          </a:p>
        </p:txBody>
      </p:sp>
      <p:graphicFrame>
        <p:nvGraphicFramePr>
          <p:cNvPr id="356388" name="Group 36"/>
          <p:cNvGraphicFramePr>
            <a:graphicFrameLocks noGrp="1"/>
          </p:cNvGraphicFramePr>
          <p:nvPr/>
        </p:nvGraphicFramePr>
        <p:xfrm>
          <a:off x="381000" y="4648200"/>
          <a:ext cx="3429000" cy="2066544"/>
        </p:xfrm>
        <a:graphic>
          <a:graphicData uri="http://schemas.openxmlformats.org/drawingml/2006/table">
            <a:tbl>
              <a:tblPr/>
              <a:tblGrid>
                <a:gridCol w="1004888">
                  <a:extLst>
                    <a:ext uri="{9D8B030D-6E8A-4147-A177-3AD203B41FA5}">
                      <a16:colId xmlns:a16="http://schemas.microsoft.com/office/drawing/2014/main" val="20000"/>
                    </a:ext>
                  </a:extLst>
                </a:gridCol>
                <a:gridCol w="1212850">
                  <a:extLst>
                    <a:ext uri="{9D8B030D-6E8A-4147-A177-3AD203B41FA5}">
                      <a16:colId xmlns:a16="http://schemas.microsoft.com/office/drawing/2014/main" val="20001"/>
                    </a:ext>
                  </a:extLst>
                </a:gridCol>
                <a:gridCol w="1211262">
                  <a:extLst>
                    <a:ext uri="{9D8B030D-6E8A-4147-A177-3AD203B41FA5}">
                      <a16:colId xmlns:a16="http://schemas.microsoft.com/office/drawing/2014/main" val="20002"/>
                    </a:ext>
                  </a:extLst>
                </a:gridCol>
              </a:tblGrid>
              <a:tr h="250825">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1800" b="0" i="0" u="none" strike="noStrike" cap="none" normalizeH="0" baseline="0">
                          <a:ln>
                            <a:noFill/>
                          </a:ln>
                          <a:solidFill>
                            <a:schemeClr val="tx1"/>
                          </a:solidFill>
                          <a:effectLst/>
                          <a:latin typeface="Times New Roman" pitchFamily="18" charset="0"/>
                          <a:ea typeface="ＭＳ Ｐゴシック" pitchFamily="50" charset="-128"/>
                        </a:rPr>
                        <a:t>ページ</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1800" b="0" i="0" u="none" strike="noStrike" cap="none" normalizeH="0" baseline="0">
                          <a:ln>
                            <a:noFill/>
                          </a:ln>
                          <a:solidFill>
                            <a:schemeClr val="tx1"/>
                          </a:solidFill>
                          <a:effectLst/>
                          <a:latin typeface="Times New Roman" pitchFamily="18" charset="0"/>
                          <a:ea typeface="ＭＳ Ｐゴシック" pitchFamily="50" charset="-128"/>
                        </a:rPr>
                        <a:t>ページ枠</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1800" b="0" i="0" u="none" strike="noStrike" cap="none" normalizeH="0" baseline="0">
                          <a:ln>
                            <a:noFill/>
                          </a:ln>
                          <a:solidFill>
                            <a:schemeClr val="tx1"/>
                          </a:solidFill>
                          <a:effectLst/>
                          <a:latin typeface="Times New Roman" pitchFamily="18" charset="0"/>
                          <a:ea typeface="ＭＳ Ｐゴシック" pitchFamily="50" charset="-128"/>
                        </a:rPr>
                        <a:t>フラグ</a:t>
                      </a:r>
                    </a:p>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en-US" altLang="ja-JP" sz="1800" b="0" i="0" u="none" strike="noStrike" cap="none" normalizeH="0" baseline="0">
                          <a:ln>
                            <a:noFill/>
                          </a:ln>
                          <a:solidFill>
                            <a:schemeClr val="tx1"/>
                          </a:solidFill>
                          <a:effectLst/>
                          <a:latin typeface="Times New Roman" pitchFamily="18" charset="0"/>
                          <a:ea typeface="ＭＳ Ｐゴシック" pitchFamily="50" charset="-128"/>
                        </a:rPr>
                        <a:t>V</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0825">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2413">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6</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0825">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3610" name="Text Box 58"/>
          <p:cNvSpPr txBox="1">
            <a:spLocks noChangeArrowheads="1"/>
          </p:cNvSpPr>
          <p:nvPr/>
        </p:nvSpPr>
        <p:spPr bwMode="auto">
          <a:xfrm>
            <a:off x="838200" y="4135438"/>
            <a:ext cx="2670175" cy="457200"/>
          </a:xfrm>
          <a:prstGeom prst="rect">
            <a:avLst/>
          </a:prstGeom>
          <a:noFill/>
          <a:ln w="9525">
            <a:noFill/>
            <a:miter lim="800000"/>
            <a:headEnd/>
            <a:tailEnd/>
          </a:ln>
        </p:spPr>
        <p:txBody>
          <a:bodyPr wrap="none">
            <a:spAutoFit/>
          </a:bodyPr>
          <a:lstStyle/>
          <a:p>
            <a:pPr eaLnBrk="1" hangingPunct="1"/>
            <a:r>
              <a:rPr lang="en-US" altLang="ja-JP"/>
              <a:t>Lv1</a:t>
            </a:r>
            <a:r>
              <a:rPr lang="ja-JP" altLang="en-US"/>
              <a:t>ページテーブル</a:t>
            </a:r>
          </a:p>
        </p:txBody>
      </p:sp>
      <p:sp>
        <p:nvSpPr>
          <p:cNvPr id="23611" name="Text Box 59"/>
          <p:cNvSpPr txBox="1">
            <a:spLocks noChangeArrowheads="1"/>
          </p:cNvSpPr>
          <p:nvPr/>
        </p:nvSpPr>
        <p:spPr bwMode="auto">
          <a:xfrm>
            <a:off x="152400" y="1524000"/>
            <a:ext cx="1819275" cy="457200"/>
          </a:xfrm>
          <a:prstGeom prst="rect">
            <a:avLst/>
          </a:prstGeom>
          <a:noFill/>
          <a:ln w="9525">
            <a:noFill/>
            <a:miter lim="800000"/>
            <a:headEnd/>
            <a:tailEnd/>
          </a:ln>
        </p:spPr>
        <p:txBody>
          <a:bodyPr wrap="none">
            <a:spAutoFit/>
          </a:bodyPr>
          <a:lstStyle/>
          <a:p>
            <a:pPr algn="ctr" eaLnBrk="1" hangingPunct="1"/>
            <a:r>
              <a:rPr lang="ja-JP" altLang="en-US"/>
              <a:t>仮想アドレス</a:t>
            </a:r>
          </a:p>
        </p:txBody>
      </p:sp>
      <p:graphicFrame>
        <p:nvGraphicFramePr>
          <p:cNvPr id="356412" name="Group 60"/>
          <p:cNvGraphicFramePr>
            <a:graphicFrameLocks noGrp="1"/>
          </p:cNvGraphicFramePr>
          <p:nvPr/>
        </p:nvGraphicFramePr>
        <p:xfrm>
          <a:off x="609600" y="1981200"/>
          <a:ext cx="2057400" cy="579120"/>
        </p:xfrm>
        <a:graphic>
          <a:graphicData uri="http://schemas.openxmlformats.org/drawingml/2006/table">
            <a:tbl>
              <a:tblPr/>
              <a:tblGrid>
                <a:gridCol w="658813">
                  <a:extLst>
                    <a:ext uri="{9D8B030D-6E8A-4147-A177-3AD203B41FA5}">
                      <a16:colId xmlns:a16="http://schemas.microsoft.com/office/drawing/2014/main" val="20000"/>
                    </a:ext>
                  </a:extLst>
                </a:gridCol>
                <a:gridCol w="407987">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3200" b="0" i="0" u="none" strike="noStrike" cap="none" normalizeH="0" baseline="0">
                          <a:ln>
                            <a:noFill/>
                          </a:ln>
                          <a:solidFill>
                            <a:schemeClr val="tx1"/>
                          </a:solidFill>
                          <a:effectLst/>
                          <a:latin typeface="Times New Roman" pitchFamily="18" charset="0"/>
                          <a:ea typeface="ＭＳ Ｐゴシック" pitchFamily="50" charset="-128"/>
                        </a:rPr>
                        <a:t>00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3200" b="0" i="0" u="none" strike="noStrike" cap="none" normalizeH="0" baseline="0">
                          <a:ln>
                            <a:noFill/>
                          </a:ln>
                          <a:solidFill>
                            <a:schemeClr val="tx1"/>
                          </a:solidFill>
                          <a:effectLst/>
                          <a:latin typeface="Times New Roman" pitchFamily="18" charset="0"/>
                          <a:ea typeface="ＭＳ Ｐゴシック" pitchFamily="50" charset="-128"/>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3200" b="0" i="0" u="none" strike="noStrike" cap="none" normalizeH="0" baseline="0">
                          <a:ln>
                            <a:noFill/>
                          </a:ln>
                          <a:solidFill>
                            <a:schemeClr val="tx1"/>
                          </a:solidFill>
                          <a:effectLst/>
                          <a:latin typeface="Times New Roman" pitchFamily="18" charset="0"/>
                          <a:ea typeface="ＭＳ Ｐゴシック" pitchFamily="50" charset="-128"/>
                        </a:rPr>
                        <a:t>555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pSp>
        <p:nvGrpSpPr>
          <p:cNvPr id="23622" name="Group 70"/>
          <p:cNvGrpSpPr>
            <a:grpSpLocks/>
          </p:cNvGrpSpPr>
          <p:nvPr/>
        </p:nvGrpSpPr>
        <p:grpSpPr bwMode="auto">
          <a:xfrm>
            <a:off x="152400" y="2286000"/>
            <a:ext cx="457200" cy="3276600"/>
            <a:chOff x="96" y="1440"/>
            <a:chExt cx="288" cy="2064"/>
          </a:xfrm>
        </p:grpSpPr>
        <p:sp>
          <p:nvSpPr>
            <p:cNvPr id="23663" name="Line 71"/>
            <p:cNvSpPr>
              <a:spLocks noChangeShapeType="1"/>
            </p:cNvSpPr>
            <p:nvPr/>
          </p:nvSpPr>
          <p:spPr bwMode="auto">
            <a:xfrm flipH="1">
              <a:off x="96" y="1440"/>
              <a:ext cx="288" cy="0"/>
            </a:xfrm>
            <a:prstGeom prst="line">
              <a:avLst/>
            </a:prstGeom>
            <a:noFill/>
            <a:ln w="28575">
              <a:solidFill>
                <a:srgbClr val="FF99CC"/>
              </a:solidFill>
              <a:round/>
              <a:headEnd/>
              <a:tailEnd/>
            </a:ln>
          </p:spPr>
          <p:txBody>
            <a:bodyPr wrap="none"/>
            <a:lstStyle/>
            <a:p>
              <a:endParaRPr lang="ja-JP" altLang="en-US"/>
            </a:p>
          </p:txBody>
        </p:sp>
        <p:sp>
          <p:nvSpPr>
            <p:cNvPr id="23664" name="Line 72"/>
            <p:cNvSpPr>
              <a:spLocks noChangeShapeType="1"/>
            </p:cNvSpPr>
            <p:nvPr/>
          </p:nvSpPr>
          <p:spPr bwMode="auto">
            <a:xfrm>
              <a:off x="96" y="1440"/>
              <a:ext cx="0" cy="2064"/>
            </a:xfrm>
            <a:prstGeom prst="line">
              <a:avLst/>
            </a:prstGeom>
            <a:noFill/>
            <a:ln w="28575">
              <a:solidFill>
                <a:srgbClr val="FF99CC"/>
              </a:solidFill>
              <a:round/>
              <a:headEnd/>
              <a:tailEnd/>
            </a:ln>
          </p:spPr>
          <p:txBody>
            <a:bodyPr wrap="none"/>
            <a:lstStyle/>
            <a:p>
              <a:endParaRPr lang="ja-JP" altLang="en-US"/>
            </a:p>
          </p:txBody>
        </p:sp>
        <p:sp>
          <p:nvSpPr>
            <p:cNvPr id="23665" name="Line 73"/>
            <p:cNvSpPr>
              <a:spLocks noChangeShapeType="1"/>
            </p:cNvSpPr>
            <p:nvPr/>
          </p:nvSpPr>
          <p:spPr bwMode="auto">
            <a:xfrm>
              <a:off x="96" y="3504"/>
              <a:ext cx="144" cy="0"/>
            </a:xfrm>
            <a:prstGeom prst="line">
              <a:avLst/>
            </a:prstGeom>
            <a:noFill/>
            <a:ln w="28575">
              <a:solidFill>
                <a:srgbClr val="FF99CC"/>
              </a:solidFill>
              <a:round/>
              <a:headEnd/>
              <a:tailEnd type="triangle" w="med" len="med"/>
            </a:ln>
          </p:spPr>
          <p:txBody>
            <a:bodyPr wrap="none"/>
            <a:lstStyle/>
            <a:p>
              <a:endParaRPr lang="ja-JP" altLang="en-US"/>
            </a:p>
          </p:txBody>
        </p:sp>
      </p:grpSp>
      <p:grpSp>
        <p:nvGrpSpPr>
          <p:cNvPr id="3" name="Group 100"/>
          <p:cNvGrpSpPr>
            <a:grpSpLocks/>
          </p:cNvGrpSpPr>
          <p:nvPr/>
        </p:nvGrpSpPr>
        <p:grpSpPr bwMode="auto">
          <a:xfrm>
            <a:off x="306388" y="2743200"/>
            <a:ext cx="2360612" cy="1035050"/>
            <a:chOff x="193" y="1728"/>
            <a:chExt cx="1487" cy="652"/>
          </a:xfrm>
        </p:grpSpPr>
        <p:sp>
          <p:nvSpPr>
            <p:cNvPr id="23655" name="Text Box 101"/>
            <p:cNvSpPr txBox="1">
              <a:spLocks noChangeArrowheads="1"/>
            </p:cNvSpPr>
            <p:nvPr/>
          </p:nvSpPr>
          <p:spPr bwMode="auto">
            <a:xfrm>
              <a:off x="193" y="1728"/>
              <a:ext cx="954" cy="288"/>
            </a:xfrm>
            <a:prstGeom prst="rect">
              <a:avLst/>
            </a:prstGeom>
            <a:noFill/>
            <a:ln w="9525">
              <a:noFill/>
              <a:miter lim="800000"/>
              <a:headEnd/>
              <a:tailEnd/>
            </a:ln>
          </p:spPr>
          <p:txBody>
            <a:bodyPr wrap="none">
              <a:spAutoFit/>
            </a:bodyPr>
            <a:lstStyle/>
            <a:p>
              <a:pPr algn="ctr" eaLnBrk="1" hangingPunct="1"/>
              <a:r>
                <a:rPr lang="ja-JP" altLang="en-US"/>
                <a:t>実アドレス</a:t>
              </a:r>
            </a:p>
          </p:txBody>
        </p:sp>
        <p:sp>
          <p:nvSpPr>
            <p:cNvPr id="23656" name="Rectangle 102"/>
            <p:cNvSpPr>
              <a:spLocks noChangeArrowheads="1"/>
            </p:cNvSpPr>
            <p:nvPr/>
          </p:nvSpPr>
          <p:spPr bwMode="auto">
            <a:xfrm>
              <a:off x="384" y="2016"/>
              <a:ext cx="672" cy="364"/>
            </a:xfrm>
            <a:prstGeom prst="rect">
              <a:avLst/>
            </a:prstGeom>
            <a:noFill/>
            <a:ln w="9525">
              <a:noFill/>
              <a:miter lim="800000"/>
              <a:headEnd/>
              <a:tailEnd/>
            </a:ln>
          </p:spPr>
          <p:txBody>
            <a:bodyPr anchor="ctr"/>
            <a:lstStyle/>
            <a:p>
              <a:pPr algn="ctr" eaLnBrk="1" hangingPunct="1">
                <a:spcBef>
                  <a:spcPct val="20000"/>
                </a:spcBef>
                <a:buSzPct val="85000"/>
              </a:pPr>
              <a:r>
                <a:rPr lang="ja-JP" altLang="en-US" sz="3200"/>
                <a:t>4</a:t>
              </a:r>
            </a:p>
          </p:txBody>
        </p:sp>
        <p:sp>
          <p:nvSpPr>
            <p:cNvPr id="23657" name="Rectangle 103"/>
            <p:cNvSpPr>
              <a:spLocks noChangeArrowheads="1"/>
            </p:cNvSpPr>
            <p:nvPr/>
          </p:nvSpPr>
          <p:spPr bwMode="auto">
            <a:xfrm>
              <a:off x="1056" y="2016"/>
              <a:ext cx="624" cy="364"/>
            </a:xfrm>
            <a:prstGeom prst="rect">
              <a:avLst/>
            </a:prstGeom>
            <a:noFill/>
            <a:ln w="9525">
              <a:noFill/>
              <a:miter lim="800000"/>
              <a:headEnd/>
              <a:tailEnd/>
            </a:ln>
          </p:spPr>
          <p:txBody>
            <a:bodyPr anchor="ctr"/>
            <a:lstStyle/>
            <a:p>
              <a:pPr algn="ctr" eaLnBrk="1" hangingPunct="1">
                <a:spcBef>
                  <a:spcPct val="20000"/>
                </a:spcBef>
                <a:buSzPct val="85000"/>
              </a:pPr>
              <a:r>
                <a:rPr lang="ja-JP" altLang="en-US" sz="3200"/>
                <a:t>555</a:t>
              </a:r>
            </a:p>
          </p:txBody>
        </p:sp>
        <p:sp>
          <p:nvSpPr>
            <p:cNvPr id="23658" name="Line 104"/>
            <p:cNvSpPr>
              <a:spLocks noChangeShapeType="1"/>
            </p:cNvSpPr>
            <p:nvPr/>
          </p:nvSpPr>
          <p:spPr bwMode="auto">
            <a:xfrm>
              <a:off x="384" y="2016"/>
              <a:ext cx="1296" cy="0"/>
            </a:xfrm>
            <a:prstGeom prst="line">
              <a:avLst/>
            </a:prstGeom>
            <a:noFill/>
            <a:ln w="28575" cap="sq">
              <a:solidFill>
                <a:schemeClr val="tx1"/>
              </a:solidFill>
              <a:round/>
              <a:headEnd/>
              <a:tailEnd/>
            </a:ln>
          </p:spPr>
          <p:txBody>
            <a:bodyPr wrap="none"/>
            <a:lstStyle/>
            <a:p>
              <a:endParaRPr lang="ja-JP" altLang="en-US"/>
            </a:p>
          </p:txBody>
        </p:sp>
        <p:sp>
          <p:nvSpPr>
            <p:cNvPr id="23659" name="Line 105"/>
            <p:cNvSpPr>
              <a:spLocks noChangeShapeType="1"/>
            </p:cNvSpPr>
            <p:nvPr/>
          </p:nvSpPr>
          <p:spPr bwMode="auto">
            <a:xfrm>
              <a:off x="384" y="2380"/>
              <a:ext cx="1296" cy="0"/>
            </a:xfrm>
            <a:prstGeom prst="line">
              <a:avLst/>
            </a:prstGeom>
            <a:noFill/>
            <a:ln w="28575" cap="sq">
              <a:solidFill>
                <a:schemeClr val="tx1"/>
              </a:solidFill>
              <a:round/>
              <a:headEnd/>
              <a:tailEnd/>
            </a:ln>
          </p:spPr>
          <p:txBody>
            <a:bodyPr wrap="none"/>
            <a:lstStyle/>
            <a:p>
              <a:endParaRPr lang="ja-JP" altLang="en-US"/>
            </a:p>
          </p:txBody>
        </p:sp>
        <p:sp>
          <p:nvSpPr>
            <p:cNvPr id="23660" name="Line 106"/>
            <p:cNvSpPr>
              <a:spLocks noChangeShapeType="1"/>
            </p:cNvSpPr>
            <p:nvPr/>
          </p:nvSpPr>
          <p:spPr bwMode="auto">
            <a:xfrm>
              <a:off x="384" y="2016"/>
              <a:ext cx="0" cy="364"/>
            </a:xfrm>
            <a:prstGeom prst="line">
              <a:avLst/>
            </a:prstGeom>
            <a:noFill/>
            <a:ln w="28575" cap="sq">
              <a:solidFill>
                <a:schemeClr val="tx1"/>
              </a:solidFill>
              <a:round/>
              <a:headEnd/>
              <a:tailEnd/>
            </a:ln>
          </p:spPr>
          <p:txBody>
            <a:bodyPr wrap="none"/>
            <a:lstStyle/>
            <a:p>
              <a:endParaRPr lang="ja-JP" altLang="en-US"/>
            </a:p>
          </p:txBody>
        </p:sp>
        <p:sp>
          <p:nvSpPr>
            <p:cNvPr id="23661" name="Line 107"/>
            <p:cNvSpPr>
              <a:spLocks noChangeShapeType="1"/>
            </p:cNvSpPr>
            <p:nvPr/>
          </p:nvSpPr>
          <p:spPr bwMode="auto">
            <a:xfrm>
              <a:off x="1056" y="2016"/>
              <a:ext cx="0" cy="364"/>
            </a:xfrm>
            <a:prstGeom prst="line">
              <a:avLst/>
            </a:prstGeom>
            <a:noFill/>
            <a:ln w="12700">
              <a:solidFill>
                <a:schemeClr val="tx1"/>
              </a:solidFill>
              <a:round/>
              <a:headEnd/>
              <a:tailEnd/>
            </a:ln>
          </p:spPr>
          <p:txBody>
            <a:bodyPr wrap="none"/>
            <a:lstStyle/>
            <a:p>
              <a:endParaRPr lang="ja-JP" altLang="en-US"/>
            </a:p>
          </p:txBody>
        </p:sp>
        <p:sp>
          <p:nvSpPr>
            <p:cNvPr id="23662" name="Line 108"/>
            <p:cNvSpPr>
              <a:spLocks noChangeShapeType="1"/>
            </p:cNvSpPr>
            <p:nvPr/>
          </p:nvSpPr>
          <p:spPr bwMode="auto">
            <a:xfrm>
              <a:off x="1680" y="2016"/>
              <a:ext cx="0" cy="364"/>
            </a:xfrm>
            <a:prstGeom prst="line">
              <a:avLst/>
            </a:prstGeom>
            <a:noFill/>
            <a:ln w="28575" cap="sq">
              <a:solidFill>
                <a:schemeClr val="tx1"/>
              </a:solidFill>
              <a:round/>
              <a:headEnd/>
              <a:tailEnd/>
            </a:ln>
          </p:spPr>
          <p:txBody>
            <a:bodyPr wrap="none"/>
            <a:lstStyle/>
            <a:p>
              <a:endParaRPr lang="ja-JP" altLang="en-US"/>
            </a:p>
          </p:txBody>
        </p:sp>
      </p:grpSp>
      <p:grpSp>
        <p:nvGrpSpPr>
          <p:cNvPr id="23624" name="Group 116"/>
          <p:cNvGrpSpPr>
            <a:grpSpLocks/>
          </p:cNvGrpSpPr>
          <p:nvPr/>
        </p:nvGrpSpPr>
        <p:grpSpPr bwMode="auto">
          <a:xfrm>
            <a:off x="381000" y="5343525"/>
            <a:ext cx="3429000" cy="455613"/>
            <a:chOff x="240" y="3366"/>
            <a:chExt cx="2160" cy="287"/>
          </a:xfrm>
        </p:grpSpPr>
        <p:sp>
          <p:nvSpPr>
            <p:cNvPr id="23652" name="Rectangle 117"/>
            <p:cNvSpPr>
              <a:spLocks noChangeArrowheads="1"/>
            </p:cNvSpPr>
            <p:nvPr/>
          </p:nvSpPr>
          <p:spPr bwMode="auto">
            <a:xfrm>
              <a:off x="1637" y="3366"/>
              <a:ext cx="763" cy="287"/>
            </a:xfrm>
            <a:prstGeom prst="rect">
              <a:avLst/>
            </a:prstGeom>
            <a:solidFill>
              <a:srgbClr val="FFFF99"/>
            </a:solidFill>
            <a:ln w="9525">
              <a:noFill/>
              <a:miter lim="800000"/>
              <a:headEnd/>
              <a:tailEnd/>
            </a:ln>
          </p:spPr>
          <p:txBody>
            <a:bodyPr anchor="ctr" anchorCtr="1"/>
            <a:lstStyle/>
            <a:p>
              <a:pPr eaLnBrk="1" hangingPunct="1">
                <a:spcBef>
                  <a:spcPct val="20000"/>
                </a:spcBef>
                <a:buSzPct val="85000"/>
              </a:pPr>
              <a:r>
                <a:rPr lang="ja-JP" altLang="en-US">
                  <a:solidFill>
                    <a:srgbClr val="000000"/>
                  </a:solidFill>
                </a:rPr>
                <a:t>1</a:t>
              </a:r>
            </a:p>
          </p:txBody>
        </p:sp>
        <p:sp>
          <p:nvSpPr>
            <p:cNvPr id="23653" name="Rectangle 118"/>
            <p:cNvSpPr>
              <a:spLocks noChangeArrowheads="1"/>
            </p:cNvSpPr>
            <p:nvPr/>
          </p:nvSpPr>
          <p:spPr bwMode="auto">
            <a:xfrm>
              <a:off x="873" y="3366"/>
              <a:ext cx="764" cy="287"/>
            </a:xfrm>
            <a:prstGeom prst="rect">
              <a:avLst/>
            </a:prstGeom>
            <a:solidFill>
              <a:srgbClr val="FFFF99"/>
            </a:solidFill>
            <a:ln w="9525">
              <a:noFill/>
              <a:miter lim="800000"/>
              <a:headEnd/>
              <a:tailEnd/>
            </a:ln>
          </p:spPr>
          <p:txBody>
            <a:bodyPr anchor="ctr" anchorCtr="1"/>
            <a:lstStyle/>
            <a:p>
              <a:pPr eaLnBrk="1" hangingPunct="1">
                <a:spcBef>
                  <a:spcPct val="20000"/>
                </a:spcBef>
                <a:buSzPct val="85000"/>
              </a:pPr>
              <a:r>
                <a:rPr lang="ja-JP" altLang="en-US">
                  <a:solidFill>
                    <a:srgbClr val="000000"/>
                  </a:solidFill>
                </a:rPr>
                <a:t>0</a:t>
              </a:r>
            </a:p>
          </p:txBody>
        </p:sp>
        <p:sp>
          <p:nvSpPr>
            <p:cNvPr id="23654" name="Rectangle 119"/>
            <p:cNvSpPr>
              <a:spLocks noChangeArrowheads="1"/>
            </p:cNvSpPr>
            <p:nvPr/>
          </p:nvSpPr>
          <p:spPr bwMode="auto">
            <a:xfrm>
              <a:off x="240" y="3366"/>
              <a:ext cx="633" cy="287"/>
            </a:xfrm>
            <a:prstGeom prst="rect">
              <a:avLst/>
            </a:prstGeom>
            <a:solidFill>
              <a:srgbClr val="FFFF99"/>
            </a:solidFill>
            <a:ln w="9525">
              <a:noFill/>
              <a:miter lim="800000"/>
              <a:headEnd/>
              <a:tailEnd/>
            </a:ln>
          </p:spPr>
          <p:txBody>
            <a:bodyPr anchor="ctr" anchorCtr="1"/>
            <a:lstStyle/>
            <a:p>
              <a:pPr eaLnBrk="1" hangingPunct="1">
                <a:spcBef>
                  <a:spcPct val="20000"/>
                </a:spcBef>
                <a:buSzPct val="85000"/>
              </a:pPr>
              <a:r>
                <a:rPr lang="ja-JP" altLang="en-US">
                  <a:solidFill>
                    <a:srgbClr val="000000"/>
                  </a:solidFill>
                </a:rPr>
                <a:t>00</a:t>
              </a:r>
            </a:p>
          </p:txBody>
        </p:sp>
      </p:grpSp>
      <p:sp>
        <p:nvSpPr>
          <p:cNvPr id="356475" name="Rectangle 123"/>
          <p:cNvSpPr>
            <a:spLocks noChangeArrowheads="1"/>
          </p:cNvSpPr>
          <p:nvPr/>
        </p:nvSpPr>
        <p:spPr bwMode="auto">
          <a:xfrm>
            <a:off x="5448300" y="4598988"/>
            <a:ext cx="1104900" cy="517525"/>
          </a:xfrm>
          <a:prstGeom prst="rect">
            <a:avLst/>
          </a:prstGeom>
          <a:solidFill>
            <a:srgbClr val="C7EEA0"/>
          </a:solidFill>
          <a:ln w="19050">
            <a:noFill/>
            <a:miter lim="800000"/>
            <a:headEnd/>
            <a:tailEnd/>
          </a:ln>
        </p:spPr>
        <p:txBody>
          <a:bodyPr/>
          <a:lstStyle/>
          <a:p>
            <a:pPr algn="ctr" eaLnBrk="1" hangingPunct="1">
              <a:spcBef>
                <a:spcPct val="20000"/>
              </a:spcBef>
              <a:buSzPct val="85000"/>
            </a:pPr>
            <a:endParaRPr lang="ja-JP" altLang="en-US" sz="2800"/>
          </a:p>
        </p:txBody>
      </p:sp>
      <p:grpSp>
        <p:nvGrpSpPr>
          <p:cNvPr id="5" name="Group 79"/>
          <p:cNvGrpSpPr>
            <a:grpSpLocks/>
          </p:cNvGrpSpPr>
          <p:nvPr/>
        </p:nvGrpSpPr>
        <p:grpSpPr bwMode="auto">
          <a:xfrm>
            <a:off x="6473825" y="3429000"/>
            <a:ext cx="2670175" cy="3116263"/>
            <a:chOff x="4078" y="2160"/>
            <a:chExt cx="1682" cy="1963"/>
          </a:xfrm>
        </p:grpSpPr>
        <p:sp>
          <p:nvSpPr>
            <p:cNvPr id="23632" name="Rectangle 80"/>
            <p:cNvSpPr>
              <a:spLocks noChangeArrowheads="1"/>
            </p:cNvSpPr>
            <p:nvPr/>
          </p:nvSpPr>
          <p:spPr bwMode="auto">
            <a:xfrm>
              <a:off x="4816" y="3836"/>
              <a:ext cx="848" cy="287"/>
            </a:xfrm>
            <a:prstGeom prst="rect">
              <a:avLst/>
            </a:prstGeom>
            <a:solidFill>
              <a:schemeClr val="bg1"/>
            </a:solidFill>
            <a:ln w="19050">
              <a:noFill/>
              <a:miter lim="800000"/>
              <a:headEnd/>
              <a:tailEnd/>
            </a:ln>
          </p:spPr>
          <p:txBody>
            <a:bodyPr anchor="ctr"/>
            <a:lstStyle/>
            <a:p>
              <a:pPr algn="ctr" eaLnBrk="1" hangingPunct="1">
                <a:spcBef>
                  <a:spcPct val="20000"/>
                </a:spcBef>
                <a:buSzPct val="85000"/>
              </a:pPr>
              <a:r>
                <a:rPr lang="ja-JP" altLang="en-US"/>
                <a:t>4</a:t>
              </a:r>
            </a:p>
          </p:txBody>
        </p:sp>
        <p:sp>
          <p:nvSpPr>
            <p:cNvPr id="23633" name="Rectangle 81"/>
            <p:cNvSpPr>
              <a:spLocks noChangeArrowheads="1"/>
            </p:cNvSpPr>
            <p:nvPr/>
          </p:nvSpPr>
          <p:spPr bwMode="auto">
            <a:xfrm>
              <a:off x="4080" y="3836"/>
              <a:ext cx="736" cy="287"/>
            </a:xfrm>
            <a:prstGeom prst="rect">
              <a:avLst/>
            </a:prstGeom>
            <a:solidFill>
              <a:schemeClr val="bg1"/>
            </a:solidFill>
            <a:ln w="19050">
              <a:noFill/>
              <a:miter lim="800000"/>
              <a:headEnd/>
              <a:tailEnd/>
            </a:ln>
          </p:spPr>
          <p:txBody>
            <a:bodyPr anchor="ctr"/>
            <a:lstStyle/>
            <a:p>
              <a:pPr algn="ctr" eaLnBrk="1" hangingPunct="1">
                <a:spcBef>
                  <a:spcPct val="20000"/>
                </a:spcBef>
                <a:buSzPct val="85000"/>
              </a:pPr>
              <a:r>
                <a:rPr lang="ja-JP" altLang="en-US"/>
                <a:t>3</a:t>
              </a:r>
            </a:p>
          </p:txBody>
        </p:sp>
        <p:sp>
          <p:nvSpPr>
            <p:cNvPr id="23634" name="Rectangle 82"/>
            <p:cNvSpPr>
              <a:spLocks noChangeArrowheads="1"/>
            </p:cNvSpPr>
            <p:nvPr/>
          </p:nvSpPr>
          <p:spPr bwMode="auto">
            <a:xfrm>
              <a:off x="4816" y="3549"/>
              <a:ext cx="848" cy="287"/>
            </a:xfrm>
            <a:prstGeom prst="rect">
              <a:avLst/>
            </a:prstGeom>
            <a:solidFill>
              <a:schemeClr val="bg1"/>
            </a:solidFill>
            <a:ln w="19050">
              <a:noFill/>
              <a:miter lim="800000"/>
              <a:headEnd/>
              <a:tailEnd/>
            </a:ln>
          </p:spPr>
          <p:txBody>
            <a:bodyPr anchor="ctr"/>
            <a:lstStyle/>
            <a:p>
              <a:pPr algn="ctr" eaLnBrk="1" hangingPunct="1">
                <a:spcBef>
                  <a:spcPct val="20000"/>
                </a:spcBef>
                <a:buSzPct val="85000"/>
              </a:pPr>
              <a:r>
                <a:rPr lang="ja-JP" altLang="en-US"/>
                <a:t>6</a:t>
              </a:r>
            </a:p>
          </p:txBody>
        </p:sp>
        <p:sp>
          <p:nvSpPr>
            <p:cNvPr id="23635" name="Rectangle 83"/>
            <p:cNvSpPr>
              <a:spLocks noChangeArrowheads="1"/>
            </p:cNvSpPr>
            <p:nvPr/>
          </p:nvSpPr>
          <p:spPr bwMode="auto">
            <a:xfrm>
              <a:off x="4080" y="3549"/>
              <a:ext cx="736" cy="287"/>
            </a:xfrm>
            <a:prstGeom prst="rect">
              <a:avLst/>
            </a:prstGeom>
            <a:solidFill>
              <a:schemeClr val="bg1"/>
            </a:solidFill>
            <a:ln w="19050">
              <a:noFill/>
              <a:miter lim="800000"/>
              <a:headEnd/>
              <a:tailEnd/>
            </a:ln>
          </p:spPr>
          <p:txBody>
            <a:bodyPr anchor="ctr"/>
            <a:lstStyle/>
            <a:p>
              <a:pPr algn="ctr" eaLnBrk="1" hangingPunct="1">
                <a:spcBef>
                  <a:spcPct val="20000"/>
                </a:spcBef>
                <a:buSzPct val="85000"/>
              </a:pPr>
              <a:r>
                <a:rPr lang="ja-JP" altLang="en-US"/>
                <a:t>2</a:t>
              </a:r>
            </a:p>
          </p:txBody>
        </p:sp>
        <p:sp>
          <p:nvSpPr>
            <p:cNvPr id="23636" name="Rectangle 84"/>
            <p:cNvSpPr>
              <a:spLocks noChangeArrowheads="1"/>
            </p:cNvSpPr>
            <p:nvPr/>
          </p:nvSpPr>
          <p:spPr bwMode="auto">
            <a:xfrm>
              <a:off x="4816" y="3262"/>
              <a:ext cx="848" cy="287"/>
            </a:xfrm>
            <a:prstGeom prst="rect">
              <a:avLst/>
            </a:prstGeom>
            <a:solidFill>
              <a:schemeClr val="bg1"/>
            </a:solidFill>
            <a:ln w="19050">
              <a:noFill/>
              <a:miter lim="800000"/>
              <a:headEnd/>
              <a:tailEnd/>
            </a:ln>
          </p:spPr>
          <p:txBody>
            <a:bodyPr anchor="ctr"/>
            <a:lstStyle/>
            <a:p>
              <a:pPr algn="ctr" eaLnBrk="1" hangingPunct="1">
                <a:spcBef>
                  <a:spcPct val="20000"/>
                </a:spcBef>
                <a:buSzPct val="85000"/>
              </a:pPr>
              <a:r>
                <a:rPr lang="ja-JP" altLang="en-US"/>
                <a:t>7</a:t>
              </a:r>
            </a:p>
          </p:txBody>
        </p:sp>
        <p:sp>
          <p:nvSpPr>
            <p:cNvPr id="23637" name="Rectangle 85"/>
            <p:cNvSpPr>
              <a:spLocks noChangeArrowheads="1"/>
            </p:cNvSpPr>
            <p:nvPr/>
          </p:nvSpPr>
          <p:spPr bwMode="auto">
            <a:xfrm>
              <a:off x="4080" y="3262"/>
              <a:ext cx="736" cy="287"/>
            </a:xfrm>
            <a:prstGeom prst="rect">
              <a:avLst/>
            </a:prstGeom>
            <a:solidFill>
              <a:schemeClr val="bg1"/>
            </a:solidFill>
            <a:ln w="19050">
              <a:noFill/>
              <a:miter lim="800000"/>
              <a:headEnd/>
              <a:tailEnd/>
            </a:ln>
          </p:spPr>
          <p:txBody>
            <a:bodyPr anchor="ctr"/>
            <a:lstStyle/>
            <a:p>
              <a:pPr algn="ctr" eaLnBrk="1" hangingPunct="1">
                <a:spcBef>
                  <a:spcPct val="20000"/>
                </a:spcBef>
                <a:buSzPct val="85000"/>
              </a:pPr>
              <a:r>
                <a:rPr lang="ja-JP" altLang="en-US"/>
                <a:t>1</a:t>
              </a:r>
            </a:p>
          </p:txBody>
        </p:sp>
        <p:sp>
          <p:nvSpPr>
            <p:cNvPr id="23638" name="Rectangle 86"/>
            <p:cNvSpPr>
              <a:spLocks noChangeArrowheads="1"/>
            </p:cNvSpPr>
            <p:nvPr/>
          </p:nvSpPr>
          <p:spPr bwMode="auto">
            <a:xfrm>
              <a:off x="4816" y="2975"/>
              <a:ext cx="848" cy="287"/>
            </a:xfrm>
            <a:prstGeom prst="rect">
              <a:avLst/>
            </a:prstGeom>
            <a:solidFill>
              <a:schemeClr val="bg1"/>
            </a:solidFill>
            <a:ln w="19050">
              <a:noFill/>
              <a:miter lim="800000"/>
              <a:headEnd/>
              <a:tailEnd/>
            </a:ln>
          </p:spPr>
          <p:txBody>
            <a:bodyPr anchor="ctr"/>
            <a:lstStyle/>
            <a:p>
              <a:pPr algn="ctr" eaLnBrk="1" hangingPunct="1">
                <a:spcBef>
                  <a:spcPct val="20000"/>
                </a:spcBef>
                <a:buSzPct val="85000"/>
              </a:pPr>
              <a:endParaRPr lang="ja-JP" altLang="en-US"/>
            </a:p>
          </p:txBody>
        </p:sp>
        <p:sp>
          <p:nvSpPr>
            <p:cNvPr id="23639" name="Rectangle 87"/>
            <p:cNvSpPr>
              <a:spLocks noChangeArrowheads="1"/>
            </p:cNvSpPr>
            <p:nvPr/>
          </p:nvSpPr>
          <p:spPr bwMode="auto">
            <a:xfrm>
              <a:off x="4080" y="2975"/>
              <a:ext cx="736" cy="287"/>
            </a:xfrm>
            <a:prstGeom prst="rect">
              <a:avLst/>
            </a:prstGeom>
            <a:solidFill>
              <a:schemeClr val="bg1"/>
            </a:solidFill>
            <a:ln w="19050">
              <a:noFill/>
              <a:miter lim="800000"/>
              <a:headEnd/>
              <a:tailEnd/>
            </a:ln>
          </p:spPr>
          <p:txBody>
            <a:bodyPr anchor="ctr"/>
            <a:lstStyle/>
            <a:p>
              <a:pPr algn="ctr" eaLnBrk="1" hangingPunct="1">
                <a:spcBef>
                  <a:spcPct val="20000"/>
                </a:spcBef>
                <a:buSzPct val="85000"/>
              </a:pPr>
              <a:r>
                <a:rPr lang="ja-JP" altLang="en-US"/>
                <a:t>0</a:t>
              </a:r>
            </a:p>
          </p:txBody>
        </p:sp>
        <p:sp>
          <p:nvSpPr>
            <p:cNvPr id="23640" name="Rectangle 88"/>
            <p:cNvSpPr>
              <a:spLocks noChangeArrowheads="1"/>
            </p:cNvSpPr>
            <p:nvPr/>
          </p:nvSpPr>
          <p:spPr bwMode="auto">
            <a:xfrm>
              <a:off x="4816" y="2688"/>
              <a:ext cx="848" cy="287"/>
            </a:xfrm>
            <a:prstGeom prst="rect">
              <a:avLst/>
            </a:prstGeom>
            <a:solidFill>
              <a:schemeClr val="bg1"/>
            </a:solidFill>
            <a:ln w="19050">
              <a:noFill/>
              <a:miter lim="800000"/>
              <a:headEnd/>
              <a:tailEnd/>
            </a:ln>
          </p:spPr>
          <p:txBody>
            <a:bodyPr anchor="ctr"/>
            <a:lstStyle/>
            <a:p>
              <a:pPr eaLnBrk="1" hangingPunct="1">
                <a:spcBef>
                  <a:spcPct val="20000"/>
                </a:spcBef>
                <a:buSzPct val="85000"/>
              </a:pPr>
              <a:r>
                <a:rPr lang="ja-JP" altLang="en-US">
                  <a:latin typeface="Arial" charset="0"/>
                </a:rPr>
                <a:t>ページ枠</a:t>
              </a:r>
            </a:p>
          </p:txBody>
        </p:sp>
        <p:sp>
          <p:nvSpPr>
            <p:cNvPr id="23641" name="Rectangle 89"/>
            <p:cNvSpPr>
              <a:spLocks noChangeArrowheads="1"/>
            </p:cNvSpPr>
            <p:nvPr/>
          </p:nvSpPr>
          <p:spPr bwMode="auto">
            <a:xfrm>
              <a:off x="4080" y="2688"/>
              <a:ext cx="736" cy="287"/>
            </a:xfrm>
            <a:prstGeom prst="rect">
              <a:avLst/>
            </a:prstGeom>
            <a:solidFill>
              <a:schemeClr val="bg1"/>
            </a:solidFill>
            <a:ln w="19050">
              <a:noFill/>
              <a:miter lim="800000"/>
              <a:headEnd/>
              <a:tailEnd/>
            </a:ln>
          </p:spPr>
          <p:txBody>
            <a:bodyPr anchor="ctr"/>
            <a:lstStyle/>
            <a:p>
              <a:pPr eaLnBrk="1" hangingPunct="1">
                <a:spcBef>
                  <a:spcPct val="20000"/>
                </a:spcBef>
                <a:buSzPct val="85000"/>
              </a:pPr>
              <a:r>
                <a:rPr lang="ja-JP" altLang="en-US">
                  <a:latin typeface="Arial" charset="0"/>
                </a:rPr>
                <a:t>ページ</a:t>
              </a:r>
            </a:p>
          </p:txBody>
        </p:sp>
        <p:sp>
          <p:nvSpPr>
            <p:cNvPr id="23642" name="Line 90"/>
            <p:cNvSpPr>
              <a:spLocks noChangeShapeType="1"/>
            </p:cNvSpPr>
            <p:nvPr/>
          </p:nvSpPr>
          <p:spPr bwMode="auto">
            <a:xfrm>
              <a:off x="4080" y="2688"/>
              <a:ext cx="1584" cy="0"/>
            </a:xfrm>
            <a:prstGeom prst="line">
              <a:avLst/>
            </a:prstGeom>
            <a:noFill/>
            <a:ln w="28575" cap="sq">
              <a:solidFill>
                <a:schemeClr val="tx1"/>
              </a:solidFill>
              <a:round/>
              <a:headEnd/>
              <a:tailEnd/>
            </a:ln>
          </p:spPr>
          <p:txBody>
            <a:bodyPr wrap="none"/>
            <a:lstStyle/>
            <a:p>
              <a:endParaRPr lang="ja-JP" altLang="en-US"/>
            </a:p>
          </p:txBody>
        </p:sp>
        <p:sp useBgFill="1">
          <p:nvSpPr>
            <p:cNvPr id="23643" name="Text Box 91"/>
            <p:cNvSpPr txBox="1">
              <a:spLocks noChangeArrowheads="1"/>
            </p:cNvSpPr>
            <p:nvPr/>
          </p:nvSpPr>
          <p:spPr bwMode="auto">
            <a:xfrm>
              <a:off x="4078" y="2160"/>
              <a:ext cx="1682" cy="518"/>
            </a:xfrm>
            <a:prstGeom prst="rect">
              <a:avLst/>
            </a:prstGeom>
            <a:ln w="28575">
              <a:noFill/>
              <a:miter lim="800000"/>
              <a:headEnd/>
              <a:tailEnd/>
            </a:ln>
          </p:spPr>
          <p:txBody>
            <a:bodyPr wrap="none">
              <a:spAutoFit/>
            </a:bodyPr>
            <a:lstStyle/>
            <a:p>
              <a:pPr eaLnBrk="1" hangingPunct="1"/>
              <a:r>
                <a:rPr lang="ja-JP" altLang="en-US"/>
                <a:t>ページ00の</a:t>
              </a:r>
            </a:p>
            <a:p>
              <a:pPr eaLnBrk="1" hangingPunct="1"/>
              <a:r>
                <a:rPr lang="en-US" altLang="ja-JP"/>
                <a:t>Lv2</a:t>
              </a:r>
              <a:r>
                <a:rPr lang="ja-JP" altLang="en-US"/>
                <a:t>ページテーブル</a:t>
              </a:r>
            </a:p>
          </p:txBody>
        </p:sp>
        <p:sp>
          <p:nvSpPr>
            <p:cNvPr id="23644" name="Line 92"/>
            <p:cNvSpPr>
              <a:spLocks noChangeShapeType="1"/>
            </p:cNvSpPr>
            <p:nvPr/>
          </p:nvSpPr>
          <p:spPr bwMode="auto">
            <a:xfrm>
              <a:off x="4080" y="2975"/>
              <a:ext cx="1584" cy="0"/>
            </a:xfrm>
            <a:prstGeom prst="line">
              <a:avLst/>
            </a:prstGeom>
            <a:noFill/>
            <a:ln w="12700">
              <a:solidFill>
                <a:schemeClr val="tx1"/>
              </a:solidFill>
              <a:round/>
              <a:headEnd/>
              <a:tailEnd/>
            </a:ln>
          </p:spPr>
          <p:txBody>
            <a:bodyPr wrap="none"/>
            <a:lstStyle/>
            <a:p>
              <a:endParaRPr lang="ja-JP" altLang="en-US"/>
            </a:p>
          </p:txBody>
        </p:sp>
        <p:sp>
          <p:nvSpPr>
            <p:cNvPr id="23645" name="Line 93"/>
            <p:cNvSpPr>
              <a:spLocks noChangeShapeType="1"/>
            </p:cNvSpPr>
            <p:nvPr/>
          </p:nvSpPr>
          <p:spPr bwMode="auto">
            <a:xfrm>
              <a:off x="4080" y="3262"/>
              <a:ext cx="1584" cy="0"/>
            </a:xfrm>
            <a:prstGeom prst="line">
              <a:avLst/>
            </a:prstGeom>
            <a:noFill/>
            <a:ln w="12700">
              <a:solidFill>
                <a:schemeClr val="tx1"/>
              </a:solidFill>
              <a:round/>
              <a:headEnd/>
              <a:tailEnd/>
            </a:ln>
          </p:spPr>
          <p:txBody>
            <a:bodyPr wrap="none"/>
            <a:lstStyle/>
            <a:p>
              <a:endParaRPr lang="ja-JP" altLang="en-US"/>
            </a:p>
          </p:txBody>
        </p:sp>
        <p:sp>
          <p:nvSpPr>
            <p:cNvPr id="23646" name="Line 94"/>
            <p:cNvSpPr>
              <a:spLocks noChangeShapeType="1"/>
            </p:cNvSpPr>
            <p:nvPr/>
          </p:nvSpPr>
          <p:spPr bwMode="auto">
            <a:xfrm>
              <a:off x="4080" y="3549"/>
              <a:ext cx="1584" cy="0"/>
            </a:xfrm>
            <a:prstGeom prst="line">
              <a:avLst/>
            </a:prstGeom>
            <a:noFill/>
            <a:ln w="12700">
              <a:solidFill>
                <a:schemeClr val="tx1"/>
              </a:solidFill>
              <a:round/>
              <a:headEnd/>
              <a:tailEnd/>
            </a:ln>
          </p:spPr>
          <p:txBody>
            <a:bodyPr wrap="none"/>
            <a:lstStyle/>
            <a:p>
              <a:endParaRPr lang="ja-JP" altLang="en-US"/>
            </a:p>
          </p:txBody>
        </p:sp>
        <p:sp>
          <p:nvSpPr>
            <p:cNvPr id="23647" name="Line 95"/>
            <p:cNvSpPr>
              <a:spLocks noChangeShapeType="1"/>
            </p:cNvSpPr>
            <p:nvPr/>
          </p:nvSpPr>
          <p:spPr bwMode="auto">
            <a:xfrm>
              <a:off x="4080" y="3836"/>
              <a:ext cx="1584" cy="0"/>
            </a:xfrm>
            <a:prstGeom prst="line">
              <a:avLst/>
            </a:prstGeom>
            <a:noFill/>
            <a:ln w="12700">
              <a:solidFill>
                <a:schemeClr val="tx1"/>
              </a:solidFill>
              <a:round/>
              <a:headEnd/>
              <a:tailEnd/>
            </a:ln>
          </p:spPr>
          <p:txBody>
            <a:bodyPr wrap="none"/>
            <a:lstStyle/>
            <a:p>
              <a:endParaRPr lang="ja-JP" altLang="en-US"/>
            </a:p>
          </p:txBody>
        </p:sp>
        <p:sp>
          <p:nvSpPr>
            <p:cNvPr id="23648" name="Line 96"/>
            <p:cNvSpPr>
              <a:spLocks noChangeShapeType="1"/>
            </p:cNvSpPr>
            <p:nvPr/>
          </p:nvSpPr>
          <p:spPr bwMode="auto">
            <a:xfrm>
              <a:off x="4080" y="4123"/>
              <a:ext cx="1584" cy="0"/>
            </a:xfrm>
            <a:prstGeom prst="line">
              <a:avLst/>
            </a:prstGeom>
            <a:noFill/>
            <a:ln w="28575" cap="sq">
              <a:solidFill>
                <a:schemeClr val="tx1"/>
              </a:solidFill>
              <a:round/>
              <a:headEnd/>
              <a:tailEnd/>
            </a:ln>
          </p:spPr>
          <p:txBody>
            <a:bodyPr wrap="none"/>
            <a:lstStyle/>
            <a:p>
              <a:endParaRPr lang="ja-JP" altLang="en-US"/>
            </a:p>
          </p:txBody>
        </p:sp>
        <p:sp>
          <p:nvSpPr>
            <p:cNvPr id="23649" name="Line 97"/>
            <p:cNvSpPr>
              <a:spLocks noChangeShapeType="1"/>
            </p:cNvSpPr>
            <p:nvPr/>
          </p:nvSpPr>
          <p:spPr bwMode="auto">
            <a:xfrm>
              <a:off x="4080" y="2688"/>
              <a:ext cx="0" cy="1435"/>
            </a:xfrm>
            <a:prstGeom prst="line">
              <a:avLst/>
            </a:prstGeom>
            <a:noFill/>
            <a:ln w="28575" cap="sq">
              <a:solidFill>
                <a:schemeClr val="tx1"/>
              </a:solidFill>
              <a:round/>
              <a:headEnd/>
              <a:tailEnd/>
            </a:ln>
          </p:spPr>
          <p:txBody>
            <a:bodyPr wrap="none"/>
            <a:lstStyle/>
            <a:p>
              <a:endParaRPr lang="ja-JP" altLang="en-US"/>
            </a:p>
          </p:txBody>
        </p:sp>
        <p:sp>
          <p:nvSpPr>
            <p:cNvPr id="23650" name="Line 98"/>
            <p:cNvSpPr>
              <a:spLocks noChangeShapeType="1"/>
            </p:cNvSpPr>
            <p:nvPr/>
          </p:nvSpPr>
          <p:spPr bwMode="auto">
            <a:xfrm>
              <a:off x="4816" y="2688"/>
              <a:ext cx="0" cy="1435"/>
            </a:xfrm>
            <a:prstGeom prst="line">
              <a:avLst/>
            </a:prstGeom>
            <a:noFill/>
            <a:ln w="12700">
              <a:solidFill>
                <a:schemeClr val="tx1"/>
              </a:solidFill>
              <a:round/>
              <a:headEnd/>
              <a:tailEnd/>
            </a:ln>
          </p:spPr>
          <p:txBody>
            <a:bodyPr wrap="none"/>
            <a:lstStyle/>
            <a:p>
              <a:endParaRPr lang="ja-JP" altLang="en-US"/>
            </a:p>
          </p:txBody>
        </p:sp>
        <p:sp>
          <p:nvSpPr>
            <p:cNvPr id="23651" name="Line 99"/>
            <p:cNvSpPr>
              <a:spLocks noChangeShapeType="1"/>
            </p:cNvSpPr>
            <p:nvPr/>
          </p:nvSpPr>
          <p:spPr bwMode="auto">
            <a:xfrm>
              <a:off x="5664" y="2688"/>
              <a:ext cx="0" cy="1435"/>
            </a:xfrm>
            <a:prstGeom prst="line">
              <a:avLst/>
            </a:prstGeom>
            <a:noFill/>
            <a:ln w="28575" cap="sq">
              <a:solidFill>
                <a:schemeClr val="tx1"/>
              </a:solidFill>
              <a:round/>
              <a:headEnd/>
              <a:tailEnd/>
            </a:ln>
          </p:spPr>
          <p:txBody>
            <a:bodyPr wrap="none"/>
            <a:lstStyle/>
            <a:p>
              <a:endParaRPr lang="ja-JP" altLang="en-US"/>
            </a:p>
          </p:txBody>
        </p:sp>
      </p:grpSp>
      <p:grpSp>
        <p:nvGrpSpPr>
          <p:cNvPr id="6" name="Group 124"/>
          <p:cNvGrpSpPr>
            <a:grpSpLocks/>
          </p:cNvGrpSpPr>
          <p:nvPr/>
        </p:nvGrpSpPr>
        <p:grpSpPr bwMode="auto">
          <a:xfrm>
            <a:off x="1676400" y="2286000"/>
            <a:ext cx="7315200" cy="4265613"/>
            <a:chOff x="1056" y="1440"/>
            <a:chExt cx="4608" cy="2687"/>
          </a:xfrm>
        </p:grpSpPr>
        <p:sp>
          <p:nvSpPr>
            <p:cNvPr id="23628" name="Line 125"/>
            <p:cNvSpPr>
              <a:spLocks noChangeShapeType="1"/>
            </p:cNvSpPr>
            <p:nvPr/>
          </p:nvSpPr>
          <p:spPr bwMode="auto">
            <a:xfrm>
              <a:off x="1056" y="1440"/>
              <a:ext cx="3024" cy="2546"/>
            </a:xfrm>
            <a:prstGeom prst="line">
              <a:avLst/>
            </a:prstGeom>
            <a:noFill/>
            <a:ln w="28575">
              <a:solidFill>
                <a:srgbClr val="FF99CC"/>
              </a:solidFill>
              <a:round/>
              <a:headEnd/>
              <a:tailEnd type="triangle" w="med" len="med"/>
            </a:ln>
          </p:spPr>
          <p:txBody>
            <a:bodyPr wrap="none"/>
            <a:lstStyle/>
            <a:p>
              <a:endParaRPr lang="ja-JP" altLang="en-US"/>
            </a:p>
          </p:txBody>
        </p:sp>
        <p:grpSp>
          <p:nvGrpSpPr>
            <p:cNvPr id="23629" name="Group 126"/>
            <p:cNvGrpSpPr>
              <a:grpSpLocks/>
            </p:cNvGrpSpPr>
            <p:nvPr/>
          </p:nvGrpSpPr>
          <p:grpSpPr bwMode="auto">
            <a:xfrm>
              <a:off x="4080" y="3840"/>
              <a:ext cx="1584" cy="287"/>
              <a:chOff x="4080" y="3262"/>
              <a:chExt cx="1584" cy="287"/>
            </a:xfrm>
          </p:grpSpPr>
          <p:sp>
            <p:nvSpPr>
              <p:cNvPr id="23630" name="Rectangle 127"/>
              <p:cNvSpPr>
                <a:spLocks noChangeArrowheads="1"/>
              </p:cNvSpPr>
              <p:nvPr/>
            </p:nvSpPr>
            <p:spPr bwMode="auto">
              <a:xfrm>
                <a:off x="4080" y="3262"/>
                <a:ext cx="736" cy="287"/>
              </a:xfrm>
              <a:prstGeom prst="rect">
                <a:avLst/>
              </a:prstGeom>
              <a:solidFill>
                <a:srgbClr val="C7EEA0"/>
              </a:solidFill>
              <a:ln w="19050">
                <a:noFill/>
                <a:miter lim="800000"/>
                <a:headEnd/>
                <a:tailEnd/>
              </a:ln>
            </p:spPr>
            <p:txBody>
              <a:bodyPr anchor="ctr"/>
              <a:lstStyle/>
              <a:p>
                <a:pPr algn="ctr" eaLnBrk="1" hangingPunct="1">
                  <a:spcBef>
                    <a:spcPct val="20000"/>
                  </a:spcBef>
                  <a:buSzPct val="85000"/>
                </a:pPr>
                <a:r>
                  <a:rPr lang="ja-JP" altLang="en-US">
                    <a:solidFill>
                      <a:srgbClr val="000000"/>
                    </a:solidFill>
                  </a:rPr>
                  <a:t>3</a:t>
                </a:r>
              </a:p>
            </p:txBody>
          </p:sp>
          <p:sp>
            <p:nvSpPr>
              <p:cNvPr id="23631" name="Rectangle 128"/>
              <p:cNvSpPr>
                <a:spLocks noChangeArrowheads="1"/>
              </p:cNvSpPr>
              <p:nvPr/>
            </p:nvSpPr>
            <p:spPr bwMode="auto">
              <a:xfrm>
                <a:off x="4816" y="3262"/>
                <a:ext cx="848" cy="287"/>
              </a:xfrm>
              <a:prstGeom prst="rect">
                <a:avLst/>
              </a:prstGeom>
              <a:solidFill>
                <a:srgbClr val="C7EEA0"/>
              </a:solidFill>
              <a:ln w="19050">
                <a:noFill/>
                <a:miter lim="800000"/>
                <a:headEnd/>
                <a:tailEnd/>
              </a:ln>
            </p:spPr>
            <p:txBody>
              <a:bodyPr anchor="ctr"/>
              <a:lstStyle/>
              <a:p>
                <a:pPr algn="ctr" eaLnBrk="1" hangingPunct="1">
                  <a:spcBef>
                    <a:spcPct val="20000"/>
                  </a:spcBef>
                  <a:buSzPct val="85000"/>
                </a:pPr>
                <a:r>
                  <a:rPr lang="ja-JP" altLang="en-US">
                    <a:solidFill>
                      <a:srgbClr val="000000"/>
                    </a:solidFill>
                  </a:rPr>
                  <a:t>4</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56475"/>
                                        </p:tgtEl>
                                        <p:attrNameLst>
                                          <p:attrName>style.visibility</p:attrName>
                                        </p:attrNameLst>
                                      </p:cBhvr>
                                      <p:to>
                                        <p:strVal val="visible"/>
                                      </p:to>
                                    </p:set>
                                    <p:animEffect transition="in" filter="checkerboard(across)">
                                      <p:cBhvr>
                                        <p:cTn id="17" dur="500"/>
                                        <p:tgtEl>
                                          <p:spTgt spid="35647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heckerboard(across)">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475"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800100"/>
            <a:ext cx="7772400" cy="762000"/>
          </a:xfrm>
        </p:spPr>
        <p:txBody>
          <a:bodyPr/>
          <a:lstStyle/>
          <a:p>
            <a:pPr eaLnBrk="1" hangingPunct="1"/>
            <a:r>
              <a:rPr lang="ja-JP" altLang="en-US">
                <a:latin typeface="Times New Roman" pitchFamily="18" charset="0"/>
              </a:rPr>
              <a:t>多重レベルページングの利点</a:t>
            </a:r>
            <a:endParaRPr lang="en-US" altLang="ja-JP">
              <a:latin typeface="Times New Roman" pitchFamily="18" charset="0"/>
            </a:endParaRPr>
          </a:p>
        </p:txBody>
      </p:sp>
      <p:sp>
        <p:nvSpPr>
          <p:cNvPr id="24579" name="Rectangle 96"/>
          <p:cNvSpPr>
            <a:spLocks noGrp="1" noChangeArrowheads="1"/>
          </p:cNvSpPr>
          <p:nvPr>
            <p:ph type="body" idx="1"/>
          </p:nvPr>
        </p:nvSpPr>
        <p:spPr>
          <a:xfrm>
            <a:off x="685800" y="1981200"/>
            <a:ext cx="8062664" cy="4114800"/>
          </a:xfrm>
        </p:spPr>
        <p:txBody>
          <a:bodyPr/>
          <a:lstStyle/>
          <a:p>
            <a:pPr eaLnBrk="1" hangingPunct="1"/>
            <a:r>
              <a:rPr lang="ja-JP" altLang="en-US">
                <a:latin typeface="Times New Roman" pitchFamily="18" charset="0"/>
              </a:rPr>
              <a:t>多重レベルページングの利点</a:t>
            </a:r>
          </a:p>
          <a:p>
            <a:pPr lvl="1" eaLnBrk="1" hangingPunct="1"/>
            <a:r>
              <a:rPr lang="ja-JP" altLang="en-US">
                <a:latin typeface="Times New Roman" pitchFamily="18" charset="0"/>
              </a:rPr>
              <a:t>主記憶使用量の削減</a:t>
            </a:r>
          </a:p>
          <a:p>
            <a:pPr lvl="2" eaLnBrk="1" hangingPunct="1"/>
            <a:r>
              <a:rPr lang="ja-JP" altLang="en-US">
                <a:latin typeface="Times New Roman" pitchFamily="18" charset="0"/>
              </a:rPr>
              <a:t>当面必要ではないページテーブルは2次記憶に置く</a:t>
            </a:r>
          </a:p>
          <a:p>
            <a:pPr eaLnBrk="1" hangingPunct="1"/>
            <a:r>
              <a:rPr lang="ja-JP" altLang="en-US">
                <a:latin typeface="Times New Roman" pitchFamily="18" charset="0"/>
              </a:rPr>
              <a:t>多重レベルページングの欠点</a:t>
            </a:r>
          </a:p>
          <a:p>
            <a:pPr lvl="1" eaLnBrk="1" hangingPunct="1"/>
            <a:r>
              <a:rPr lang="ja-JP" altLang="en-US">
                <a:latin typeface="Times New Roman" pitchFamily="18" charset="0"/>
              </a:rPr>
              <a:t>メモリアクセスの増大</a:t>
            </a:r>
          </a:p>
          <a:p>
            <a:pPr lvl="2" eaLnBrk="1" hangingPunct="1"/>
            <a:r>
              <a:rPr lang="ja-JP" altLang="en-US">
                <a:latin typeface="Times New Roman" pitchFamily="18" charset="0"/>
              </a:rPr>
              <a:t>連想レジスタを用いればアクセス数を減らせる</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800100"/>
            <a:ext cx="7772400" cy="762000"/>
          </a:xfrm>
        </p:spPr>
        <p:txBody>
          <a:bodyPr/>
          <a:lstStyle/>
          <a:p>
            <a:pPr eaLnBrk="1" hangingPunct="1"/>
            <a:r>
              <a:rPr lang="ja-JP" altLang="en-US"/>
              <a:t>連想レジスタ</a:t>
            </a:r>
          </a:p>
        </p:txBody>
      </p:sp>
      <p:sp>
        <p:nvSpPr>
          <p:cNvPr id="25603" name="Text Box 3"/>
          <p:cNvSpPr txBox="1">
            <a:spLocks noChangeArrowheads="1"/>
          </p:cNvSpPr>
          <p:nvPr/>
        </p:nvSpPr>
        <p:spPr bwMode="auto">
          <a:xfrm>
            <a:off x="838200" y="1981200"/>
            <a:ext cx="5830888" cy="1373188"/>
          </a:xfrm>
          <a:prstGeom prst="rect">
            <a:avLst/>
          </a:prstGeom>
          <a:noFill/>
          <a:ln w="9525">
            <a:noFill/>
            <a:miter lim="800000"/>
            <a:headEnd/>
            <a:tailEnd/>
          </a:ln>
        </p:spPr>
        <p:txBody>
          <a:bodyPr wrap="none">
            <a:spAutoFit/>
          </a:bodyPr>
          <a:lstStyle/>
          <a:p>
            <a:pPr eaLnBrk="1" hangingPunct="1"/>
            <a:r>
              <a:rPr lang="ja-JP" altLang="en-US" sz="2800"/>
              <a:t>一般的にプログラムは</a:t>
            </a:r>
          </a:p>
          <a:p>
            <a:pPr eaLnBrk="1" hangingPunct="1"/>
            <a:r>
              <a:rPr lang="ja-JP" altLang="en-US" sz="2800"/>
              <a:t>一度アクセスしたアドレスを近いうちに</a:t>
            </a:r>
          </a:p>
          <a:p>
            <a:pPr eaLnBrk="1" hangingPunct="1"/>
            <a:r>
              <a:rPr lang="ja-JP" altLang="en-US" sz="2800"/>
              <a:t>再アクセスすることが多い</a:t>
            </a:r>
          </a:p>
        </p:txBody>
      </p:sp>
      <p:grpSp>
        <p:nvGrpSpPr>
          <p:cNvPr id="2" name="Group 4"/>
          <p:cNvGrpSpPr>
            <a:grpSpLocks/>
          </p:cNvGrpSpPr>
          <p:nvPr/>
        </p:nvGrpSpPr>
        <p:grpSpPr bwMode="auto">
          <a:xfrm>
            <a:off x="914400" y="3429000"/>
            <a:ext cx="7272338" cy="1128713"/>
            <a:chOff x="576" y="2160"/>
            <a:chExt cx="4581" cy="711"/>
          </a:xfrm>
        </p:grpSpPr>
        <p:sp>
          <p:nvSpPr>
            <p:cNvPr id="25607" name="Text Box 5"/>
            <p:cNvSpPr txBox="1">
              <a:spLocks noChangeArrowheads="1"/>
            </p:cNvSpPr>
            <p:nvPr/>
          </p:nvSpPr>
          <p:spPr bwMode="auto">
            <a:xfrm>
              <a:off x="576" y="2544"/>
              <a:ext cx="4581" cy="327"/>
            </a:xfrm>
            <a:prstGeom prst="rect">
              <a:avLst/>
            </a:prstGeom>
            <a:noFill/>
            <a:ln w="9525">
              <a:noFill/>
              <a:miter lim="800000"/>
              <a:headEnd/>
              <a:tailEnd/>
            </a:ln>
          </p:spPr>
          <p:txBody>
            <a:bodyPr wrap="none">
              <a:spAutoFit/>
            </a:bodyPr>
            <a:lstStyle/>
            <a:p>
              <a:pPr eaLnBrk="1" hangingPunct="1"/>
              <a:r>
                <a:rPr lang="ja-JP" altLang="en-US" sz="2800"/>
                <a:t>最近参照されたページテーブルを</a:t>
              </a:r>
              <a:r>
                <a:rPr lang="en-US" altLang="ja-JP" sz="2800"/>
                <a:t>CPU</a:t>
              </a:r>
              <a:r>
                <a:rPr lang="ja-JP" altLang="en-US" sz="2800"/>
                <a:t>内で記憶</a:t>
              </a:r>
            </a:p>
          </p:txBody>
        </p:sp>
        <p:sp>
          <p:nvSpPr>
            <p:cNvPr id="25608" name="AutoShape 6"/>
            <p:cNvSpPr>
              <a:spLocks noChangeArrowheads="1"/>
            </p:cNvSpPr>
            <p:nvPr/>
          </p:nvSpPr>
          <p:spPr bwMode="auto">
            <a:xfrm>
              <a:off x="2496" y="2160"/>
              <a:ext cx="480" cy="336"/>
            </a:xfrm>
            <a:prstGeom prst="downArrow">
              <a:avLst>
                <a:gd name="adj1" fmla="val 50000"/>
                <a:gd name="adj2" fmla="val 25000"/>
              </a:avLst>
            </a:prstGeom>
            <a:solidFill>
              <a:srgbClr val="9FE0EF"/>
            </a:solidFill>
            <a:ln w="19050">
              <a:solidFill>
                <a:schemeClr val="tx1"/>
              </a:solidFill>
              <a:miter lim="800000"/>
              <a:headEnd/>
              <a:tailEnd/>
            </a:ln>
          </p:spPr>
          <p:txBody>
            <a:bodyPr vert="eaVert" wrap="none" anchor="ctr"/>
            <a:lstStyle/>
            <a:p>
              <a:pPr eaLnBrk="1" hangingPunct="1"/>
              <a:endParaRPr lang="ja-JP" altLang="en-US"/>
            </a:p>
          </p:txBody>
        </p:sp>
      </p:grpSp>
      <p:sp>
        <p:nvSpPr>
          <p:cNvPr id="373767" name="Text Box 7"/>
          <p:cNvSpPr txBox="1">
            <a:spLocks noChangeArrowheads="1"/>
          </p:cNvSpPr>
          <p:nvPr/>
        </p:nvSpPr>
        <p:spPr bwMode="auto">
          <a:xfrm>
            <a:off x="2209800" y="4800600"/>
            <a:ext cx="2386013" cy="1433513"/>
          </a:xfrm>
          <a:prstGeom prst="rect">
            <a:avLst/>
          </a:prstGeom>
          <a:noFill/>
          <a:ln w="9525">
            <a:noFill/>
            <a:miter lim="800000"/>
            <a:headEnd/>
            <a:tailEnd/>
          </a:ln>
        </p:spPr>
        <p:txBody>
          <a:bodyPr wrap="none">
            <a:spAutoFit/>
          </a:bodyPr>
          <a:lstStyle/>
          <a:p>
            <a:pPr eaLnBrk="1" hangingPunct="1"/>
            <a:r>
              <a:rPr lang="ja-JP" altLang="en-US" sz="3200"/>
              <a:t>連想レジスタ</a:t>
            </a:r>
          </a:p>
          <a:p>
            <a:pPr eaLnBrk="1" hangingPunct="1">
              <a:buClr>
                <a:schemeClr val="tx2"/>
              </a:buClr>
              <a:buSzPct val="70000"/>
              <a:buFont typeface="Wingdings" pitchFamily="2" charset="2"/>
              <a:buChar char="l"/>
            </a:pPr>
            <a:r>
              <a:rPr lang="ja-JP" altLang="en-US" sz="2800"/>
              <a:t> 小容量</a:t>
            </a:r>
          </a:p>
          <a:p>
            <a:pPr eaLnBrk="1" hangingPunct="1">
              <a:buClr>
                <a:schemeClr val="tx2"/>
              </a:buClr>
              <a:buSzPct val="70000"/>
              <a:buFont typeface="Wingdings" pitchFamily="2" charset="2"/>
              <a:buChar char="l"/>
            </a:pPr>
            <a:r>
              <a:rPr lang="ja-JP" altLang="en-US" sz="2800"/>
              <a:t> 高速</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73767"/>
                                        </p:tgtEl>
                                        <p:attrNameLst>
                                          <p:attrName>style.visibility</p:attrName>
                                        </p:attrNameLst>
                                      </p:cBhvr>
                                      <p:to>
                                        <p:strVal val="visible"/>
                                      </p:to>
                                    </p:set>
                                    <p:animEffect transition="in" filter="checkerboard(across)">
                                      <p:cBhvr>
                                        <p:cTn id="12" dur="500"/>
                                        <p:tgtEl>
                                          <p:spTgt spid="3737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7"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800100"/>
            <a:ext cx="7772400" cy="762000"/>
          </a:xfrm>
        </p:spPr>
        <p:txBody>
          <a:bodyPr/>
          <a:lstStyle/>
          <a:p>
            <a:pPr eaLnBrk="1" hangingPunct="1"/>
            <a:r>
              <a:rPr lang="ja-JP" altLang="en-US"/>
              <a:t>連想レジスタ</a:t>
            </a:r>
          </a:p>
        </p:txBody>
      </p:sp>
      <p:sp>
        <p:nvSpPr>
          <p:cNvPr id="26627" name="Rectangle 3"/>
          <p:cNvSpPr>
            <a:spLocks noChangeArrowheads="1"/>
          </p:cNvSpPr>
          <p:nvPr/>
        </p:nvSpPr>
        <p:spPr bwMode="auto">
          <a:xfrm>
            <a:off x="3200400" y="2133600"/>
            <a:ext cx="5410200" cy="4419600"/>
          </a:xfrm>
          <a:prstGeom prst="rect">
            <a:avLst/>
          </a:prstGeom>
          <a:noFill/>
          <a:ln w="19050">
            <a:solidFill>
              <a:schemeClr val="tx1"/>
            </a:solidFill>
            <a:miter lim="800000"/>
            <a:headEnd/>
            <a:tailEnd/>
          </a:ln>
        </p:spPr>
        <p:txBody>
          <a:bodyPr wrap="none" anchor="ctr"/>
          <a:lstStyle/>
          <a:p>
            <a:pPr eaLnBrk="1" hangingPunct="1"/>
            <a:endParaRPr lang="ja-JP" altLang="en-US"/>
          </a:p>
        </p:txBody>
      </p:sp>
      <p:sp>
        <p:nvSpPr>
          <p:cNvPr id="26628" name="Text Box 4"/>
          <p:cNvSpPr txBox="1">
            <a:spLocks noChangeArrowheads="1"/>
          </p:cNvSpPr>
          <p:nvPr/>
        </p:nvSpPr>
        <p:spPr bwMode="auto">
          <a:xfrm>
            <a:off x="5257800" y="1600200"/>
            <a:ext cx="1098550" cy="457200"/>
          </a:xfrm>
          <a:prstGeom prst="rect">
            <a:avLst/>
          </a:prstGeom>
          <a:noFill/>
          <a:ln w="9525">
            <a:noFill/>
            <a:miter lim="800000"/>
            <a:headEnd/>
            <a:tailEnd/>
          </a:ln>
        </p:spPr>
        <p:txBody>
          <a:bodyPr wrap="none">
            <a:spAutoFit/>
          </a:bodyPr>
          <a:lstStyle/>
          <a:p>
            <a:pPr eaLnBrk="1" hangingPunct="1"/>
            <a:r>
              <a:rPr lang="ja-JP" altLang="en-US"/>
              <a:t>主記憶</a:t>
            </a:r>
          </a:p>
        </p:txBody>
      </p:sp>
      <p:graphicFrame>
        <p:nvGraphicFramePr>
          <p:cNvPr id="374789" name="Group 5"/>
          <p:cNvGraphicFramePr>
            <a:graphicFrameLocks noGrp="1"/>
          </p:cNvGraphicFramePr>
          <p:nvPr/>
        </p:nvGraphicFramePr>
        <p:xfrm>
          <a:off x="3429000" y="3124200"/>
          <a:ext cx="3200400" cy="2529840"/>
        </p:xfrm>
        <a:graphic>
          <a:graphicData uri="http://schemas.openxmlformats.org/drawingml/2006/table">
            <a:tbl>
              <a:tblPr/>
              <a:tblGrid>
                <a:gridCol w="747713">
                  <a:extLst>
                    <a:ext uri="{9D8B030D-6E8A-4147-A177-3AD203B41FA5}">
                      <a16:colId xmlns:a16="http://schemas.microsoft.com/office/drawing/2014/main" val="20000"/>
                    </a:ext>
                  </a:extLst>
                </a:gridCol>
                <a:gridCol w="833437">
                  <a:extLst>
                    <a:ext uri="{9D8B030D-6E8A-4147-A177-3AD203B41FA5}">
                      <a16:colId xmlns:a16="http://schemas.microsoft.com/office/drawing/2014/main" val="20001"/>
                    </a:ext>
                  </a:extLst>
                </a:gridCol>
                <a:gridCol w="833438">
                  <a:extLst>
                    <a:ext uri="{9D8B030D-6E8A-4147-A177-3AD203B41FA5}">
                      <a16:colId xmlns:a16="http://schemas.microsoft.com/office/drawing/2014/main" val="20002"/>
                    </a:ext>
                  </a:extLst>
                </a:gridCol>
                <a:gridCol w="785812">
                  <a:extLst>
                    <a:ext uri="{9D8B030D-6E8A-4147-A177-3AD203B41FA5}">
                      <a16:colId xmlns:a16="http://schemas.microsoft.com/office/drawing/2014/main" val="20003"/>
                    </a:ext>
                  </a:extLst>
                </a:gridCol>
              </a:tblGrid>
              <a:tr h="6096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en-US" altLang="ja-JP" sz="2400" b="0" i="1" u="none" strike="noStrike" cap="none" normalizeH="0" baseline="0">
                          <a:ln>
                            <a:noFill/>
                          </a:ln>
                          <a:solidFill>
                            <a:schemeClr val="tx1"/>
                          </a:solidFill>
                          <a:effectLst/>
                          <a:latin typeface="Times New Roman" pitchFamily="18" charset="0"/>
                          <a:ea typeface="ＭＳ Ｐゴシック" pitchFamily="50" charset="-128"/>
                        </a:rPr>
                        <a:t>h</a:t>
                      </a:r>
                      <a:r>
                        <a:rPr kumimoji="1" lang="en-US" altLang="ja-JP" sz="2400" b="0" i="0" u="none" strike="noStrike" cap="none" normalizeH="0" baseline="0">
                          <a:ln>
                            <a:noFill/>
                          </a:ln>
                          <a:solidFill>
                            <a:schemeClr val="tx1"/>
                          </a:solidFill>
                          <a:effectLst/>
                          <a:latin typeface="Times New Roman" pitchFamily="18" charset="0"/>
                          <a:ea typeface="ＭＳ Ｐゴシック" pitchFamily="50" charset="-128"/>
                        </a:rPr>
                        <a:t>(</a:t>
                      </a:r>
                      <a:r>
                        <a:rPr kumimoji="1" lang="en-US" altLang="ja-JP" sz="2400" b="0" i="1" u="none" strike="noStrike" cap="none" normalizeH="0" baseline="0">
                          <a:ln>
                            <a:noFill/>
                          </a:ln>
                          <a:solidFill>
                            <a:schemeClr val="tx1"/>
                          </a:solidFill>
                          <a:effectLst/>
                          <a:latin typeface="Times New Roman" pitchFamily="18" charset="0"/>
                          <a:ea typeface="ＭＳ Ｐゴシック" pitchFamily="50" charset="-128"/>
                        </a:rPr>
                        <a:t>x</a:t>
                      </a:r>
                      <a:r>
                        <a:rPr kumimoji="1" lang="en-US" altLang="ja-JP" sz="2400" b="0" i="0" u="none" strike="noStrike" cap="none" normalizeH="0" baseline="0">
                          <a:ln>
                            <a:noFill/>
                          </a:ln>
                          <a:solidFill>
                            <a:schemeClr val="tx1"/>
                          </a:solidFill>
                          <a:effectLst/>
                          <a:latin typeface="Times New Roman" pitchFamily="18" charset="0"/>
                          <a:ea typeface="ＭＳ Ｐゴシック" pitchFamily="50" charset="-128"/>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000" b="0" i="0" u="none" strike="noStrike" cap="none" normalizeH="0" baseline="0">
                          <a:ln>
                            <a:noFill/>
                          </a:ln>
                          <a:solidFill>
                            <a:schemeClr val="tx1"/>
                          </a:solidFill>
                          <a:effectLst/>
                          <a:latin typeface="Times New Roman" pitchFamily="18" charset="0"/>
                          <a:ea typeface="ＭＳ Ｐゴシック" pitchFamily="50" charset="-128"/>
                        </a:rPr>
                        <a:t>ページ</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000" b="0" i="0" u="none" strike="noStrike" cap="none" normalizeH="0" baseline="0">
                          <a:ln>
                            <a:noFill/>
                          </a:ln>
                          <a:solidFill>
                            <a:schemeClr val="tx1"/>
                          </a:solidFill>
                          <a:effectLst/>
                          <a:latin typeface="Times New Roman" pitchFamily="18" charset="0"/>
                          <a:ea typeface="ＭＳ Ｐゴシック" pitchFamily="50" charset="-128"/>
                        </a:rPr>
                        <a:t>ページ枠</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000" b="0" i="0" u="none" strike="noStrike" cap="none" normalizeH="0" baseline="0">
                          <a:ln>
                            <a:noFill/>
                          </a:ln>
                          <a:solidFill>
                            <a:schemeClr val="tx1"/>
                          </a:solidFill>
                          <a:effectLst/>
                          <a:latin typeface="Times New Roman" pitchFamily="18" charset="0"/>
                          <a:ea typeface="ＭＳ Ｐゴシック" pitchFamily="50" charset="-128"/>
                        </a:rPr>
                        <a:t>ポインタ</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86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86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6388">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86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6661" name="Text Box 37"/>
          <p:cNvSpPr txBox="1">
            <a:spLocks noChangeArrowheads="1"/>
          </p:cNvSpPr>
          <p:nvPr/>
        </p:nvSpPr>
        <p:spPr bwMode="auto">
          <a:xfrm>
            <a:off x="3886200" y="2514600"/>
            <a:ext cx="2179638" cy="457200"/>
          </a:xfrm>
          <a:prstGeom prst="rect">
            <a:avLst/>
          </a:prstGeom>
          <a:noFill/>
          <a:ln w="9525">
            <a:noFill/>
            <a:miter lim="800000"/>
            <a:headEnd/>
            <a:tailEnd/>
          </a:ln>
        </p:spPr>
        <p:txBody>
          <a:bodyPr wrap="none">
            <a:spAutoFit/>
          </a:bodyPr>
          <a:lstStyle/>
          <a:p>
            <a:pPr eaLnBrk="1" hangingPunct="1"/>
            <a:r>
              <a:rPr lang="ja-JP" altLang="en-US"/>
              <a:t>ページテーブル</a:t>
            </a:r>
          </a:p>
        </p:txBody>
      </p:sp>
      <p:graphicFrame>
        <p:nvGraphicFramePr>
          <p:cNvPr id="374822" name="Group 38"/>
          <p:cNvGraphicFramePr>
            <a:graphicFrameLocks noGrp="1"/>
          </p:cNvGraphicFramePr>
          <p:nvPr/>
        </p:nvGraphicFramePr>
        <p:xfrm>
          <a:off x="7086600" y="3124200"/>
          <a:ext cx="1371600" cy="2597152"/>
        </p:xfrm>
        <a:graphic>
          <a:graphicData uri="http://schemas.openxmlformats.org/drawingml/2006/table">
            <a:tbl>
              <a:tblPr/>
              <a:tblGrid>
                <a:gridCol w="1371600">
                  <a:extLst>
                    <a:ext uri="{9D8B030D-6E8A-4147-A177-3AD203B41FA5}">
                      <a16:colId xmlns:a16="http://schemas.microsoft.com/office/drawing/2014/main" val="20000"/>
                    </a:ext>
                  </a:extLst>
                </a:gridCol>
              </a:tblGrid>
              <a:tr h="51911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ページ枠</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911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07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911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911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6676" name="Text Box 52"/>
          <p:cNvSpPr txBox="1">
            <a:spLocks noChangeArrowheads="1"/>
          </p:cNvSpPr>
          <p:nvPr/>
        </p:nvSpPr>
        <p:spPr bwMode="auto">
          <a:xfrm>
            <a:off x="7162800" y="2514600"/>
            <a:ext cx="1098550" cy="457200"/>
          </a:xfrm>
          <a:prstGeom prst="rect">
            <a:avLst/>
          </a:prstGeom>
          <a:noFill/>
          <a:ln w="9525">
            <a:noFill/>
            <a:miter lim="800000"/>
            <a:headEnd/>
            <a:tailEnd/>
          </a:ln>
        </p:spPr>
        <p:txBody>
          <a:bodyPr wrap="none">
            <a:spAutoFit/>
          </a:bodyPr>
          <a:lstStyle/>
          <a:p>
            <a:pPr eaLnBrk="1" hangingPunct="1"/>
            <a:r>
              <a:rPr lang="ja-JP" altLang="en-US"/>
              <a:t>主記憶</a:t>
            </a:r>
          </a:p>
        </p:txBody>
      </p:sp>
      <p:sp>
        <p:nvSpPr>
          <p:cNvPr id="26677" name="Rectangle 53"/>
          <p:cNvSpPr>
            <a:spLocks noChangeArrowheads="1"/>
          </p:cNvSpPr>
          <p:nvPr/>
        </p:nvSpPr>
        <p:spPr bwMode="auto">
          <a:xfrm>
            <a:off x="381000" y="4191000"/>
            <a:ext cx="2438400" cy="2438400"/>
          </a:xfrm>
          <a:prstGeom prst="rect">
            <a:avLst/>
          </a:prstGeom>
          <a:noFill/>
          <a:ln w="19050">
            <a:solidFill>
              <a:schemeClr val="tx1"/>
            </a:solidFill>
            <a:miter lim="800000"/>
            <a:headEnd/>
            <a:tailEnd/>
          </a:ln>
        </p:spPr>
        <p:txBody>
          <a:bodyPr wrap="none" anchor="ctr"/>
          <a:lstStyle/>
          <a:p>
            <a:pPr eaLnBrk="1" hangingPunct="1"/>
            <a:endParaRPr lang="ja-JP" altLang="en-US"/>
          </a:p>
        </p:txBody>
      </p:sp>
      <p:sp>
        <p:nvSpPr>
          <p:cNvPr id="26678" name="Text Box 54"/>
          <p:cNvSpPr txBox="1">
            <a:spLocks noChangeArrowheads="1"/>
          </p:cNvSpPr>
          <p:nvPr/>
        </p:nvSpPr>
        <p:spPr bwMode="auto">
          <a:xfrm>
            <a:off x="1143000" y="3657600"/>
            <a:ext cx="777875" cy="457200"/>
          </a:xfrm>
          <a:prstGeom prst="rect">
            <a:avLst/>
          </a:prstGeom>
          <a:noFill/>
          <a:ln w="9525">
            <a:noFill/>
            <a:miter lim="800000"/>
            <a:headEnd/>
            <a:tailEnd/>
          </a:ln>
        </p:spPr>
        <p:txBody>
          <a:bodyPr wrap="none">
            <a:spAutoFit/>
          </a:bodyPr>
          <a:lstStyle/>
          <a:p>
            <a:pPr eaLnBrk="1" hangingPunct="1"/>
            <a:r>
              <a:rPr lang="en-US" altLang="ja-JP"/>
              <a:t>CPU</a:t>
            </a:r>
          </a:p>
        </p:txBody>
      </p:sp>
      <p:graphicFrame>
        <p:nvGraphicFramePr>
          <p:cNvPr id="374839" name="Group 55"/>
          <p:cNvGraphicFramePr>
            <a:graphicFrameLocks noGrp="1"/>
          </p:cNvGraphicFramePr>
          <p:nvPr/>
        </p:nvGraphicFramePr>
        <p:xfrm>
          <a:off x="609600" y="4876800"/>
          <a:ext cx="1828800" cy="1616076"/>
        </p:xfrm>
        <a:graphic>
          <a:graphicData uri="http://schemas.openxmlformats.org/drawingml/2006/table">
            <a:tbl>
              <a:tblPr/>
              <a:tblGrid>
                <a:gridCol w="914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701316">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000" b="0" i="0" u="none" strike="noStrike" cap="none" normalizeH="0" baseline="0">
                          <a:ln>
                            <a:noFill/>
                          </a:ln>
                          <a:solidFill>
                            <a:schemeClr val="tx1"/>
                          </a:solidFill>
                          <a:effectLst/>
                          <a:latin typeface="Arial" charset="0"/>
                          <a:ea typeface="ＭＳ Ｐゴシック" pitchFamily="50" charset="-128"/>
                        </a:rPr>
                        <a:t>ページ</a:t>
                      </a:r>
                    </a:p>
                  </a:txBody>
                  <a:tcPr marT="45738" marB="4573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000" b="0" i="0" u="none" strike="noStrike" cap="none" normalizeH="0" baseline="0">
                          <a:ln>
                            <a:noFill/>
                          </a:ln>
                          <a:solidFill>
                            <a:schemeClr val="tx1"/>
                          </a:solidFill>
                          <a:effectLst/>
                          <a:latin typeface="Arial" charset="0"/>
                          <a:ea typeface="ＭＳ Ｐゴシック" pitchFamily="50" charset="-128"/>
                        </a:rPr>
                        <a:t>ページ枠</a:t>
                      </a:r>
                    </a:p>
                  </a:txBody>
                  <a:tcPr marT="45738" marB="4573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380">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a:txBody>
                  <a:tcPr marT="45738" marB="4573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a:txBody>
                  <a:tcPr marT="45738" marB="4573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380">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a:txBody>
                  <a:tcPr marT="45738" marB="4573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a:txBody>
                  <a:tcPr marT="45738" marB="4573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6693" name="Text Box 69"/>
          <p:cNvSpPr txBox="1">
            <a:spLocks noChangeArrowheads="1"/>
          </p:cNvSpPr>
          <p:nvPr/>
        </p:nvSpPr>
        <p:spPr bwMode="auto">
          <a:xfrm>
            <a:off x="609600" y="4419600"/>
            <a:ext cx="1836738" cy="457200"/>
          </a:xfrm>
          <a:prstGeom prst="rect">
            <a:avLst/>
          </a:prstGeom>
          <a:noFill/>
          <a:ln w="9525">
            <a:noFill/>
            <a:miter lim="800000"/>
            <a:headEnd/>
            <a:tailEnd/>
          </a:ln>
        </p:spPr>
        <p:txBody>
          <a:bodyPr wrap="none">
            <a:spAutoFit/>
          </a:bodyPr>
          <a:lstStyle/>
          <a:p>
            <a:pPr eaLnBrk="1" hangingPunct="1"/>
            <a:r>
              <a:rPr lang="ja-JP" altLang="en-US"/>
              <a:t>連想レジスタ</a:t>
            </a:r>
          </a:p>
        </p:txBody>
      </p:sp>
      <p:sp>
        <p:nvSpPr>
          <p:cNvPr id="26694" name="Text Box 70"/>
          <p:cNvSpPr txBox="1">
            <a:spLocks noChangeArrowheads="1"/>
          </p:cNvSpPr>
          <p:nvPr/>
        </p:nvSpPr>
        <p:spPr bwMode="auto">
          <a:xfrm>
            <a:off x="304800" y="1524000"/>
            <a:ext cx="1819275" cy="457200"/>
          </a:xfrm>
          <a:prstGeom prst="rect">
            <a:avLst/>
          </a:prstGeom>
          <a:noFill/>
          <a:ln w="9525">
            <a:noFill/>
            <a:miter lim="800000"/>
            <a:headEnd/>
            <a:tailEnd/>
          </a:ln>
        </p:spPr>
        <p:txBody>
          <a:bodyPr wrap="none">
            <a:spAutoFit/>
          </a:bodyPr>
          <a:lstStyle/>
          <a:p>
            <a:pPr algn="ctr" eaLnBrk="1" hangingPunct="1"/>
            <a:r>
              <a:rPr lang="ja-JP" altLang="en-US"/>
              <a:t>仮想アドレス</a:t>
            </a:r>
          </a:p>
        </p:txBody>
      </p:sp>
      <p:graphicFrame>
        <p:nvGraphicFramePr>
          <p:cNvPr id="374855" name="Group 71"/>
          <p:cNvGraphicFramePr>
            <a:graphicFrameLocks noGrp="1"/>
          </p:cNvGraphicFramePr>
          <p:nvPr/>
        </p:nvGraphicFramePr>
        <p:xfrm>
          <a:off x="762000" y="1981200"/>
          <a:ext cx="1600200" cy="579438"/>
        </p:xfrm>
        <a:graphic>
          <a:graphicData uri="http://schemas.openxmlformats.org/drawingml/2006/table">
            <a:tbl>
              <a:tblPr/>
              <a:tblGrid>
                <a:gridCol w="658813">
                  <a:extLst>
                    <a:ext uri="{9D8B030D-6E8A-4147-A177-3AD203B41FA5}">
                      <a16:colId xmlns:a16="http://schemas.microsoft.com/office/drawing/2014/main" val="20000"/>
                    </a:ext>
                  </a:extLst>
                </a:gridCol>
                <a:gridCol w="941387">
                  <a:extLst>
                    <a:ext uri="{9D8B030D-6E8A-4147-A177-3AD203B41FA5}">
                      <a16:colId xmlns:a16="http://schemas.microsoft.com/office/drawing/2014/main" val="20001"/>
                    </a:ext>
                  </a:extLst>
                </a:gridCol>
              </a:tblGrid>
              <a:tr h="579438">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3200" b="0" i="0" u="none" strike="noStrike" cap="none" normalizeH="0" baseline="0">
                          <a:ln>
                            <a:noFill/>
                          </a:ln>
                          <a:solidFill>
                            <a:schemeClr val="tx1"/>
                          </a:solidFill>
                          <a:effectLst/>
                          <a:latin typeface="Times New Roman" pitchFamily="18" charset="0"/>
                          <a:ea typeface="ＭＳ Ｐゴシック" pitchFamily="50" charset="-128"/>
                        </a:rPr>
                        <a:t>05</a:t>
                      </a:r>
                    </a:p>
                  </a:txBody>
                  <a:tcPr marT="45745" marB="4574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3200" b="0" i="0" u="none" strike="noStrike" cap="none" normalizeH="0" baseline="0">
                          <a:ln>
                            <a:noFill/>
                          </a:ln>
                          <a:solidFill>
                            <a:schemeClr val="tx1"/>
                          </a:solidFill>
                          <a:effectLst/>
                          <a:latin typeface="Times New Roman" pitchFamily="18" charset="0"/>
                          <a:ea typeface="ＭＳ Ｐゴシック" pitchFamily="50" charset="-128"/>
                        </a:rPr>
                        <a:t>333</a:t>
                      </a:r>
                    </a:p>
                  </a:txBody>
                  <a:tcPr marT="45745" marB="4574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pSp>
        <p:nvGrpSpPr>
          <p:cNvPr id="2" name="Group 79"/>
          <p:cNvGrpSpPr>
            <a:grpSpLocks/>
          </p:cNvGrpSpPr>
          <p:nvPr/>
        </p:nvGrpSpPr>
        <p:grpSpPr bwMode="auto">
          <a:xfrm>
            <a:off x="457200" y="2590800"/>
            <a:ext cx="1903413" cy="1035050"/>
            <a:chOff x="288" y="1632"/>
            <a:chExt cx="1199" cy="652"/>
          </a:xfrm>
        </p:grpSpPr>
        <p:sp>
          <p:nvSpPr>
            <p:cNvPr id="26716" name="Text Box 80"/>
            <p:cNvSpPr txBox="1">
              <a:spLocks noChangeArrowheads="1"/>
            </p:cNvSpPr>
            <p:nvPr/>
          </p:nvSpPr>
          <p:spPr bwMode="auto">
            <a:xfrm>
              <a:off x="288" y="1632"/>
              <a:ext cx="954" cy="288"/>
            </a:xfrm>
            <a:prstGeom prst="rect">
              <a:avLst/>
            </a:prstGeom>
            <a:noFill/>
            <a:ln w="9525">
              <a:noFill/>
              <a:miter lim="800000"/>
              <a:headEnd/>
              <a:tailEnd/>
            </a:ln>
          </p:spPr>
          <p:txBody>
            <a:bodyPr wrap="none">
              <a:spAutoFit/>
            </a:bodyPr>
            <a:lstStyle/>
            <a:p>
              <a:pPr algn="ctr" eaLnBrk="1" hangingPunct="1"/>
              <a:r>
                <a:rPr lang="ja-JP" altLang="en-US"/>
                <a:t>実アドレス</a:t>
              </a:r>
            </a:p>
          </p:txBody>
        </p:sp>
        <p:sp>
          <p:nvSpPr>
            <p:cNvPr id="26717" name="Rectangle 81"/>
            <p:cNvSpPr>
              <a:spLocks noChangeArrowheads="1"/>
            </p:cNvSpPr>
            <p:nvPr/>
          </p:nvSpPr>
          <p:spPr bwMode="auto">
            <a:xfrm>
              <a:off x="894" y="1920"/>
              <a:ext cx="593" cy="364"/>
            </a:xfrm>
            <a:prstGeom prst="rect">
              <a:avLst/>
            </a:prstGeom>
            <a:noFill/>
            <a:ln w="9525">
              <a:noFill/>
              <a:miter lim="800000"/>
              <a:headEnd/>
              <a:tailEnd/>
            </a:ln>
          </p:spPr>
          <p:txBody>
            <a:bodyPr anchor="ctr"/>
            <a:lstStyle/>
            <a:p>
              <a:pPr algn="ctr" eaLnBrk="1" hangingPunct="1">
                <a:spcBef>
                  <a:spcPct val="20000"/>
                </a:spcBef>
                <a:buSzPct val="85000"/>
              </a:pPr>
              <a:r>
                <a:rPr lang="ja-JP" altLang="en-US" sz="3200"/>
                <a:t>333</a:t>
              </a:r>
            </a:p>
          </p:txBody>
        </p:sp>
        <p:sp>
          <p:nvSpPr>
            <p:cNvPr id="26718" name="Rectangle 82"/>
            <p:cNvSpPr>
              <a:spLocks noChangeArrowheads="1"/>
            </p:cNvSpPr>
            <p:nvPr/>
          </p:nvSpPr>
          <p:spPr bwMode="auto">
            <a:xfrm>
              <a:off x="479" y="1920"/>
              <a:ext cx="415" cy="364"/>
            </a:xfrm>
            <a:prstGeom prst="rect">
              <a:avLst/>
            </a:prstGeom>
            <a:noFill/>
            <a:ln w="9525">
              <a:noFill/>
              <a:miter lim="800000"/>
              <a:headEnd/>
              <a:tailEnd/>
            </a:ln>
          </p:spPr>
          <p:txBody>
            <a:bodyPr anchor="ctr"/>
            <a:lstStyle/>
            <a:p>
              <a:pPr algn="ctr" eaLnBrk="1" hangingPunct="1">
                <a:spcBef>
                  <a:spcPct val="20000"/>
                </a:spcBef>
                <a:buSzPct val="85000"/>
              </a:pPr>
              <a:r>
                <a:rPr lang="ja-JP" altLang="en-US" sz="3200"/>
                <a:t>1</a:t>
              </a:r>
            </a:p>
          </p:txBody>
        </p:sp>
        <p:sp>
          <p:nvSpPr>
            <p:cNvPr id="26719" name="Line 83"/>
            <p:cNvSpPr>
              <a:spLocks noChangeShapeType="1"/>
            </p:cNvSpPr>
            <p:nvPr/>
          </p:nvSpPr>
          <p:spPr bwMode="auto">
            <a:xfrm>
              <a:off x="479" y="1920"/>
              <a:ext cx="1008" cy="0"/>
            </a:xfrm>
            <a:prstGeom prst="line">
              <a:avLst/>
            </a:prstGeom>
            <a:noFill/>
            <a:ln w="28575" cap="sq">
              <a:solidFill>
                <a:schemeClr val="tx1"/>
              </a:solidFill>
              <a:round/>
              <a:headEnd/>
              <a:tailEnd/>
            </a:ln>
          </p:spPr>
          <p:txBody>
            <a:bodyPr wrap="none"/>
            <a:lstStyle/>
            <a:p>
              <a:endParaRPr lang="ja-JP" altLang="en-US"/>
            </a:p>
          </p:txBody>
        </p:sp>
        <p:sp>
          <p:nvSpPr>
            <p:cNvPr id="26720" name="Line 84"/>
            <p:cNvSpPr>
              <a:spLocks noChangeShapeType="1"/>
            </p:cNvSpPr>
            <p:nvPr/>
          </p:nvSpPr>
          <p:spPr bwMode="auto">
            <a:xfrm>
              <a:off x="479" y="2284"/>
              <a:ext cx="1008" cy="0"/>
            </a:xfrm>
            <a:prstGeom prst="line">
              <a:avLst/>
            </a:prstGeom>
            <a:noFill/>
            <a:ln w="28575" cap="sq">
              <a:solidFill>
                <a:schemeClr val="tx1"/>
              </a:solidFill>
              <a:round/>
              <a:headEnd/>
              <a:tailEnd/>
            </a:ln>
          </p:spPr>
          <p:txBody>
            <a:bodyPr wrap="none"/>
            <a:lstStyle/>
            <a:p>
              <a:endParaRPr lang="ja-JP" altLang="en-US"/>
            </a:p>
          </p:txBody>
        </p:sp>
        <p:sp>
          <p:nvSpPr>
            <p:cNvPr id="26721" name="Line 85"/>
            <p:cNvSpPr>
              <a:spLocks noChangeShapeType="1"/>
            </p:cNvSpPr>
            <p:nvPr/>
          </p:nvSpPr>
          <p:spPr bwMode="auto">
            <a:xfrm>
              <a:off x="479" y="1920"/>
              <a:ext cx="0" cy="364"/>
            </a:xfrm>
            <a:prstGeom prst="line">
              <a:avLst/>
            </a:prstGeom>
            <a:noFill/>
            <a:ln w="28575" cap="sq">
              <a:solidFill>
                <a:schemeClr val="tx1"/>
              </a:solidFill>
              <a:round/>
              <a:headEnd/>
              <a:tailEnd/>
            </a:ln>
          </p:spPr>
          <p:txBody>
            <a:bodyPr wrap="none"/>
            <a:lstStyle/>
            <a:p>
              <a:endParaRPr lang="ja-JP" altLang="en-US"/>
            </a:p>
          </p:txBody>
        </p:sp>
        <p:sp>
          <p:nvSpPr>
            <p:cNvPr id="26722" name="Line 86"/>
            <p:cNvSpPr>
              <a:spLocks noChangeShapeType="1"/>
            </p:cNvSpPr>
            <p:nvPr/>
          </p:nvSpPr>
          <p:spPr bwMode="auto">
            <a:xfrm>
              <a:off x="894" y="1920"/>
              <a:ext cx="0" cy="364"/>
            </a:xfrm>
            <a:prstGeom prst="line">
              <a:avLst/>
            </a:prstGeom>
            <a:noFill/>
            <a:ln w="12700">
              <a:solidFill>
                <a:schemeClr val="tx1"/>
              </a:solidFill>
              <a:round/>
              <a:headEnd/>
              <a:tailEnd/>
            </a:ln>
          </p:spPr>
          <p:txBody>
            <a:bodyPr wrap="none"/>
            <a:lstStyle/>
            <a:p>
              <a:endParaRPr lang="ja-JP" altLang="en-US"/>
            </a:p>
          </p:txBody>
        </p:sp>
        <p:sp>
          <p:nvSpPr>
            <p:cNvPr id="26723" name="Line 87"/>
            <p:cNvSpPr>
              <a:spLocks noChangeShapeType="1"/>
            </p:cNvSpPr>
            <p:nvPr/>
          </p:nvSpPr>
          <p:spPr bwMode="auto">
            <a:xfrm>
              <a:off x="1487" y="1920"/>
              <a:ext cx="0" cy="364"/>
            </a:xfrm>
            <a:prstGeom prst="line">
              <a:avLst/>
            </a:prstGeom>
            <a:noFill/>
            <a:ln w="28575" cap="sq">
              <a:solidFill>
                <a:schemeClr val="tx1"/>
              </a:solidFill>
              <a:round/>
              <a:headEnd/>
              <a:tailEnd/>
            </a:ln>
          </p:spPr>
          <p:txBody>
            <a:bodyPr wrap="none"/>
            <a:lstStyle/>
            <a:p>
              <a:endParaRPr lang="ja-JP" altLang="en-US"/>
            </a:p>
          </p:txBody>
        </p:sp>
      </p:grpSp>
      <p:sp>
        <p:nvSpPr>
          <p:cNvPr id="374872" name="Line 88"/>
          <p:cNvSpPr>
            <a:spLocks noChangeShapeType="1"/>
          </p:cNvSpPr>
          <p:nvPr/>
        </p:nvSpPr>
        <p:spPr bwMode="auto">
          <a:xfrm>
            <a:off x="2362200" y="2286000"/>
            <a:ext cx="990600" cy="2209800"/>
          </a:xfrm>
          <a:prstGeom prst="line">
            <a:avLst/>
          </a:prstGeom>
          <a:noFill/>
          <a:ln w="28575">
            <a:solidFill>
              <a:srgbClr val="FF99CC"/>
            </a:solidFill>
            <a:round/>
            <a:headEnd/>
            <a:tailEnd type="triangle" w="med" len="med"/>
          </a:ln>
        </p:spPr>
        <p:txBody>
          <a:bodyPr wrap="none"/>
          <a:lstStyle/>
          <a:p>
            <a:endParaRPr lang="ja-JP" altLang="en-US"/>
          </a:p>
        </p:txBody>
      </p:sp>
      <p:sp>
        <p:nvSpPr>
          <p:cNvPr id="374873" name="Line 89"/>
          <p:cNvSpPr>
            <a:spLocks noChangeShapeType="1"/>
          </p:cNvSpPr>
          <p:nvPr/>
        </p:nvSpPr>
        <p:spPr bwMode="auto">
          <a:xfrm flipV="1">
            <a:off x="6629400" y="4419600"/>
            <a:ext cx="457200" cy="76200"/>
          </a:xfrm>
          <a:prstGeom prst="line">
            <a:avLst/>
          </a:prstGeom>
          <a:noFill/>
          <a:ln w="28575">
            <a:solidFill>
              <a:srgbClr val="FF99CC"/>
            </a:solidFill>
            <a:round/>
            <a:headEnd/>
            <a:tailEnd type="triangle" w="med" len="med"/>
          </a:ln>
        </p:spPr>
        <p:txBody>
          <a:bodyPr wrap="none"/>
          <a:lstStyle/>
          <a:p>
            <a:endParaRPr lang="ja-JP" altLang="en-US"/>
          </a:p>
        </p:txBody>
      </p:sp>
      <p:grpSp>
        <p:nvGrpSpPr>
          <p:cNvPr id="3" name="Group 90"/>
          <p:cNvGrpSpPr>
            <a:grpSpLocks/>
          </p:cNvGrpSpPr>
          <p:nvPr/>
        </p:nvGrpSpPr>
        <p:grpSpPr bwMode="auto">
          <a:xfrm>
            <a:off x="3429000" y="4279900"/>
            <a:ext cx="2414588" cy="455613"/>
            <a:chOff x="2160" y="2696"/>
            <a:chExt cx="1521" cy="287"/>
          </a:xfrm>
        </p:grpSpPr>
        <p:sp>
          <p:nvSpPr>
            <p:cNvPr id="26713" name="Rectangle 91"/>
            <p:cNvSpPr>
              <a:spLocks noChangeArrowheads="1"/>
            </p:cNvSpPr>
            <p:nvPr/>
          </p:nvSpPr>
          <p:spPr bwMode="auto">
            <a:xfrm>
              <a:off x="2631" y="2696"/>
              <a:ext cx="525" cy="287"/>
            </a:xfrm>
            <a:prstGeom prst="rect">
              <a:avLst/>
            </a:prstGeom>
            <a:solidFill>
              <a:srgbClr val="C7EEA0"/>
            </a:solidFill>
            <a:ln w="9525">
              <a:noFill/>
              <a:miter lim="800000"/>
              <a:headEnd/>
              <a:tailEnd/>
            </a:ln>
          </p:spPr>
          <p:txBody>
            <a:bodyPr anchor="ctr"/>
            <a:lstStyle/>
            <a:p>
              <a:pPr algn="ctr" eaLnBrk="1" hangingPunct="1">
                <a:spcBef>
                  <a:spcPct val="20000"/>
                </a:spcBef>
                <a:buSzPct val="85000"/>
              </a:pPr>
              <a:r>
                <a:rPr lang="ja-JP" altLang="en-US">
                  <a:solidFill>
                    <a:srgbClr val="000000"/>
                  </a:solidFill>
                </a:rPr>
                <a:t>05</a:t>
              </a:r>
            </a:p>
          </p:txBody>
        </p:sp>
        <p:sp>
          <p:nvSpPr>
            <p:cNvPr id="26714" name="Rectangle 92"/>
            <p:cNvSpPr>
              <a:spLocks noChangeArrowheads="1"/>
            </p:cNvSpPr>
            <p:nvPr/>
          </p:nvSpPr>
          <p:spPr bwMode="auto">
            <a:xfrm>
              <a:off x="3156" y="2696"/>
              <a:ext cx="525" cy="287"/>
            </a:xfrm>
            <a:prstGeom prst="rect">
              <a:avLst/>
            </a:prstGeom>
            <a:solidFill>
              <a:srgbClr val="C7EEA0"/>
            </a:solidFill>
            <a:ln w="9525">
              <a:noFill/>
              <a:miter lim="800000"/>
              <a:headEnd/>
              <a:tailEnd/>
            </a:ln>
          </p:spPr>
          <p:txBody>
            <a:bodyPr anchor="ctr"/>
            <a:lstStyle/>
            <a:p>
              <a:pPr algn="ctr" eaLnBrk="1" hangingPunct="1">
                <a:spcBef>
                  <a:spcPct val="20000"/>
                </a:spcBef>
                <a:buSzPct val="85000"/>
              </a:pPr>
              <a:r>
                <a:rPr lang="ja-JP" altLang="en-US">
                  <a:solidFill>
                    <a:srgbClr val="000000"/>
                  </a:solidFill>
                </a:rPr>
                <a:t>1</a:t>
              </a:r>
            </a:p>
          </p:txBody>
        </p:sp>
        <p:sp>
          <p:nvSpPr>
            <p:cNvPr id="26715" name="Rectangle 93"/>
            <p:cNvSpPr>
              <a:spLocks noChangeArrowheads="1"/>
            </p:cNvSpPr>
            <p:nvPr/>
          </p:nvSpPr>
          <p:spPr bwMode="auto">
            <a:xfrm>
              <a:off x="2160" y="2696"/>
              <a:ext cx="471" cy="287"/>
            </a:xfrm>
            <a:prstGeom prst="rect">
              <a:avLst/>
            </a:prstGeom>
            <a:solidFill>
              <a:srgbClr val="C7EEA0"/>
            </a:solidFill>
            <a:ln w="9525">
              <a:noFill/>
              <a:miter lim="800000"/>
              <a:headEnd/>
              <a:tailEnd/>
            </a:ln>
          </p:spPr>
          <p:txBody>
            <a:bodyPr anchor="ctr"/>
            <a:lstStyle/>
            <a:p>
              <a:pPr algn="ctr" eaLnBrk="1" hangingPunct="1">
                <a:spcBef>
                  <a:spcPct val="20000"/>
                </a:spcBef>
                <a:buSzPct val="85000"/>
              </a:pPr>
              <a:r>
                <a:rPr lang="ja-JP" altLang="en-US">
                  <a:solidFill>
                    <a:srgbClr val="000000"/>
                  </a:solidFill>
                </a:rPr>
                <a:t>1</a:t>
              </a:r>
            </a:p>
          </p:txBody>
        </p:sp>
      </p:grpSp>
      <p:sp>
        <p:nvSpPr>
          <p:cNvPr id="374878" name="Rectangle 94"/>
          <p:cNvSpPr>
            <a:spLocks noChangeArrowheads="1"/>
          </p:cNvSpPr>
          <p:nvPr/>
        </p:nvSpPr>
        <p:spPr bwMode="auto">
          <a:xfrm>
            <a:off x="7086600" y="4162425"/>
            <a:ext cx="1371600" cy="520700"/>
          </a:xfrm>
          <a:prstGeom prst="rect">
            <a:avLst/>
          </a:prstGeom>
          <a:solidFill>
            <a:srgbClr val="C7EEA0"/>
          </a:solidFill>
          <a:ln w="9525">
            <a:noFill/>
            <a:miter lim="800000"/>
            <a:headEnd/>
            <a:tailEnd/>
          </a:ln>
        </p:spPr>
        <p:txBody>
          <a:bodyPr/>
          <a:lstStyle/>
          <a:p>
            <a:pPr algn="ctr" eaLnBrk="1" hangingPunct="1">
              <a:spcBef>
                <a:spcPct val="20000"/>
              </a:spcBef>
              <a:buSzPct val="85000"/>
            </a:pPr>
            <a:r>
              <a:rPr lang="ja-JP" altLang="en-US">
                <a:solidFill>
                  <a:srgbClr val="000000"/>
                </a:solidFill>
              </a:rPr>
              <a:t>1</a:t>
            </a:r>
          </a:p>
        </p:txBody>
      </p:sp>
      <p:grpSp>
        <p:nvGrpSpPr>
          <p:cNvPr id="4" name="Group 95"/>
          <p:cNvGrpSpPr>
            <a:grpSpLocks/>
          </p:cNvGrpSpPr>
          <p:nvPr/>
        </p:nvGrpSpPr>
        <p:grpSpPr bwMode="auto">
          <a:xfrm>
            <a:off x="609600" y="5576888"/>
            <a:ext cx="1828800" cy="455612"/>
            <a:chOff x="384" y="3513"/>
            <a:chExt cx="1152" cy="287"/>
          </a:xfrm>
        </p:grpSpPr>
        <p:sp>
          <p:nvSpPr>
            <p:cNvPr id="26711" name="Rectangle 96"/>
            <p:cNvSpPr>
              <a:spLocks noChangeArrowheads="1"/>
            </p:cNvSpPr>
            <p:nvPr/>
          </p:nvSpPr>
          <p:spPr bwMode="auto">
            <a:xfrm>
              <a:off x="384" y="3513"/>
              <a:ext cx="576" cy="287"/>
            </a:xfrm>
            <a:prstGeom prst="rect">
              <a:avLst/>
            </a:prstGeom>
            <a:solidFill>
              <a:srgbClr val="C7EEA0"/>
            </a:solidFill>
            <a:ln w="9525">
              <a:noFill/>
              <a:miter lim="800000"/>
              <a:headEnd/>
              <a:tailEnd/>
            </a:ln>
          </p:spPr>
          <p:txBody>
            <a:bodyPr anchor="ctr"/>
            <a:lstStyle/>
            <a:p>
              <a:pPr algn="ctr" eaLnBrk="1" hangingPunct="1">
                <a:spcBef>
                  <a:spcPct val="20000"/>
                </a:spcBef>
                <a:buSzPct val="85000"/>
              </a:pPr>
              <a:r>
                <a:rPr lang="ja-JP" altLang="en-US">
                  <a:solidFill>
                    <a:srgbClr val="000000"/>
                  </a:solidFill>
                </a:rPr>
                <a:t>05</a:t>
              </a:r>
            </a:p>
          </p:txBody>
        </p:sp>
        <p:sp>
          <p:nvSpPr>
            <p:cNvPr id="26712" name="Rectangle 97"/>
            <p:cNvSpPr>
              <a:spLocks noChangeArrowheads="1"/>
            </p:cNvSpPr>
            <p:nvPr/>
          </p:nvSpPr>
          <p:spPr bwMode="auto">
            <a:xfrm>
              <a:off x="960" y="3513"/>
              <a:ext cx="576" cy="287"/>
            </a:xfrm>
            <a:prstGeom prst="rect">
              <a:avLst/>
            </a:prstGeom>
            <a:solidFill>
              <a:srgbClr val="C7EEA0"/>
            </a:solidFill>
            <a:ln w="9525">
              <a:noFill/>
              <a:miter lim="800000"/>
              <a:headEnd/>
              <a:tailEnd/>
            </a:ln>
          </p:spPr>
          <p:txBody>
            <a:bodyPr anchor="ctr"/>
            <a:lstStyle/>
            <a:p>
              <a:pPr algn="ctr" eaLnBrk="1" hangingPunct="1">
                <a:spcBef>
                  <a:spcPct val="20000"/>
                </a:spcBef>
                <a:buSzPct val="85000"/>
              </a:pPr>
              <a:r>
                <a:rPr lang="ja-JP" altLang="en-US">
                  <a:solidFill>
                    <a:srgbClr val="000000"/>
                  </a:solidFill>
                </a:rPr>
                <a:t>1</a:t>
              </a:r>
            </a:p>
          </p:txBody>
        </p:sp>
      </p:grpSp>
      <p:sp>
        <p:nvSpPr>
          <p:cNvPr id="374882" name="Text Box 98"/>
          <p:cNvSpPr txBox="1">
            <a:spLocks noChangeArrowheads="1"/>
          </p:cNvSpPr>
          <p:nvPr/>
        </p:nvSpPr>
        <p:spPr bwMode="auto">
          <a:xfrm>
            <a:off x="4632325" y="5857875"/>
            <a:ext cx="3746500" cy="519113"/>
          </a:xfrm>
          <a:prstGeom prst="rect">
            <a:avLst/>
          </a:prstGeom>
          <a:noFill/>
          <a:ln w="9525">
            <a:noFill/>
            <a:miter lim="800000"/>
            <a:headEnd/>
            <a:tailEnd/>
          </a:ln>
        </p:spPr>
        <p:txBody>
          <a:bodyPr wrap="none">
            <a:spAutoFit/>
          </a:bodyPr>
          <a:lstStyle/>
          <a:p>
            <a:pPr eaLnBrk="1" hangingPunct="1"/>
            <a:r>
              <a:rPr lang="ja-JP" altLang="en-US" sz="2800"/>
              <a:t>主記憶へ2回のアクセス</a:t>
            </a:r>
          </a:p>
        </p:txBody>
      </p:sp>
      <p:sp>
        <p:nvSpPr>
          <p:cNvPr id="374883" name="AutoShape 99"/>
          <p:cNvSpPr>
            <a:spLocks noChangeArrowheads="1"/>
          </p:cNvSpPr>
          <p:nvPr/>
        </p:nvSpPr>
        <p:spPr bwMode="auto">
          <a:xfrm>
            <a:off x="2590800" y="6096000"/>
            <a:ext cx="2133600" cy="533400"/>
          </a:xfrm>
          <a:prstGeom prst="wedgeRoundRectCallout">
            <a:avLst>
              <a:gd name="adj1" fmla="val -57366"/>
              <a:gd name="adj2" fmla="val -79764"/>
              <a:gd name="adj3" fmla="val 16667"/>
            </a:avLst>
          </a:prstGeom>
          <a:solidFill>
            <a:schemeClr val="bg2"/>
          </a:solidFill>
          <a:ln w="19050">
            <a:solidFill>
              <a:schemeClr val="tx1"/>
            </a:solidFill>
            <a:miter lim="800000"/>
            <a:headEnd/>
            <a:tailEnd/>
          </a:ln>
        </p:spPr>
        <p:txBody>
          <a:bodyPr/>
          <a:lstStyle/>
          <a:p>
            <a:pPr algn="ctr" eaLnBrk="1" hangingPunct="1"/>
            <a:r>
              <a:rPr lang="ja-JP" altLang="en-US"/>
              <a:t>ページを記憶</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74872"/>
                                        </p:tgtEl>
                                        <p:attrNameLst>
                                          <p:attrName>style.visibility</p:attrName>
                                        </p:attrNameLst>
                                      </p:cBhvr>
                                      <p:to>
                                        <p:strVal val="visible"/>
                                      </p:to>
                                    </p:set>
                                    <p:animEffect transition="in" filter="wipe(up)">
                                      <p:cBhvr>
                                        <p:cTn id="7" dur="500"/>
                                        <p:tgtEl>
                                          <p:spTgt spid="3748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4873"/>
                                        </p:tgtEl>
                                        <p:attrNameLst>
                                          <p:attrName>style.visibility</p:attrName>
                                        </p:attrNameLst>
                                      </p:cBhvr>
                                      <p:to>
                                        <p:strVal val="visible"/>
                                      </p:to>
                                    </p:set>
                                    <p:animEffect transition="in" filter="wipe(left)">
                                      <p:cBhvr>
                                        <p:cTn id="17" dur="500"/>
                                        <p:tgtEl>
                                          <p:spTgt spid="3748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74878"/>
                                        </p:tgtEl>
                                        <p:attrNameLst>
                                          <p:attrName>style.visibility</p:attrName>
                                        </p:attrNameLst>
                                      </p:cBhvr>
                                      <p:to>
                                        <p:strVal val="visible"/>
                                      </p:to>
                                    </p:set>
                                    <p:animEffect transition="in" filter="checkerboard(across)">
                                      <p:cBhvr>
                                        <p:cTn id="22" dur="500"/>
                                        <p:tgtEl>
                                          <p:spTgt spid="37487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heckerboard(across)">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74882"/>
                                        </p:tgtEl>
                                        <p:attrNameLst>
                                          <p:attrName>style.visibility</p:attrName>
                                        </p:attrNameLst>
                                      </p:cBhvr>
                                      <p:to>
                                        <p:strVal val="visible"/>
                                      </p:to>
                                    </p:set>
                                    <p:animEffect transition="in" filter="checkerboard(across)">
                                      <p:cBhvr>
                                        <p:cTn id="32" dur="500"/>
                                        <p:tgtEl>
                                          <p:spTgt spid="37488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heckerboard(across)">
                                      <p:cBhvr>
                                        <p:cTn id="37" dur="500"/>
                                        <p:tgtEl>
                                          <p:spTgt spid="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74883"/>
                                        </p:tgtEl>
                                        <p:attrNameLst>
                                          <p:attrName>style.visibility</p:attrName>
                                        </p:attrNameLst>
                                      </p:cBhvr>
                                      <p:to>
                                        <p:strVal val="visible"/>
                                      </p:to>
                                    </p:set>
                                    <p:animEffect transition="in" filter="checkerboard(across)">
                                      <p:cBhvr>
                                        <p:cTn id="42" dur="500"/>
                                        <p:tgtEl>
                                          <p:spTgt spid="374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872" grpId="0" animBg="1"/>
      <p:bldP spid="374873" grpId="0" animBg="1"/>
      <p:bldP spid="374878" grpId="0" animBg="1" autoUpdateAnimBg="0"/>
      <p:bldP spid="374882" grpId="0" autoUpdateAnimBg="0"/>
      <p:bldP spid="374883"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800100"/>
            <a:ext cx="7772400" cy="762000"/>
          </a:xfrm>
        </p:spPr>
        <p:txBody>
          <a:bodyPr/>
          <a:lstStyle/>
          <a:p>
            <a:pPr eaLnBrk="1" hangingPunct="1"/>
            <a:r>
              <a:rPr lang="ja-JP" altLang="en-US"/>
              <a:t>連想レジスタ</a:t>
            </a:r>
          </a:p>
        </p:txBody>
      </p:sp>
      <p:sp>
        <p:nvSpPr>
          <p:cNvPr id="27651" name="Rectangle 3"/>
          <p:cNvSpPr>
            <a:spLocks noChangeArrowheads="1"/>
          </p:cNvSpPr>
          <p:nvPr/>
        </p:nvSpPr>
        <p:spPr bwMode="auto">
          <a:xfrm>
            <a:off x="3200400" y="2133600"/>
            <a:ext cx="5410200" cy="4419600"/>
          </a:xfrm>
          <a:prstGeom prst="rect">
            <a:avLst/>
          </a:prstGeom>
          <a:noFill/>
          <a:ln w="19050">
            <a:solidFill>
              <a:schemeClr val="tx1"/>
            </a:solidFill>
            <a:miter lim="800000"/>
            <a:headEnd/>
            <a:tailEnd/>
          </a:ln>
        </p:spPr>
        <p:txBody>
          <a:bodyPr wrap="none" anchor="ctr"/>
          <a:lstStyle/>
          <a:p>
            <a:pPr eaLnBrk="1" hangingPunct="1"/>
            <a:endParaRPr lang="ja-JP" altLang="en-US"/>
          </a:p>
        </p:txBody>
      </p:sp>
      <p:sp>
        <p:nvSpPr>
          <p:cNvPr id="27652" name="Text Box 4"/>
          <p:cNvSpPr txBox="1">
            <a:spLocks noChangeArrowheads="1"/>
          </p:cNvSpPr>
          <p:nvPr/>
        </p:nvSpPr>
        <p:spPr bwMode="auto">
          <a:xfrm>
            <a:off x="5257800" y="1600200"/>
            <a:ext cx="1098550" cy="457200"/>
          </a:xfrm>
          <a:prstGeom prst="rect">
            <a:avLst/>
          </a:prstGeom>
          <a:noFill/>
          <a:ln w="9525">
            <a:noFill/>
            <a:miter lim="800000"/>
            <a:headEnd/>
            <a:tailEnd/>
          </a:ln>
        </p:spPr>
        <p:txBody>
          <a:bodyPr wrap="none">
            <a:spAutoFit/>
          </a:bodyPr>
          <a:lstStyle/>
          <a:p>
            <a:pPr eaLnBrk="1" hangingPunct="1"/>
            <a:r>
              <a:rPr lang="ja-JP" altLang="en-US"/>
              <a:t>主記憶</a:t>
            </a:r>
          </a:p>
        </p:txBody>
      </p:sp>
      <p:graphicFrame>
        <p:nvGraphicFramePr>
          <p:cNvPr id="375813" name="Group 5"/>
          <p:cNvGraphicFramePr>
            <a:graphicFrameLocks noGrp="1"/>
          </p:cNvGraphicFramePr>
          <p:nvPr/>
        </p:nvGraphicFramePr>
        <p:xfrm>
          <a:off x="3429000" y="3124200"/>
          <a:ext cx="3200400" cy="2529840"/>
        </p:xfrm>
        <a:graphic>
          <a:graphicData uri="http://schemas.openxmlformats.org/drawingml/2006/table">
            <a:tbl>
              <a:tblPr/>
              <a:tblGrid>
                <a:gridCol w="747713">
                  <a:extLst>
                    <a:ext uri="{9D8B030D-6E8A-4147-A177-3AD203B41FA5}">
                      <a16:colId xmlns:a16="http://schemas.microsoft.com/office/drawing/2014/main" val="20000"/>
                    </a:ext>
                  </a:extLst>
                </a:gridCol>
                <a:gridCol w="833437">
                  <a:extLst>
                    <a:ext uri="{9D8B030D-6E8A-4147-A177-3AD203B41FA5}">
                      <a16:colId xmlns:a16="http://schemas.microsoft.com/office/drawing/2014/main" val="20001"/>
                    </a:ext>
                  </a:extLst>
                </a:gridCol>
                <a:gridCol w="833438">
                  <a:extLst>
                    <a:ext uri="{9D8B030D-6E8A-4147-A177-3AD203B41FA5}">
                      <a16:colId xmlns:a16="http://schemas.microsoft.com/office/drawing/2014/main" val="20002"/>
                    </a:ext>
                  </a:extLst>
                </a:gridCol>
                <a:gridCol w="785812">
                  <a:extLst>
                    <a:ext uri="{9D8B030D-6E8A-4147-A177-3AD203B41FA5}">
                      <a16:colId xmlns:a16="http://schemas.microsoft.com/office/drawing/2014/main" val="20003"/>
                    </a:ext>
                  </a:extLst>
                </a:gridCol>
              </a:tblGrid>
              <a:tr h="6096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en-US" altLang="ja-JP" sz="2400" b="0" i="1" u="none" strike="noStrike" cap="none" normalizeH="0" baseline="0">
                          <a:ln>
                            <a:noFill/>
                          </a:ln>
                          <a:solidFill>
                            <a:schemeClr val="tx1"/>
                          </a:solidFill>
                          <a:effectLst/>
                          <a:latin typeface="Times New Roman" pitchFamily="18" charset="0"/>
                          <a:ea typeface="ＭＳ Ｐゴシック" pitchFamily="50" charset="-128"/>
                        </a:rPr>
                        <a:t>h</a:t>
                      </a:r>
                      <a:r>
                        <a:rPr kumimoji="1" lang="en-US" altLang="ja-JP" sz="2400" b="0" i="0" u="none" strike="noStrike" cap="none" normalizeH="0" baseline="0">
                          <a:ln>
                            <a:noFill/>
                          </a:ln>
                          <a:solidFill>
                            <a:schemeClr val="tx1"/>
                          </a:solidFill>
                          <a:effectLst/>
                          <a:latin typeface="Times New Roman" pitchFamily="18" charset="0"/>
                          <a:ea typeface="ＭＳ Ｐゴシック" pitchFamily="50" charset="-128"/>
                        </a:rPr>
                        <a:t>(</a:t>
                      </a:r>
                      <a:r>
                        <a:rPr kumimoji="1" lang="en-US" altLang="ja-JP" sz="2400" b="0" i="1" u="none" strike="noStrike" cap="none" normalizeH="0" baseline="0">
                          <a:ln>
                            <a:noFill/>
                          </a:ln>
                          <a:solidFill>
                            <a:schemeClr val="tx1"/>
                          </a:solidFill>
                          <a:effectLst/>
                          <a:latin typeface="Times New Roman" pitchFamily="18" charset="0"/>
                          <a:ea typeface="ＭＳ Ｐゴシック" pitchFamily="50" charset="-128"/>
                        </a:rPr>
                        <a:t>x</a:t>
                      </a:r>
                      <a:r>
                        <a:rPr kumimoji="1" lang="en-US" altLang="ja-JP" sz="2400" b="0" i="0" u="none" strike="noStrike" cap="none" normalizeH="0" baseline="0">
                          <a:ln>
                            <a:noFill/>
                          </a:ln>
                          <a:solidFill>
                            <a:schemeClr val="tx1"/>
                          </a:solidFill>
                          <a:effectLst/>
                          <a:latin typeface="Times New Roman" pitchFamily="18" charset="0"/>
                          <a:ea typeface="ＭＳ Ｐゴシック" pitchFamily="50" charset="-128"/>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000" b="0" i="0" u="none" strike="noStrike" cap="none" normalizeH="0" baseline="0">
                          <a:ln>
                            <a:noFill/>
                          </a:ln>
                          <a:solidFill>
                            <a:schemeClr val="tx1"/>
                          </a:solidFill>
                          <a:effectLst/>
                          <a:latin typeface="Times New Roman" pitchFamily="18" charset="0"/>
                          <a:ea typeface="ＭＳ Ｐゴシック" pitchFamily="50" charset="-128"/>
                        </a:rPr>
                        <a:t>ページ</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000" b="0" i="0" u="none" strike="noStrike" cap="none" normalizeH="0" baseline="0">
                          <a:ln>
                            <a:noFill/>
                          </a:ln>
                          <a:solidFill>
                            <a:schemeClr val="tx1"/>
                          </a:solidFill>
                          <a:effectLst/>
                          <a:latin typeface="Times New Roman" pitchFamily="18" charset="0"/>
                          <a:ea typeface="ＭＳ Ｐゴシック" pitchFamily="50" charset="-128"/>
                        </a:rPr>
                        <a:t>ページ枠</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000" b="0" i="0" u="none" strike="noStrike" cap="none" normalizeH="0" baseline="0">
                          <a:ln>
                            <a:noFill/>
                          </a:ln>
                          <a:solidFill>
                            <a:schemeClr val="tx1"/>
                          </a:solidFill>
                          <a:effectLst/>
                          <a:latin typeface="Times New Roman" pitchFamily="18" charset="0"/>
                          <a:ea typeface="ＭＳ Ｐゴシック" pitchFamily="50" charset="-128"/>
                        </a:rPr>
                        <a:t>ポインタ</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86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86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6388">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86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7685" name="Text Box 37"/>
          <p:cNvSpPr txBox="1">
            <a:spLocks noChangeArrowheads="1"/>
          </p:cNvSpPr>
          <p:nvPr/>
        </p:nvSpPr>
        <p:spPr bwMode="auto">
          <a:xfrm>
            <a:off x="3886200" y="2514600"/>
            <a:ext cx="2179638" cy="457200"/>
          </a:xfrm>
          <a:prstGeom prst="rect">
            <a:avLst/>
          </a:prstGeom>
          <a:noFill/>
          <a:ln w="9525">
            <a:noFill/>
            <a:miter lim="800000"/>
            <a:headEnd/>
            <a:tailEnd/>
          </a:ln>
        </p:spPr>
        <p:txBody>
          <a:bodyPr wrap="none">
            <a:spAutoFit/>
          </a:bodyPr>
          <a:lstStyle/>
          <a:p>
            <a:pPr eaLnBrk="1" hangingPunct="1"/>
            <a:r>
              <a:rPr lang="ja-JP" altLang="en-US"/>
              <a:t>ページテーブル</a:t>
            </a:r>
          </a:p>
        </p:txBody>
      </p:sp>
      <p:graphicFrame>
        <p:nvGraphicFramePr>
          <p:cNvPr id="375846" name="Group 38"/>
          <p:cNvGraphicFramePr>
            <a:graphicFrameLocks noGrp="1"/>
          </p:cNvGraphicFramePr>
          <p:nvPr/>
        </p:nvGraphicFramePr>
        <p:xfrm>
          <a:off x="7086600" y="3124200"/>
          <a:ext cx="1371600" cy="2597152"/>
        </p:xfrm>
        <a:graphic>
          <a:graphicData uri="http://schemas.openxmlformats.org/drawingml/2006/table">
            <a:tbl>
              <a:tblPr/>
              <a:tblGrid>
                <a:gridCol w="1371600">
                  <a:extLst>
                    <a:ext uri="{9D8B030D-6E8A-4147-A177-3AD203B41FA5}">
                      <a16:colId xmlns:a16="http://schemas.microsoft.com/office/drawing/2014/main" val="20000"/>
                    </a:ext>
                  </a:extLst>
                </a:gridCol>
              </a:tblGrid>
              <a:tr h="51911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ページ枠</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911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07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911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911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7700" name="Text Box 52"/>
          <p:cNvSpPr txBox="1">
            <a:spLocks noChangeArrowheads="1"/>
          </p:cNvSpPr>
          <p:nvPr/>
        </p:nvSpPr>
        <p:spPr bwMode="auto">
          <a:xfrm>
            <a:off x="7162800" y="2514600"/>
            <a:ext cx="1098550" cy="457200"/>
          </a:xfrm>
          <a:prstGeom prst="rect">
            <a:avLst/>
          </a:prstGeom>
          <a:noFill/>
          <a:ln w="9525">
            <a:noFill/>
            <a:miter lim="800000"/>
            <a:headEnd/>
            <a:tailEnd/>
          </a:ln>
        </p:spPr>
        <p:txBody>
          <a:bodyPr wrap="none">
            <a:spAutoFit/>
          </a:bodyPr>
          <a:lstStyle/>
          <a:p>
            <a:pPr eaLnBrk="1" hangingPunct="1"/>
            <a:r>
              <a:rPr lang="ja-JP" altLang="en-US"/>
              <a:t>主記憶</a:t>
            </a:r>
          </a:p>
        </p:txBody>
      </p:sp>
      <p:sp>
        <p:nvSpPr>
          <p:cNvPr id="27701" name="Rectangle 53"/>
          <p:cNvSpPr>
            <a:spLocks noChangeArrowheads="1"/>
          </p:cNvSpPr>
          <p:nvPr/>
        </p:nvSpPr>
        <p:spPr bwMode="auto">
          <a:xfrm>
            <a:off x="381000" y="4191000"/>
            <a:ext cx="2438400" cy="2438400"/>
          </a:xfrm>
          <a:prstGeom prst="rect">
            <a:avLst/>
          </a:prstGeom>
          <a:noFill/>
          <a:ln w="19050">
            <a:solidFill>
              <a:schemeClr val="tx1"/>
            </a:solidFill>
            <a:miter lim="800000"/>
            <a:headEnd/>
            <a:tailEnd/>
          </a:ln>
        </p:spPr>
        <p:txBody>
          <a:bodyPr wrap="none" anchor="ctr"/>
          <a:lstStyle/>
          <a:p>
            <a:pPr eaLnBrk="1" hangingPunct="1"/>
            <a:endParaRPr lang="ja-JP" altLang="en-US"/>
          </a:p>
        </p:txBody>
      </p:sp>
      <p:sp>
        <p:nvSpPr>
          <p:cNvPr id="27702" name="Text Box 54"/>
          <p:cNvSpPr txBox="1">
            <a:spLocks noChangeArrowheads="1"/>
          </p:cNvSpPr>
          <p:nvPr/>
        </p:nvSpPr>
        <p:spPr bwMode="auto">
          <a:xfrm>
            <a:off x="1143000" y="3657600"/>
            <a:ext cx="777875" cy="457200"/>
          </a:xfrm>
          <a:prstGeom prst="rect">
            <a:avLst/>
          </a:prstGeom>
          <a:noFill/>
          <a:ln w="9525">
            <a:noFill/>
            <a:miter lim="800000"/>
            <a:headEnd/>
            <a:tailEnd/>
          </a:ln>
        </p:spPr>
        <p:txBody>
          <a:bodyPr wrap="none">
            <a:spAutoFit/>
          </a:bodyPr>
          <a:lstStyle/>
          <a:p>
            <a:pPr eaLnBrk="1" hangingPunct="1"/>
            <a:r>
              <a:rPr lang="en-US" altLang="ja-JP"/>
              <a:t>CPU</a:t>
            </a:r>
          </a:p>
        </p:txBody>
      </p:sp>
      <p:graphicFrame>
        <p:nvGraphicFramePr>
          <p:cNvPr id="375863" name="Group 55"/>
          <p:cNvGraphicFramePr>
            <a:graphicFrameLocks noGrp="1"/>
          </p:cNvGraphicFramePr>
          <p:nvPr/>
        </p:nvGraphicFramePr>
        <p:xfrm>
          <a:off x="609600" y="4876800"/>
          <a:ext cx="1828800" cy="1615440"/>
        </p:xfrm>
        <a:graphic>
          <a:graphicData uri="http://schemas.openxmlformats.org/drawingml/2006/table">
            <a:tbl>
              <a:tblPr/>
              <a:tblGrid>
                <a:gridCol w="914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32226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000" b="0" i="0" u="none" strike="noStrike" cap="none" normalizeH="0" baseline="0">
                          <a:ln>
                            <a:noFill/>
                          </a:ln>
                          <a:solidFill>
                            <a:schemeClr val="tx1"/>
                          </a:solidFill>
                          <a:effectLst/>
                          <a:latin typeface="Times New Roman" pitchFamily="18" charset="0"/>
                          <a:ea typeface="ＭＳ Ｐゴシック" pitchFamily="50" charset="-128"/>
                        </a:rPr>
                        <a:t>ページ</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000" b="0" i="0" u="none" strike="noStrike" cap="none" normalizeH="0" baseline="0">
                          <a:ln>
                            <a:noFill/>
                          </a:ln>
                          <a:solidFill>
                            <a:schemeClr val="tx1"/>
                          </a:solidFill>
                          <a:effectLst/>
                          <a:latin typeface="Times New Roman" pitchFamily="18" charset="0"/>
                          <a:ea typeface="ＭＳ Ｐゴシック" pitchFamily="50" charset="-128"/>
                        </a:rPr>
                        <a:t>ページ枠</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0675">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226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7717" name="Text Box 69"/>
          <p:cNvSpPr txBox="1">
            <a:spLocks noChangeArrowheads="1"/>
          </p:cNvSpPr>
          <p:nvPr/>
        </p:nvSpPr>
        <p:spPr bwMode="auto">
          <a:xfrm>
            <a:off x="609600" y="4419600"/>
            <a:ext cx="1836738" cy="457200"/>
          </a:xfrm>
          <a:prstGeom prst="rect">
            <a:avLst/>
          </a:prstGeom>
          <a:noFill/>
          <a:ln w="9525">
            <a:noFill/>
            <a:miter lim="800000"/>
            <a:headEnd/>
            <a:tailEnd/>
          </a:ln>
        </p:spPr>
        <p:txBody>
          <a:bodyPr wrap="none">
            <a:spAutoFit/>
          </a:bodyPr>
          <a:lstStyle/>
          <a:p>
            <a:pPr algn="ctr" eaLnBrk="1" hangingPunct="1"/>
            <a:r>
              <a:rPr lang="ja-JP" altLang="en-US"/>
              <a:t>連想レジスタ</a:t>
            </a:r>
          </a:p>
        </p:txBody>
      </p:sp>
      <p:sp>
        <p:nvSpPr>
          <p:cNvPr id="27718" name="Text Box 70"/>
          <p:cNvSpPr txBox="1">
            <a:spLocks noChangeArrowheads="1"/>
          </p:cNvSpPr>
          <p:nvPr/>
        </p:nvSpPr>
        <p:spPr bwMode="auto">
          <a:xfrm>
            <a:off x="304800" y="1524000"/>
            <a:ext cx="1819275" cy="457200"/>
          </a:xfrm>
          <a:prstGeom prst="rect">
            <a:avLst/>
          </a:prstGeom>
          <a:noFill/>
          <a:ln w="9525">
            <a:noFill/>
            <a:miter lim="800000"/>
            <a:headEnd/>
            <a:tailEnd/>
          </a:ln>
        </p:spPr>
        <p:txBody>
          <a:bodyPr wrap="none">
            <a:spAutoFit/>
          </a:bodyPr>
          <a:lstStyle/>
          <a:p>
            <a:pPr algn="ctr" eaLnBrk="1" hangingPunct="1"/>
            <a:r>
              <a:rPr lang="ja-JP" altLang="en-US"/>
              <a:t>仮想アドレス</a:t>
            </a:r>
          </a:p>
        </p:txBody>
      </p:sp>
      <p:graphicFrame>
        <p:nvGraphicFramePr>
          <p:cNvPr id="375879" name="Group 71"/>
          <p:cNvGraphicFramePr>
            <a:graphicFrameLocks noGrp="1"/>
          </p:cNvGraphicFramePr>
          <p:nvPr/>
        </p:nvGraphicFramePr>
        <p:xfrm>
          <a:off x="762000" y="1981200"/>
          <a:ext cx="1600200" cy="579438"/>
        </p:xfrm>
        <a:graphic>
          <a:graphicData uri="http://schemas.openxmlformats.org/drawingml/2006/table">
            <a:tbl>
              <a:tblPr/>
              <a:tblGrid>
                <a:gridCol w="658813">
                  <a:extLst>
                    <a:ext uri="{9D8B030D-6E8A-4147-A177-3AD203B41FA5}">
                      <a16:colId xmlns:a16="http://schemas.microsoft.com/office/drawing/2014/main" val="20000"/>
                    </a:ext>
                  </a:extLst>
                </a:gridCol>
                <a:gridCol w="941387">
                  <a:extLst>
                    <a:ext uri="{9D8B030D-6E8A-4147-A177-3AD203B41FA5}">
                      <a16:colId xmlns:a16="http://schemas.microsoft.com/office/drawing/2014/main" val="20001"/>
                    </a:ext>
                  </a:extLst>
                </a:gridCol>
              </a:tblGrid>
              <a:tr h="579438">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3200" b="0" i="0" u="none" strike="noStrike" cap="none" normalizeH="0" baseline="0">
                          <a:ln>
                            <a:noFill/>
                          </a:ln>
                          <a:solidFill>
                            <a:schemeClr val="tx1"/>
                          </a:solidFill>
                          <a:effectLst/>
                          <a:latin typeface="Times New Roman" pitchFamily="18" charset="0"/>
                          <a:ea typeface="ＭＳ Ｐゴシック" pitchFamily="50" charset="-128"/>
                        </a:rPr>
                        <a:t>05</a:t>
                      </a:r>
                    </a:p>
                  </a:txBody>
                  <a:tcPr marT="45745" marB="4574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3200" b="0" i="0" u="none" strike="noStrike" cap="none" normalizeH="0" baseline="0">
                          <a:ln>
                            <a:noFill/>
                          </a:ln>
                          <a:solidFill>
                            <a:schemeClr val="tx1"/>
                          </a:solidFill>
                          <a:effectLst/>
                          <a:latin typeface="Times New Roman" pitchFamily="18" charset="0"/>
                          <a:ea typeface="ＭＳ Ｐゴシック" pitchFamily="50" charset="-128"/>
                        </a:rPr>
                        <a:t>334</a:t>
                      </a:r>
                    </a:p>
                  </a:txBody>
                  <a:tcPr marT="45745" marB="4574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pSp>
        <p:nvGrpSpPr>
          <p:cNvPr id="2" name="Group 79"/>
          <p:cNvGrpSpPr>
            <a:grpSpLocks/>
          </p:cNvGrpSpPr>
          <p:nvPr/>
        </p:nvGrpSpPr>
        <p:grpSpPr bwMode="auto">
          <a:xfrm>
            <a:off x="457200" y="2590800"/>
            <a:ext cx="1903413" cy="1035050"/>
            <a:chOff x="288" y="1632"/>
            <a:chExt cx="1199" cy="652"/>
          </a:xfrm>
        </p:grpSpPr>
        <p:sp>
          <p:nvSpPr>
            <p:cNvPr id="27738" name="Text Box 80"/>
            <p:cNvSpPr txBox="1">
              <a:spLocks noChangeArrowheads="1"/>
            </p:cNvSpPr>
            <p:nvPr/>
          </p:nvSpPr>
          <p:spPr bwMode="auto">
            <a:xfrm>
              <a:off x="288" y="1632"/>
              <a:ext cx="954" cy="288"/>
            </a:xfrm>
            <a:prstGeom prst="rect">
              <a:avLst/>
            </a:prstGeom>
            <a:noFill/>
            <a:ln w="9525">
              <a:noFill/>
              <a:miter lim="800000"/>
              <a:headEnd/>
              <a:tailEnd/>
            </a:ln>
          </p:spPr>
          <p:txBody>
            <a:bodyPr wrap="none">
              <a:spAutoFit/>
            </a:bodyPr>
            <a:lstStyle/>
            <a:p>
              <a:pPr algn="ctr" eaLnBrk="1" hangingPunct="1"/>
              <a:r>
                <a:rPr lang="ja-JP" altLang="en-US"/>
                <a:t>実アドレス</a:t>
              </a:r>
            </a:p>
          </p:txBody>
        </p:sp>
        <p:sp>
          <p:nvSpPr>
            <p:cNvPr id="27739" name="Rectangle 81"/>
            <p:cNvSpPr>
              <a:spLocks noChangeArrowheads="1"/>
            </p:cNvSpPr>
            <p:nvPr/>
          </p:nvSpPr>
          <p:spPr bwMode="auto">
            <a:xfrm>
              <a:off x="894" y="1920"/>
              <a:ext cx="593" cy="364"/>
            </a:xfrm>
            <a:prstGeom prst="rect">
              <a:avLst/>
            </a:prstGeom>
            <a:noFill/>
            <a:ln w="9525">
              <a:noFill/>
              <a:miter lim="800000"/>
              <a:headEnd/>
              <a:tailEnd/>
            </a:ln>
          </p:spPr>
          <p:txBody>
            <a:bodyPr anchor="ctr"/>
            <a:lstStyle/>
            <a:p>
              <a:pPr algn="ctr" eaLnBrk="1" hangingPunct="1">
                <a:spcBef>
                  <a:spcPct val="20000"/>
                </a:spcBef>
                <a:buSzPct val="85000"/>
              </a:pPr>
              <a:r>
                <a:rPr lang="ja-JP" altLang="en-US" sz="3200"/>
                <a:t>334</a:t>
              </a:r>
            </a:p>
          </p:txBody>
        </p:sp>
        <p:sp>
          <p:nvSpPr>
            <p:cNvPr id="27740" name="Rectangle 82"/>
            <p:cNvSpPr>
              <a:spLocks noChangeArrowheads="1"/>
            </p:cNvSpPr>
            <p:nvPr/>
          </p:nvSpPr>
          <p:spPr bwMode="auto">
            <a:xfrm>
              <a:off x="479" y="1920"/>
              <a:ext cx="415" cy="364"/>
            </a:xfrm>
            <a:prstGeom prst="rect">
              <a:avLst/>
            </a:prstGeom>
            <a:noFill/>
            <a:ln w="9525">
              <a:noFill/>
              <a:miter lim="800000"/>
              <a:headEnd/>
              <a:tailEnd/>
            </a:ln>
          </p:spPr>
          <p:txBody>
            <a:bodyPr anchor="ctr"/>
            <a:lstStyle/>
            <a:p>
              <a:pPr algn="ctr" eaLnBrk="1" hangingPunct="1">
                <a:spcBef>
                  <a:spcPct val="20000"/>
                </a:spcBef>
                <a:buSzPct val="85000"/>
              </a:pPr>
              <a:r>
                <a:rPr lang="ja-JP" altLang="en-US" sz="3200"/>
                <a:t>1</a:t>
              </a:r>
            </a:p>
          </p:txBody>
        </p:sp>
        <p:sp>
          <p:nvSpPr>
            <p:cNvPr id="27741" name="Line 83"/>
            <p:cNvSpPr>
              <a:spLocks noChangeShapeType="1"/>
            </p:cNvSpPr>
            <p:nvPr/>
          </p:nvSpPr>
          <p:spPr bwMode="auto">
            <a:xfrm>
              <a:off x="479" y="1920"/>
              <a:ext cx="1008" cy="0"/>
            </a:xfrm>
            <a:prstGeom prst="line">
              <a:avLst/>
            </a:prstGeom>
            <a:noFill/>
            <a:ln w="28575" cap="sq">
              <a:solidFill>
                <a:schemeClr val="tx1"/>
              </a:solidFill>
              <a:round/>
              <a:headEnd/>
              <a:tailEnd/>
            </a:ln>
          </p:spPr>
          <p:txBody>
            <a:bodyPr wrap="none"/>
            <a:lstStyle/>
            <a:p>
              <a:endParaRPr lang="ja-JP" altLang="en-US"/>
            </a:p>
          </p:txBody>
        </p:sp>
        <p:sp>
          <p:nvSpPr>
            <p:cNvPr id="27742" name="Line 84"/>
            <p:cNvSpPr>
              <a:spLocks noChangeShapeType="1"/>
            </p:cNvSpPr>
            <p:nvPr/>
          </p:nvSpPr>
          <p:spPr bwMode="auto">
            <a:xfrm>
              <a:off x="479" y="2284"/>
              <a:ext cx="1008" cy="0"/>
            </a:xfrm>
            <a:prstGeom prst="line">
              <a:avLst/>
            </a:prstGeom>
            <a:noFill/>
            <a:ln w="28575" cap="sq">
              <a:solidFill>
                <a:schemeClr val="tx1"/>
              </a:solidFill>
              <a:round/>
              <a:headEnd/>
              <a:tailEnd/>
            </a:ln>
          </p:spPr>
          <p:txBody>
            <a:bodyPr wrap="none"/>
            <a:lstStyle/>
            <a:p>
              <a:endParaRPr lang="ja-JP" altLang="en-US"/>
            </a:p>
          </p:txBody>
        </p:sp>
        <p:sp>
          <p:nvSpPr>
            <p:cNvPr id="27743" name="Line 85"/>
            <p:cNvSpPr>
              <a:spLocks noChangeShapeType="1"/>
            </p:cNvSpPr>
            <p:nvPr/>
          </p:nvSpPr>
          <p:spPr bwMode="auto">
            <a:xfrm>
              <a:off x="479" y="1920"/>
              <a:ext cx="0" cy="364"/>
            </a:xfrm>
            <a:prstGeom prst="line">
              <a:avLst/>
            </a:prstGeom>
            <a:noFill/>
            <a:ln w="28575" cap="sq">
              <a:solidFill>
                <a:schemeClr val="tx1"/>
              </a:solidFill>
              <a:round/>
              <a:headEnd/>
              <a:tailEnd/>
            </a:ln>
          </p:spPr>
          <p:txBody>
            <a:bodyPr wrap="none"/>
            <a:lstStyle/>
            <a:p>
              <a:endParaRPr lang="ja-JP" altLang="en-US"/>
            </a:p>
          </p:txBody>
        </p:sp>
        <p:sp>
          <p:nvSpPr>
            <p:cNvPr id="27744" name="Line 86"/>
            <p:cNvSpPr>
              <a:spLocks noChangeShapeType="1"/>
            </p:cNvSpPr>
            <p:nvPr/>
          </p:nvSpPr>
          <p:spPr bwMode="auto">
            <a:xfrm>
              <a:off x="894" y="1920"/>
              <a:ext cx="0" cy="364"/>
            </a:xfrm>
            <a:prstGeom prst="line">
              <a:avLst/>
            </a:prstGeom>
            <a:noFill/>
            <a:ln w="12700">
              <a:solidFill>
                <a:schemeClr val="tx1"/>
              </a:solidFill>
              <a:round/>
              <a:headEnd/>
              <a:tailEnd/>
            </a:ln>
          </p:spPr>
          <p:txBody>
            <a:bodyPr wrap="none"/>
            <a:lstStyle/>
            <a:p>
              <a:endParaRPr lang="ja-JP" altLang="en-US"/>
            </a:p>
          </p:txBody>
        </p:sp>
        <p:sp>
          <p:nvSpPr>
            <p:cNvPr id="27745" name="Line 87"/>
            <p:cNvSpPr>
              <a:spLocks noChangeShapeType="1"/>
            </p:cNvSpPr>
            <p:nvPr/>
          </p:nvSpPr>
          <p:spPr bwMode="auto">
            <a:xfrm>
              <a:off x="1487" y="1920"/>
              <a:ext cx="0" cy="364"/>
            </a:xfrm>
            <a:prstGeom prst="line">
              <a:avLst/>
            </a:prstGeom>
            <a:noFill/>
            <a:ln w="28575" cap="sq">
              <a:solidFill>
                <a:schemeClr val="tx1"/>
              </a:solidFill>
              <a:round/>
              <a:headEnd/>
              <a:tailEnd/>
            </a:ln>
          </p:spPr>
          <p:txBody>
            <a:bodyPr wrap="none"/>
            <a:lstStyle/>
            <a:p>
              <a:endParaRPr lang="ja-JP" altLang="en-US"/>
            </a:p>
          </p:txBody>
        </p:sp>
      </p:grpSp>
      <p:sp>
        <p:nvSpPr>
          <p:cNvPr id="375896" name="Line 88"/>
          <p:cNvSpPr>
            <a:spLocks noChangeShapeType="1"/>
          </p:cNvSpPr>
          <p:nvPr/>
        </p:nvSpPr>
        <p:spPr bwMode="auto">
          <a:xfrm flipV="1">
            <a:off x="2438400" y="4419600"/>
            <a:ext cx="4648200" cy="1371600"/>
          </a:xfrm>
          <a:prstGeom prst="line">
            <a:avLst/>
          </a:prstGeom>
          <a:noFill/>
          <a:ln w="28575">
            <a:solidFill>
              <a:srgbClr val="FF99CC"/>
            </a:solidFill>
            <a:round/>
            <a:headEnd/>
            <a:tailEnd type="triangle" w="med" len="med"/>
          </a:ln>
        </p:spPr>
        <p:txBody>
          <a:bodyPr wrap="none"/>
          <a:lstStyle/>
          <a:p>
            <a:endParaRPr lang="ja-JP" altLang="en-US"/>
          </a:p>
        </p:txBody>
      </p:sp>
      <p:sp>
        <p:nvSpPr>
          <p:cNvPr id="375897" name="Rectangle 89"/>
          <p:cNvSpPr>
            <a:spLocks noChangeArrowheads="1"/>
          </p:cNvSpPr>
          <p:nvPr/>
        </p:nvSpPr>
        <p:spPr bwMode="auto">
          <a:xfrm>
            <a:off x="7086600" y="4162425"/>
            <a:ext cx="1371600" cy="520700"/>
          </a:xfrm>
          <a:prstGeom prst="rect">
            <a:avLst/>
          </a:prstGeom>
          <a:solidFill>
            <a:srgbClr val="C7EEA0"/>
          </a:solidFill>
          <a:ln w="9525">
            <a:noFill/>
            <a:miter lim="800000"/>
            <a:headEnd/>
            <a:tailEnd/>
          </a:ln>
        </p:spPr>
        <p:txBody>
          <a:bodyPr/>
          <a:lstStyle/>
          <a:p>
            <a:pPr algn="ctr" eaLnBrk="1" hangingPunct="1">
              <a:spcBef>
                <a:spcPct val="20000"/>
              </a:spcBef>
              <a:buSzPct val="85000"/>
            </a:pPr>
            <a:r>
              <a:rPr lang="ja-JP" altLang="en-US">
                <a:solidFill>
                  <a:srgbClr val="000000"/>
                </a:solidFill>
              </a:rPr>
              <a:t>1</a:t>
            </a:r>
          </a:p>
        </p:txBody>
      </p:sp>
      <p:grpSp>
        <p:nvGrpSpPr>
          <p:cNvPr id="3" name="Group 90"/>
          <p:cNvGrpSpPr>
            <a:grpSpLocks/>
          </p:cNvGrpSpPr>
          <p:nvPr/>
        </p:nvGrpSpPr>
        <p:grpSpPr bwMode="auto">
          <a:xfrm>
            <a:off x="609600" y="5576888"/>
            <a:ext cx="1828800" cy="455612"/>
            <a:chOff x="384" y="3513"/>
            <a:chExt cx="1152" cy="287"/>
          </a:xfrm>
        </p:grpSpPr>
        <p:sp>
          <p:nvSpPr>
            <p:cNvPr id="27736" name="Rectangle 91"/>
            <p:cNvSpPr>
              <a:spLocks noChangeArrowheads="1"/>
            </p:cNvSpPr>
            <p:nvPr/>
          </p:nvSpPr>
          <p:spPr bwMode="auto">
            <a:xfrm>
              <a:off x="384" y="3513"/>
              <a:ext cx="576" cy="287"/>
            </a:xfrm>
            <a:prstGeom prst="rect">
              <a:avLst/>
            </a:prstGeom>
            <a:solidFill>
              <a:srgbClr val="C7EEA0"/>
            </a:solidFill>
            <a:ln w="9525">
              <a:noFill/>
              <a:miter lim="800000"/>
              <a:headEnd/>
              <a:tailEnd/>
            </a:ln>
          </p:spPr>
          <p:txBody>
            <a:bodyPr anchor="ctr"/>
            <a:lstStyle/>
            <a:p>
              <a:pPr algn="ctr" eaLnBrk="1" hangingPunct="1">
                <a:spcBef>
                  <a:spcPct val="20000"/>
                </a:spcBef>
                <a:buSzPct val="85000"/>
              </a:pPr>
              <a:r>
                <a:rPr lang="ja-JP" altLang="en-US">
                  <a:solidFill>
                    <a:srgbClr val="000000"/>
                  </a:solidFill>
                </a:rPr>
                <a:t>05</a:t>
              </a:r>
            </a:p>
          </p:txBody>
        </p:sp>
        <p:sp>
          <p:nvSpPr>
            <p:cNvPr id="27737" name="Rectangle 92"/>
            <p:cNvSpPr>
              <a:spLocks noChangeArrowheads="1"/>
            </p:cNvSpPr>
            <p:nvPr/>
          </p:nvSpPr>
          <p:spPr bwMode="auto">
            <a:xfrm>
              <a:off x="960" y="3513"/>
              <a:ext cx="576" cy="287"/>
            </a:xfrm>
            <a:prstGeom prst="rect">
              <a:avLst/>
            </a:prstGeom>
            <a:solidFill>
              <a:srgbClr val="C7EEA0"/>
            </a:solidFill>
            <a:ln w="9525">
              <a:noFill/>
              <a:miter lim="800000"/>
              <a:headEnd/>
              <a:tailEnd/>
            </a:ln>
          </p:spPr>
          <p:txBody>
            <a:bodyPr anchor="ctr"/>
            <a:lstStyle/>
            <a:p>
              <a:pPr algn="ctr" eaLnBrk="1" hangingPunct="1">
                <a:spcBef>
                  <a:spcPct val="20000"/>
                </a:spcBef>
                <a:buSzPct val="85000"/>
              </a:pPr>
              <a:r>
                <a:rPr lang="ja-JP" altLang="en-US">
                  <a:solidFill>
                    <a:srgbClr val="000000"/>
                  </a:solidFill>
                </a:rPr>
                <a:t>1</a:t>
              </a:r>
            </a:p>
          </p:txBody>
        </p:sp>
      </p:grpSp>
      <p:sp>
        <p:nvSpPr>
          <p:cNvPr id="375901" name="Text Box 93"/>
          <p:cNvSpPr txBox="1">
            <a:spLocks noChangeArrowheads="1"/>
          </p:cNvSpPr>
          <p:nvPr/>
        </p:nvSpPr>
        <p:spPr bwMode="auto">
          <a:xfrm>
            <a:off x="4632325" y="5857875"/>
            <a:ext cx="3746500" cy="519113"/>
          </a:xfrm>
          <a:prstGeom prst="rect">
            <a:avLst/>
          </a:prstGeom>
          <a:noFill/>
          <a:ln w="9525">
            <a:noFill/>
            <a:miter lim="800000"/>
            <a:headEnd/>
            <a:tailEnd/>
          </a:ln>
        </p:spPr>
        <p:txBody>
          <a:bodyPr wrap="none">
            <a:spAutoFit/>
          </a:bodyPr>
          <a:lstStyle/>
          <a:p>
            <a:pPr eaLnBrk="1" hangingPunct="1"/>
            <a:r>
              <a:rPr lang="ja-JP" altLang="en-US" sz="2800"/>
              <a:t>主記憶へ1回のアクセス</a:t>
            </a:r>
          </a:p>
        </p:txBody>
      </p:sp>
      <p:grpSp>
        <p:nvGrpSpPr>
          <p:cNvPr id="4" name="Group 94"/>
          <p:cNvGrpSpPr>
            <a:grpSpLocks/>
          </p:cNvGrpSpPr>
          <p:nvPr/>
        </p:nvGrpSpPr>
        <p:grpSpPr bwMode="auto">
          <a:xfrm>
            <a:off x="228600" y="2286000"/>
            <a:ext cx="533400" cy="3429000"/>
            <a:chOff x="144" y="1440"/>
            <a:chExt cx="336" cy="2160"/>
          </a:xfrm>
        </p:grpSpPr>
        <p:sp>
          <p:nvSpPr>
            <p:cNvPr id="27733" name="Line 95"/>
            <p:cNvSpPr>
              <a:spLocks noChangeShapeType="1"/>
            </p:cNvSpPr>
            <p:nvPr/>
          </p:nvSpPr>
          <p:spPr bwMode="auto">
            <a:xfrm flipH="1">
              <a:off x="144" y="1440"/>
              <a:ext cx="336" cy="0"/>
            </a:xfrm>
            <a:prstGeom prst="line">
              <a:avLst/>
            </a:prstGeom>
            <a:noFill/>
            <a:ln w="28575">
              <a:solidFill>
                <a:srgbClr val="FF99CC"/>
              </a:solidFill>
              <a:round/>
              <a:headEnd/>
              <a:tailEnd/>
            </a:ln>
          </p:spPr>
          <p:txBody>
            <a:bodyPr wrap="none"/>
            <a:lstStyle/>
            <a:p>
              <a:endParaRPr lang="ja-JP" altLang="en-US"/>
            </a:p>
          </p:txBody>
        </p:sp>
        <p:sp>
          <p:nvSpPr>
            <p:cNvPr id="27734" name="Line 96"/>
            <p:cNvSpPr>
              <a:spLocks noChangeShapeType="1"/>
            </p:cNvSpPr>
            <p:nvPr/>
          </p:nvSpPr>
          <p:spPr bwMode="auto">
            <a:xfrm>
              <a:off x="144" y="1440"/>
              <a:ext cx="0" cy="2160"/>
            </a:xfrm>
            <a:prstGeom prst="line">
              <a:avLst/>
            </a:prstGeom>
            <a:noFill/>
            <a:ln w="28575">
              <a:solidFill>
                <a:srgbClr val="FF99CC"/>
              </a:solidFill>
              <a:round/>
              <a:headEnd/>
              <a:tailEnd/>
            </a:ln>
          </p:spPr>
          <p:txBody>
            <a:bodyPr wrap="none"/>
            <a:lstStyle/>
            <a:p>
              <a:endParaRPr lang="ja-JP" altLang="en-US"/>
            </a:p>
          </p:txBody>
        </p:sp>
        <p:sp>
          <p:nvSpPr>
            <p:cNvPr id="27735" name="Line 97"/>
            <p:cNvSpPr>
              <a:spLocks noChangeShapeType="1"/>
            </p:cNvSpPr>
            <p:nvPr/>
          </p:nvSpPr>
          <p:spPr bwMode="auto">
            <a:xfrm>
              <a:off x="144" y="3600"/>
              <a:ext cx="240" cy="0"/>
            </a:xfrm>
            <a:prstGeom prst="line">
              <a:avLst/>
            </a:prstGeom>
            <a:noFill/>
            <a:ln w="28575">
              <a:solidFill>
                <a:srgbClr val="FF99CC"/>
              </a:solidFill>
              <a:round/>
              <a:headEnd/>
              <a:tailEnd type="triangle" w="med" len="med"/>
            </a:ln>
          </p:spPr>
          <p:txBody>
            <a:bodyPr wrap="none"/>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5896"/>
                                        </p:tgtEl>
                                        <p:attrNameLst>
                                          <p:attrName>style.visibility</p:attrName>
                                        </p:attrNameLst>
                                      </p:cBhvr>
                                      <p:to>
                                        <p:strVal val="visible"/>
                                      </p:to>
                                    </p:set>
                                    <p:animEffect transition="in" filter="wipe(left)">
                                      <p:cBhvr>
                                        <p:cTn id="17" dur="500"/>
                                        <p:tgtEl>
                                          <p:spTgt spid="37589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75897"/>
                                        </p:tgtEl>
                                        <p:attrNameLst>
                                          <p:attrName>style.visibility</p:attrName>
                                        </p:attrNameLst>
                                      </p:cBhvr>
                                      <p:to>
                                        <p:strVal val="visible"/>
                                      </p:to>
                                    </p:set>
                                    <p:animEffect transition="in" filter="checkerboard(across)">
                                      <p:cBhvr>
                                        <p:cTn id="22" dur="500"/>
                                        <p:tgtEl>
                                          <p:spTgt spid="37589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heckerboard(across)">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75901"/>
                                        </p:tgtEl>
                                        <p:attrNameLst>
                                          <p:attrName>style.visibility</p:attrName>
                                        </p:attrNameLst>
                                      </p:cBhvr>
                                      <p:to>
                                        <p:strVal val="visible"/>
                                      </p:to>
                                    </p:set>
                                    <p:animEffect transition="in" filter="checkerboard(across)">
                                      <p:cBhvr>
                                        <p:cTn id="32" dur="500"/>
                                        <p:tgtEl>
                                          <p:spTgt spid="375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96" grpId="0" animBg="1"/>
      <p:bldP spid="375897" grpId="0" animBg="1" autoUpdateAnimBg="0"/>
      <p:bldP spid="375901"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1"/>
          <p:cNvSpPr>
            <a:spLocks noGrp="1"/>
          </p:cNvSpPr>
          <p:nvPr>
            <p:ph type="title"/>
          </p:nvPr>
        </p:nvSpPr>
        <p:spPr/>
        <p:txBody>
          <a:bodyPr/>
          <a:lstStyle/>
          <a:p>
            <a:r>
              <a:rPr lang="ja-JP" altLang="en-US"/>
              <a:t>連想レジスタ</a:t>
            </a:r>
          </a:p>
        </p:txBody>
      </p:sp>
      <p:sp>
        <p:nvSpPr>
          <p:cNvPr id="59395" name="コンテンツ プレースホルダ 2"/>
          <p:cNvSpPr>
            <a:spLocks noGrp="1"/>
          </p:cNvSpPr>
          <p:nvPr>
            <p:ph idx="1"/>
          </p:nvPr>
        </p:nvSpPr>
        <p:spPr>
          <a:xfrm>
            <a:off x="0" y="1981200"/>
            <a:ext cx="9036496" cy="4114800"/>
          </a:xfrm>
        </p:spPr>
        <p:txBody>
          <a:bodyPr/>
          <a:lstStyle/>
          <a:p>
            <a:r>
              <a:rPr lang="ja-JP" altLang="en-US">
                <a:latin typeface="Times New Roman" panose="02020603050405020304" pitchFamily="18" charset="0"/>
              </a:rPr>
              <a:t>主記憶へのアクセス回数</a:t>
            </a:r>
            <a:r>
              <a:rPr lang="en-US" altLang="ja-JP" dirty="0">
                <a:latin typeface="Times New Roman" panose="02020603050405020304" pitchFamily="18" charset="0"/>
              </a:rPr>
              <a:t> (</a:t>
            </a:r>
            <a:r>
              <a:rPr lang="ja-JP" altLang="en-US">
                <a:latin typeface="Times New Roman" panose="02020603050405020304" pitchFamily="18" charset="0"/>
              </a:rPr>
              <a:t>通常のページング</a:t>
            </a:r>
            <a:r>
              <a:rPr lang="en-US" altLang="ja-JP" dirty="0">
                <a:latin typeface="Times New Roman" panose="02020603050405020304" pitchFamily="18" charset="0"/>
              </a:rPr>
              <a:t>)</a:t>
            </a:r>
          </a:p>
          <a:p>
            <a:pPr lvl="1"/>
            <a:r>
              <a:rPr lang="ja-JP" altLang="en-US">
                <a:latin typeface="Times New Roman" panose="02020603050405020304" pitchFamily="18" charset="0"/>
              </a:rPr>
              <a:t>初めてアクセスするページ</a:t>
            </a:r>
            <a:r>
              <a:rPr lang="en-US" altLang="ja-JP" dirty="0">
                <a:latin typeface="Times New Roman" panose="02020603050405020304" pitchFamily="18" charset="0"/>
              </a:rPr>
              <a:t>	:</a:t>
            </a:r>
            <a:r>
              <a:rPr lang="ja-JP" altLang="en-US">
                <a:latin typeface="Times New Roman" panose="02020603050405020304" pitchFamily="18" charset="0"/>
              </a:rPr>
              <a:t>　</a:t>
            </a:r>
            <a:r>
              <a:rPr lang="en-US" altLang="ja-JP" dirty="0">
                <a:latin typeface="Times New Roman" panose="02020603050405020304" pitchFamily="18" charset="0"/>
              </a:rPr>
              <a:t>2</a:t>
            </a:r>
            <a:r>
              <a:rPr lang="ja-JP" altLang="en-US">
                <a:latin typeface="Times New Roman" panose="02020603050405020304" pitchFamily="18" charset="0"/>
              </a:rPr>
              <a:t>回</a:t>
            </a:r>
            <a:endParaRPr lang="en-US" altLang="ja-JP" dirty="0">
              <a:latin typeface="Times New Roman" panose="02020603050405020304" pitchFamily="18" charset="0"/>
            </a:endParaRPr>
          </a:p>
          <a:p>
            <a:pPr lvl="1"/>
            <a:r>
              <a:rPr lang="ja-JP" altLang="en-US">
                <a:latin typeface="Times New Roman" panose="02020603050405020304" pitchFamily="18" charset="0"/>
              </a:rPr>
              <a:t>最近アクセスしたベージ</a:t>
            </a:r>
            <a:r>
              <a:rPr lang="en-US" altLang="ja-JP" dirty="0">
                <a:latin typeface="Times New Roman" panose="02020603050405020304" pitchFamily="18" charset="0"/>
              </a:rPr>
              <a:t>		:</a:t>
            </a:r>
            <a:r>
              <a:rPr lang="ja-JP" altLang="en-US">
                <a:latin typeface="Times New Roman" panose="02020603050405020304" pitchFamily="18" charset="0"/>
              </a:rPr>
              <a:t>　</a:t>
            </a:r>
            <a:r>
              <a:rPr lang="en-US" altLang="ja-JP" dirty="0">
                <a:latin typeface="Times New Roman" panose="02020603050405020304" pitchFamily="18" charset="0"/>
              </a:rPr>
              <a:t>1</a:t>
            </a:r>
            <a:r>
              <a:rPr lang="ja-JP" altLang="en-US">
                <a:latin typeface="Times New Roman" panose="02020603050405020304" pitchFamily="18" charset="0"/>
              </a:rPr>
              <a:t>回</a:t>
            </a:r>
            <a:endParaRPr lang="en-US" altLang="ja-JP" dirty="0">
              <a:latin typeface="Times New Roman" panose="02020603050405020304" pitchFamily="18" charset="0"/>
            </a:endParaRPr>
          </a:p>
          <a:p>
            <a:r>
              <a:rPr lang="ja-JP" altLang="en-US">
                <a:latin typeface="Times New Roman" panose="02020603050405020304" pitchFamily="18" charset="0"/>
              </a:rPr>
              <a:t>主記憶へのアクセス回数</a:t>
            </a:r>
            <a:r>
              <a:rPr lang="en-US" altLang="ja-JP" dirty="0">
                <a:latin typeface="Times New Roman" panose="02020603050405020304" pitchFamily="18" charset="0"/>
              </a:rPr>
              <a:t> (</a:t>
            </a:r>
            <a:r>
              <a:rPr lang="ja-JP" altLang="en-US">
                <a:latin typeface="Times New Roman" panose="02020603050405020304" pitchFamily="18" charset="0"/>
              </a:rPr>
              <a:t>多重レベルページング</a:t>
            </a:r>
            <a:r>
              <a:rPr lang="en-US" altLang="ja-JP" dirty="0">
                <a:latin typeface="Times New Roman" panose="02020603050405020304" pitchFamily="18" charset="0"/>
              </a:rPr>
              <a:t>)</a:t>
            </a:r>
          </a:p>
          <a:p>
            <a:pPr lvl="1"/>
            <a:r>
              <a:rPr lang="ja-JP" altLang="en-US">
                <a:latin typeface="Times New Roman" panose="02020603050405020304" pitchFamily="18" charset="0"/>
              </a:rPr>
              <a:t>初めてアクセスするページ</a:t>
            </a:r>
            <a:r>
              <a:rPr lang="en-US" altLang="ja-JP" dirty="0">
                <a:latin typeface="Times New Roman" panose="02020603050405020304" pitchFamily="18" charset="0"/>
              </a:rPr>
              <a:t>	:</a:t>
            </a:r>
            <a:r>
              <a:rPr lang="ja-JP" altLang="en-US">
                <a:latin typeface="Times New Roman" panose="02020603050405020304" pitchFamily="18" charset="0"/>
              </a:rPr>
              <a:t>　</a:t>
            </a:r>
            <a:r>
              <a:rPr lang="en-US" altLang="ja-JP" dirty="0">
                <a:latin typeface="Times New Roman" panose="02020603050405020304" pitchFamily="18" charset="0"/>
              </a:rPr>
              <a:t>3</a:t>
            </a:r>
            <a:r>
              <a:rPr lang="ja-JP" altLang="en-US">
                <a:latin typeface="Times New Roman" panose="02020603050405020304" pitchFamily="18" charset="0"/>
              </a:rPr>
              <a:t>回</a:t>
            </a:r>
            <a:endParaRPr lang="en-US" altLang="ja-JP" dirty="0">
              <a:latin typeface="Times New Roman" panose="02020603050405020304" pitchFamily="18" charset="0"/>
            </a:endParaRPr>
          </a:p>
          <a:p>
            <a:pPr lvl="1"/>
            <a:r>
              <a:rPr lang="ja-JP" altLang="en-US">
                <a:latin typeface="Times New Roman" panose="02020603050405020304" pitchFamily="18" charset="0"/>
              </a:rPr>
              <a:t>最近アクセスしたベージ</a:t>
            </a:r>
            <a:r>
              <a:rPr lang="en-US" altLang="ja-JP" dirty="0">
                <a:latin typeface="Times New Roman" panose="02020603050405020304" pitchFamily="18" charset="0"/>
              </a:rPr>
              <a:t>		:</a:t>
            </a:r>
            <a:r>
              <a:rPr lang="ja-JP" altLang="en-US">
                <a:latin typeface="Times New Roman" panose="02020603050405020304" pitchFamily="18" charset="0"/>
              </a:rPr>
              <a:t>　</a:t>
            </a:r>
            <a:r>
              <a:rPr lang="en-US" altLang="ja-JP" dirty="0">
                <a:latin typeface="Times New Roman" panose="02020603050405020304" pitchFamily="18" charset="0"/>
              </a:rPr>
              <a:t>1</a:t>
            </a:r>
            <a:r>
              <a:rPr lang="ja-JP" altLang="en-US">
                <a:latin typeface="Times New Roman" panose="02020603050405020304" pitchFamily="18" charset="0"/>
              </a:rPr>
              <a:t>回</a:t>
            </a:r>
            <a:endParaRPr lang="en-US" altLang="ja-JP" dirty="0">
              <a:latin typeface="Times New Roman" panose="02020603050405020304" pitchFamily="18" charset="0"/>
            </a:endParaRPr>
          </a:p>
          <a:p>
            <a:pPr lvl="1"/>
            <a:endParaRPr lang="ja-JP" altLang="en-US"/>
          </a:p>
        </p:txBody>
      </p:sp>
      <p:sp>
        <p:nvSpPr>
          <p:cNvPr id="4" name="Text Box 8"/>
          <p:cNvSpPr txBox="1">
            <a:spLocks noChangeArrowheads="1"/>
          </p:cNvSpPr>
          <p:nvPr/>
        </p:nvSpPr>
        <p:spPr bwMode="auto">
          <a:xfrm>
            <a:off x="1583531" y="5557837"/>
            <a:ext cx="5976937" cy="10763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3200">
                <a:solidFill>
                  <a:srgbClr val="000000"/>
                </a:solidFill>
              </a:rPr>
              <a:t>統計的にはレジスタが8～16 個で</a:t>
            </a:r>
            <a:endParaRPr lang="en-US" altLang="ja-JP" sz="3200" dirty="0">
              <a:solidFill>
                <a:srgbClr val="000000"/>
              </a:solidFill>
            </a:endParaRPr>
          </a:p>
          <a:p>
            <a:pPr eaLnBrk="1" hangingPunct="1"/>
            <a:r>
              <a:rPr lang="ja-JP" altLang="en-US" sz="3200">
                <a:solidFill>
                  <a:srgbClr val="000000"/>
                </a:solidFill>
              </a:rPr>
              <a:t>90%のヒット率</a:t>
            </a:r>
          </a:p>
        </p:txBody>
      </p:sp>
    </p:spTree>
    <p:extLst>
      <p:ext uri="{BB962C8B-B14F-4D97-AF65-F5344CB8AC3E}">
        <p14:creationId xmlns:p14="http://schemas.microsoft.com/office/powerpoint/2010/main" val="20012545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800100"/>
            <a:ext cx="7772400" cy="762000"/>
          </a:xfrm>
        </p:spPr>
        <p:txBody>
          <a:bodyPr/>
          <a:lstStyle/>
          <a:p>
            <a:pPr eaLnBrk="1" hangingPunct="1"/>
            <a:r>
              <a:rPr lang="ja-JP" altLang="en-US">
                <a:latin typeface="Times New Roman" pitchFamily="18" charset="0"/>
              </a:rPr>
              <a:t>理想的な仮想記憶</a:t>
            </a:r>
          </a:p>
        </p:txBody>
      </p:sp>
      <p:sp>
        <p:nvSpPr>
          <p:cNvPr id="28675" name="Rectangle 3"/>
          <p:cNvSpPr>
            <a:spLocks noGrp="1" noChangeArrowheads="1"/>
          </p:cNvSpPr>
          <p:nvPr>
            <p:ph type="body" idx="1"/>
          </p:nvPr>
        </p:nvSpPr>
        <p:spPr/>
        <p:txBody>
          <a:bodyPr/>
          <a:lstStyle/>
          <a:p>
            <a:pPr eaLnBrk="1" hangingPunct="1">
              <a:lnSpc>
                <a:spcPct val="90000"/>
              </a:lnSpc>
            </a:pPr>
            <a:r>
              <a:rPr lang="ja-JP" altLang="en-US" sz="2800">
                <a:latin typeface="Times New Roman" pitchFamily="18" charset="0"/>
              </a:rPr>
              <a:t>大きさは無制限</a:t>
            </a:r>
          </a:p>
          <a:p>
            <a:pPr lvl="1" eaLnBrk="1" hangingPunct="1">
              <a:lnSpc>
                <a:spcPct val="90000"/>
              </a:lnSpc>
            </a:pPr>
            <a:r>
              <a:rPr lang="ja-JP" altLang="en-US" sz="2400">
                <a:latin typeface="Times New Roman" pitchFamily="18" charset="0"/>
              </a:rPr>
              <a:t>プロセスは記憶容量を考慮する必要無し</a:t>
            </a:r>
          </a:p>
          <a:p>
            <a:pPr lvl="1" eaLnBrk="1" hangingPunct="1">
              <a:lnSpc>
                <a:spcPct val="90000"/>
              </a:lnSpc>
            </a:pPr>
            <a:r>
              <a:rPr lang="ja-JP" altLang="en-US" sz="2400">
                <a:latin typeface="Times New Roman" pitchFamily="18" charset="0"/>
              </a:rPr>
              <a:t>プログラムの簡単化, バグの可能性減少</a:t>
            </a:r>
          </a:p>
          <a:p>
            <a:pPr eaLnBrk="1" hangingPunct="1">
              <a:lnSpc>
                <a:spcPct val="90000"/>
              </a:lnSpc>
            </a:pPr>
            <a:r>
              <a:rPr lang="ja-JP" altLang="en-US" sz="2800">
                <a:latin typeface="Times New Roman" pitchFamily="18" charset="0"/>
              </a:rPr>
              <a:t>プロセス毎に固有</a:t>
            </a:r>
          </a:p>
          <a:p>
            <a:pPr lvl="1" eaLnBrk="1" hangingPunct="1">
              <a:lnSpc>
                <a:spcPct val="90000"/>
              </a:lnSpc>
            </a:pPr>
            <a:r>
              <a:rPr lang="ja-JP" altLang="en-US" sz="2400">
                <a:latin typeface="Times New Roman" pitchFamily="18" charset="0"/>
              </a:rPr>
              <a:t>他プロセスからのアクセスに対し保護</a:t>
            </a:r>
          </a:p>
          <a:p>
            <a:pPr eaLnBrk="1" hangingPunct="1">
              <a:lnSpc>
                <a:spcPct val="90000"/>
              </a:lnSpc>
            </a:pPr>
            <a:r>
              <a:rPr lang="ja-JP" altLang="en-US" sz="2800">
                <a:latin typeface="Times New Roman" pitchFamily="18" charset="0"/>
              </a:rPr>
              <a:t>プログラム部, データ部, スタック部等を分離</a:t>
            </a:r>
          </a:p>
          <a:p>
            <a:pPr lvl="1" eaLnBrk="1" hangingPunct="1">
              <a:lnSpc>
                <a:spcPct val="90000"/>
              </a:lnSpc>
            </a:pPr>
            <a:r>
              <a:rPr lang="ja-JP" altLang="en-US" sz="2400">
                <a:latin typeface="Times New Roman" pitchFamily="18" charset="0"/>
              </a:rPr>
              <a:t>プロセス内部からのアクセスに対し保護</a:t>
            </a:r>
          </a:p>
          <a:p>
            <a:pPr eaLnBrk="1" hangingPunct="1">
              <a:lnSpc>
                <a:spcPct val="90000"/>
              </a:lnSpc>
            </a:pPr>
            <a:r>
              <a:rPr lang="ja-JP" altLang="en-US" sz="2800">
                <a:latin typeface="Times New Roman" pitchFamily="18" charset="0"/>
              </a:rPr>
              <a:t>必要時にはプロセス間で共有可能</a:t>
            </a:r>
          </a:p>
          <a:p>
            <a:pPr lvl="1" eaLnBrk="1" hangingPunct="1">
              <a:lnSpc>
                <a:spcPct val="90000"/>
              </a:lnSpc>
            </a:pPr>
            <a:r>
              <a:rPr lang="ja-JP" altLang="en-US" sz="2400">
                <a:latin typeface="Times New Roman" pitchFamily="18" charset="0"/>
              </a:rPr>
              <a:t>並列動作するプロセス間で通信機構として使用</a:t>
            </a:r>
          </a:p>
        </p:txBody>
      </p:sp>
      <p:grpSp>
        <p:nvGrpSpPr>
          <p:cNvPr id="2" name="Group 6"/>
          <p:cNvGrpSpPr>
            <a:grpSpLocks/>
          </p:cNvGrpSpPr>
          <p:nvPr/>
        </p:nvGrpSpPr>
        <p:grpSpPr bwMode="auto">
          <a:xfrm>
            <a:off x="609600" y="1752600"/>
            <a:ext cx="8191500" cy="2362200"/>
            <a:chOff x="384" y="1104"/>
            <a:chExt cx="5160" cy="1488"/>
          </a:xfrm>
        </p:grpSpPr>
        <p:sp>
          <p:nvSpPr>
            <p:cNvPr id="28680" name="AutoShape 4"/>
            <p:cNvSpPr>
              <a:spLocks noChangeArrowheads="1"/>
            </p:cNvSpPr>
            <p:nvPr/>
          </p:nvSpPr>
          <p:spPr bwMode="auto">
            <a:xfrm>
              <a:off x="384" y="1248"/>
              <a:ext cx="4704" cy="1344"/>
            </a:xfrm>
            <a:prstGeom prst="roundRect">
              <a:avLst>
                <a:gd name="adj" fmla="val 16667"/>
              </a:avLst>
            </a:prstGeom>
            <a:noFill/>
            <a:ln w="38100">
              <a:solidFill>
                <a:srgbClr val="FF99CC"/>
              </a:solidFill>
              <a:round/>
              <a:headEnd/>
              <a:tailEnd/>
            </a:ln>
          </p:spPr>
          <p:txBody>
            <a:bodyPr wrap="none" anchor="ctr"/>
            <a:lstStyle/>
            <a:p>
              <a:pPr eaLnBrk="1" hangingPunct="1"/>
              <a:endParaRPr lang="ja-JP" altLang="en-US"/>
            </a:p>
          </p:txBody>
        </p:sp>
        <p:sp useBgFill="1">
          <p:nvSpPr>
            <p:cNvPr id="28681" name="Text Box 5"/>
            <p:cNvSpPr txBox="1">
              <a:spLocks noChangeArrowheads="1"/>
            </p:cNvSpPr>
            <p:nvPr/>
          </p:nvSpPr>
          <p:spPr bwMode="auto">
            <a:xfrm>
              <a:off x="3984" y="1104"/>
              <a:ext cx="1560" cy="288"/>
            </a:xfrm>
            <a:prstGeom prst="rect">
              <a:avLst/>
            </a:prstGeom>
            <a:ln w="9525">
              <a:noFill/>
              <a:miter lim="800000"/>
              <a:headEnd/>
              <a:tailEnd/>
            </a:ln>
          </p:spPr>
          <p:txBody>
            <a:bodyPr wrap="none">
              <a:spAutoFit/>
            </a:bodyPr>
            <a:lstStyle/>
            <a:p>
              <a:pPr eaLnBrk="1" hangingPunct="1"/>
              <a:r>
                <a:rPr lang="ja-JP" altLang="en-US"/>
                <a:t>ページングで可能</a:t>
              </a:r>
            </a:p>
          </p:txBody>
        </p:sp>
      </p:grpSp>
      <p:grpSp>
        <p:nvGrpSpPr>
          <p:cNvPr id="3" name="Group 10"/>
          <p:cNvGrpSpPr>
            <a:grpSpLocks/>
          </p:cNvGrpSpPr>
          <p:nvPr/>
        </p:nvGrpSpPr>
        <p:grpSpPr bwMode="auto">
          <a:xfrm>
            <a:off x="609600" y="4191000"/>
            <a:ext cx="8029575" cy="2133600"/>
            <a:chOff x="384" y="2640"/>
            <a:chExt cx="5058" cy="1344"/>
          </a:xfrm>
        </p:grpSpPr>
        <p:sp>
          <p:nvSpPr>
            <p:cNvPr id="28678" name="AutoShape 8"/>
            <p:cNvSpPr>
              <a:spLocks noChangeArrowheads="1"/>
            </p:cNvSpPr>
            <p:nvPr/>
          </p:nvSpPr>
          <p:spPr bwMode="auto">
            <a:xfrm>
              <a:off x="384" y="2640"/>
              <a:ext cx="4704" cy="1152"/>
            </a:xfrm>
            <a:prstGeom prst="roundRect">
              <a:avLst>
                <a:gd name="adj" fmla="val 16667"/>
              </a:avLst>
            </a:prstGeom>
            <a:noFill/>
            <a:ln w="38100">
              <a:solidFill>
                <a:srgbClr val="FF99CC"/>
              </a:solidFill>
              <a:round/>
              <a:headEnd/>
              <a:tailEnd/>
            </a:ln>
          </p:spPr>
          <p:txBody>
            <a:bodyPr wrap="none" anchor="ctr"/>
            <a:lstStyle/>
            <a:p>
              <a:pPr eaLnBrk="1" hangingPunct="1"/>
              <a:endParaRPr lang="ja-JP" altLang="en-US"/>
            </a:p>
          </p:txBody>
        </p:sp>
        <p:sp useBgFill="1">
          <p:nvSpPr>
            <p:cNvPr id="28679" name="Text Box 9"/>
            <p:cNvSpPr txBox="1">
              <a:spLocks noChangeArrowheads="1"/>
            </p:cNvSpPr>
            <p:nvPr/>
          </p:nvSpPr>
          <p:spPr bwMode="auto">
            <a:xfrm>
              <a:off x="3936" y="3696"/>
              <a:ext cx="1506" cy="288"/>
            </a:xfrm>
            <a:prstGeom prst="rect">
              <a:avLst/>
            </a:prstGeom>
            <a:ln w="9525">
              <a:noFill/>
              <a:miter lim="800000"/>
              <a:headEnd/>
              <a:tailEnd/>
            </a:ln>
          </p:spPr>
          <p:txBody>
            <a:bodyPr wrap="none">
              <a:spAutoFit/>
            </a:bodyPr>
            <a:lstStyle/>
            <a:p>
              <a:pPr eaLnBrk="1" hangingPunct="1"/>
              <a:r>
                <a:rPr lang="ja-JP" altLang="en-US"/>
                <a:t>これも実現したい</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525463"/>
            <a:ext cx="7772400" cy="1311275"/>
          </a:xfrm>
        </p:spPr>
        <p:txBody>
          <a:bodyPr/>
          <a:lstStyle/>
          <a:p>
            <a:pPr eaLnBrk="1" hangingPunct="1"/>
            <a:r>
              <a:rPr lang="ja-JP" altLang="en-US">
                <a:latin typeface="Times New Roman" pitchFamily="18" charset="0"/>
              </a:rPr>
              <a:t>セグメンテーション</a:t>
            </a:r>
            <a:br>
              <a:rPr lang="ja-JP" altLang="en-US">
                <a:latin typeface="Times New Roman" pitchFamily="18" charset="0"/>
              </a:rPr>
            </a:br>
            <a:r>
              <a:rPr lang="ja-JP" altLang="en-US" sz="3600">
                <a:latin typeface="Times New Roman" pitchFamily="18" charset="0"/>
              </a:rPr>
              <a:t>(</a:t>
            </a:r>
            <a:r>
              <a:rPr lang="en-US" altLang="ja-JP" sz="3600">
                <a:latin typeface="Times New Roman" pitchFamily="18" charset="0"/>
              </a:rPr>
              <a:t>segmentation)</a:t>
            </a:r>
          </a:p>
        </p:txBody>
      </p:sp>
      <p:sp>
        <p:nvSpPr>
          <p:cNvPr id="29699" name="Rectangle 3"/>
          <p:cNvSpPr>
            <a:spLocks noGrp="1" noChangeArrowheads="1"/>
          </p:cNvSpPr>
          <p:nvPr>
            <p:ph type="body" idx="1"/>
          </p:nvPr>
        </p:nvSpPr>
        <p:spPr/>
        <p:txBody>
          <a:bodyPr/>
          <a:lstStyle/>
          <a:p>
            <a:pPr eaLnBrk="1" hangingPunct="1"/>
            <a:r>
              <a:rPr lang="ja-JP" altLang="en-US">
                <a:latin typeface="Times New Roman" pitchFamily="18" charset="0"/>
              </a:rPr>
              <a:t>セグメント</a:t>
            </a:r>
            <a:r>
              <a:rPr lang="ja-JP" altLang="en-US" sz="2800">
                <a:latin typeface="Times New Roman" pitchFamily="18" charset="0"/>
              </a:rPr>
              <a:t>(</a:t>
            </a:r>
            <a:r>
              <a:rPr lang="en-US" altLang="ja-JP" sz="2800">
                <a:latin typeface="Times New Roman" pitchFamily="18" charset="0"/>
              </a:rPr>
              <a:t>segment)</a:t>
            </a:r>
          </a:p>
          <a:p>
            <a:pPr lvl="1" eaLnBrk="1" hangingPunct="1"/>
            <a:r>
              <a:rPr lang="ja-JP" altLang="en-US">
                <a:latin typeface="Times New Roman" pitchFamily="18" charset="0"/>
              </a:rPr>
              <a:t>プログラム, データの論理的なかたまり</a:t>
            </a:r>
          </a:p>
          <a:p>
            <a:pPr lvl="2" eaLnBrk="1" hangingPunct="1"/>
            <a:r>
              <a:rPr lang="ja-JP" altLang="en-US">
                <a:latin typeface="Times New Roman" pitchFamily="18" charset="0"/>
              </a:rPr>
              <a:t>メインルーチン, サブルーチン, データ等</a:t>
            </a:r>
          </a:p>
          <a:p>
            <a:pPr eaLnBrk="1" hangingPunct="1"/>
            <a:r>
              <a:rPr lang="ja-JP" altLang="en-US">
                <a:latin typeface="Times New Roman" pitchFamily="18" charset="0"/>
              </a:rPr>
              <a:t>セグメンテーション</a:t>
            </a:r>
            <a:r>
              <a:rPr lang="ja-JP" altLang="en-US" sz="2800">
                <a:latin typeface="Times New Roman" pitchFamily="18" charset="0"/>
              </a:rPr>
              <a:t>(</a:t>
            </a:r>
            <a:r>
              <a:rPr lang="en-US" altLang="ja-JP" sz="2800">
                <a:latin typeface="Times New Roman" pitchFamily="18" charset="0"/>
              </a:rPr>
              <a:t>segmentation)</a:t>
            </a:r>
          </a:p>
          <a:p>
            <a:pPr lvl="1" eaLnBrk="1" hangingPunct="1"/>
            <a:r>
              <a:rPr lang="ja-JP" altLang="en-US">
                <a:latin typeface="Times New Roman" pitchFamily="18" charset="0"/>
              </a:rPr>
              <a:t>セグメントを単位として分割</a:t>
            </a:r>
          </a:p>
          <a:p>
            <a:pPr lvl="1" eaLnBrk="1" hangingPunct="1"/>
            <a:r>
              <a:rPr lang="ja-JP" altLang="en-US">
                <a:latin typeface="Times New Roman" pitchFamily="18" charset="0"/>
              </a:rPr>
              <a:t>各セグメントは大きさを自由に増減可能</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800100"/>
            <a:ext cx="7772400" cy="762000"/>
          </a:xfrm>
        </p:spPr>
        <p:txBody>
          <a:bodyPr/>
          <a:lstStyle/>
          <a:p>
            <a:pPr eaLnBrk="1" hangingPunct="1"/>
            <a:r>
              <a:rPr lang="ja-JP" altLang="en-US">
                <a:latin typeface="Times New Roman" pitchFamily="18" charset="0"/>
              </a:rPr>
              <a:t>セグメンテーション</a:t>
            </a:r>
          </a:p>
        </p:txBody>
      </p:sp>
      <p:sp>
        <p:nvSpPr>
          <p:cNvPr id="30724" name="Text Box 4"/>
          <p:cNvSpPr txBox="1">
            <a:spLocks noChangeArrowheads="1"/>
          </p:cNvSpPr>
          <p:nvPr/>
        </p:nvSpPr>
        <p:spPr bwMode="auto">
          <a:xfrm>
            <a:off x="4724400" y="1447800"/>
            <a:ext cx="1107996" cy="461665"/>
          </a:xfrm>
          <a:prstGeom prst="rect">
            <a:avLst/>
          </a:prstGeom>
          <a:noFill/>
          <a:ln w="9525">
            <a:noFill/>
            <a:miter lim="800000"/>
            <a:headEnd/>
            <a:tailEnd/>
          </a:ln>
        </p:spPr>
        <p:txBody>
          <a:bodyPr wrap="none">
            <a:spAutoFit/>
          </a:bodyPr>
          <a:lstStyle/>
          <a:p>
            <a:pPr eaLnBrk="1" hangingPunct="1"/>
            <a:r>
              <a:rPr lang="ja-JP" altLang="en-US"/>
              <a:t>主記憶</a:t>
            </a:r>
          </a:p>
        </p:txBody>
      </p:sp>
      <p:sp>
        <p:nvSpPr>
          <p:cNvPr id="30725" name="Rectangle 6"/>
          <p:cNvSpPr>
            <a:spLocks noChangeArrowheads="1"/>
          </p:cNvSpPr>
          <p:nvPr/>
        </p:nvSpPr>
        <p:spPr bwMode="auto">
          <a:xfrm>
            <a:off x="457200" y="2895600"/>
            <a:ext cx="1524000" cy="762000"/>
          </a:xfrm>
          <a:prstGeom prst="rect">
            <a:avLst/>
          </a:prstGeom>
          <a:solidFill>
            <a:srgbClr val="CCFFCC"/>
          </a:solidFill>
          <a:ln w="9525">
            <a:solidFill>
              <a:schemeClr val="tx1"/>
            </a:solidFill>
            <a:miter lim="800000"/>
            <a:headEnd/>
            <a:tailEnd/>
          </a:ln>
        </p:spPr>
        <p:txBody>
          <a:bodyPr wrap="none" anchor="ctr"/>
          <a:lstStyle/>
          <a:p>
            <a:pPr algn="ctr" eaLnBrk="1" hangingPunct="1"/>
            <a:r>
              <a:rPr lang="ja-JP" altLang="en-US" sz="2000">
                <a:solidFill>
                  <a:srgbClr val="000000"/>
                </a:solidFill>
              </a:rPr>
              <a:t>プログラム</a:t>
            </a:r>
          </a:p>
          <a:p>
            <a:pPr algn="ctr" eaLnBrk="1" hangingPunct="1"/>
            <a:r>
              <a:rPr lang="ja-JP" altLang="en-US" sz="2000">
                <a:solidFill>
                  <a:srgbClr val="000000"/>
                </a:solidFill>
              </a:rPr>
              <a:t>領域</a:t>
            </a:r>
          </a:p>
        </p:txBody>
      </p:sp>
      <p:sp>
        <p:nvSpPr>
          <p:cNvPr id="30726" name="Rectangle 7"/>
          <p:cNvSpPr>
            <a:spLocks noChangeArrowheads="1"/>
          </p:cNvSpPr>
          <p:nvPr/>
        </p:nvSpPr>
        <p:spPr bwMode="auto">
          <a:xfrm>
            <a:off x="381000" y="2819400"/>
            <a:ext cx="1676400" cy="2971800"/>
          </a:xfrm>
          <a:prstGeom prst="rect">
            <a:avLst/>
          </a:prstGeom>
          <a:noFill/>
          <a:ln w="19050">
            <a:solidFill>
              <a:schemeClr val="tx1"/>
            </a:solidFill>
            <a:miter lim="800000"/>
            <a:headEnd/>
            <a:tailEnd/>
          </a:ln>
        </p:spPr>
        <p:txBody>
          <a:bodyPr wrap="none" anchor="ctr"/>
          <a:lstStyle/>
          <a:p>
            <a:pPr eaLnBrk="1" hangingPunct="1"/>
            <a:endParaRPr lang="ja-JP" altLang="en-US"/>
          </a:p>
        </p:txBody>
      </p:sp>
      <p:sp>
        <p:nvSpPr>
          <p:cNvPr id="30727" name="Text Box 8"/>
          <p:cNvSpPr txBox="1">
            <a:spLocks noChangeArrowheads="1"/>
          </p:cNvSpPr>
          <p:nvPr/>
        </p:nvSpPr>
        <p:spPr bwMode="auto">
          <a:xfrm>
            <a:off x="533400" y="2286000"/>
            <a:ext cx="1423988" cy="457200"/>
          </a:xfrm>
          <a:prstGeom prst="rect">
            <a:avLst/>
          </a:prstGeom>
          <a:noFill/>
          <a:ln w="9525">
            <a:noFill/>
            <a:miter lim="800000"/>
            <a:headEnd/>
            <a:tailEnd/>
          </a:ln>
        </p:spPr>
        <p:txBody>
          <a:bodyPr wrap="none">
            <a:spAutoFit/>
          </a:bodyPr>
          <a:lstStyle/>
          <a:p>
            <a:pPr eaLnBrk="1" hangingPunct="1"/>
            <a:r>
              <a:rPr lang="ja-JP" altLang="en-US"/>
              <a:t>プロセス1</a:t>
            </a:r>
          </a:p>
        </p:txBody>
      </p:sp>
      <p:sp>
        <p:nvSpPr>
          <p:cNvPr id="30728" name="Rectangle 9"/>
          <p:cNvSpPr>
            <a:spLocks noChangeArrowheads="1"/>
          </p:cNvSpPr>
          <p:nvPr/>
        </p:nvSpPr>
        <p:spPr bwMode="auto">
          <a:xfrm>
            <a:off x="457200" y="3810000"/>
            <a:ext cx="1524000" cy="1066800"/>
          </a:xfrm>
          <a:prstGeom prst="rect">
            <a:avLst/>
          </a:prstGeom>
          <a:solidFill>
            <a:srgbClr val="00CCFF"/>
          </a:solidFill>
          <a:ln w="9525">
            <a:solidFill>
              <a:schemeClr val="tx1"/>
            </a:solidFill>
            <a:miter lim="800000"/>
            <a:headEnd/>
            <a:tailEnd/>
          </a:ln>
        </p:spPr>
        <p:txBody>
          <a:bodyPr wrap="none" anchor="ctr"/>
          <a:lstStyle/>
          <a:p>
            <a:pPr algn="ctr" eaLnBrk="1" hangingPunct="1"/>
            <a:r>
              <a:rPr lang="ja-JP" altLang="en-US" sz="2000">
                <a:solidFill>
                  <a:srgbClr val="000000"/>
                </a:solidFill>
              </a:rPr>
              <a:t>データ</a:t>
            </a:r>
          </a:p>
          <a:p>
            <a:pPr algn="ctr" eaLnBrk="1" hangingPunct="1"/>
            <a:r>
              <a:rPr lang="ja-JP" altLang="en-US" sz="2000">
                <a:solidFill>
                  <a:srgbClr val="000000"/>
                </a:solidFill>
              </a:rPr>
              <a:t>領域</a:t>
            </a:r>
          </a:p>
        </p:txBody>
      </p:sp>
      <p:sp>
        <p:nvSpPr>
          <p:cNvPr id="30729" name="Rectangle 10"/>
          <p:cNvSpPr>
            <a:spLocks noChangeArrowheads="1"/>
          </p:cNvSpPr>
          <p:nvPr/>
        </p:nvSpPr>
        <p:spPr bwMode="auto">
          <a:xfrm>
            <a:off x="457200" y="5029200"/>
            <a:ext cx="1524000" cy="685800"/>
          </a:xfrm>
          <a:prstGeom prst="rect">
            <a:avLst/>
          </a:prstGeom>
          <a:solidFill>
            <a:srgbClr val="99CCFF"/>
          </a:solidFill>
          <a:ln w="9525">
            <a:solidFill>
              <a:schemeClr val="tx1"/>
            </a:solidFill>
            <a:miter lim="800000"/>
            <a:headEnd/>
            <a:tailEnd/>
          </a:ln>
        </p:spPr>
        <p:txBody>
          <a:bodyPr wrap="none" anchor="ctr"/>
          <a:lstStyle/>
          <a:p>
            <a:pPr algn="ctr" eaLnBrk="1" hangingPunct="1"/>
            <a:r>
              <a:rPr lang="ja-JP" altLang="en-US" sz="2000">
                <a:solidFill>
                  <a:srgbClr val="000000"/>
                </a:solidFill>
              </a:rPr>
              <a:t>スタック</a:t>
            </a:r>
          </a:p>
          <a:p>
            <a:pPr algn="ctr" eaLnBrk="1" hangingPunct="1"/>
            <a:r>
              <a:rPr lang="ja-JP" altLang="en-US" sz="2000">
                <a:solidFill>
                  <a:srgbClr val="000000"/>
                </a:solidFill>
              </a:rPr>
              <a:t>領域</a:t>
            </a:r>
          </a:p>
        </p:txBody>
      </p:sp>
      <p:sp>
        <p:nvSpPr>
          <p:cNvPr id="30730" name="Rectangle 11"/>
          <p:cNvSpPr>
            <a:spLocks noChangeArrowheads="1"/>
          </p:cNvSpPr>
          <p:nvPr/>
        </p:nvSpPr>
        <p:spPr bwMode="auto">
          <a:xfrm>
            <a:off x="2286000" y="2895600"/>
            <a:ext cx="1524000" cy="990600"/>
          </a:xfrm>
          <a:prstGeom prst="rect">
            <a:avLst/>
          </a:prstGeom>
          <a:solidFill>
            <a:srgbClr val="FF99CC"/>
          </a:solidFill>
          <a:ln w="9525">
            <a:solidFill>
              <a:schemeClr val="tx1"/>
            </a:solidFill>
            <a:miter lim="800000"/>
            <a:headEnd/>
            <a:tailEnd/>
          </a:ln>
        </p:spPr>
        <p:txBody>
          <a:bodyPr wrap="none" anchor="ctr"/>
          <a:lstStyle/>
          <a:p>
            <a:pPr algn="ctr" eaLnBrk="1" hangingPunct="1"/>
            <a:r>
              <a:rPr lang="ja-JP" altLang="en-US" sz="2000">
                <a:solidFill>
                  <a:srgbClr val="000000"/>
                </a:solidFill>
              </a:rPr>
              <a:t>プログラム</a:t>
            </a:r>
          </a:p>
          <a:p>
            <a:pPr algn="ctr" eaLnBrk="1" hangingPunct="1"/>
            <a:r>
              <a:rPr lang="ja-JP" altLang="en-US" sz="2000">
                <a:solidFill>
                  <a:srgbClr val="000000"/>
                </a:solidFill>
              </a:rPr>
              <a:t>領域</a:t>
            </a:r>
          </a:p>
        </p:txBody>
      </p:sp>
      <p:sp>
        <p:nvSpPr>
          <p:cNvPr id="30731" name="Rectangle 12"/>
          <p:cNvSpPr>
            <a:spLocks noChangeArrowheads="1"/>
          </p:cNvSpPr>
          <p:nvPr/>
        </p:nvSpPr>
        <p:spPr bwMode="auto">
          <a:xfrm>
            <a:off x="2209800" y="2819400"/>
            <a:ext cx="1676400" cy="2362200"/>
          </a:xfrm>
          <a:prstGeom prst="rect">
            <a:avLst/>
          </a:prstGeom>
          <a:noFill/>
          <a:ln w="19050">
            <a:solidFill>
              <a:schemeClr val="tx1"/>
            </a:solidFill>
            <a:miter lim="800000"/>
            <a:headEnd/>
            <a:tailEnd/>
          </a:ln>
        </p:spPr>
        <p:txBody>
          <a:bodyPr wrap="none" anchor="ctr"/>
          <a:lstStyle/>
          <a:p>
            <a:pPr eaLnBrk="1" hangingPunct="1"/>
            <a:endParaRPr lang="ja-JP" altLang="en-US"/>
          </a:p>
        </p:txBody>
      </p:sp>
      <p:sp>
        <p:nvSpPr>
          <p:cNvPr id="30732" name="Text Box 13"/>
          <p:cNvSpPr txBox="1">
            <a:spLocks noChangeArrowheads="1"/>
          </p:cNvSpPr>
          <p:nvPr/>
        </p:nvSpPr>
        <p:spPr bwMode="auto">
          <a:xfrm>
            <a:off x="2362200" y="2286000"/>
            <a:ext cx="1423988" cy="457200"/>
          </a:xfrm>
          <a:prstGeom prst="rect">
            <a:avLst/>
          </a:prstGeom>
          <a:noFill/>
          <a:ln w="9525">
            <a:noFill/>
            <a:miter lim="800000"/>
            <a:headEnd/>
            <a:tailEnd/>
          </a:ln>
        </p:spPr>
        <p:txBody>
          <a:bodyPr wrap="none">
            <a:spAutoFit/>
          </a:bodyPr>
          <a:lstStyle/>
          <a:p>
            <a:pPr eaLnBrk="1" hangingPunct="1"/>
            <a:r>
              <a:rPr lang="ja-JP" altLang="en-US"/>
              <a:t>プロセス2</a:t>
            </a:r>
          </a:p>
        </p:txBody>
      </p:sp>
      <p:sp>
        <p:nvSpPr>
          <p:cNvPr id="30733" name="Rectangle 14"/>
          <p:cNvSpPr>
            <a:spLocks noChangeArrowheads="1"/>
          </p:cNvSpPr>
          <p:nvPr/>
        </p:nvSpPr>
        <p:spPr bwMode="auto">
          <a:xfrm>
            <a:off x="2286000" y="4038600"/>
            <a:ext cx="1524000" cy="1066800"/>
          </a:xfrm>
          <a:prstGeom prst="rect">
            <a:avLst/>
          </a:prstGeom>
          <a:solidFill>
            <a:srgbClr val="FFCC99"/>
          </a:solidFill>
          <a:ln w="9525">
            <a:solidFill>
              <a:schemeClr val="tx1"/>
            </a:solidFill>
            <a:miter lim="800000"/>
            <a:headEnd/>
            <a:tailEnd/>
          </a:ln>
        </p:spPr>
        <p:txBody>
          <a:bodyPr wrap="none" anchor="ctr"/>
          <a:lstStyle/>
          <a:p>
            <a:pPr algn="ctr" eaLnBrk="1" hangingPunct="1"/>
            <a:r>
              <a:rPr lang="ja-JP" altLang="en-US" sz="2000">
                <a:solidFill>
                  <a:srgbClr val="000000"/>
                </a:solidFill>
              </a:rPr>
              <a:t>データ</a:t>
            </a:r>
          </a:p>
          <a:p>
            <a:pPr algn="ctr" eaLnBrk="1" hangingPunct="1"/>
            <a:r>
              <a:rPr lang="ja-JP" altLang="en-US" sz="2000">
                <a:solidFill>
                  <a:srgbClr val="000000"/>
                </a:solidFill>
              </a:rPr>
              <a:t>領域</a:t>
            </a:r>
          </a:p>
        </p:txBody>
      </p:sp>
      <p:sp>
        <p:nvSpPr>
          <p:cNvPr id="313360" name="Rectangle 16"/>
          <p:cNvSpPr>
            <a:spLocks noChangeArrowheads="1"/>
          </p:cNvSpPr>
          <p:nvPr/>
        </p:nvSpPr>
        <p:spPr bwMode="auto">
          <a:xfrm>
            <a:off x="4572000" y="2362200"/>
            <a:ext cx="1524000" cy="762000"/>
          </a:xfrm>
          <a:prstGeom prst="rect">
            <a:avLst/>
          </a:prstGeom>
          <a:solidFill>
            <a:srgbClr val="CCFFCC"/>
          </a:solidFill>
          <a:ln w="9525">
            <a:solidFill>
              <a:schemeClr val="tx1"/>
            </a:solidFill>
            <a:miter lim="800000"/>
            <a:headEnd/>
            <a:tailEnd/>
          </a:ln>
        </p:spPr>
        <p:txBody>
          <a:bodyPr wrap="none" anchor="ctr"/>
          <a:lstStyle/>
          <a:p>
            <a:pPr algn="ctr" eaLnBrk="1" hangingPunct="1"/>
            <a:r>
              <a:rPr lang="ja-JP" altLang="en-US" sz="2000">
                <a:solidFill>
                  <a:srgbClr val="000000"/>
                </a:solidFill>
              </a:rPr>
              <a:t>プログラム</a:t>
            </a:r>
          </a:p>
          <a:p>
            <a:pPr algn="ctr" eaLnBrk="1" hangingPunct="1"/>
            <a:r>
              <a:rPr lang="ja-JP" altLang="en-US" sz="2000">
                <a:solidFill>
                  <a:srgbClr val="000000"/>
                </a:solidFill>
              </a:rPr>
              <a:t>領域</a:t>
            </a:r>
          </a:p>
        </p:txBody>
      </p:sp>
      <p:sp>
        <p:nvSpPr>
          <p:cNvPr id="313361" name="Rectangle 17"/>
          <p:cNvSpPr>
            <a:spLocks noChangeArrowheads="1"/>
          </p:cNvSpPr>
          <p:nvPr/>
        </p:nvSpPr>
        <p:spPr bwMode="auto">
          <a:xfrm>
            <a:off x="4572000" y="4419600"/>
            <a:ext cx="1524000" cy="1066800"/>
          </a:xfrm>
          <a:prstGeom prst="rect">
            <a:avLst/>
          </a:prstGeom>
          <a:solidFill>
            <a:srgbClr val="00CCFF"/>
          </a:solidFill>
          <a:ln w="9525">
            <a:solidFill>
              <a:schemeClr val="tx1"/>
            </a:solidFill>
            <a:miter lim="800000"/>
            <a:headEnd/>
            <a:tailEnd/>
          </a:ln>
        </p:spPr>
        <p:txBody>
          <a:bodyPr wrap="none" anchor="ctr"/>
          <a:lstStyle/>
          <a:p>
            <a:pPr algn="ctr" eaLnBrk="1" hangingPunct="1"/>
            <a:r>
              <a:rPr lang="ja-JP" altLang="en-US" sz="2000">
                <a:solidFill>
                  <a:srgbClr val="000000"/>
                </a:solidFill>
              </a:rPr>
              <a:t>データ</a:t>
            </a:r>
          </a:p>
          <a:p>
            <a:pPr algn="ctr" eaLnBrk="1" hangingPunct="1"/>
            <a:r>
              <a:rPr lang="ja-JP" altLang="en-US" sz="2000">
                <a:solidFill>
                  <a:srgbClr val="000000"/>
                </a:solidFill>
              </a:rPr>
              <a:t>領域</a:t>
            </a:r>
          </a:p>
        </p:txBody>
      </p:sp>
      <p:sp>
        <p:nvSpPr>
          <p:cNvPr id="313362" name="Rectangle 18"/>
          <p:cNvSpPr>
            <a:spLocks noChangeArrowheads="1"/>
          </p:cNvSpPr>
          <p:nvPr/>
        </p:nvSpPr>
        <p:spPr bwMode="auto">
          <a:xfrm>
            <a:off x="4572000" y="5791200"/>
            <a:ext cx="1524000" cy="685800"/>
          </a:xfrm>
          <a:prstGeom prst="rect">
            <a:avLst/>
          </a:prstGeom>
          <a:solidFill>
            <a:srgbClr val="99CCFF"/>
          </a:solidFill>
          <a:ln w="9525">
            <a:solidFill>
              <a:schemeClr val="tx1"/>
            </a:solidFill>
            <a:miter lim="800000"/>
            <a:headEnd/>
            <a:tailEnd/>
          </a:ln>
        </p:spPr>
        <p:txBody>
          <a:bodyPr wrap="none" anchor="ctr"/>
          <a:lstStyle/>
          <a:p>
            <a:pPr algn="ctr" eaLnBrk="1" hangingPunct="1"/>
            <a:r>
              <a:rPr lang="ja-JP" altLang="en-US" sz="2000">
                <a:solidFill>
                  <a:srgbClr val="000000"/>
                </a:solidFill>
              </a:rPr>
              <a:t>スタック</a:t>
            </a:r>
          </a:p>
          <a:p>
            <a:pPr algn="ctr" eaLnBrk="1" hangingPunct="1"/>
            <a:r>
              <a:rPr lang="ja-JP" altLang="en-US" sz="2000">
                <a:solidFill>
                  <a:srgbClr val="000000"/>
                </a:solidFill>
              </a:rPr>
              <a:t>領域</a:t>
            </a:r>
          </a:p>
        </p:txBody>
      </p:sp>
      <p:sp>
        <p:nvSpPr>
          <p:cNvPr id="313363" name="Rectangle 19"/>
          <p:cNvSpPr>
            <a:spLocks noChangeArrowheads="1"/>
          </p:cNvSpPr>
          <p:nvPr/>
        </p:nvSpPr>
        <p:spPr bwMode="auto">
          <a:xfrm>
            <a:off x="4572000" y="3276600"/>
            <a:ext cx="1524000" cy="990600"/>
          </a:xfrm>
          <a:prstGeom prst="rect">
            <a:avLst/>
          </a:prstGeom>
          <a:solidFill>
            <a:srgbClr val="FF99CC"/>
          </a:solidFill>
          <a:ln w="9525">
            <a:solidFill>
              <a:schemeClr val="tx1"/>
            </a:solidFill>
            <a:miter lim="800000"/>
            <a:headEnd/>
            <a:tailEnd/>
          </a:ln>
        </p:spPr>
        <p:txBody>
          <a:bodyPr wrap="none" anchor="ctr"/>
          <a:lstStyle/>
          <a:p>
            <a:pPr algn="ctr" eaLnBrk="1" hangingPunct="1"/>
            <a:r>
              <a:rPr lang="ja-JP" altLang="en-US" sz="2000">
                <a:solidFill>
                  <a:srgbClr val="000000"/>
                </a:solidFill>
              </a:rPr>
              <a:t>プログラム</a:t>
            </a:r>
          </a:p>
          <a:p>
            <a:pPr algn="ctr" eaLnBrk="1" hangingPunct="1"/>
            <a:r>
              <a:rPr lang="ja-JP" altLang="en-US" sz="2000">
                <a:solidFill>
                  <a:srgbClr val="000000"/>
                </a:solidFill>
              </a:rPr>
              <a:t>領域</a:t>
            </a:r>
          </a:p>
        </p:txBody>
      </p:sp>
      <p:sp>
        <p:nvSpPr>
          <p:cNvPr id="313364" name="Rectangle 20"/>
          <p:cNvSpPr>
            <a:spLocks noChangeArrowheads="1"/>
          </p:cNvSpPr>
          <p:nvPr/>
        </p:nvSpPr>
        <p:spPr bwMode="auto">
          <a:xfrm>
            <a:off x="4572000" y="4419600"/>
            <a:ext cx="1524000" cy="1066800"/>
          </a:xfrm>
          <a:prstGeom prst="rect">
            <a:avLst/>
          </a:prstGeom>
          <a:solidFill>
            <a:srgbClr val="FFCC99"/>
          </a:solidFill>
          <a:ln w="9525">
            <a:solidFill>
              <a:schemeClr val="tx1"/>
            </a:solidFill>
            <a:miter lim="800000"/>
            <a:headEnd/>
            <a:tailEnd/>
          </a:ln>
        </p:spPr>
        <p:txBody>
          <a:bodyPr wrap="none" anchor="ctr"/>
          <a:lstStyle/>
          <a:p>
            <a:pPr algn="ctr" eaLnBrk="1" hangingPunct="1"/>
            <a:r>
              <a:rPr lang="ja-JP" altLang="en-US" sz="2000">
                <a:solidFill>
                  <a:srgbClr val="000000"/>
                </a:solidFill>
              </a:rPr>
              <a:t>データ</a:t>
            </a:r>
          </a:p>
          <a:p>
            <a:pPr algn="ctr" eaLnBrk="1" hangingPunct="1"/>
            <a:r>
              <a:rPr lang="ja-JP" altLang="en-US" sz="2000">
                <a:solidFill>
                  <a:srgbClr val="000000"/>
                </a:solidFill>
              </a:rPr>
              <a:t>領域</a:t>
            </a:r>
          </a:p>
        </p:txBody>
      </p:sp>
      <p:sp>
        <p:nvSpPr>
          <p:cNvPr id="313366" name="AutoShape 22"/>
          <p:cNvSpPr>
            <a:spLocks noChangeArrowheads="1"/>
          </p:cNvSpPr>
          <p:nvPr/>
        </p:nvSpPr>
        <p:spPr bwMode="auto">
          <a:xfrm>
            <a:off x="6705600" y="2209800"/>
            <a:ext cx="2057400" cy="457200"/>
          </a:xfrm>
          <a:prstGeom prst="wedgeRoundRectCallout">
            <a:avLst>
              <a:gd name="adj1" fmla="val -80014"/>
              <a:gd name="adj2" fmla="val 73264"/>
              <a:gd name="adj3" fmla="val 16667"/>
            </a:avLst>
          </a:prstGeom>
          <a:solidFill>
            <a:schemeClr val="bg2"/>
          </a:solidFill>
          <a:ln w="19050">
            <a:solidFill>
              <a:schemeClr val="tx1"/>
            </a:solidFill>
            <a:miter lim="800000"/>
            <a:headEnd/>
            <a:tailEnd/>
          </a:ln>
        </p:spPr>
        <p:txBody>
          <a:bodyPr/>
          <a:lstStyle/>
          <a:p>
            <a:pPr algn="ctr" eaLnBrk="1" hangingPunct="1"/>
            <a:r>
              <a:rPr lang="ja-JP" altLang="en-US"/>
              <a:t>セグメント</a:t>
            </a:r>
          </a:p>
        </p:txBody>
      </p:sp>
      <p:sp>
        <p:nvSpPr>
          <p:cNvPr id="313367" name="AutoShape 23"/>
          <p:cNvSpPr>
            <a:spLocks noChangeArrowheads="1"/>
          </p:cNvSpPr>
          <p:nvPr/>
        </p:nvSpPr>
        <p:spPr bwMode="auto">
          <a:xfrm>
            <a:off x="6781800" y="4572000"/>
            <a:ext cx="2057400" cy="838200"/>
          </a:xfrm>
          <a:prstGeom prst="wedgeRoundRectCallout">
            <a:avLst>
              <a:gd name="adj1" fmla="val -83181"/>
              <a:gd name="adj2" fmla="val 22537"/>
              <a:gd name="adj3" fmla="val 16667"/>
            </a:avLst>
          </a:prstGeom>
          <a:solidFill>
            <a:schemeClr val="bg2"/>
          </a:solidFill>
          <a:ln w="19050">
            <a:solidFill>
              <a:schemeClr val="tx1"/>
            </a:solidFill>
            <a:miter lim="800000"/>
            <a:headEnd/>
            <a:tailEnd/>
          </a:ln>
        </p:spPr>
        <p:txBody>
          <a:bodyPr/>
          <a:lstStyle/>
          <a:p>
            <a:pPr algn="ctr" eaLnBrk="1" hangingPunct="1"/>
            <a:r>
              <a:rPr lang="ja-JP" altLang="en-US"/>
              <a:t>プロセス間で</a:t>
            </a:r>
          </a:p>
          <a:p>
            <a:pPr algn="ctr" eaLnBrk="1" hangingPunct="1"/>
            <a:r>
              <a:rPr lang="ja-JP" altLang="en-US"/>
              <a:t>共有可能</a:t>
            </a:r>
          </a:p>
        </p:txBody>
      </p:sp>
      <p:sp>
        <p:nvSpPr>
          <p:cNvPr id="2" name="正方形/長方形 1">
            <a:extLst>
              <a:ext uri="{FF2B5EF4-FFF2-40B4-BE49-F238E27FC236}">
                <a16:creationId xmlns:a16="http://schemas.microsoft.com/office/drawing/2014/main" id="{90035FF2-CACD-F74C-B64D-B4CDB078ED5D}"/>
              </a:ext>
            </a:extLst>
          </p:cNvPr>
          <p:cNvSpPr/>
          <p:nvPr/>
        </p:nvSpPr>
        <p:spPr bwMode="auto">
          <a:xfrm>
            <a:off x="4471988" y="2209800"/>
            <a:ext cx="1676400" cy="445956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3360"/>
                                        </p:tgtEl>
                                        <p:attrNameLst>
                                          <p:attrName>style.visibility</p:attrName>
                                        </p:attrNameLst>
                                      </p:cBhvr>
                                      <p:to>
                                        <p:strVal val="visible"/>
                                      </p:to>
                                    </p:set>
                                    <p:animEffect transition="in" filter="checkerboard(across)">
                                      <p:cBhvr>
                                        <p:cTn id="7" dur="500"/>
                                        <p:tgtEl>
                                          <p:spTgt spid="3133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13366"/>
                                        </p:tgtEl>
                                        <p:attrNameLst>
                                          <p:attrName>style.visibility</p:attrName>
                                        </p:attrNameLst>
                                      </p:cBhvr>
                                      <p:to>
                                        <p:strVal val="visible"/>
                                      </p:to>
                                    </p:set>
                                    <p:animEffect transition="in" filter="checkerboard(across)">
                                      <p:cBhvr>
                                        <p:cTn id="12" dur="500"/>
                                        <p:tgtEl>
                                          <p:spTgt spid="3133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13361"/>
                                        </p:tgtEl>
                                        <p:attrNameLst>
                                          <p:attrName>style.visibility</p:attrName>
                                        </p:attrNameLst>
                                      </p:cBhvr>
                                      <p:to>
                                        <p:strVal val="visible"/>
                                      </p:to>
                                    </p:set>
                                    <p:animEffect transition="in" filter="checkerboard(across)">
                                      <p:cBhvr>
                                        <p:cTn id="17" dur="500"/>
                                        <p:tgtEl>
                                          <p:spTgt spid="31336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13362"/>
                                        </p:tgtEl>
                                        <p:attrNameLst>
                                          <p:attrName>style.visibility</p:attrName>
                                        </p:attrNameLst>
                                      </p:cBhvr>
                                      <p:to>
                                        <p:strVal val="visible"/>
                                      </p:to>
                                    </p:set>
                                    <p:animEffect transition="in" filter="checkerboard(across)">
                                      <p:cBhvr>
                                        <p:cTn id="22" dur="500"/>
                                        <p:tgtEl>
                                          <p:spTgt spid="31336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13363"/>
                                        </p:tgtEl>
                                        <p:attrNameLst>
                                          <p:attrName>style.visibility</p:attrName>
                                        </p:attrNameLst>
                                      </p:cBhvr>
                                      <p:to>
                                        <p:strVal val="visible"/>
                                      </p:to>
                                    </p:set>
                                    <p:animEffect transition="in" filter="checkerboard(across)">
                                      <p:cBhvr>
                                        <p:cTn id="27" dur="500"/>
                                        <p:tgtEl>
                                          <p:spTgt spid="31336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13364"/>
                                        </p:tgtEl>
                                        <p:attrNameLst>
                                          <p:attrName>style.visibility</p:attrName>
                                        </p:attrNameLst>
                                      </p:cBhvr>
                                      <p:to>
                                        <p:strVal val="visible"/>
                                      </p:to>
                                    </p:set>
                                    <p:animEffect transition="in" filter="checkerboard(across)">
                                      <p:cBhvr>
                                        <p:cTn id="32" dur="500"/>
                                        <p:tgtEl>
                                          <p:spTgt spid="31336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13367"/>
                                        </p:tgtEl>
                                        <p:attrNameLst>
                                          <p:attrName>style.visibility</p:attrName>
                                        </p:attrNameLst>
                                      </p:cBhvr>
                                      <p:to>
                                        <p:strVal val="visible"/>
                                      </p:to>
                                    </p:set>
                                    <p:animEffect transition="in" filter="checkerboard(across)">
                                      <p:cBhvr>
                                        <p:cTn id="37" dur="500"/>
                                        <p:tgtEl>
                                          <p:spTgt spid="313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60" grpId="0" animBg="1" autoUpdateAnimBg="0"/>
      <p:bldP spid="313361" grpId="0" animBg="1" autoUpdateAnimBg="0"/>
      <p:bldP spid="313362" grpId="0" animBg="1" autoUpdateAnimBg="0"/>
      <p:bldP spid="313363" grpId="0" animBg="1" autoUpdateAnimBg="0"/>
      <p:bldP spid="313364" grpId="0" animBg="1" autoUpdateAnimBg="0"/>
      <p:bldP spid="313366" grpId="0" animBg="1" autoUpdateAnimBg="0"/>
      <p:bldP spid="313367"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800100"/>
            <a:ext cx="7772400" cy="762000"/>
          </a:xfrm>
        </p:spPr>
        <p:txBody>
          <a:bodyPr/>
          <a:lstStyle/>
          <a:p>
            <a:pPr eaLnBrk="1" hangingPunct="1"/>
            <a:r>
              <a:rPr lang="ja-JP" altLang="en-US">
                <a:latin typeface="Times New Roman" pitchFamily="18" charset="0"/>
              </a:rPr>
              <a:t>ページング</a:t>
            </a:r>
          </a:p>
        </p:txBody>
      </p:sp>
      <p:sp>
        <p:nvSpPr>
          <p:cNvPr id="31748" name="Text Box 4"/>
          <p:cNvSpPr txBox="1">
            <a:spLocks noChangeArrowheads="1"/>
          </p:cNvSpPr>
          <p:nvPr/>
        </p:nvSpPr>
        <p:spPr bwMode="auto">
          <a:xfrm>
            <a:off x="4724400" y="1447800"/>
            <a:ext cx="1107996" cy="461665"/>
          </a:xfrm>
          <a:prstGeom prst="rect">
            <a:avLst/>
          </a:prstGeom>
          <a:noFill/>
          <a:ln w="9525">
            <a:noFill/>
            <a:miter lim="800000"/>
            <a:headEnd/>
            <a:tailEnd/>
          </a:ln>
        </p:spPr>
        <p:txBody>
          <a:bodyPr wrap="none">
            <a:spAutoFit/>
          </a:bodyPr>
          <a:lstStyle/>
          <a:p>
            <a:pPr eaLnBrk="1" hangingPunct="1"/>
            <a:r>
              <a:rPr lang="ja-JP" altLang="en-US"/>
              <a:t>主記憶</a:t>
            </a:r>
          </a:p>
        </p:txBody>
      </p:sp>
      <p:sp>
        <p:nvSpPr>
          <p:cNvPr id="31749" name="Rectangle 5"/>
          <p:cNvSpPr>
            <a:spLocks noChangeArrowheads="1"/>
          </p:cNvSpPr>
          <p:nvPr/>
        </p:nvSpPr>
        <p:spPr bwMode="auto">
          <a:xfrm>
            <a:off x="457200" y="2895600"/>
            <a:ext cx="1524000" cy="762000"/>
          </a:xfrm>
          <a:prstGeom prst="rect">
            <a:avLst/>
          </a:prstGeom>
          <a:solidFill>
            <a:srgbClr val="CCFFCC"/>
          </a:solidFill>
          <a:ln w="9525">
            <a:solidFill>
              <a:schemeClr val="tx1"/>
            </a:solidFill>
            <a:miter lim="800000"/>
            <a:headEnd/>
            <a:tailEnd/>
          </a:ln>
        </p:spPr>
        <p:txBody>
          <a:bodyPr wrap="none" anchor="ctr"/>
          <a:lstStyle/>
          <a:p>
            <a:pPr algn="ctr" eaLnBrk="1" hangingPunct="1"/>
            <a:r>
              <a:rPr lang="ja-JP" altLang="en-US" sz="2000">
                <a:solidFill>
                  <a:srgbClr val="000000"/>
                </a:solidFill>
              </a:rPr>
              <a:t>プログラム</a:t>
            </a:r>
          </a:p>
          <a:p>
            <a:pPr algn="ctr" eaLnBrk="1" hangingPunct="1"/>
            <a:r>
              <a:rPr lang="ja-JP" altLang="en-US" sz="2000">
                <a:solidFill>
                  <a:srgbClr val="000000"/>
                </a:solidFill>
              </a:rPr>
              <a:t>領域</a:t>
            </a:r>
          </a:p>
        </p:txBody>
      </p:sp>
      <p:sp>
        <p:nvSpPr>
          <p:cNvPr id="31750" name="Rectangle 6"/>
          <p:cNvSpPr>
            <a:spLocks noChangeArrowheads="1"/>
          </p:cNvSpPr>
          <p:nvPr/>
        </p:nvSpPr>
        <p:spPr bwMode="auto">
          <a:xfrm>
            <a:off x="381000" y="2819400"/>
            <a:ext cx="1676400" cy="2971800"/>
          </a:xfrm>
          <a:prstGeom prst="rect">
            <a:avLst/>
          </a:prstGeom>
          <a:noFill/>
          <a:ln w="19050">
            <a:solidFill>
              <a:schemeClr val="tx1"/>
            </a:solidFill>
            <a:miter lim="800000"/>
            <a:headEnd/>
            <a:tailEnd/>
          </a:ln>
        </p:spPr>
        <p:txBody>
          <a:bodyPr wrap="none" anchor="ctr"/>
          <a:lstStyle/>
          <a:p>
            <a:pPr eaLnBrk="1" hangingPunct="1"/>
            <a:endParaRPr lang="ja-JP" altLang="en-US"/>
          </a:p>
        </p:txBody>
      </p:sp>
      <p:sp>
        <p:nvSpPr>
          <p:cNvPr id="31751" name="Text Box 7"/>
          <p:cNvSpPr txBox="1">
            <a:spLocks noChangeArrowheads="1"/>
          </p:cNvSpPr>
          <p:nvPr/>
        </p:nvSpPr>
        <p:spPr bwMode="auto">
          <a:xfrm>
            <a:off x="533400" y="2286000"/>
            <a:ext cx="1423988" cy="457200"/>
          </a:xfrm>
          <a:prstGeom prst="rect">
            <a:avLst/>
          </a:prstGeom>
          <a:noFill/>
          <a:ln w="9525">
            <a:noFill/>
            <a:miter lim="800000"/>
            <a:headEnd/>
            <a:tailEnd/>
          </a:ln>
        </p:spPr>
        <p:txBody>
          <a:bodyPr wrap="none">
            <a:spAutoFit/>
          </a:bodyPr>
          <a:lstStyle/>
          <a:p>
            <a:pPr eaLnBrk="1" hangingPunct="1"/>
            <a:r>
              <a:rPr lang="ja-JP" altLang="en-US"/>
              <a:t>プロセス1</a:t>
            </a:r>
          </a:p>
        </p:txBody>
      </p:sp>
      <p:sp>
        <p:nvSpPr>
          <p:cNvPr id="31752" name="Rectangle 8"/>
          <p:cNvSpPr>
            <a:spLocks noChangeArrowheads="1"/>
          </p:cNvSpPr>
          <p:nvPr/>
        </p:nvSpPr>
        <p:spPr bwMode="auto">
          <a:xfrm>
            <a:off x="457200" y="3810000"/>
            <a:ext cx="1524000" cy="1066800"/>
          </a:xfrm>
          <a:prstGeom prst="rect">
            <a:avLst/>
          </a:prstGeom>
          <a:solidFill>
            <a:srgbClr val="00CCFF"/>
          </a:solidFill>
          <a:ln w="9525">
            <a:solidFill>
              <a:schemeClr val="tx1"/>
            </a:solidFill>
            <a:miter lim="800000"/>
            <a:headEnd/>
            <a:tailEnd/>
          </a:ln>
        </p:spPr>
        <p:txBody>
          <a:bodyPr wrap="none" anchor="ctr"/>
          <a:lstStyle/>
          <a:p>
            <a:pPr algn="ctr" eaLnBrk="1" hangingPunct="1"/>
            <a:r>
              <a:rPr lang="ja-JP" altLang="en-US" sz="2000">
                <a:solidFill>
                  <a:srgbClr val="000000"/>
                </a:solidFill>
              </a:rPr>
              <a:t>データ</a:t>
            </a:r>
          </a:p>
          <a:p>
            <a:pPr algn="ctr" eaLnBrk="1" hangingPunct="1"/>
            <a:r>
              <a:rPr lang="ja-JP" altLang="en-US" sz="2000">
                <a:solidFill>
                  <a:srgbClr val="000000"/>
                </a:solidFill>
              </a:rPr>
              <a:t>領域</a:t>
            </a:r>
          </a:p>
        </p:txBody>
      </p:sp>
      <p:sp>
        <p:nvSpPr>
          <p:cNvPr id="31753" name="Rectangle 9"/>
          <p:cNvSpPr>
            <a:spLocks noChangeArrowheads="1"/>
          </p:cNvSpPr>
          <p:nvPr/>
        </p:nvSpPr>
        <p:spPr bwMode="auto">
          <a:xfrm>
            <a:off x="457200" y="5029200"/>
            <a:ext cx="1524000" cy="685800"/>
          </a:xfrm>
          <a:prstGeom prst="rect">
            <a:avLst/>
          </a:prstGeom>
          <a:solidFill>
            <a:srgbClr val="99CCFF"/>
          </a:solidFill>
          <a:ln w="9525">
            <a:solidFill>
              <a:schemeClr val="tx1"/>
            </a:solidFill>
            <a:miter lim="800000"/>
            <a:headEnd/>
            <a:tailEnd/>
          </a:ln>
        </p:spPr>
        <p:txBody>
          <a:bodyPr wrap="none" anchor="ctr"/>
          <a:lstStyle/>
          <a:p>
            <a:pPr algn="ctr" eaLnBrk="1" hangingPunct="1"/>
            <a:r>
              <a:rPr lang="ja-JP" altLang="en-US" sz="2000">
                <a:solidFill>
                  <a:srgbClr val="000000"/>
                </a:solidFill>
              </a:rPr>
              <a:t>スタック</a:t>
            </a:r>
          </a:p>
          <a:p>
            <a:pPr algn="ctr" eaLnBrk="1" hangingPunct="1"/>
            <a:r>
              <a:rPr lang="ja-JP" altLang="en-US" sz="2000">
                <a:solidFill>
                  <a:srgbClr val="000000"/>
                </a:solidFill>
              </a:rPr>
              <a:t>領域</a:t>
            </a:r>
          </a:p>
        </p:txBody>
      </p:sp>
      <p:sp>
        <p:nvSpPr>
          <p:cNvPr id="31754" name="Rectangle 10"/>
          <p:cNvSpPr>
            <a:spLocks noChangeArrowheads="1"/>
          </p:cNvSpPr>
          <p:nvPr/>
        </p:nvSpPr>
        <p:spPr bwMode="auto">
          <a:xfrm>
            <a:off x="2286000" y="2895600"/>
            <a:ext cx="1524000" cy="990600"/>
          </a:xfrm>
          <a:prstGeom prst="rect">
            <a:avLst/>
          </a:prstGeom>
          <a:solidFill>
            <a:srgbClr val="FF99CC"/>
          </a:solidFill>
          <a:ln w="9525">
            <a:solidFill>
              <a:schemeClr val="tx1"/>
            </a:solidFill>
            <a:miter lim="800000"/>
            <a:headEnd/>
            <a:tailEnd/>
          </a:ln>
        </p:spPr>
        <p:txBody>
          <a:bodyPr wrap="none" anchor="ctr"/>
          <a:lstStyle/>
          <a:p>
            <a:pPr algn="ctr" eaLnBrk="1" hangingPunct="1"/>
            <a:r>
              <a:rPr lang="ja-JP" altLang="en-US" sz="2000">
                <a:solidFill>
                  <a:srgbClr val="000000"/>
                </a:solidFill>
              </a:rPr>
              <a:t>プログラム</a:t>
            </a:r>
          </a:p>
          <a:p>
            <a:pPr algn="ctr" eaLnBrk="1" hangingPunct="1"/>
            <a:r>
              <a:rPr lang="ja-JP" altLang="en-US" sz="2000">
                <a:solidFill>
                  <a:srgbClr val="000000"/>
                </a:solidFill>
              </a:rPr>
              <a:t>領域</a:t>
            </a:r>
          </a:p>
        </p:txBody>
      </p:sp>
      <p:sp>
        <p:nvSpPr>
          <p:cNvPr id="31755" name="Rectangle 11"/>
          <p:cNvSpPr>
            <a:spLocks noChangeArrowheads="1"/>
          </p:cNvSpPr>
          <p:nvPr/>
        </p:nvSpPr>
        <p:spPr bwMode="auto">
          <a:xfrm>
            <a:off x="2209800" y="2819400"/>
            <a:ext cx="1676400" cy="2133600"/>
          </a:xfrm>
          <a:prstGeom prst="rect">
            <a:avLst/>
          </a:prstGeom>
          <a:noFill/>
          <a:ln w="19050">
            <a:solidFill>
              <a:schemeClr val="tx1"/>
            </a:solidFill>
            <a:miter lim="800000"/>
            <a:headEnd/>
            <a:tailEnd/>
          </a:ln>
        </p:spPr>
        <p:txBody>
          <a:bodyPr wrap="none" anchor="ctr"/>
          <a:lstStyle/>
          <a:p>
            <a:pPr eaLnBrk="1" hangingPunct="1"/>
            <a:endParaRPr lang="ja-JP" altLang="en-US"/>
          </a:p>
        </p:txBody>
      </p:sp>
      <p:sp>
        <p:nvSpPr>
          <p:cNvPr id="31756" name="Text Box 12"/>
          <p:cNvSpPr txBox="1">
            <a:spLocks noChangeArrowheads="1"/>
          </p:cNvSpPr>
          <p:nvPr/>
        </p:nvSpPr>
        <p:spPr bwMode="auto">
          <a:xfrm>
            <a:off x="2362200" y="2286000"/>
            <a:ext cx="1423988" cy="457200"/>
          </a:xfrm>
          <a:prstGeom prst="rect">
            <a:avLst/>
          </a:prstGeom>
          <a:noFill/>
          <a:ln w="9525">
            <a:noFill/>
            <a:miter lim="800000"/>
            <a:headEnd/>
            <a:tailEnd/>
          </a:ln>
        </p:spPr>
        <p:txBody>
          <a:bodyPr wrap="none">
            <a:spAutoFit/>
          </a:bodyPr>
          <a:lstStyle/>
          <a:p>
            <a:pPr eaLnBrk="1" hangingPunct="1"/>
            <a:r>
              <a:rPr lang="ja-JP" altLang="en-US"/>
              <a:t>プロセス2</a:t>
            </a:r>
          </a:p>
        </p:txBody>
      </p:sp>
      <p:sp>
        <p:nvSpPr>
          <p:cNvPr id="31757" name="Rectangle 13"/>
          <p:cNvSpPr>
            <a:spLocks noChangeArrowheads="1"/>
          </p:cNvSpPr>
          <p:nvPr/>
        </p:nvSpPr>
        <p:spPr bwMode="auto">
          <a:xfrm>
            <a:off x="2286000" y="4038600"/>
            <a:ext cx="1524000" cy="838200"/>
          </a:xfrm>
          <a:prstGeom prst="rect">
            <a:avLst/>
          </a:prstGeom>
          <a:solidFill>
            <a:srgbClr val="FFCC99"/>
          </a:solidFill>
          <a:ln w="9525">
            <a:solidFill>
              <a:schemeClr val="tx1"/>
            </a:solidFill>
            <a:miter lim="800000"/>
            <a:headEnd/>
            <a:tailEnd/>
          </a:ln>
        </p:spPr>
        <p:txBody>
          <a:bodyPr wrap="none" anchor="ctr"/>
          <a:lstStyle/>
          <a:p>
            <a:pPr algn="ctr" eaLnBrk="1" hangingPunct="1"/>
            <a:r>
              <a:rPr lang="ja-JP" altLang="en-US" sz="2000">
                <a:solidFill>
                  <a:srgbClr val="000000"/>
                </a:solidFill>
              </a:rPr>
              <a:t>データ</a:t>
            </a:r>
          </a:p>
          <a:p>
            <a:pPr algn="ctr" eaLnBrk="1" hangingPunct="1"/>
            <a:r>
              <a:rPr lang="ja-JP" altLang="en-US" sz="2000">
                <a:solidFill>
                  <a:srgbClr val="000000"/>
                </a:solidFill>
              </a:rPr>
              <a:t>領域</a:t>
            </a:r>
          </a:p>
        </p:txBody>
      </p:sp>
      <p:sp>
        <p:nvSpPr>
          <p:cNvPr id="314387" name="AutoShape 19"/>
          <p:cNvSpPr>
            <a:spLocks noChangeArrowheads="1"/>
          </p:cNvSpPr>
          <p:nvPr/>
        </p:nvSpPr>
        <p:spPr bwMode="auto">
          <a:xfrm>
            <a:off x="6705600" y="2209800"/>
            <a:ext cx="2057400" cy="457200"/>
          </a:xfrm>
          <a:prstGeom prst="wedgeRoundRectCallout">
            <a:avLst>
              <a:gd name="adj1" fmla="val -80014"/>
              <a:gd name="adj2" fmla="val 73264"/>
              <a:gd name="adj3" fmla="val 16667"/>
            </a:avLst>
          </a:prstGeom>
          <a:solidFill>
            <a:schemeClr val="bg2"/>
          </a:solidFill>
          <a:ln w="19050">
            <a:solidFill>
              <a:schemeClr val="tx1"/>
            </a:solidFill>
            <a:miter lim="800000"/>
            <a:headEnd/>
            <a:tailEnd/>
          </a:ln>
        </p:spPr>
        <p:txBody>
          <a:bodyPr/>
          <a:lstStyle/>
          <a:p>
            <a:pPr algn="ctr" eaLnBrk="1" hangingPunct="1"/>
            <a:r>
              <a:rPr lang="ja-JP" altLang="en-US"/>
              <a:t>ページ枠</a:t>
            </a:r>
          </a:p>
        </p:txBody>
      </p:sp>
      <p:sp>
        <p:nvSpPr>
          <p:cNvPr id="314388" name="AutoShape 20"/>
          <p:cNvSpPr>
            <a:spLocks noChangeArrowheads="1"/>
          </p:cNvSpPr>
          <p:nvPr/>
        </p:nvSpPr>
        <p:spPr bwMode="auto">
          <a:xfrm>
            <a:off x="6781800" y="4572000"/>
            <a:ext cx="2057400" cy="838200"/>
          </a:xfrm>
          <a:prstGeom prst="wedgeRoundRectCallout">
            <a:avLst>
              <a:gd name="adj1" fmla="val -83181"/>
              <a:gd name="adj2" fmla="val 22537"/>
              <a:gd name="adj3" fmla="val 16667"/>
            </a:avLst>
          </a:prstGeom>
          <a:solidFill>
            <a:schemeClr val="bg2"/>
          </a:solidFill>
          <a:ln w="19050">
            <a:solidFill>
              <a:schemeClr val="tx1"/>
            </a:solidFill>
            <a:miter lim="800000"/>
            <a:headEnd/>
            <a:tailEnd/>
          </a:ln>
        </p:spPr>
        <p:txBody>
          <a:bodyPr/>
          <a:lstStyle/>
          <a:p>
            <a:pPr algn="ctr" eaLnBrk="1" hangingPunct="1"/>
            <a:r>
              <a:rPr lang="ja-JP" altLang="en-US"/>
              <a:t>プロセス間で</a:t>
            </a:r>
          </a:p>
          <a:p>
            <a:pPr algn="ctr" eaLnBrk="1" hangingPunct="1"/>
            <a:r>
              <a:rPr lang="ja-JP" altLang="en-US"/>
              <a:t>共有不可能</a:t>
            </a:r>
          </a:p>
        </p:txBody>
      </p:sp>
      <p:grpSp>
        <p:nvGrpSpPr>
          <p:cNvPr id="2" name="Group 50"/>
          <p:cNvGrpSpPr>
            <a:grpSpLocks/>
          </p:cNvGrpSpPr>
          <p:nvPr/>
        </p:nvGrpSpPr>
        <p:grpSpPr bwMode="auto">
          <a:xfrm>
            <a:off x="4572000" y="2362200"/>
            <a:ext cx="1524000" cy="4114800"/>
            <a:chOff x="2880" y="1488"/>
            <a:chExt cx="960" cy="2592"/>
          </a:xfrm>
        </p:grpSpPr>
        <p:sp>
          <p:nvSpPr>
            <p:cNvPr id="31792" name="Rectangle 21"/>
            <p:cNvSpPr>
              <a:spLocks noChangeArrowheads="1"/>
            </p:cNvSpPr>
            <p:nvPr/>
          </p:nvSpPr>
          <p:spPr bwMode="auto">
            <a:xfrm>
              <a:off x="2880" y="1488"/>
              <a:ext cx="960" cy="2592"/>
            </a:xfrm>
            <a:prstGeom prst="rect">
              <a:avLst/>
            </a:prstGeom>
            <a:noFill/>
            <a:ln w="9525">
              <a:solidFill>
                <a:schemeClr val="tx1"/>
              </a:solidFill>
              <a:miter lim="800000"/>
              <a:headEnd/>
              <a:tailEnd/>
            </a:ln>
          </p:spPr>
          <p:txBody>
            <a:bodyPr wrap="none" anchor="ctr"/>
            <a:lstStyle/>
            <a:p>
              <a:pPr eaLnBrk="1" hangingPunct="1"/>
              <a:endParaRPr lang="ja-JP" altLang="en-US"/>
            </a:p>
          </p:txBody>
        </p:sp>
        <p:sp>
          <p:nvSpPr>
            <p:cNvPr id="31793" name="Line 22"/>
            <p:cNvSpPr>
              <a:spLocks noChangeShapeType="1"/>
            </p:cNvSpPr>
            <p:nvPr/>
          </p:nvSpPr>
          <p:spPr bwMode="auto">
            <a:xfrm>
              <a:off x="2880" y="1584"/>
              <a:ext cx="960" cy="0"/>
            </a:xfrm>
            <a:prstGeom prst="line">
              <a:avLst/>
            </a:prstGeom>
            <a:noFill/>
            <a:ln w="9525">
              <a:solidFill>
                <a:schemeClr val="tx1"/>
              </a:solidFill>
              <a:round/>
              <a:headEnd/>
              <a:tailEnd/>
            </a:ln>
          </p:spPr>
          <p:txBody>
            <a:bodyPr wrap="none"/>
            <a:lstStyle/>
            <a:p>
              <a:endParaRPr lang="ja-JP" altLang="en-US"/>
            </a:p>
          </p:txBody>
        </p:sp>
        <p:sp>
          <p:nvSpPr>
            <p:cNvPr id="31794" name="Line 23"/>
            <p:cNvSpPr>
              <a:spLocks noChangeShapeType="1"/>
            </p:cNvSpPr>
            <p:nvPr/>
          </p:nvSpPr>
          <p:spPr bwMode="auto">
            <a:xfrm>
              <a:off x="2880" y="1680"/>
              <a:ext cx="960" cy="0"/>
            </a:xfrm>
            <a:prstGeom prst="line">
              <a:avLst/>
            </a:prstGeom>
            <a:noFill/>
            <a:ln w="9525">
              <a:solidFill>
                <a:schemeClr val="tx1"/>
              </a:solidFill>
              <a:round/>
              <a:headEnd/>
              <a:tailEnd/>
            </a:ln>
          </p:spPr>
          <p:txBody>
            <a:bodyPr wrap="none"/>
            <a:lstStyle/>
            <a:p>
              <a:endParaRPr lang="ja-JP" altLang="en-US"/>
            </a:p>
          </p:txBody>
        </p:sp>
        <p:sp>
          <p:nvSpPr>
            <p:cNvPr id="31795" name="Line 24"/>
            <p:cNvSpPr>
              <a:spLocks noChangeShapeType="1"/>
            </p:cNvSpPr>
            <p:nvPr/>
          </p:nvSpPr>
          <p:spPr bwMode="auto">
            <a:xfrm>
              <a:off x="2880" y="1776"/>
              <a:ext cx="960" cy="0"/>
            </a:xfrm>
            <a:prstGeom prst="line">
              <a:avLst/>
            </a:prstGeom>
            <a:noFill/>
            <a:ln w="9525">
              <a:solidFill>
                <a:schemeClr val="tx1"/>
              </a:solidFill>
              <a:round/>
              <a:headEnd/>
              <a:tailEnd/>
            </a:ln>
          </p:spPr>
          <p:txBody>
            <a:bodyPr wrap="none"/>
            <a:lstStyle/>
            <a:p>
              <a:endParaRPr lang="ja-JP" altLang="en-US"/>
            </a:p>
          </p:txBody>
        </p:sp>
        <p:sp>
          <p:nvSpPr>
            <p:cNvPr id="31796" name="Line 25"/>
            <p:cNvSpPr>
              <a:spLocks noChangeShapeType="1"/>
            </p:cNvSpPr>
            <p:nvPr/>
          </p:nvSpPr>
          <p:spPr bwMode="auto">
            <a:xfrm>
              <a:off x="2880" y="1872"/>
              <a:ext cx="960" cy="0"/>
            </a:xfrm>
            <a:prstGeom prst="line">
              <a:avLst/>
            </a:prstGeom>
            <a:noFill/>
            <a:ln w="9525">
              <a:solidFill>
                <a:schemeClr val="tx1"/>
              </a:solidFill>
              <a:round/>
              <a:headEnd/>
              <a:tailEnd/>
            </a:ln>
          </p:spPr>
          <p:txBody>
            <a:bodyPr wrap="none"/>
            <a:lstStyle/>
            <a:p>
              <a:endParaRPr lang="ja-JP" altLang="en-US"/>
            </a:p>
          </p:txBody>
        </p:sp>
        <p:sp>
          <p:nvSpPr>
            <p:cNvPr id="31797" name="Line 26"/>
            <p:cNvSpPr>
              <a:spLocks noChangeShapeType="1"/>
            </p:cNvSpPr>
            <p:nvPr/>
          </p:nvSpPr>
          <p:spPr bwMode="auto">
            <a:xfrm>
              <a:off x="2880" y="1968"/>
              <a:ext cx="960" cy="0"/>
            </a:xfrm>
            <a:prstGeom prst="line">
              <a:avLst/>
            </a:prstGeom>
            <a:noFill/>
            <a:ln w="9525">
              <a:solidFill>
                <a:schemeClr val="tx1"/>
              </a:solidFill>
              <a:round/>
              <a:headEnd/>
              <a:tailEnd/>
            </a:ln>
          </p:spPr>
          <p:txBody>
            <a:bodyPr wrap="none"/>
            <a:lstStyle/>
            <a:p>
              <a:endParaRPr lang="ja-JP" altLang="en-US"/>
            </a:p>
          </p:txBody>
        </p:sp>
        <p:sp>
          <p:nvSpPr>
            <p:cNvPr id="31798" name="Line 27"/>
            <p:cNvSpPr>
              <a:spLocks noChangeShapeType="1"/>
            </p:cNvSpPr>
            <p:nvPr/>
          </p:nvSpPr>
          <p:spPr bwMode="auto">
            <a:xfrm>
              <a:off x="2880" y="2064"/>
              <a:ext cx="960" cy="0"/>
            </a:xfrm>
            <a:prstGeom prst="line">
              <a:avLst/>
            </a:prstGeom>
            <a:noFill/>
            <a:ln w="9525">
              <a:solidFill>
                <a:schemeClr val="tx1"/>
              </a:solidFill>
              <a:round/>
              <a:headEnd/>
              <a:tailEnd/>
            </a:ln>
          </p:spPr>
          <p:txBody>
            <a:bodyPr wrap="none"/>
            <a:lstStyle/>
            <a:p>
              <a:endParaRPr lang="ja-JP" altLang="en-US"/>
            </a:p>
          </p:txBody>
        </p:sp>
        <p:sp>
          <p:nvSpPr>
            <p:cNvPr id="31799" name="Line 28"/>
            <p:cNvSpPr>
              <a:spLocks noChangeShapeType="1"/>
            </p:cNvSpPr>
            <p:nvPr/>
          </p:nvSpPr>
          <p:spPr bwMode="auto">
            <a:xfrm>
              <a:off x="2880" y="2160"/>
              <a:ext cx="960" cy="0"/>
            </a:xfrm>
            <a:prstGeom prst="line">
              <a:avLst/>
            </a:prstGeom>
            <a:noFill/>
            <a:ln w="9525">
              <a:solidFill>
                <a:schemeClr val="tx1"/>
              </a:solidFill>
              <a:round/>
              <a:headEnd/>
              <a:tailEnd/>
            </a:ln>
          </p:spPr>
          <p:txBody>
            <a:bodyPr wrap="none"/>
            <a:lstStyle/>
            <a:p>
              <a:endParaRPr lang="ja-JP" altLang="en-US"/>
            </a:p>
          </p:txBody>
        </p:sp>
        <p:sp>
          <p:nvSpPr>
            <p:cNvPr id="31800" name="Line 29"/>
            <p:cNvSpPr>
              <a:spLocks noChangeShapeType="1"/>
            </p:cNvSpPr>
            <p:nvPr/>
          </p:nvSpPr>
          <p:spPr bwMode="auto">
            <a:xfrm>
              <a:off x="2880" y="2256"/>
              <a:ext cx="960" cy="0"/>
            </a:xfrm>
            <a:prstGeom prst="line">
              <a:avLst/>
            </a:prstGeom>
            <a:noFill/>
            <a:ln w="9525">
              <a:solidFill>
                <a:schemeClr val="tx1"/>
              </a:solidFill>
              <a:round/>
              <a:headEnd/>
              <a:tailEnd/>
            </a:ln>
          </p:spPr>
          <p:txBody>
            <a:bodyPr wrap="none"/>
            <a:lstStyle/>
            <a:p>
              <a:endParaRPr lang="ja-JP" altLang="en-US"/>
            </a:p>
          </p:txBody>
        </p:sp>
        <p:sp>
          <p:nvSpPr>
            <p:cNvPr id="31801" name="Line 30"/>
            <p:cNvSpPr>
              <a:spLocks noChangeShapeType="1"/>
            </p:cNvSpPr>
            <p:nvPr/>
          </p:nvSpPr>
          <p:spPr bwMode="auto">
            <a:xfrm>
              <a:off x="2880" y="2352"/>
              <a:ext cx="960" cy="0"/>
            </a:xfrm>
            <a:prstGeom prst="line">
              <a:avLst/>
            </a:prstGeom>
            <a:noFill/>
            <a:ln w="9525">
              <a:solidFill>
                <a:schemeClr val="tx1"/>
              </a:solidFill>
              <a:round/>
              <a:headEnd/>
              <a:tailEnd/>
            </a:ln>
          </p:spPr>
          <p:txBody>
            <a:bodyPr wrap="none"/>
            <a:lstStyle/>
            <a:p>
              <a:endParaRPr lang="ja-JP" altLang="en-US"/>
            </a:p>
          </p:txBody>
        </p:sp>
        <p:sp>
          <p:nvSpPr>
            <p:cNvPr id="31802" name="Line 31"/>
            <p:cNvSpPr>
              <a:spLocks noChangeShapeType="1"/>
            </p:cNvSpPr>
            <p:nvPr/>
          </p:nvSpPr>
          <p:spPr bwMode="auto">
            <a:xfrm>
              <a:off x="2880" y="2448"/>
              <a:ext cx="960" cy="0"/>
            </a:xfrm>
            <a:prstGeom prst="line">
              <a:avLst/>
            </a:prstGeom>
            <a:noFill/>
            <a:ln w="9525">
              <a:solidFill>
                <a:schemeClr val="tx1"/>
              </a:solidFill>
              <a:round/>
              <a:headEnd/>
              <a:tailEnd/>
            </a:ln>
          </p:spPr>
          <p:txBody>
            <a:bodyPr wrap="none"/>
            <a:lstStyle/>
            <a:p>
              <a:endParaRPr lang="ja-JP" altLang="en-US"/>
            </a:p>
          </p:txBody>
        </p:sp>
        <p:sp>
          <p:nvSpPr>
            <p:cNvPr id="31803" name="Line 32"/>
            <p:cNvSpPr>
              <a:spLocks noChangeShapeType="1"/>
            </p:cNvSpPr>
            <p:nvPr/>
          </p:nvSpPr>
          <p:spPr bwMode="auto">
            <a:xfrm>
              <a:off x="2880" y="2544"/>
              <a:ext cx="960" cy="0"/>
            </a:xfrm>
            <a:prstGeom prst="line">
              <a:avLst/>
            </a:prstGeom>
            <a:noFill/>
            <a:ln w="9525">
              <a:solidFill>
                <a:schemeClr val="tx1"/>
              </a:solidFill>
              <a:round/>
              <a:headEnd/>
              <a:tailEnd/>
            </a:ln>
          </p:spPr>
          <p:txBody>
            <a:bodyPr wrap="none"/>
            <a:lstStyle/>
            <a:p>
              <a:endParaRPr lang="ja-JP" altLang="en-US"/>
            </a:p>
          </p:txBody>
        </p:sp>
        <p:sp>
          <p:nvSpPr>
            <p:cNvPr id="31804" name="Line 33"/>
            <p:cNvSpPr>
              <a:spLocks noChangeShapeType="1"/>
            </p:cNvSpPr>
            <p:nvPr/>
          </p:nvSpPr>
          <p:spPr bwMode="auto">
            <a:xfrm>
              <a:off x="2880" y="2640"/>
              <a:ext cx="960" cy="0"/>
            </a:xfrm>
            <a:prstGeom prst="line">
              <a:avLst/>
            </a:prstGeom>
            <a:noFill/>
            <a:ln w="9525">
              <a:solidFill>
                <a:schemeClr val="tx1"/>
              </a:solidFill>
              <a:round/>
              <a:headEnd/>
              <a:tailEnd/>
            </a:ln>
          </p:spPr>
          <p:txBody>
            <a:bodyPr wrap="none"/>
            <a:lstStyle/>
            <a:p>
              <a:endParaRPr lang="ja-JP" altLang="en-US"/>
            </a:p>
          </p:txBody>
        </p:sp>
        <p:sp>
          <p:nvSpPr>
            <p:cNvPr id="31805" name="Line 34"/>
            <p:cNvSpPr>
              <a:spLocks noChangeShapeType="1"/>
            </p:cNvSpPr>
            <p:nvPr/>
          </p:nvSpPr>
          <p:spPr bwMode="auto">
            <a:xfrm>
              <a:off x="2880" y="2736"/>
              <a:ext cx="960" cy="0"/>
            </a:xfrm>
            <a:prstGeom prst="line">
              <a:avLst/>
            </a:prstGeom>
            <a:noFill/>
            <a:ln w="9525">
              <a:solidFill>
                <a:schemeClr val="tx1"/>
              </a:solidFill>
              <a:round/>
              <a:headEnd/>
              <a:tailEnd/>
            </a:ln>
          </p:spPr>
          <p:txBody>
            <a:bodyPr wrap="none"/>
            <a:lstStyle/>
            <a:p>
              <a:endParaRPr lang="ja-JP" altLang="en-US"/>
            </a:p>
          </p:txBody>
        </p:sp>
        <p:sp>
          <p:nvSpPr>
            <p:cNvPr id="31806" name="Line 35"/>
            <p:cNvSpPr>
              <a:spLocks noChangeShapeType="1"/>
            </p:cNvSpPr>
            <p:nvPr/>
          </p:nvSpPr>
          <p:spPr bwMode="auto">
            <a:xfrm>
              <a:off x="2880" y="2832"/>
              <a:ext cx="960" cy="0"/>
            </a:xfrm>
            <a:prstGeom prst="line">
              <a:avLst/>
            </a:prstGeom>
            <a:noFill/>
            <a:ln w="9525">
              <a:solidFill>
                <a:schemeClr val="tx1"/>
              </a:solidFill>
              <a:round/>
              <a:headEnd/>
              <a:tailEnd/>
            </a:ln>
          </p:spPr>
          <p:txBody>
            <a:bodyPr wrap="none"/>
            <a:lstStyle/>
            <a:p>
              <a:endParaRPr lang="ja-JP" altLang="en-US"/>
            </a:p>
          </p:txBody>
        </p:sp>
        <p:sp>
          <p:nvSpPr>
            <p:cNvPr id="31807" name="Line 36"/>
            <p:cNvSpPr>
              <a:spLocks noChangeShapeType="1"/>
            </p:cNvSpPr>
            <p:nvPr/>
          </p:nvSpPr>
          <p:spPr bwMode="auto">
            <a:xfrm>
              <a:off x="2880" y="2928"/>
              <a:ext cx="960" cy="0"/>
            </a:xfrm>
            <a:prstGeom prst="line">
              <a:avLst/>
            </a:prstGeom>
            <a:noFill/>
            <a:ln w="9525">
              <a:solidFill>
                <a:schemeClr val="tx1"/>
              </a:solidFill>
              <a:round/>
              <a:headEnd/>
              <a:tailEnd/>
            </a:ln>
          </p:spPr>
          <p:txBody>
            <a:bodyPr wrap="none"/>
            <a:lstStyle/>
            <a:p>
              <a:endParaRPr lang="ja-JP" altLang="en-US"/>
            </a:p>
          </p:txBody>
        </p:sp>
        <p:sp>
          <p:nvSpPr>
            <p:cNvPr id="31808" name="Line 37"/>
            <p:cNvSpPr>
              <a:spLocks noChangeShapeType="1"/>
            </p:cNvSpPr>
            <p:nvPr/>
          </p:nvSpPr>
          <p:spPr bwMode="auto">
            <a:xfrm>
              <a:off x="2880" y="3024"/>
              <a:ext cx="960" cy="0"/>
            </a:xfrm>
            <a:prstGeom prst="line">
              <a:avLst/>
            </a:prstGeom>
            <a:noFill/>
            <a:ln w="9525">
              <a:solidFill>
                <a:schemeClr val="tx1"/>
              </a:solidFill>
              <a:round/>
              <a:headEnd/>
              <a:tailEnd/>
            </a:ln>
          </p:spPr>
          <p:txBody>
            <a:bodyPr wrap="none"/>
            <a:lstStyle/>
            <a:p>
              <a:endParaRPr lang="ja-JP" altLang="en-US"/>
            </a:p>
          </p:txBody>
        </p:sp>
        <p:sp>
          <p:nvSpPr>
            <p:cNvPr id="31809" name="Line 38"/>
            <p:cNvSpPr>
              <a:spLocks noChangeShapeType="1"/>
            </p:cNvSpPr>
            <p:nvPr/>
          </p:nvSpPr>
          <p:spPr bwMode="auto">
            <a:xfrm>
              <a:off x="2880" y="3120"/>
              <a:ext cx="960" cy="0"/>
            </a:xfrm>
            <a:prstGeom prst="line">
              <a:avLst/>
            </a:prstGeom>
            <a:noFill/>
            <a:ln w="9525">
              <a:solidFill>
                <a:schemeClr val="tx1"/>
              </a:solidFill>
              <a:round/>
              <a:headEnd/>
              <a:tailEnd/>
            </a:ln>
          </p:spPr>
          <p:txBody>
            <a:bodyPr wrap="none"/>
            <a:lstStyle/>
            <a:p>
              <a:endParaRPr lang="ja-JP" altLang="en-US"/>
            </a:p>
          </p:txBody>
        </p:sp>
        <p:sp>
          <p:nvSpPr>
            <p:cNvPr id="31810" name="Line 39"/>
            <p:cNvSpPr>
              <a:spLocks noChangeShapeType="1"/>
            </p:cNvSpPr>
            <p:nvPr/>
          </p:nvSpPr>
          <p:spPr bwMode="auto">
            <a:xfrm>
              <a:off x="2880" y="3216"/>
              <a:ext cx="960" cy="0"/>
            </a:xfrm>
            <a:prstGeom prst="line">
              <a:avLst/>
            </a:prstGeom>
            <a:noFill/>
            <a:ln w="9525">
              <a:solidFill>
                <a:schemeClr val="tx1"/>
              </a:solidFill>
              <a:round/>
              <a:headEnd/>
              <a:tailEnd/>
            </a:ln>
          </p:spPr>
          <p:txBody>
            <a:bodyPr wrap="none"/>
            <a:lstStyle/>
            <a:p>
              <a:endParaRPr lang="ja-JP" altLang="en-US"/>
            </a:p>
          </p:txBody>
        </p:sp>
        <p:sp>
          <p:nvSpPr>
            <p:cNvPr id="31811" name="Line 40"/>
            <p:cNvSpPr>
              <a:spLocks noChangeShapeType="1"/>
            </p:cNvSpPr>
            <p:nvPr/>
          </p:nvSpPr>
          <p:spPr bwMode="auto">
            <a:xfrm>
              <a:off x="2880" y="3312"/>
              <a:ext cx="960" cy="0"/>
            </a:xfrm>
            <a:prstGeom prst="line">
              <a:avLst/>
            </a:prstGeom>
            <a:noFill/>
            <a:ln w="9525">
              <a:solidFill>
                <a:schemeClr val="tx1"/>
              </a:solidFill>
              <a:round/>
              <a:headEnd/>
              <a:tailEnd/>
            </a:ln>
          </p:spPr>
          <p:txBody>
            <a:bodyPr wrap="none"/>
            <a:lstStyle/>
            <a:p>
              <a:endParaRPr lang="ja-JP" altLang="en-US"/>
            </a:p>
          </p:txBody>
        </p:sp>
        <p:sp>
          <p:nvSpPr>
            <p:cNvPr id="31812" name="Line 41"/>
            <p:cNvSpPr>
              <a:spLocks noChangeShapeType="1"/>
            </p:cNvSpPr>
            <p:nvPr/>
          </p:nvSpPr>
          <p:spPr bwMode="auto">
            <a:xfrm>
              <a:off x="2880" y="3408"/>
              <a:ext cx="960" cy="0"/>
            </a:xfrm>
            <a:prstGeom prst="line">
              <a:avLst/>
            </a:prstGeom>
            <a:noFill/>
            <a:ln w="9525">
              <a:solidFill>
                <a:schemeClr val="tx1"/>
              </a:solidFill>
              <a:round/>
              <a:headEnd/>
              <a:tailEnd/>
            </a:ln>
          </p:spPr>
          <p:txBody>
            <a:bodyPr wrap="none"/>
            <a:lstStyle/>
            <a:p>
              <a:endParaRPr lang="ja-JP" altLang="en-US"/>
            </a:p>
          </p:txBody>
        </p:sp>
        <p:sp>
          <p:nvSpPr>
            <p:cNvPr id="31813" name="Line 42"/>
            <p:cNvSpPr>
              <a:spLocks noChangeShapeType="1"/>
            </p:cNvSpPr>
            <p:nvPr/>
          </p:nvSpPr>
          <p:spPr bwMode="auto">
            <a:xfrm>
              <a:off x="2880" y="3504"/>
              <a:ext cx="960" cy="0"/>
            </a:xfrm>
            <a:prstGeom prst="line">
              <a:avLst/>
            </a:prstGeom>
            <a:noFill/>
            <a:ln w="9525">
              <a:solidFill>
                <a:schemeClr val="tx1"/>
              </a:solidFill>
              <a:round/>
              <a:headEnd/>
              <a:tailEnd/>
            </a:ln>
          </p:spPr>
          <p:txBody>
            <a:bodyPr wrap="none"/>
            <a:lstStyle/>
            <a:p>
              <a:endParaRPr lang="ja-JP" altLang="en-US"/>
            </a:p>
          </p:txBody>
        </p:sp>
        <p:sp>
          <p:nvSpPr>
            <p:cNvPr id="31814" name="Line 43"/>
            <p:cNvSpPr>
              <a:spLocks noChangeShapeType="1"/>
            </p:cNvSpPr>
            <p:nvPr/>
          </p:nvSpPr>
          <p:spPr bwMode="auto">
            <a:xfrm>
              <a:off x="2880" y="3600"/>
              <a:ext cx="960" cy="0"/>
            </a:xfrm>
            <a:prstGeom prst="line">
              <a:avLst/>
            </a:prstGeom>
            <a:noFill/>
            <a:ln w="9525">
              <a:solidFill>
                <a:schemeClr val="tx1"/>
              </a:solidFill>
              <a:round/>
              <a:headEnd/>
              <a:tailEnd/>
            </a:ln>
          </p:spPr>
          <p:txBody>
            <a:bodyPr wrap="none"/>
            <a:lstStyle/>
            <a:p>
              <a:endParaRPr lang="ja-JP" altLang="en-US"/>
            </a:p>
          </p:txBody>
        </p:sp>
        <p:sp>
          <p:nvSpPr>
            <p:cNvPr id="31815" name="Line 44"/>
            <p:cNvSpPr>
              <a:spLocks noChangeShapeType="1"/>
            </p:cNvSpPr>
            <p:nvPr/>
          </p:nvSpPr>
          <p:spPr bwMode="auto">
            <a:xfrm>
              <a:off x="2880" y="3696"/>
              <a:ext cx="960" cy="0"/>
            </a:xfrm>
            <a:prstGeom prst="line">
              <a:avLst/>
            </a:prstGeom>
            <a:noFill/>
            <a:ln w="9525">
              <a:solidFill>
                <a:schemeClr val="tx1"/>
              </a:solidFill>
              <a:round/>
              <a:headEnd/>
              <a:tailEnd/>
            </a:ln>
          </p:spPr>
          <p:txBody>
            <a:bodyPr wrap="none"/>
            <a:lstStyle/>
            <a:p>
              <a:endParaRPr lang="ja-JP" altLang="en-US"/>
            </a:p>
          </p:txBody>
        </p:sp>
        <p:sp>
          <p:nvSpPr>
            <p:cNvPr id="31816" name="Line 45"/>
            <p:cNvSpPr>
              <a:spLocks noChangeShapeType="1"/>
            </p:cNvSpPr>
            <p:nvPr/>
          </p:nvSpPr>
          <p:spPr bwMode="auto">
            <a:xfrm>
              <a:off x="2880" y="3792"/>
              <a:ext cx="960" cy="0"/>
            </a:xfrm>
            <a:prstGeom prst="line">
              <a:avLst/>
            </a:prstGeom>
            <a:noFill/>
            <a:ln w="9525">
              <a:solidFill>
                <a:schemeClr val="tx1"/>
              </a:solidFill>
              <a:round/>
              <a:headEnd/>
              <a:tailEnd/>
            </a:ln>
          </p:spPr>
          <p:txBody>
            <a:bodyPr wrap="none"/>
            <a:lstStyle/>
            <a:p>
              <a:endParaRPr lang="ja-JP" altLang="en-US"/>
            </a:p>
          </p:txBody>
        </p:sp>
        <p:sp>
          <p:nvSpPr>
            <p:cNvPr id="31817" name="Line 46"/>
            <p:cNvSpPr>
              <a:spLocks noChangeShapeType="1"/>
            </p:cNvSpPr>
            <p:nvPr/>
          </p:nvSpPr>
          <p:spPr bwMode="auto">
            <a:xfrm>
              <a:off x="2880" y="3888"/>
              <a:ext cx="960" cy="0"/>
            </a:xfrm>
            <a:prstGeom prst="line">
              <a:avLst/>
            </a:prstGeom>
            <a:noFill/>
            <a:ln w="9525">
              <a:solidFill>
                <a:schemeClr val="tx1"/>
              </a:solidFill>
              <a:round/>
              <a:headEnd/>
              <a:tailEnd/>
            </a:ln>
          </p:spPr>
          <p:txBody>
            <a:bodyPr wrap="none"/>
            <a:lstStyle/>
            <a:p>
              <a:endParaRPr lang="ja-JP" altLang="en-US"/>
            </a:p>
          </p:txBody>
        </p:sp>
        <p:sp>
          <p:nvSpPr>
            <p:cNvPr id="31818" name="Line 47"/>
            <p:cNvSpPr>
              <a:spLocks noChangeShapeType="1"/>
            </p:cNvSpPr>
            <p:nvPr/>
          </p:nvSpPr>
          <p:spPr bwMode="auto">
            <a:xfrm>
              <a:off x="2880" y="3984"/>
              <a:ext cx="960" cy="0"/>
            </a:xfrm>
            <a:prstGeom prst="line">
              <a:avLst/>
            </a:prstGeom>
            <a:noFill/>
            <a:ln w="9525">
              <a:solidFill>
                <a:schemeClr val="tx1"/>
              </a:solidFill>
              <a:round/>
              <a:headEnd/>
              <a:tailEnd/>
            </a:ln>
          </p:spPr>
          <p:txBody>
            <a:bodyPr wrap="none"/>
            <a:lstStyle/>
            <a:p>
              <a:endParaRPr lang="ja-JP" altLang="en-US"/>
            </a:p>
          </p:txBody>
        </p:sp>
        <p:sp>
          <p:nvSpPr>
            <p:cNvPr id="31819" name="Line 48"/>
            <p:cNvSpPr>
              <a:spLocks noChangeShapeType="1"/>
            </p:cNvSpPr>
            <p:nvPr/>
          </p:nvSpPr>
          <p:spPr bwMode="auto">
            <a:xfrm>
              <a:off x="2880" y="4080"/>
              <a:ext cx="960" cy="0"/>
            </a:xfrm>
            <a:prstGeom prst="line">
              <a:avLst/>
            </a:prstGeom>
            <a:noFill/>
            <a:ln w="9525">
              <a:solidFill>
                <a:schemeClr val="tx1"/>
              </a:solidFill>
              <a:round/>
              <a:headEnd/>
              <a:tailEnd/>
            </a:ln>
          </p:spPr>
          <p:txBody>
            <a:bodyPr wrap="none"/>
            <a:lstStyle/>
            <a:p>
              <a:endParaRPr lang="ja-JP" altLang="en-US"/>
            </a:p>
          </p:txBody>
        </p:sp>
      </p:grpSp>
      <p:grpSp>
        <p:nvGrpSpPr>
          <p:cNvPr id="3" name="Group 56"/>
          <p:cNvGrpSpPr>
            <a:grpSpLocks/>
          </p:cNvGrpSpPr>
          <p:nvPr/>
        </p:nvGrpSpPr>
        <p:grpSpPr bwMode="auto">
          <a:xfrm>
            <a:off x="4572000" y="2667000"/>
            <a:ext cx="1524000" cy="2895600"/>
            <a:chOff x="2880" y="1680"/>
            <a:chExt cx="960" cy="1824"/>
          </a:xfrm>
        </p:grpSpPr>
        <p:sp>
          <p:nvSpPr>
            <p:cNvPr id="31787" name="Rectangle 51"/>
            <p:cNvSpPr>
              <a:spLocks noChangeArrowheads="1"/>
            </p:cNvSpPr>
            <p:nvPr/>
          </p:nvSpPr>
          <p:spPr bwMode="auto">
            <a:xfrm>
              <a:off x="2880" y="1680"/>
              <a:ext cx="960" cy="96"/>
            </a:xfrm>
            <a:prstGeom prst="rect">
              <a:avLst/>
            </a:prstGeom>
            <a:solidFill>
              <a:srgbClr val="CCFFFF"/>
            </a:solidFill>
            <a:ln w="9525">
              <a:solidFill>
                <a:schemeClr val="tx1"/>
              </a:solidFill>
              <a:miter lim="800000"/>
              <a:headEnd/>
              <a:tailEnd/>
            </a:ln>
          </p:spPr>
          <p:txBody>
            <a:bodyPr wrap="none" anchor="ctr"/>
            <a:lstStyle/>
            <a:p>
              <a:pPr eaLnBrk="1" hangingPunct="1"/>
              <a:endParaRPr lang="ja-JP" altLang="en-US"/>
            </a:p>
          </p:txBody>
        </p:sp>
        <p:sp>
          <p:nvSpPr>
            <p:cNvPr id="31788" name="Rectangle 52"/>
            <p:cNvSpPr>
              <a:spLocks noChangeArrowheads="1"/>
            </p:cNvSpPr>
            <p:nvPr/>
          </p:nvSpPr>
          <p:spPr bwMode="auto">
            <a:xfrm>
              <a:off x="2880" y="1872"/>
              <a:ext cx="960" cy="96"/>
            </a:xfrm>
            <a:prstGeom prst="rect">
              <a:avLst/>
            </a:prstGeom>
            <a:solidFill>
              <a:srgbClr val="CCFFFF"/>
            </a:solidFill>
            <a:ln w="9525">
              <a:solidFill>
                <a:schemeClr val="tx1"/>
              </a:solidFill>
              <a:miter lim="800000"/>
              <a:headEnd/>
              <a:tailEnd/>
            </a:ln>
          </p:spPr>
          <p:txBody>
            <a:bodyPr wrap="none" anchor="ctr"/>
            <a:lstStyle/>
            <a:p>
              <a:pPr eaLnBrk="1" hangingPunct="1"/>
              <a:endParaRPr lang="ja-JP" altLang="en-US"/>
            </a:p>
          </p:txBody>
        </p:sp>
        <p:sp>
          <p:nvSpPr>
            <p:cNvPr id="31789" name="Rectangle 53"/>
            <p:cNvSpPr>
              <a:spLocks noChangeArrowheads="1"/>
            </p:cNvSpPr>
            <p:nvPr/>
          </p:nvSpPr>
          <p:spPr bwMode="auto">
            <a:xfrm>
              <a:off x="2880" y="2544"/>
              <a:ext cx="960" cy="96"/>
            </a:xfrm>
            <a:prstGeom prst="rect">
              <a:avLst/>
            </a:prstGeom>
            <a:solidFill>
              <a:srgbClr val="CCFFFF"/>
            </a:solidFill>
            <a:ln w="9525">
              <a:solidFill>
                <a:schemeClr val="tx1"/>
              </a:solidFill>
              <a:miter lim="800000"/>
              <a:headEnd/>
              <a:tailEnd/>
            </a:ln>
          </p:spPr>
          <p:txBody>
            <a:bodyPr wrap="none" anchor="ctr"/>
            <a:lstStyle/>
            <a:p>
              <a:pPr eaLnBrk="1" hangingPunct="1"/>
              <a:endParaRPr lang="ja-JP" altLang="en-US"/>
            </a:p>
          </p:txBody>
        </p:sp>
        <p:sp>
          <p:nvSpPr>
            <p:cNvPr id="31790" name="Rectangle 54"/>
            <p:cNvSpPr>
              <a:spLocks noChangeArrowheads="1"/>
            </p:cNvSpPr>
            <p:nvPr/>
          </p:nvSpPr>
          <p:spPr bwMode="auto">
            <a:xfrm>
              <a:off x="2880" y="3024"/>
              <a:ext cx="960" cy="96"/>
            </a:xfrm>
            <a:prstGeom prst="rect">
              <a:avLst/>
            </a:prstGeom>
            <a:solidFill>
              <a:srgbClr val="CCFFFF"/>
            </a:solidFill>
            <a:ln w="9525">
              <a:solidFill>
                <a:schemeClr val="tx1"/>
              </a:solidFill>
              <a:miter lim="800000"/>
              <a:headEnd/>
              <a:tailEnd/>
            </a:ln>
          </p:spPr>
          <p:txBody>
            <a:bodyPr wrap="none" anchor="ctr"/>
            <a:lstStyle/>
            <a:p>
              <a:pPr eaLnBrk="1" hangingPunct="1"/>
              <a:endParaRPr lang="ja-JP" altLang="en-US"/>
            </a:p>
          </p:txBody>
        </p:sp>
        <p:sp>
          <p:nvSpPr>
            <p:cNvPr id="31791" name="Rectangle 55"/>
            <p:cNvSpPr>
              <a:spLocks noChangeArrowheads="1"/>
            </p:cNvSpPr>
            <p:nvPr/>
          </p:nvSpPr>
          <p:spPr bwMode="auto">
            <a:xfrm>
              <a:off x="2880" y="3408"/>
              <a:ext cx="960" cy="96"/>
            </a:xfrm>
            <a:prstGeom prst="rect">
              <a:avLst/>
            </a:prstGeom>
            <a:solidFill>
              <a:srgbClr val="CCFFFF"/>
            </a:solidFill>
            <a:ln w="9525">
              <a:solidFill>
                <a:schemeClr val="tx1"/>
              </a:solidFill>
              <a:miter lim="800000"/>
              <a:headEnd/>
              <a:tailEnd/>
            </a:ln>
          </p:spPr>
          <p:txBody>
            <a:bodyPr wrap="none" anchor="ctr"/>
            <a:lstStyle/>
            <a:p>
              <a:pPr eaLnBrk="1" hangingPunct="1"/>
              <a:endParaRPr lang="ja-JP" altLang="en-US"/>
            </a:p>
          </p:txBody>
        </p:sp>
      </p:grpSp>
      <p:grpSp>
        <p:nvGrpSpPr>
          <p:cNvPr id="4" name="Group 68"/>
          <p:cNvGrpSpPr>
            <a:grpSpLocks/>
          </p:cNvGrpSpPr>
          <p:nvPr/>
        </p:nvGrpSpPr>
        <p:grpSpPr bwMode="auto">
          <a:xfrm>
            <a:off x="4572000" y="3429000"/>
            <a:ext cx="1524000" cy="2743200"/>
            <a:chOff x="2880" y="2160"/>
            <a:chExt cx="960" cy="1728"/>
          </a:xfrm>
        </p:grpSpPr>
        <p:sp>
          <p:nvSpPr>
            <p:cNvPr id="31783" name="Rectangle 63"/>
            <p:cNvSpPr>
              <a:spLocks noChangeArrowheads="1"/>
            </p:cNvSpPr>
            <p:nvPr/>
          </p:nvSpPr>
          <p:spPr bwMode="auto">
            <a:xfrm>
              <a:off x="2880" y="2640"/>
              <a:ext cx="960" cy="96"/>
            </a:xfrm>
            <a:prstGeom prst="rect">
              <a:avLst/>
            </a:prstGeom>
            <a:solidFill>
              <a:srgbClr val="99CCFF"/>
            </a:solidFill>
            <a:ln w="9525">
              <a:solidFill>
                <a:schemeClr val="tx1"/>
              </a:solidFill>
              <a:miter lim="800000"/>
              <a:headEnd/>
              <a:tailEnd/>
            </a:ln>
          </p:spPr>
          <p:txBody>
            <a:bodyPr wrap="none" anchor="ctr"/>
            <a:lstStyle/>
            <a:p>
              <a:pPr eaLnBrk="1" hangingPunct="1"/>
              <a:endParaRPr lang="ja-JP" altLang="en-US"/>
            </a:p>
          </p:txBody>
        </p:sp>
        <p:sp>
          <p:nvSpPr>
            <p:cNvPr id="31784" name="Rectangle 65"/>
            <p:cNvSpPr>
              <a:spLocks noChangeArrowheads="1"/>
            </p:cNvSpPr>
            <p:nvPr/>
          </p:nvSpPr>
          <p:spPr bwMode="auto">
            <a:xfrm>
              <a:off x="2880" y="2160"/>
              <a:ext cx="960" cy="96"/>
            </a:xfrm>
            <a:prstGeom prst="rect">
              <a:avLst/>
            </a:prstGeom>
            <a:solidFill>
              <a:srgbClr val="99CCFF"/>
            </a:solidFill>
            <a:ln w="9525">
              <a:solidFill>
                <a:schemeClr val="tx1"/>
              </a:solidFill>
              <a:miter lim="800000"/>
              <a:headEnd/>
              <a:tailEnd/>
            </a:ln>
          </p:spPr>
          <p:txBody>
            <a:bodyPr wrap="none" anchor="ctr"/>
            <a:lstStyle/>
            <a:p>
              <a:pPr eaLnBrk="1" hangingPunct="1"/>
              <a:endParaRPr lang="ja-JP" altLang="en-US"/>
            </a:p>
          </p:txBody>
        </p:sp>
        <p:sp>
          <p:nvSpPr>
            <p:cNvPr id="31785" name="Rectangle 66"/>
            <p:cNvSpPr>
              <a:spLocks noChangeArrowheads="1"/>
            </p:cNvSpPr>
            <p:nvPr/>
          </p:nvSpPr>
          <p:spPr bwMode="auto">
            <a:xfrm>
              <a:off x="2880" y="3696"/>
              <a:ext cx="960" cy="96"/>
            </a:xfrm>
            <a:prstGeom prst="rect">
              <a:avLst/>
            </a:prstGeom>
            <a:solidFill>
              <a:srgbClr val="99CCFF"/>
            </a:solidFill>
            <a:ln w="9525">
              <a:solidFill>
                <a:schemeClr val="tx1"/>
              </a:solidFill>
              <a:miter lim="800000"/>
              <a:headEnd/>
              <a:tailEnd/>
            </a:ln>
          </p:spPr>
          <p:txBody>
            <a:bodyPr wrap="none" anchor="ctr"/>
            <a:lstStyle/>
            <a:p>
              <a:pPr eaLnBrk="1" hangingPunct="1"/>
              <a:endParaRPr lang="ja-JP" altLang="en-US"/>
            </a:p>
          </p:txBody>
        </p:sp>
        <p:sp>
          <p:nvSpPr>
            <p:cNvPr id="31786" name="Rectangle 67"/>
            <p:cNvSpPr>
              <a:spLocks noChangeArrowheads="1"/>
            </p:cNvSpPr>
            <p:nvPr/>
          </p:nvSpPr>
          <p:spPr bwMode="auto">
            <a:xfrm>
              <a:off x="2880" y="3792"/>
              <a:ext cx="960" cy="96"/>
            </a:xfrm>
            <a:prstGeom prst="rect">
              <a:avLst/>
            </a:prstGeom>
            <a:solidFill>
              <a:srgbClr val="99CCFF"/>
            </a:solidFill>
            <a:ln w="9525">
              <a:solidFill>
                <a:schemeClr val="tx1"/>
              </a:solidFill>
              <a:miter lim="800000"/>
              <a:headEnd/>
              <a:tailEnd/>
            </a:ln>
          </p:spPr>
          <p:txBody>
            <a:bodyPr wrap="none" anchor="ctr"/>
            <a:lstStyle/>
            <a:p>
              <a:pPr eaLnBrk="1" hangingPunct="1"/>
              <a:endParaRPr lang="ja-JP" altLang="en-US"/>
            </a:p>
          </p:txBody>
        </p:sp>
      </p:grpSp>
      <p:grpSp>
        <p:nvGrpSpPr>
          <p:cNvPr id="5" name="Group 64"/>
          <p:cNvGrpSpPr>
            <a:grpSpLocks/>
          </p:cNvGrpSpPr>
          <p:nvPr/>
        </p:nvGrpSpPr>
        <p:grpSpPr bwMode="auto">
          <a:xfrm>
            <a:off x="4572000" y="2514600"/>
            <a:ext cx="1524000" cy="2133600"/>
            <a:chOff x="2880" y="1584"/>
            <a:chExt cx="960" cy="1344"/>
          </a:xfrm>
        </p:grpSpPr>
        <p:sp>
          <p:nvSpPr>
            <p:cNvPr id="31777" name="Rectangle 57"/>
            <p:cNvSpPr>
              <a:spLocks noChangeArrowheads="1"/>
            </p:cNvSpPr>
            <p:nvPr/>
          </p:nvSpPr>
          <p:spPr bwMode="auto">
            <a:xfrm>
              <a:off x="2880" y="1776"/>
              <a:ext cx="960" cy="96"/>
            </a:xfrm>
            <a:prstGeom prst="rect">
              <a:avLst/>
            </a:prstGeom>
            <a:solidFill>
              <a:srgbClr val="00CCFF"/>
            </a:solidFill>
            <a:ln w="9525">
              <a:solidFill>
                <a:schemeClr val="tx1"/>
              </a:solidFill>
              <a:miter lim="800000"/>
              <a:headEnd/>
              <a:tailEnd/>
            </a:ln>
          </p:spPr>
          <p:txBody>
            <a:bodyPr wrap="none" anchor="ctr"/>
            <a:lstStyle/>
            <a:p>
              <a:pPr eaLnBrk="1" hangingPunct="1"/>
              <a:endParaRPr lang="ja-JP" altLang="en-US"/>
            </a:p>
          </p:txBody>
        </p:sp>
        <p:sp>
          <p:nvSpPr>
            <p:cNvPr id="31778" name="Rectangle 58"/>
            <p:cNvSpPr>
              <a:spLocks noChangeArrowheads="1"/>
            </p:cNvSpPr>
            <p:nvPr/>
          </p:nvSpPr>
          <p:spPr bwMode="auto">
            <a:xfrm>
              <a:off x="2880" y="1584"/>
              <a:ext cx="960" cy="96"/>
            </a:xfrm>
            <a:prstGeom prst="rect">
              <a:avLst/>
            </a:prstGeom>
            <a:solidFill>
              <a:srgbClr val="00CCFF"/>
            </a:solidFill>
            <a:ln w="9525">
              <a:solidFill>
                <a:schemeClr val="tx1"/>
              </a:solidFill>
              <a:miter lim="800000"/>
              <a:headEnd/>
              <a:tailEnd/>
            </a:ln>
          </p:spPr>
          <p:txBody>
            <a:bodyPr wrap="none" anchor="ctr"/>
            <a:lstStyle/>
            <a:p>
              <a:pPr eaLnBrk="1" hangingPunct="1"/>
              <a:endParaRPr lang="ja-JP" altLang="en-US"/>
            </a:p>
          </p:txBody>
        </p:sp>
        <p:sp>
          <p:nvSpPr>
            <p:cNvPr id="31779" name="Rectangle 59"/>
            <p:cNvSpPr>
              <a:spLocks noChangeArrowheads="1"/>
            </p:cNvSpPr>
            <p:nvPr/>
          </p:nvSpPr>
          <p:spPr bwMode="auto">
            <a:xfrm>
              <a:off x="2880" y="2256"/>
              <a:ext cx="960" cy="96"/>
            </a:xfrm>
            <a:prstGeom prst="rect">
              <a:avLst/>
            </a:prstGeom>
            <a:solidFill>
              <a:srgbClr val="00CCFF"/>
            </a:solidFill>
            <a:ln w="9525">
              <a:solidFill>
                <a:schemeClr val="tx1"/>
              </a:solidFill>
              <a:miter lim="800000"/>
              <a:headEnd/>
              <a:tailEnd/>
            </a:ln>
          </p:spPr>
          <p:txBody>
            <a:bodyPr wrap="none" anchor="ctr"/>
            <a:lstStyle/>
            <a:p>
              <a:pPr eaLnBrk="1" hangingPunct="1"/>
              <a:endParaRPr lang="ja-JP" altLang="en-US"/>
            </a:p>
          </p:txBody>
        </p:sp>
        <p:sp>
          <p:nvSpPr>
            <p:cNvPr id="31780" name="Rectangle 60"/>
            <p:cNvSpPr>
              <a:spLocks noChangeArrowheads="1"/>
            </p:cNvSpPr>
            <p:nvPr/>
          </p:nvSpPr>
          <p:spPr bwMode="auto">
            <a:xfrm>
              <a:off x="2880" y="2352"/>
              <a:ext cx="960" cy="96"/>
            </a:xfrm>
            <a:prstGeom prst="rect">
              <a:avLst/>
            </a:prstGeom>
            <a:solidFill>
              <a:srgbClr val="00CCFF"/>
            </a:solidFill>
            <a:ln w="9525">
              <a:solidFill>
                <a:schemeClr val="tx1"/>
              </a:solidFill>
              <a:miter lim="800000"/>
              <a:headEnd/>
              <a:tailEnd/>
            </a:ln>
          </p:spPr>
          <p:txBody>
            <a:bodyPr wrap="none" anchor="ctr"/>
            <a:lstStyle/>
            <a:p>
              <a:pPr eaLnBrk="1" hangingPunct="1"/>
              <a:endParaRPr lang="ja-JP" altLang="en-US"/>
            </a:p>
          </p:txBody>
        </p:sp>
        <p:sp>
          <p:nvSpPr>
            <p:cNvPr id="31781" name="Rectangle 61"/>
            <p:cNvSpPr>
              <a:spLocks noChangeArrowheads="1"/>
            </p:cNvSpPr>
            <p:nvPr/>
          </p:nvSpPr>
          <p:spPr bwMode="auto">
            <a:xfrm>
              <a:off x="2880" y="2448"/>
              <a:ext cx="960" cy="96"/>
            </a:xfrm>
            <a:prstGeom prst="rect">
              <a:avLst/>
            </a:prstGeom>
            <a:solidFill>
              <a:srgbClr val="00CCFF"/>
            </a:solidFill>
            <a:ln w="9525">
              <a:solidFill>
                <a:schemeClr val="tx1"/>
              </a:solidFill>
              <a:miter lim="800000"/>
              <a:headEnd/>
              <a:tailEnd/>
            </a:ln>
          </p:spPr>
          <p:txBody>
            <a:bodyPr wrap="none" anchor="ctr"/>
            <a:lstStyle/>
            <a:p>
              <a:pPr eaLnBrk="1" hangingPunct="1"/>
              <a:endParaRPr lang="ja-JP" altLang="en-US"/>
            </a:p>
          </p:txBody>
        </p:sp>
        <p:sp>
          <p:nvSpPr>
            <p:cNvPr id="31782" name="Rectangle 62"/>
            <p:cNvSpPr>
              <a:spLocks noChangeArrowheads="1"/>
            </p:cNvSpPr>
            <p:nvPr/>
          </p:nvSpPr>
          <p:spPr bwMode="auto">
            <a:xfrm>
              <a:off x="2880" y="2832"/>
              <a:ext cx="960" cy="96"/>
            </a:xfrm>
            <a:prstGeom prst="rect">
              <a:avLst/>
            </a:prstGeom>
            <a:solidFill>
              <a:srgbClr val="00CCFF"/>
            </a:solidFill>
            <a:ln w="9525">
              <a:solidFill>
                <a:schemeClr val="tx1"/>
              </a:solidFill>
              <a:miter lim="800000"/>
              <a:headEnd/>
              <a:tailEnd/>
            </a:ln>
          </p:spPr>
          <p:txBody>
            <a:bodyPr wrap="none" anchor="ctr"/>
            <a:lstStyle/>
            <a:p>
              <a:pPr eaLnBrk="1" hangingPunct="1"/>
              <a:endParaRPr lang="ja-JP" altLang="en-US"/>
            </a:p>
          </p:txBody>
        </p:sp>
      </p:grpSp>
      <p:grpSp>
        <p:nvGrpSpPr>
          <p:cNvPr id="6" name="Group 82"/>
          <p:cNvGrpSpPr>
            <a:grpSpLocks/>
          </p:cNvGrpSpPr>
          <p:nvPr/>
        </p:nvGrpSpPr>
        <p:grpSpPr bwMode="auto">
          <a:xfrm>
            <a:off x="4572000" y="2362200"/>
            <a:ext cx="1524000" cy="2743200"/>
            <a:chOff x="2880" y="1488"/>
            <a:chExt cx="960" cy="1728"/>
          </a:xfrm>
        </p:grpSpPr>
        <p:sp>
          <p:nvSpPr>
            <p:cNvPr id="31771" name="Rectangle 69"/>
            <p:cNvSpPr>
              <a:spLocks noChangeArrowheads="1"/>
            </p:cNvSpPr>
            <p:nvPr/>
          </p:nvSpPr>
          <p:spPr bwMode="auto">
            <a:xfrm>
              <a:off x="2880" y="1968"/>
              <a:ext cx="960" cy="96"/>
            </a:xfrm>
            <a:prstGeom prst="rect">
              <a:avLst/>
            </a:prstGeom>
            <a:solidFill>
              <a:srgbClr val="FF99CC"/>
            </a:solidFill>
            <a:ln w="9525">
              <a:solidFill>
                <a:schemeClr val="tx1"/>
              </a:solidFill>
              <a:miter lim="800000"/>
              <a:headEnd/>
              <a:tailEnd/>
            </a:ln>
          </p:spPr>
          <p:txBody>
            <a:bodyPr wrap="none" anchor="ctr"/>
            <a:lstStyle/>
            <a:p>
              <a:pPr eaLnBrk="1" hangingPunct="1"/>
              <a:endParaRPr lang="ja-JP" altLang="en-US"/>
            </a:p>
          </p:txBody>
        </p:sp>
        <p:sp>
          <p:nvSpPr>
            <p:cNvPr id="31772" name="Rectangle 70"/>
            <p:cNvSpPr>
              <a:spLocks noChangeArrowheads="1"/>
            </p:cNvSpPr>
            <p:nvPr/>
          </p:nvSpPr>
          <p:spPr bwMode="auto">
            <a:xfrm>
              <a:off x="2880" y="1488"/>
              <a:ext cx="960" cy="96"/>
            </a:xfrm>
            <a:prstGeom prst="rect">
              <a:avLst/>
            </a:prstGeom>
            <a:solidFill>
              <a:srgbClr val="FF99CC"/>
            </a:solidFill>
            <a:ln w="9525">
              <a:solidFill>
                <a:schemeClr val="tx1"/>
              </a:solidFill>
              <a:miter lim="800000"/>
              <a:headEnd/>
              <a:tailEnd/>
            </a:ln>
          </p:spPr>
          <p:txBody>
            <a:bodyPr wrap="none" anchor="ctr"/>
            <a:lstStyle/>
            <a:p>
              <a:pPr eaLnBrk="1" hangingPunct="1"/>
              <a:endParaRPr lang="ja-JP" altLang="en-US"/>
            </a:p>
          </p:txBody>
        </p:sp>
        <p:sp>
          <p:nvSpPr>
            <p:cNvPr id="31773" name="Rectangle 71"/>
            <p:cNvSpPr>
              <a:spLocks noChangeArrowheads="1"/>
            </p:cNvSpPr>
            <p:nvPr/>
          </p:nvSpPr>
          <p:spPr bwMode="auto">
            <a:xfrm>
              <a:off x="2880" y="2064"/>
              <a:ext cx="960" cy="96"/>
            </a:xfrm>
            <a:prstGeom prst="rect">
              <a:avLst/>
            </a:prstGeom>
            <a:solidFill>
              <a:srgbClr val="FF99CC"/>
            </a:solidFill>
            <a:ln w="9525">
              <a:solidFill>
                <a:schemeClr val="tx1"/>
              </a:solidFill>
              <a:miter lim="800000"/>
              <a:headEnd/>
              <a:tailEnd/>
            </a:ln>
          </p:spPr>
          <p:txBody>
            <a:bodyPr wrap="none" anchor="ctr"/>
            <a:lstStyle/>
            <a:p>
              <a:pPr eaLnBrk="1" hangingPunct="1"/>
              <a:endParaRPr lang="ja-JP" altLang="en-US"/>
            </a:p>
          </p:txBody>
        </p:sp>
        <p:sp>
          <p:nvSpPr>
            <p:cNvPr id="31774" name="Rectangle 72"/>
            <p:cNvSpPr>
              <a:spLocks noChangeArrowheads="1"/>
            </p:cNvSpPr>
            <p:nvPr/>
          </p:nvSpPr>
          <p:spPr bwMode="auto">
            <a:xfrm>
              <a:off x="2880" y="2736"/>
              <a:ext cx="960" cy="96"/>
            </a:xfrm>
            <a:prstGeom prst="rect">
              <a:avLst/>
            </a:prstGeom>
            <a:solidFill>
              <a:srgbClr val="FF99CC"/>
            </a:solidFill>
            <a:ln w="9525">
              <a:solidFill>
                <a:schemeClr val="tx1"/>
              </a:solidFill>
              <a:miter lim="800000"/>
              <a:headEnd/>
              <a:tailEnd/>
            </a:ln>
          </p:spPr>
          <p:txBody>
            <a:bodyPr wrap="none" anchor="ctr"/>
            <a:lstStyle/>
            <a:p>
              <a:pPr eaLnBrk="1" hangingPunct="1"/>
              <a:endParaRPr lang="ja-JP" altLang="en-US"/>
            </a:p>
          </p:txBody>
        </p:sp>
        <p:sp>
          <p:nvSpPr>
            <p:cNvPr id="31775" name="Rectangle 73"/>
            <p:cNvSpPr>
              <a:spLocks noChangeArrowheads="1"/>
            </p:cNvSpPr>
            <p:nvPr/>
          </p:nvSpPr>
          <p:spPr bwMode="auto">
            <a:xfrm>
              <a:off x="2880" y="2928"/>
              <a:ext cx="960" cy="96"/>
            </a:xfrm>
            <a:prstGeom prst="rect">
              <a:avLst/>
            </a:prstGeom>
            <a:solidFill>
              <a:srgbClr val="FF99CC"/>
            </a:solidFill>
            <a:ln w="9525">
              <a:solidFill>
                <a:schemeClr val="tx1"/>
              </a:solidFill>
              <a:miter lim="800000"/>
              <a:headEnd/>
              <a:tailEnd/>
            </a:ln>
          </p:spPr>
          <p:txBody>
            <a:bodyPr wrap="none" anchor="ctr"/>
            <a:lstStyle/>
            <a:p>
              <a:pPr eaLnBrk="1" hangingPunct="1"/>
              <a:endParaRPr lang="ja-JP" altLang="en-US"/>
            </a:p>
          </p:txBody>
        </p:sp>
        <p:sp>
          <p:nvSpPr>
            <p:cNvPr id="31776" name="Rectangle 74"/>
            <p:cNvSpPr>
              <a:spLocks noChangeArrowheads="1"/>
            </p:cNvSpPr>
            <p:nvPr/>
          </p:nvSpPr>
          <p:spPr bwMode="auto">
            <a:xfrm>
              <a:off x="2880" y="3120"/>
              <a:ext cx="960" cy="96"/>
            </a:xfrm>
            <a:prstGeom prst="rect">
              <a:avLst/>
            </a:prstGeom>
            <a:solidFill>
              <a:srgbClr val="FF99CC"/>
            </a:solidFill>
            <a:ln w="9525">
              <a:solidFill>
                <a:schemeClr val="tx1"/>
              </a:solidFill>
              <a:miter lim="800000"/>
              <a:headEnd/>
              <a:tailEnd/>
            </a:ln>
          </p:spPr>
          <p:txBody>
            <a:bodyPr wrap="none" anchor="ctr"/>
            <a:lstStyle/>
            <a:p>
              <a:pPr eaLnBrk="1" hangingPunct="1"/>
              <a:endParaRPr lang="ja-JP" altLang="en-US"/>
            </a:p>
          </p:txBody>
        </p:sp>
      </p:grpSp>
      <p:grpSp>
        <p:nvGrpSpPr>
          <p:cNvPr id="7" name="Group 81"/>
          <p:cNvGrpSpPr>
            <a:grpSpLocks/>
          </p:cNvGrpSpPr>
          <p:nvPr/>
        </p:nvGrpSpPr>
        <p:grpSpPr bwMode="auto">
          <a:xfrm>
            <a:off x="4572000" y="5105400"/>
            <a:ext cx="1524000" cy="1219200"/>
            <a:chOff x="2880" y="3216"/>
            <a:chExt cx="960" cy="768"/>
          </a:xfrm>
        </p:grpSpPr>
        <p:sp>
          <p:nvSpPr>
            <p:cNvPr id="31766" name="Rectangle 75"/>
            <p:cNvSpPr>
              <a:spLocks noChangeArrowheads="1"/>
            </p:cNvSpPr>
            <p:nvPr/>
          </p:nvSpPr>
          <p:spPr bwMode="auto">
            <a:xfrm>
              <a:off x="2880" y="3216"/>
              <a:ext cx="960" cy="96"/>
            </a:xfrm>
            <a:prstGeom prst="rect">
              <a:avLst/>
            </a:prstGeom>
            <a:solidFill>
              <a:srgbClr val="FFFF99"/>
            </a:solidFill>
            <a:ln w="9525">
              <a:solidFill>
                <a:schemeClr val="tx1"/>
              </a:solidFill>
              <a:miter lim="800000"/>
              <a:headEnd/>
              <a:tailEnd/>
            </a:ln>
          </p:spPr>
          <p:txBody>
            <a:bodyPr wrap="none" anchor="ctr"/>
            <a:lstStyle/>
            <a:p>
              <a:pPr eaLnBrk="1" hangingPunct="1"/>
              <a:endParaRPr lang="ja-JP" altLang="en-US"/>
            </a:p>
          </p:txBody>
        </p:sp>
        <p:sp>
          <p:nvSpPr>
            <p:cNvPr id="31767" name="Rectangle 76"/>
            <p:cNvSpPr>
              <a:spLocks noChangeArrowheads="1"/>
            </p:cNvSpPr>
            <p:nvPr/>
          </p:nvSpPr>
          <p:spPr bwMode="auto">
            <a:xfrm>
              <a:off x="2880" y="3312"/>
              <a:ext cx="960" cy="96"/>
            </a:xfrm>
            <a:prstGeom prst="rect">
              <a:avLst/>
            </a:prstGeom>
            <a:solidFill>
              <a:srgbClr val="FFFF99"/>
            </a:solidFill>
            <a:ln w="9525">
              <a:solidFill>
                <a:schemeClr val="tx1"/>
              </a:solidFill>
              <a:miter lim="800000"/>
              <a:headEnd/>
              <a:tailEnd/>
            </a:ln>
          </p:spPr>
          <p:txBody>
            <a:bodyPr wrap="none" anchor="ctr"/>
            <a:lstStyle/>
            <a:p>
              <a:pPr eaLnBrk="1" hangingPunct="1"/>
              <a:endParaRPr lang="ja-JP" altLang="en-US"/>
            </a:p>
          </p:txBody>
        </p:sp>
        <p:sp>
          <p:nvSpPr>
            <p:cNvPr id="31768" name="Rectangle 78"/>
            <p:cNvSpPr>
              <a:spLocks noChangeArrowheads="1"/>
            </p:cNvSpPr>
            <p:nvPr/>
          </p:nvSpPr>
          <p:spPr bwMode="auto">
            <a:xfrm>
              <a:off x="2880" y="3504"/>
              <a:ext cx="960" cy="96"/>
            </a:xfrm>
            <a:prstGeom prst="rect">
              <a:avLst/>
            </a:prstGeom>
            <a:solidFill>
              <a:srgbClr val="FFFF99"/>
            </a:solidFill>
            <a:ln w="9525">
              <a:solidFill>
                <a:schemeClr val="tx1"/>
              </a:solidFill>
              <a:miter lim="800000"/>
              <a:headEnd/>
              <a:tailEnd/>
            </a:ln>
          </p:spPr>
          <p:txBody>
            <a:bodyPr wrap="none" anchor="ctr"/>
            <a:lstStyle/>
            <a:p>
              <a:pPr eaLnBrk="1" hangingPunct="1"/>
              <a:endParaRPr lang="ja-JP" altLang="en-US"/>
            </a:p>
          </p:txBody>
        </p:sp>
        <p:sp>
          <p:nvSpPr>
            <p:cNvPr id="31769" name="Rectangle 79"/>
            <p:cNvSpPr>
              <a:spLocks noChangeArrowheads="1"/>
            </p:cNvSpPr>
            <p:nvPr/>
          </p:nvSpPr>
          <p:spPr bwMode="auto">
            <a:xfrm>
              <a:off x="2880" y="3600"/>
              <a:ext cx="960" cy="96"/>
            </a:xfrm>
            <a:prstGeom prst="rect">
              <a:avLst/>
            </a:prstGeom>
            <a:solidFill>
              <a:srgbClr val="FFFF99"/>
            </a:solidFill>
            <a:ln w="9525">
              <a:solidFill>
                <a:schemeClr val="tx1"/>
              </a:solidFill>
              <a:miter lim="800000"/>
              <a:headEnd/>
              <a:tailEnd/>
            </a:ln>
          </p:spPr>
          <p:txBody>
            <a:bodyPr wrap="none" anchor="ctr"/>
            <a:lstStyle/>
            <a:p>
              <a:pPr eaLnBrk="1" hangingPunct="1"/>
              <a:endParaRPr lang="ja-JP" altLang="en-US"/>
            </a:p>
          </p:txBody>
        </p:sp>
        <p:sp>
          <p:nvSpPr>
            <p:cNvPr id="31770" name="Rectangle 80"/>
            <p:cNvSpPr>
              <a:spLocks noChangeArrowheads="1"/>
            </p:cNvSpPr>
            <p:nvPr/>
          </p:nvSpPr>
          <p:spPr bwMode="auto">
            <a:xfrm>
              <a:off x="2880" y="3888"/>
              <a:ext cx="960" cy="96"/>
            </a:xfrm>
            <a:prstGeom prst="rect">
              <a:avLst/>
            </a:prstGeom>
            <a:solidFill>
              <a:srgbClr val="FFFF99"/>
            </a:solidFill>
            <a:ln w="9525">
              <a:solidFill>
                <a:schemeClr val="tx1"/>
              </a:solidFill>
              <a:miter lim="800000"/>
              <a:headEnd/>
              <a:tailEnd/>
            </a:ln>
          </p:spPr>
          <p:txBody>
            <a:bodyPr wrap="none" anchor="ctr"/>
            <a:lstStyle/>
            <a:p>
              <a:pPr eaLnBrk="1" hangingPunct="1"/>
              <a:endParaRPr lang="ja-JP" altLang="en-US"/>
            </a:p>
          </p:txBody>
        </p:sp>
      </p:grpSp>
      <p:sp>
        <p:nvSpPr>
          <p:cNvPr id="76" name="正方形/長方形 75">
            <a:extLst>
              <a:ext uri="{FF2B5EF4-FFF2-40B4-BE49-F238E27FC236}">
                <a16:creationId xmlns:a16="http://schemas.microsoft.com/office/drawing/2014/main" id="{E324DA56-64AA-AC41-8C27-F85DA6025CF7}"/>
              </a:ext>
            </a:extLst>
          </p:cNvPr>
          <p:cNvSpPr/>
          <p:nvPr/>
        </p:nvSpPr>
        <p:spPr bwMode="auto">
          <a:xfrm>
            <a:off x="4471988" y="2209800"/>
            <a:ext cx="1676400" cy="445956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14387"/>
                                        </p:tgtEl>
                                        <p:attrNameLst>
                                          <p:attrName>style.visibility</p:attrName>
                                        </p:attrNameLst>
                                      </p:cBhvr>
                                      <p:to>
                                        <p:strVal val="visible"/>
                                      </p:to>
                                    </p:set>
                                    <p:animEffect transition="in" filter="checkerboard(across)">
                                      <p:cBhvr>
                                        <p:cTn id="12" dur="500"/>
                                        <p:tgtEl>
                                          <p:spTgt spid="3143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heckerboard(across)">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heckerboard(across)">
                                      <p:cBhvr>
                                        <p:cTn id="32" dur="500"/>
                                        <p:tgtEl>
                                          <p:spTgt spid="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heckerboard(across)">
                                      <p:cBhvr>
                                        <p:cTn id="37" dur="500"/>
                                        <p:tgtEl>
                                          <p:spTgt spid="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14388"/>
                                        </p:tgtEl>
                                        <p:attrNameLst>
                                          <p:attrName>style.visibility</p:attrName>
                                        </p:attrNameLst>
                                      </p:cBhvr>
                                      <p:to>
                                        <p:strVal val="visible"/>
                                      </p:to>
                                    </p:set>
                                    <p:animEffect transition="in" filter="checkerboard(across)">
                                      <p:cBhvr>
                                        <p:cTn id="42" dur="500"/>
                                        <p:tgtEl>
                                          <p:spTgt spid="314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87" grpId="0" animBg="1" autoUpdateAnimBg="0"/>
      <p:bldP spid="314388"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800100"/>
            <a:ext cx="7772400" cy="762000"/>
          </a:xfrm>
        </p:spPr>
        <p:txBody>
          <a:bodyPr/>
          <a:lstStyle/>
          <a:p>
            <a:pPr eaLnBrk="1" hangingPunct="1"/>
            <a:r>
              <a:rPr lang="ja-JP" altLang="en-US">
                <a:latin typeface="Times New Roman" pitchFamily="18" charset="0"/>
              </a:rPr>
              <a:t>メモリ</a:t>
            </a:r>
          </a:p>
        </p:txBody>
      </p:sp>
      <p:sp>
        <p:nvSpPr>
          <p:cNvPr id="7171" name="Rectangle 3"/>
          <p:cNvSpPr>
            <a:spLocks noGrp="1" noChangeArrowheads="1"/>
          </p:cNvSpPr>
          <p:nvPr>
            <p:ph type="body" idx="1"/>
          </p:nvPr>
        </p:nvSpPr>
        <p:spPr>
          <a:xfrm>
            <a:off x="685800" y="1981200"/>
            <a:ext cx="7772400" cy="685800"/>
          </a:xfrm>
        </p:spPr>
        <p:txBody>
          <a:bodyPr/>
          <a:lstStyle/>
          <a:p>
            <a:pPr eaLnBrk="1" hangingPunct="1"/>
            <a:r>
              <a:rPr lang="ja-JP" altLang="en-US">
                <a:latin typeface="Times New Roman" pitchFamily="18" charset="0"/>
              </a:rPr>
              <a:t>メモリの記憶階層</a:t>
            </a:r>
          </a:p>
        </p:txBody>
      </p:sp>
      <p:sp>
        <p:nvSpPr>
          <p:cNvPr id="7172" name="Rectangle 4"/>
          <p:cNvSpPr>
            <a:spLocks noChangeArrowheads="1"/>
          </p:cNvSpPr>
          <p:nvPr/>
        </p:nvSpPr>
        <p:spPr bwMode="auto">
          <a:xfrm>
            <a:off x="1371600" y="3048000"/>
            <a:ext cx="1981200" cy="457200"/>
          </a:xfrm>
          <a:prstGeom prst="rect">
            <a:avLst/>
          </a:prstGeom>
          <a:solidFill>
            <a:srgbClr val="CCFFCC"/>
          </a:solidFill>
          <a:ln w="9525">
            <a:solidFill>
              <a:schemeClr val="tx1"/>
            </a:solidFill>
            <a:miter lim="800000"/>
            <a:headEnd/>
            <a:tailEnd/>
          </a:ln>
        </p:spPr>
        <p:txBody>
          <a:bodyPr wrap="none" anchor="ctr"/>
          <a:lstStyle/>
          <a:p>
            <a:pPr algn="ctr" eaLnBrk="1" hangingPunct="1"/>
            <a:r>
              <a:rPr lang="ja-JP" altLang="en-US">
                <a:solidFill>
                  <a:srgbClr val="000000"/>
                </a:solidFill>
              </a:rPr>
              <a:t>キャッシュ記憶</a:t>
            </a:r>
          </a:p>
        </p:txBody>
      </p:sp>
      <p:sp>
        <p:nvSpPr>
          <p:cNvPr id="7173" name="Rectangle 5"/>
          <p:cNvSpPr>
            <a:spLocks noChangeArrowheads="1"/>
          </p:cNvSpPr>
          <p:nvPr/>
        </p:nvSpPr>
        <p:spPr bwMode="auto">
          <a:xfrm>
            <a:off x="1143000" y="4038600"/>
            <a:ext cx="2514600" cy="457200"/>
          </a:xfrm>
          <a:prstGeom prst="rect">
            <a:avLst/>
          </a:prstGeom>
          <a:solidFill>
            <a:srgbClr val="CCFFCC"/>
          </a:solidFill>
          <a:ln w="9525">
            <a:solidFill>
              <a:schemeClr val="tx1"/>
            </a:solidFill>
            <a:miter lim="800000"/>
            <a:headEnd/>
            <a:tailEnd/>
          </a:ln>
        </p:spPr>
        <p:txBody>
          <a:bodyPr wrap="none" anchor="ctr"/>
          <a:lstStyle/>
          <a:p>
            <a:pPr algn="ctr" eaLnBrk="1" hangingPunct="1"/>
            <a:r>
              <a:rPr lang="ja-JP" altLang="en-US">
                <a:solidFill>
                  <a:srgbClr val="000000"/>
                </a:solidFill>
              </a:rPr>
              <a:t>主記憶</a:t>
            </a:r>
          </a:p>
        </p:txBody>
      </p:sp>
      <p:sp>
        <p:nvSpPr>
          <p:cNvPr id="7174" name="Rectangle 6"/>
          <p:cNvSpPr>
            <a:spLocks noChangeArrowheads="1"/>
          </p:cNvSpPr>
          <p:nvPr/>
        </p:nvSpPr>
        <p:spPr bwMode="auto">
          <a:xfrm>
            <a:off x="457200" y="5029200"/>
            <a:ext cx="3810000" cy="762000"/>
          </a:xfrm>
          <a:prstGeom prst="rect">
            <a:avLst/>
          </a:prstGeom>
          <a:solidFill>
            <a:srgbClr val="CCFFCC"/>
          </a:solidFill>
          <a:ln w="9525">
            <a:solidFill>
              <a:schemeClr val="tx1"/>
            </a:solidFill>
            <a:miter lim="800000"/>
            <a:headEnd/>
            <a:tailEnd/>
          </a:ln>
        </p:spPr>
        <p:txBody>
          <a:bodyPr wrap="none" anchor="ctr"/>
          <a:lstStyle/>
          <a:p>
            <a:pPr algn="ctr" eaLnBrk="1" hangingPunct="1"/>
            <a:r>
              <a:rPr lang="ja-JP" altLang="en-US">
                <a:solidFill>
                  <a:srgbClr val="000000"/>
                </a:solidFill>
              </a:rPr>
              <a:t>2次記憶</a:t>
            </a:r>
          </a:p>
        </p:txBody>
      </p:sp>
      <p:grpSp>
        <p:nvGrpSpPr>
          <p:cNvPr id="2" name="Group 10"/>
          <p:cNvGrpSpPr>
            <a:grpSpLocks/>
          </p:cNvGrpSpPr>
          <p:nvPr/>
        </p:nvGrpSpPr>
        <p:grpSpPr bwMode="auto">
          <a:xfrm>
            <a:off x="4572000" y="2514600"/>
            <a:ext cx="609600" cy="3429000"/>
            <a:chOff x="4224" y="1680"/>
            <a:chExt cx="384" cy="2160"/>
          </a:xfrm>
        </p:grpSpPr>
        <p:sp>
          <p:nvSpPr>
            <p:cNvPr id="7191" name="AutoShape 7"/>
            <p:cNvSpPr>
              <a:spLocks noChangeArrowheads="1"/>
            </p:cNvSpPr>
            <p:nvPr/>
          </p:nvSpPr>
          <p:spPr bwMode="auto">
            <a:xfrm>
              <a:off x="4224" y="2016"/>
              <a:ext cx="384" cy="1536"/>
            </a:xfrm>
            <a:prstGeom prst="upDownArrow">
              <a:avLst>
                <a:gd name="adj1" fmla="val 50000"/>
                <a:gd name="adj2" fmla="val 80000"/>
              </a:avLst>
            </a:prstGeom>
            <a:noFill/>
            <a:ln w="19050">
              <a:solidFill>
                <a:schemeClr val="tx1"/>
              </a:solidFill>
              <a:miter lim="800000"/>
              <a:headEnd/>
              <a:tailEnd/>
            </a:ln>
          </p:spPr>
          <p:txBody>
            <a:bodyPr vert="eaVert" wrap="none" anchor="ctr"/>
            <a:lstStyle/>
            <a:p>
              <a:pPr algn="ctr" eaLnBrk="1" hangingPunct="1"/>
              <a:r>
                <a:rPr lang="ja-JP" altLang="en-US"/>
                <a:t>容量</a:t>
              </a:r>
            </a:p>
          </p:txBody>
        </p:sp>
        <p:sp>
          <p:nvSpPr>
            <p:cNvPr id="7192" name="Text Box 8"/>
            <p:cNvSpPr txBox="1">
              <a:spLocks noChangeArrowheads="1"/>
            </p:cNvSpPr>
            <p:nvPr/>
          </p:nvSpPr>
          <p:spPr bwMode="auto">
            <a:xfrm>
              <a:off x="4272" y="1680"/>
              <a:ext cx="308" cy="288"/>
            </a:xfrm>
            <a:prstGeom prst="rect">
              <a:avLst/>
            </a:prstGeom>
            <a:noFill/>
            <a:ln w="9525">
              <a:noFill/>
              <a:miter lim="800000"/>
              <a:headEnd/>
              <a:tailEnd/>
            </a:ln>
          </p:spPr>
          <p:txBody>
            <a:bodyPr wrap="none">
              <a:spAutoFit/>
            </a:bodyPr>
            <a:lstStyle/>
            <a:p>
              <a:pPr eaLnBrk="1" hangingPunct="1"/>
              <a:r>
                <a:rPr lang="ja-JP" altLang="en-US"/>
                <a:t>小</a:t>
              </a:r>
            </a:p>
          </p:txBody>
        </p:sp>
        <p:sp>
          <p:nvSpPr>
            <p:cNvPr id="7193" name="Text Box 9"/>
            <p:cNvSpPr txBox="1">
              <a:spLocks noChangeArrowheads="1"/>
            </p:cNvSpPr>
            <p:nvPr/>
          </p:nvSpPr>
          <p:spPr bwMode="auto">
            <a:xfrm>
              <a:off x="4272" y="3552"/>
              <a:ext cx="308" cy="288"/>
            </a:xfrm>
            <a:prstGeom prst="rect">
              <a:avLst/>
            </a:prstGeom>
            <a:noFill/>
            <a:ln w="9525">
              <a:noFill/>
              <a:miter lim="800000"/>
              <a:headEnd/>
              <a:tailEnd/>
            </a:ln>
          </p:spPr>
          <p:txBody>
            <a:bodyPr wrap="none">
              <a:spAutoFit/>
            </a:bodyPr>
            <a:lstStyle/>
            <a:p>
              <a:pPr eaLnBrk="1" hangingPunct="1"/>
              <a:r>
                <a:rPr lang="ja-JP" altLang="en-US"/>
                <a:t>大</a:t>
              </a:r>
            </a:p>
          </p:txBody>
        </p:sp>
      </p:grpSp>
      <p:grpSp>
        <p:nvGrpSpPr>
          <p:cNvPr id="3" name="Group 11"/>
          <p:cNvGrpSpPr>
            <a:grpSpLocks/>
          </p:cNvGrpSpPr>
          <p:nvPr/>
        </p:nvGrpSpPr>
        <p:grpSpPr bwMode="auto">
          <a:xfrm>
            <a:off x="5562600" y="2514600"/>
            <a:ext cx="609600" cy="3429000"/>
            <a:chOff x="4224" y="1680"/>
            <a:chExt cx="384" cy="2160"/>
          </a:xfrm>
        </p:grpSpPr>
        <p:sp>
          <p:nvSpPr>
            <p:cNvPr id="7188" name="AutoShape 12"/>
            <p:cNvSpPr>
              <a:spLocks noChangeArrowheads="1"/>
            </p:cNvSpPr>
            <p:nvPr/>
          </p:nvSpPr>
          <p:spPr bwMode="auto">
            <a:xfrm>
              <a:off x="4224" y="2016"/>
              <a:ext cx="384" cy="1536"/>
            </a:xfrm>
            <a:prstGeom prst="upDownArrow">
              <a:avLst>
                <a:gd name="adj1" fmla="val 50000"/>
                <a:gd name="adj2" fmla="val 80000"/>
              </a:avLst>
            </a:prstGeom>
            <a:noFill/>
            <a:ln w="19050">
              <a:solidFill>
                <a:schemeClr val="tx1"/>
              </a:solidFill>
              <a:miter lim="800000"/>
              <a:headEnd/>
              <a:tailEnd/>
            </a:ln>
          </p:spPr>
          <p:txBody>
            <a:bodyPr vert="eaVert" wrap="none" anchor="ctr"/>
            <a:lstStyle/>
            <a:p>
              <a:pPr algn="ctr" eaLnBrk="1" hangingPunct="1"/>
              <a:r>
                <a:rPr lang="ja-JP" altLang="en-US"/>
                <a:t>アクセス時間</a:t>
              </a:r>
            </a:p>
          </p:txBody>
        </p:sp>
        <p:sp>
          <p:nvSpPr>
            <p:cNvPr id="7189" name="Text Box 13"/>
            <p:cNvSpPr txBox="1">
              <a:spLocks noChangeArrowheads="1"/>
            </p:cNvSpPr>
            <p:nvPr/>
          </p:nvSpPr>
          <p:spPr bwMode="auto">
            <a:xfrm>
              <a:off x="4272" y="1680"/>
              <a:ext cx="308" cy="288"/>
            </a:xfrm>
            <a:prstGeom prst="rect">
              <a:avLst/>
            </a:prstGeom>
            <a:noFill/>
            <a:ln w="9525">
              <a:noFill/>
              <a:miter lim="800000"/>
              <a:headEnd/>
              <a:tailEnd/>
            </a:ln>
          </p:spPr>
          <p:txBody>
            <a:bodyPr wrap="none">
              <a:spAutoFit/>
            </a:bodyPr>
            <a:lstStyle/>
            <a:p>
              <a:pPr eaLnBrk="1" hangingPunct="1"/>
              <a:r>
                <a:rPr lang="ja-JP" altLang="en-US"/>
                <a:t>短</a:t>
              </a:r>
            </a:p>
          </p:txBody>
        </p:sp>
        <p:sp>
          <p:nvSpPr>
            <p:cNvPr id="7190" name="Text Box 14"/>
            <p:cNvSpPr txBox="1">
              <a:spLocks noChangeArrowheads="1"/>
            </p:cNvSpPr>
            <p:nvPr/>
          </p:nvSpPr>
          <p:spPr bwMode="auto">
            <a:xfrm>
              <a:off x="4272" y="3552"/>
              <a:ext cx="308" cy="288"/>
            </a:xfrm>
            <a:prstGeom prst="rect">
              <a:avLst/>
            </a:prstGeom>
            <a:noFill/>
            <a:ln w="9525">
              <a:noFill/>
              <a:miter lim="800000"/>
              <a:headEnd/>
              <a:tailEnd/>
            </a:ln>
          </p:spPr>
          <p:txBody>
            <a:bodyPr wrap="none">
              <a:spAutoFit/>
            </a:bodyPr>
            <a:lstStyle/>
            <a:p>
              <a:pPr eaLnBrk="1" hangingPunct="1"/>
              <a:r>
                <a:rPr lang="ja-JP" altLang="en-US"/>
                <a:t>長</a:t>
              </a:r>
            </a:p>
          </p:txBody>
        </p:sp>
      </p:grpSp>
      <p:grpSp>
        <p:nvGrpSpPr>
          <p:cNvPr id="4" name="Group 15"/>
          <p:cNvGrpSpPr>
            <a:grpSpLocks/>
          </p:cNvGrpSpPr>
          <p:nvPr/>
        </p:nvGrpSpPr>
        <p:grpSpPr bwMode="auto">
          <a:xfrm>
            <a:off x="6553200" y="2514600"/>
            <a:ext cx="609600" cy="3429000"/>
            <a:chOff x="4224" y="1680"/>
            <a:chExt cx="384" cy="2160"/>
          </a:xfrm>
        </p:grpSpPr>
        <p:sp>
          <p:nvSpPr>
            <p:cNvPr id="7185" name="AutoShape 16"/>
            <p:cNvSpPr>
              <a:spLocks noChangeArrowheads="1"/>
            </p:cNvSpPr>
            <p:nvPr/>
          </p:nvSpPr>
          <p:spPr bwMode="auto">
            <a:xfrm>
              <a:off x="4224" y="2016"/>
              <a:ext cx="384" cy="1536"/>
            </a:xfrm>
            <a:prstGeom prst="upDownArrow">
              <a:avLst>
                <a:gd name="adj1" fmla="val 50000"/>
                <a:gd name="adj2" fmla="val 80000"/>
              </a:avLst>
            </a:prstGeom>
            <a:noFill/>
            <a:ln w="19050">
              <a:solidFill>
                <a:schemeClr val="tx1"/>
              </a:solidFill>
              <a:miter lim="800000"/>
              <a:headEnd/>
              <a:tailEnd/>
            </a:ln>
          </p:spPr>
          <p:txBody>
            <a:bodyPr vert="eaVert" wrap="none" anchor="ctr"/>
            <a:lstStyle/>
            <a:p>
              <a:pPr algn="ctr" eaLnBrk="1" hangingPunct="1"/>
              <a:r>
                <a:rPr lang="ja-JP" altLang="en-US"/>
                <a:t>価格</a:t>
              </a:r>
            </a:p>
          </p:txBody>
        </p:sp>
        <p:sp>
          <p:nvSpPr>
            <p:cNvPr id="7186" name="Text Box 17"/>
            <p:cNvSpPr txBox="1">
              <a:spLocks noChangeArrowheads="1"/>
            </p:cNvSpPr>
            <p:nvPr/>
          </p:nvSpPr>
          <p:spPr bwMode="auto">
            <a:xfrm>
              <a:off x="4272" y="1680"/>
              <a:ext cx="308" cy="288"/>
            </a:xfrm>
            <a:prstGeom prst="rect">
              <a:avLst/>
            </a:prstGeom>
            <a:noFill/>
            <a:ln w="9525">
              <a:noFill/>
              <a:miter lim="800000"/>
              <a:headEnd/>
              <a:tailEnd/>
            </a:ln>
          </p:spPr>
          <p:txBody>
            <a:bodyPr wrap="none">
              <a:spAutoFit/>
            </a:bodyPr>
            <a:lstStyle/>
            <a:p>
              <a:pPr eaLnBrk="1" hangingPunct="1"/>
              <a:r>
                <a:rPr lang="ja-JP" altLang="en-US"/>
                <a:t>高</a:t>
              </a:r>
            </a:p>
          </p:txBody>
        </p:sp>
        <p:sp>
          <p:nvSpPr>
            <p:cNvPr id="7187" name="Text Box 18"/>
            <p:cNvSpPr txBox="1">
              <a:spLocks noChangeArrowheads="1"/>
            </p:cNvSpPr>
            <p:nvPr/>
          </p:nvSpPr>
          <p:spPr bwMode="auto">
            <a:xfrm>
              <a:off x="4272" y="3552"/>
              <a:ext cx="308" cy="288"/>
            </a:xfrm>
            <a:prstGeom prst="rect">
              <a:avLst/>
            </a:prstGeom>
            <a:noFill/>
            <a:ln w="9525">
              <a:noFill/>
              <a:miter lim="800000"/>
              <a:headEnd/>
              <a:tailEnd/>
            </a:ln>
          </p:spPr>
          <p:txBody>
            <a:bodyPr wrap="none">
              <a:spAutoFit/>
            </a:bodyPr>
            <a:lstStyle/>
            <a:p>
              <a:pPr eaLnBrk="1" hangingPunct="1"/>
              <a:r>
                <a:rPr lang="ja-JP" altLang="en-US"/>
                <a:t>低</a:t>
              </a:r>
            </a:p>
          </p:txBody>
        </p:sp>
      </p:grpSp>
      <p:sp>
        <p:nvSpPr>
          <p:cNvPr id="7178" name="Text Box 19"/>
          <p:cNvSpPr txBox="1">
            <a:spLocks noChangeArrowheads="1"/>
          </p:cNvSpPr>
          <p:nvPr/>
        </p:nvSpPr>
        <p:spPr bwMode="auto">
          <a:xfrm>
            <a:off x="2590800" y="3429000"/>
            <a:ext cx="1260475" cy="457200"/>
          </a:xfrm>
          <a:prstGeom prst="rect">
            <a:avLst/>
          </a:prstGeom>
          <a:noFill/>
          <a:ln w="9525">
            <a:noFill/>
            <a:miter lim="800000"/>
            <a:headEnd/>
            <a:tailEnd/>
          </a:ln>
        </p:spPr>
        <p:txBody>
          <a:bodyPr wrap="none">
            <a:spAutoFit/>
          </a:bodyPr>
          <a:lstStyle/>
          <a:p>
            <a:pPr eaLnBrk="1" hangingPunct="1"/>
            <a:r>
              <a:rPr lang="ja-JP" altLang="en-US"/>
              <a:t>チップ上</a:t>
            </a:r>
          </a:p>
        </p:txBody>
      </p:sp>
      <p:sp>
        <p:nvSpPr>
          <p:cNvPr id="7179" name="Text Box 20"/>
          <p:cNvSpPr txBox="1">
            <a:spLocks noChangeArrowheads="1"/>
          </p:cNvSpPr>
          <p:nvPr/>
        </p:nvSpPr>
        <p:spPr bwMode="auto">
          <a:xfrm>
            <a:off x="2590800" y="4440238"/>
            <a:ext cx="1100138" cy="457200"/>
          </a:xfrm>
          <a:prstGeom prst="rect">
            <a:avLst/>
          </a:prstGeom>
          <a:noFill/>
          <a:ln w="9525">
            <a:noFill/>
            <a:miter lim="800000"/>
            <a:headEnd/>
            <a:tailEnd/>
          </a:ln>
        </p:spPr>
        <p:txBody>
          <a:bodyPr wrap="none">
            <a:spAutoFit/>
          </a:bodyPr>
          <a:lstStyle/>
          <a:p>
            <a:pPr eaLnBrk="1" hangingPunct="1"/>
            <a:r>
              <a:rPr lang="en-US" altLang="ja-JP"/>
              <a:t>DRAM</a:t>
            </a:r>
          </a:p>
        </p:txBody>
      </p:sp>
      <p:sp>
        <p:nvSpPr>
          <p:cNvPr id="7180" name="Text Box 21"/>
          <p:cNvSpPr txBox="1">
            <a:spLocks noChangeArrowheads="1"/>
          </p:cNvSpPr>
          <p:nvPr/>
        </p:nvSpPr>
        <p:spPr bwMode="auto">
          <a:xfrm>
            <a:off x="2590800" y="5715000"/>
            <a:ext cx="2011363" cy="457200"/>
          </a:xfrm>
          <a:prstGeom prst="rect">
            <a:avLst/>
          </a:prstGeom>
          <a:noFill/>
          <a:ln w="9525">
            <a:noFill/>
            <a:miter lim="800000"/>
            <a:headEnd/>
            <a:tailEnd/>
          </a:ln>
        </p:spPr>
        <p:txBody>
          <a:bodyPr wrap="none">
            <a:spAutoFit/>
          </a:bodyPr>
          <a:lstStyle/>
          <a:p>
            <a:pPr eaLnBrk="1" hangingPunct="1"/>
            <a:r>
              <a:rPr lang="ja-JP" altLang="en-US"/>
              <a:t>ハードディスク</a:t>
            </a:r>
          </a:p>
        </p:txBody>
      </p:sp>
      <p:grpSp>
        <p:nvGrpSpPr>
          <p:cNvPr id="5" name="Group 25"/>
          <p:cNvGrpSpPr>
            <a:grpSpLocks/>
          </p:cNvGrpSpPr>
          <p:nvPr/>
        </p:nvGrpSpPr>
        <p:grpSpPr bwMode="auto">
          <a:xfrm>
            <a:off x="7467600" y="3048000"/>
            <a:ext cx="1185863" cy="2703513"/>
            <a:chOff x="3984" y="384"/>
            <a:chExt cx="747" cy="1703"/>
          </a:xfrm>
        </p:grpSpPr>
        <p:sp>
          <p:nvSpPr>
            <p:cNvPr id="7182" name="Text Box 22"/>
            <p:cNvSpPr txBox="1">
              <a:spLocks noChangeArrowheads="1"/>
            </p:cNvSpPr>
            <p:nvPr/>
          </p:nvSpPr>
          <p:spPr bwMode="auto">
            <a:xfrm>
              <a:off x="3984" y="384"/>
              <a:ext cx="747" cy="327"/>
            </a:xfrm>
            <a:prstGeom prst="rect">
              <a:avLst/>
            </a:prstGeom>
            <a:noFill/>
            <a:ln w="9525">
              <a:noFill/>
              <a:miter lim="800000"/>
              <a:headEnd/>
              <a:tailEnd/>
            </a:ln>
          </p:spPr>
          <p:txBody>
            <a:bodyPr wrap="none">
              <a:spAutoFit/>
            </a:bodyPr>
            <a:lstStyle/>
            <a:p>
              <a:pPr eaLnBrk="1" hangingPunct="1"/>
              <a:r>
                <a:rPr lang="ja-JP" altLang="en-US" sz="2800"/>
                <a:t>10</a:t>
              </a:r>
              <a:r>
                <a:rPr lang="ja-JP" altLang="en-US" sz="2800" baseline="30000"/>
                <a:t>-8</a:t>
              </a:r>
              <a:r>
                <a:rPr lang="ja-JP" altLang="en-US" sz="2800"/>
                <a:t> 秒</a:t>
              </a:r>
            </a:p>
          </p:txBody>
        </p:sp>
        <p:sp>
          <p:nvSpPr>
            <p:cNvPr id="7183" name="Text Box 23"/>
            <p:cNvSpPr txBox="1">
              <a:spLocks noChangeArrowheads="1"/>
            </p:cNvSpPr>
            <p:nvPr/>
          </p:nvSpPr>
          <p:spPr bwMode="auto">
            <a:xfrm>
              <a:off x="3984" y="992"/>
              <a:ext cx="747" cy="327"/>
            </a:xfrm>
            <a:prstGeom prst="rect">
              <a:avLst/>
            </a:prstGeom>
            <a:noFill/>
            <a:ln w="9525">
              <a:noFill/>
              <a:miter lim="800000"/>
              <a:headEnd/>
              <a:tailEnd/>
            </a:ln>
          </p:spPr>
          <p:txBody>
            <a:bodyPr wrap="none">
              <a:spAutoFit/>
            </a:bodyPr>
            <a:lstStyle/>
            <a:p>
              <a:pPr eaLnBrk="1" hangingPunct="1"/>
              <a:r>
                <a:rPr lang="ja-JP" altLang="en-US" sz="2800"/>
                <a:t>10</a:t>
              </a:r>
              <a:r>
                <a:rPr lang="ja-JP" altLang="en-US" sz="2800" baseline="30000"/>
                <a:t>-7</a:t>
              </a:r>
              <a:r>
                <a:rPr lang="ja-JP" altLang="en-US" sz="2800"/>
                <a:t> 秒</a:t>
              </a:r>
            </a:p>
          </p:txBody>
        </p:sp>
        <p:sp>
          <p:nvSpPr>
            <p:cNvPr id="7184" name="Text Box 24"/>
            <p:cNvSpPr txBox="1">
              <a:spLocks noChangeArrowheads="1"/>
            </p:cNvSpPr>
            <p:nvPr/>
          </p:nvSpPr>
          <p:spPr bwMode="auto">
            <a:xfrm>
              <a:off x="3984" y="1760"/>
              <a:ext cx="747" cy="327"/>
            </a:xfrm>
            <a:prstGeom prst="rect">
              <a:avLst/>
            </a:prstGeom>
            <a:noFill/>
            <a:ln w="9525">
              <a:noFill/>
              <a:miter lim="800000"/>
              <a:headEnd/>
              <a:tailEnd/>
            </a:ln>
          </p:spPr>
          <p:txBody>
            <a:bodyPr wrap="none">
              <a:spAutoFit/>
            </a:bodyPr>
            <a:lstStyle/>
            <a:p>
              <a:pPr eaLnBrk="1" hangingPunct="1"/>
              <a:r>
                <a:rPr lang="ja-JP" altLang="en-US" sz="2800"/>
                <a:t>10</a:t>
              </a:r>
              <a:r>
                <a:rPr lang="ja-JP" altLang="en-US" sz="2800" baseline="30000"/>
                <a:t>-3</a:t>
              </a:r>
              <a:r>
                <a:rPr lang="ja-JP" altLang="en-US" sz="2800"/>
                <a:t> 秒</a:t>
              </a:r>
            </a:p>
          </p:txBody>
        </p:sp>
      </p:grpSp>
      <p:pic>
        <p:nvPicPr>
          <p:cNvPr id="6" name="オーディオ 5">
            <a:hlinkClick r:id="" action="ppaction://media"/>
            <a:extLst>
              <a:ext uri="{FF2B5EF4-FFF2-40B4-BE49-F238E27FC236}">
                <a16:creationId xmlns:a16="http://schemas.microsoft.com/office/drawing/2014/main" id="{472417BC-7002-436B-812F-79700FFCD24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889"/>
    </mc:Choice>
    <mc:Fallback xmlns="">
      <p:transition spd="slow" advTm="18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6" presetClass="entr" presetSubtype="42"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Horizontal)">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42"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Horizontal)">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4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Horizontal)">
                                      <p:cBhvr>
                                        <p:cTn id="21" dur="500"/>
                                        <p:tgtEl>
                                          <p:spTgt spid="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heckerboard(across)">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6"/>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800100"/>
            <a:ext cx="7772400" cy="762000"/>
          </a:xfrm>
        </p:spPr>
        <p:txBody>
          <a:bodyPr/>
          <a:lstStyle/>
          <a:p>
            <a:pPr eaLnBrk="1" hangingPunct="1"/>
            <a:r>
              <a:rPr lang="ja-JP" altLang="en-US">
                <a:latin typeface="Times New Roman" pitchFamily="18" charset="0"/>
              </a:rPr>
              <a:t>セグメンテーション</a:t>
            </a:r>
          </a:p>
        </p:txBody>
      </p:sp>
      <p:sp>
        <p:nvSpPr>
          <p:cNvPr id="32771" name="Text Box 3"/>
          <p:cNvSpPr txBox="1">
            <a:spLocks noChangeArrowheads="1"/>
          </p:cNvSpPr>
          <p:nvPr/>
        </p:nvSpPr>
        <p:spPr bwMode="auto">
          <a:xfrm>
            <a:off x="533400" y="1905000"/>
            <a:ext cx="7708900" cy="519113"/>
          </a:xfrm>
          <a:prstGeom prst="rect">
            <a:avLst/>
          </a:prstGeom>
          <a:noFill/>
          <a:ln w="9525">
            <a:noFill/>
            <a:miter lim="800000"/>
            <a:headEnd/>
            <a:tailEnd/>
          </a:ln>
        </p:spPr>
        <p:txBody>
          <a:bodyPr wrap="none">
            <a:spAutoFit/>
          </a:bodyPr>
          <a:lstStyle/>
          <a:p>
            <a:pPr eaLnBrk="1" hangingPunct="1"/>
            <a:r>
              <a:rPr lang="ja-JP" altLang="en-US" sz="2800"/>
              <a:t>必要なプログラム, データの載っているセグメントが</a:t>
            </a:r>
          </a:p>
        </p:txBody>
      </p:sp>
      <p:sp>
        <p:nvSpPr>
          <p:cNvPr id="32772" name="Text Box 4"/>
          <p:cNvSpPr txBox="1">
            <a:spLocks noChangeArrowheads="1"/>
          </p:cNvSpPr>
          <p:nvPr/>
        </p:nvSpPr>
        <p:spPr bwMode="auto">
          <a:xfrm>
            <a:off x="533400" y="2514600"/>
            <a:ext cx="3751263" cy="519113"/>
          </a:xfrm>
          <a:prstGeom prst="rect">
            <a:avLst/>
          </a:prstGeom>
          <a:noFill/>
          <a:ln w="9525">
            <a:noFill/>
            <a:miter lim="800000"/>
            <a:headEnd/>
            <a:tailEnd/>
          </a:ln>
        </p:spPr>
        <p:txBody>
          <a:bodyPr wrap="none">
            <a:spAutoFit/>
          </a:bodyPr>
          <a:lstStyle/>
          <a:p>
            <a:pPr marL="457200" indent="-457200" eaLnBrk="1" hangingPunct="1">
              <a:buFontTx/>
              <a:buAutoNum type="arabicPeriod"/>
            </a:pPr>
            <a:r>
              <a:rPr lang="ja-JP" altLang="en-US" sz="2800"/>
              <a:t>主記憶上にある場合</a:t>
            </a:r>
          </a:p>
        </p:txBody>
      </p:sp>
      <p:sp>
        <p:nvSpPr>
          <p:cNvPr id="32773" name="Rectangle 5"/>
          <p:cNvSpPr>
            <a:spLocks noChangeArrowheads="1"/>
          </p:cNvSpPr>
          <p:nvPr/>
        </p:nvSpPr>
        <p:spPr bwMode="auto">
          <a:xfrm>
            <a:off x="4953000" y="3810000"/>
            <a:ext cx="1295400" cy="2667000"/>
          </a:xfrm>
          <a:prstGeom prst="rect">
            <a:avLst/>
          </a:prstGeom>
          <a:noFill/>
          <a:ln w="19050">
            <a:solidFill>
              <a:schemeClr val="tx1"/>
            </a:solidFill>
            <a:miter lim="800000"/>
            <a:headEnd/>
            <a:tailEnd/>
          </a:ln>
        </p:spPr>
        <p:txBody>
          <a:bodyPr wrap="none" anchor="ctr"/>
          <a:lstStyle/>
          <a:p>
            <a:pPr eaLnBrk="1" hangingPunct="1"/>
            <a:endParaRPr lang="ja-JP" altLang="en-US"/>
          </a:p>
        </p:txBody>
      </p:sp>
      <p:sp>
        <p:nvSpPr>
          <p:cNvPr id="32774" name="Text Box 6"/>
          <p:cNvSpPr txBox="1">
            <a:spLocks noChangeArrowheads="1"/>
          </p:cNvSpPr>
          <p:nvPr/>
        </p:nvSpPr>
        <p:spPr bwMode="auto">
          <a:xfrm>
            <a:off x="5105400" y="3352800"/>
            <a:ext cx="1098550" cy="457200"/>
          </a:xfrm>
          <a:prstGeom prst="rect">
            <a:avLst/>
          </a:prstGeom>
          <a:noFill/>
          <a:ln w="9525">
            <a:noFill/>
            <a:miter lim="800000"/>
            <a:headEnd/>
            <a:tailEnd/>
          </a:ln>
        </p:spPr>
        <p:txBody>
          <a:bodyPr wrap="none">
            <a:spAutoFit/>
          </a:bodyPr>
          <a:lstStyle/>
          <a:p>
            <a:pPr eaLnBrk="1" hangingPunct="1"/>
            <a:r>
              <a:rPr lang="ja-JP" altLang="en-US"/>
              <a:t>主記憶</a:t>
            </a:r>
          </a:p>
        </p:txBody>
      </p:sp>
      <p:sp>
        <p:nvSpPr>
          <p:cNvPr id="368653" name="Rectangle 13"/>
          <p:cNvSpPr>
            <a:spLocks noChangeArrowheads="1"/>
          </p:cNvSpPr>
          <p:nvPr/>
        </p:nvSpPr>
        <p:spPr bwMode="auto">
          <a:xfrm>
            <a:off x="4953000" y="4114800"/>
            <a:ext cx="1295400" cy="838200"/>
          </a:xfrm>
          <a:prstGeom prst="rect">
            <a:avLst/>
          </a:prstGeom>
          <a:solidFill>
            <a:srgbClr val="CCFFFF"/>
          </a:solidFill>
          <a:ln w="9525">
            <a:solidFill>
              <a:schemeClr val="tx1"/>
            </a:solidFill>
            <a:miter lim="800000"/>
            <a:headEnd/>
            <a:tailEnd/>
          </a:ln>
        </p:spPr>
        <p:txBody>
          <a:bodyPr wrap="none" anchor="ctr"/>
          <a:lstStyle/>
          <a:p>
            <a:pPr algn="ctr" eaLnBrk="1" hangingPunct="1"/>
            <a:r>
              <a:rPr lang="ja-JP" altLang="en-US">
                <a:solidFill>
                  <a:srgbClr val="000000"/>
                </a:solidFill>
              </a:rPr>
              <a:t>プログラム</a:t>
            </a:r>
          </a:p>
        </p:txBody>
      </p:sp>
      <p:sp>
        <p:nvSpPr>
          <p:cNvPr id="368654" name="Rectangle 14"/>
          <p:cNvSpPr>
            <a:spLocks noChangeArrowheads="1"/>
          </p:cNvSpPr>
          <p:nvPr/>
        </p:nvSpPr>
        <p:spPr bwMode="auto">
          <a:xfrm>
            <a:off x="4953000" y="5410200"/>
            <a:ext cx="1295400" cy="685800"/>
          </a:xfrm>
          <a:prstGeom prst="rect">
            <a:avLst/>
          </a:prstGeom>
          <a:solidFill>
            <a:srgbClr val="FFFF99"/>
          </a:solidFill>
          <a:ln w="9525">
            <a:solidFill>
              <a:schemeClr val="tx1"/>
            </a:solidFill>
            <a:miter lim="800000"/>
            <a:headEnd/>
            <a:tailEnd/>
          </a:ln>
        </p:spPr>
        <p:txBody>
          <a:bodyPr wrap="none" anchor="ctr"/>
          <a:lstStyle/>
          <a:p>
            <a:pPr algn="ctr" eaLnBrk="1" hangingPunct="1"/>
            <a:r>
              <a:rPr lang="ja-JP" altLang="en-US">
                <a:solidFill>
                  <a:srgbClr val="000000"/>
                </a:solidFill>
              </a:rPr>
              <a:t>データ</a:t>
            </a:r>
          </a:p>
        </p:txBody>
      </p:sp>
      <p:grpSp>
        <p:nvGrpSpPr>
          <p:cNvPr id="2" name="Group 15"/>
          <p:cNvGrpSpPr>
            <a:grpSpLocks/>
          </p:cNvGrpSpPr>
          <p:nvPr/>
        </p:nvGrpSpPr>
        <p:grpSpPr bwMode="auto">
          <a:xfrm>
            <a:off x="1828800" y="3352800"/>
            <a:ext cx="2214563" cy="1281113"/>
            <a:chOff x="1152" y="2112"/>
            <a:chExt cx="1395" cy="807"/>
          </a:xfrm>
        </p:grpSpPr>
        <p:sp>
          <p:nvSpPr>
            <p:cNvPr id="32778" name="Text Box 16"/>
            <p:cNvSpPr txBox="1">
              <a:spLocks noChangeArrowheads="1"/>
            </p:cNvSpPr>
            <p:nvPr/>
          </p:nvSpPr>
          <p:spPr bwMode="auto">
            <a:xfrm>
              <a:off x="1152" y="2592"/>
              <a:ext cx="1395" cy="327"/>
            </a:xfrm>
            <a:prstGeom prst="rect">
              <a:avLst/>
            </a:prstGeom>
            <a:noFill/>
            <a:ln w="9525">
              <a:noFill/>
              <a:miter lim="800000"/>
              <a:headEnd/>
              <a:tailEnd/>
            </a:ln>
          </p:spPr>
          <p:txBody>
            <a:bodyPr wrap="none">
              <a:spAutoFit/>
            </a:bodyPr>
            <a:lstStyle/>
            <a:p>
              <a:pPr eaLnBrk="1" hangingPunct="1"/>
              <a:r>
                <a:rPr lang="ja-JP" altLang="en-US" sz="2800"/>
                <a:t>そのまま実行</a:t>
              </a:r>
            </a:p>
          </p:txBody>
        </p:sp>
        <p:sp>
          <p:nvSpPr>
            <p:cNvPr id="32779" name="AutoShape 17"/>
            <p:cNvSpPr>
              <a:spLocks noChangeArrowheads="1"/>
            </p:cNvSpPr>
            <p:nvPr/>
          </p:nvSpPr>
          <p:spPr bwMode="auto">
            <a:xfrm>
              <a:off x="1680" y="2112"/>
              <a:ext cx="336" cy="432"/>
            </a:xfrm>
            <a:prstGeom prst="downArrow">
              <a:avLst>
                <a:gd name="adj1" fmla="val 50000"/>
                <a:gd name="adj2" fmla="val 32143"/>
              </a:avLst>
            </a:prstGeom>
            <a:solidFill>
              <a:srgbClr val="9FE0EF"/>
            </a:solidFill>
            <a:ln w="19050">
              <a:solidFill>
                <a:schemeClr val="tx1"/>
              </a:solidFill>
              <a:miter lim="800000"/>
              <a:headEnd/>
              <a:tailEnd/>
            </a:ln>
          </p:spPr>
          <p:txBody>
            <a:bodyPr vert="eaVert" wrap="none" anchor="ctr"/>
            <a:lstStyle/>
            <a:p>
              <a:pPr eaLnBrk="1" hangingPunct="1"/>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8653"/>
                                        </p:tgtEl>
                                        <p:attrNameLst>
                                          <p:attrName>style.visibility</p:attrName>
                                        </p:attrNameLst>
                                      </p:cBhvr>
                                      <p:to>
                                        <p:strVal val="visible"/>
                                      </p:to>
                                    </p:set>
                                    <p:animEffect transition="in" filter="checkerboard(across)">
                                      <p:cBhvr>
                                        <p:cTn id="7" dur="500"/>
                                        <p:tgtEl>
                                          <p:spTgt spid="3686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8654"/>
                                        </p:tgtEl>
                                        <p:attrNameLst>
                                          <p:attrName>style.visibility</p:attrName>
                                        </p:attrNameLst>
                                      </p:cBhvr>
                                      <p:to>
                                        <p:strVal val="visible"/>
                                      </p:to>
                                    </p:set>
                                    <p:animEffect transition="in" filter="checkerboard(across)">
                                      <p:cBhvr>
                                        <p:cTn id="12" dur="500"/>
                                        <p:tgtEl>
                                          <p:spTgt spid="3686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3" grpId="0" animBg="1" autoUpdateAnimBg="0"/>
      <p:bldP spid="368654"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800100"/>
            <a:ext cx="7772400" cy="762000"/>
          </a:xfrm>
        </p:spPr>
        <p:txBody>
          <a:bodyPr/>
          <a:lstStyle/>
          <a:p>
            <a:pPr eaLnBrk="1" hangingPunct="1"/>
            <a:r>
              <a:rPr lang="ja-JP" altLang="en-US">
                <a:latin typeface="Times New Roman" pitchFamily="18" charset="0"/>
              </a:rPr>
              <a:t>セグメンテーション</a:t>
            </a:r>
          </a:p>
        </p:txBody>
      </p:sp>
      <p:sp>
        <p:nvSpPr>
          <p:cNvPr id="33795" name="Text Box 3"/>
          <p:cNvSpPr txBox="1">
            <a:spLocks noChangeArrowheads="1"/>
          </p:cNvSpPr>
          <p:nvPr/>
        </p:nvSpPr>
        <p:spPr bwMode="auto">
          <a:xfrm>
            <a:off x="533400" y="1905000"/>
            <a:ext cx="7708900" cy="519113"/>
          </a:xfrm>
          <a:prstGeom prst="rect">
            <a:avLst/>
          </a:prstGeom>
          <a:noFill/>
          <a:ln w="9525">
            <a:noFill/>
            <a:miter lim="800000"/>
            <a:headEnd/>
            <a:tailEnd/>
          </a:ln>
        </p:spPr>
        <p:txBody>
          <a:bodyPr wrap="none">
            <a:spAutoFit/>
          </a:bodyPr>
          <a:lstStyle/>
          <a:p>
            <a:pPr eaLnBrk="1" hangingPunct="1"/>
            <a:r>
              <a:rPr lang="ja-JP" altLang="en-US" sz="2800"/>
              <a:t>必要なプログラム, データの載っているセグメントが</a:t>
            </a:r>
          </a:p>
        </p:txBody>
      </p:sp>
      <p:sp>
        <p:nvSpPr>
          <p:cNvPr id="33796" name="Text Box 4"/>
          <p:cNvSpPr txBox="1">
            <a:spLocks noChangeArrowheads="1"/>
          </p:cNvSpPr>
          <p:nvPr/>
        </p:nvSpPr>
        <p:spPr bwMode="auto">
          <a:xfrm>
            <a:off x="533400" y="2514600"/>
            <a:ext cx="3802063" cy="519113"/>
          </a:xfrm>
          <a:prstGeom prst="rect">
            <a:avLst/>
          </a:prstGeom>
          <a:noFill/>
          <a:ln w="9525">
            <a:noFill/>
            <a:miter lim="800000"/>
            <a:headEnd/>
            <a:tailEnd/>
          </a:ln>
        </p:spPr>
        <p:txBody>
          <a:bodyPr wrap="none">
            <a:spAutoFit/>
          </a:bodyPr>
          <a:lstStyle/>
          <a:p>
            <a:pPr marL="457200" indent="-457200" eaLnBrk="1" hangingPunct="1">
              <a:buFontTx/>
              <a:buAutoNum type="arabicPeriod" startAt="2"/>
            </a:pPr>
            <a:r>
              <a:rPr lang="ja-JP" altLang="en-US" sz="2800"/>
              <a:t>主記憶上に無い場合</a:t>
            </a:r>
          </a:p>
        </p:txBody>
      </p:sp>
      <p:sp>
        <p:nvSpPr>
          <p:cNvPr id="33797" name="Rectangle 5"/>
          <p:cNvSpPr>
            <a:spLocks noChangeArrowheads="1"/>
          </p:cNvSpPr>
          <p:nvPr/>
        </p:nvSpPr>
        <p:spPr bwMode="auto">
          <a:xfrm>
            <a:off x="4953000" y="3810000"/>
            <a:ext cx="1295400" cy="2667000"/>
          </a:xfrm>
          <a:prstGeom prst="rect">
            <a:avLst/>
          </a:prstGeom>
          <a:noFill/>
          <a:ln w="19050">
            <a:solidFill>
              <a:schemeClr val="tx1"/>
            </a:solidFill>
            <a:miter lim="800000"/>
            <a:headEnd/>
            <a:tailEnd/>
          </a:ln>
        </p:spPr>
        <p:txBody>
          <a:bodyPr wrap="none" anchor="ctr"/>
          <a:lstStyle/>
          <a:p>
            <a:pPr eaLnBrk="1" hangingPunct="1"/>
            <a:endParaRPr lang="ja-JP" altLang="en-US"/>
          </a:p>
        </p:txBody>
      </p:sp>
      <p:sp>
        <p:nvSpPr>
          <p:cNvPr id="33798" name="Text Box 6"/>
          <p:cNvSpPr txBox="1">
            <a:spLocks noChangeArrowheads="1"/>
          </p:cNvSpPr>
          <p:nvPr/>
        </p:nvSpPr>
        <p:spPr bwMode="auto">
          <a:xfrm>
            <a:off x="5105400" y="3352800"/>
            <a:ext cx="1098550" cy="457200"/>
          </a:xfrm>
          <a:prstGeom prst="rect">
            <a:avLst/>
          </a:prstGeom>
          <a:noFill/>
          <a:ln w="9525">
            <a:noFill/>
            <a:miter lim="800000"/>
            <a:headEnd/>
            <a:tailEnd/>
          </a:ln>
        </p:spPr>
        <p:txBody>
          <a:bodyPr wrap="none">
            <a:spAutoFit/>
          </a:bodyPr>
          <a:lstStyle/>
          <a:p>
            <a:pPr eaLnBrk="1" hangingPunct="1"/>
            <a:r>
              <a:rPr lang="ja-JP" altLang="en-US"/>
              <a:t>主記憶</a:t>
            </a:r>
          </a:p>
        </p:txBody>
      </p:sp>
      <p:grpSp>
        <p:nvGrpSpPr>
          <p:cNvPr id="2" name="Group 13"/>
          <p:cNvGrpSpPr>
            <a:grpSpLocks/>
          </p:cNvGrpSpPr>
          <p:nvPr/>
        </p:nvGrpSpPr>
        <p:grpSpPr bwMode="auto">
          <a:xfrm>
            <a:off x="1066800" y="4267200"/>
            <a:ext cx="3471863" cy="1708150"/>
            <a:chOff x="672" y="2112"/>
            <a:chExt cx="2187" cy="1076"/>
          </a:xfrm>
        </p:grpSpPr>
        <p:sp>
          <p:nvSpPr>
            <p:cNvPr id="33817" name="Text Box 14"/>
            <p:cNvSpPr txBox="1">
              <a:spLocks noChangeArrowheads="1"/>
            </p:cNvSpPr>
            <p:nvPr/>
          </p:nvSpPr>
          <p:spPr bwMode="auto">
            <a:xfrm>
              <a:off x="672" y="2592"/>
              <a:ext cx="2187" cy="596"/>
            </a:xfrm>
            <a:prstGeom prst="rect">
              <a:avLst/>
            </a:prstGeom>
            <a:noFill/>
            <a:ln w="9525">
              <a:noFill/>
              <a:miter lim="800000"/>
              <a:headEnd/>
              <a:tailEnd/>
            </a:ln>
          </p:spPr>
          <p:txBody>
            <a:bodyPr wrap="none">
              <a:spAutoFit/>
            </a:bodyPr>
            <a:lstStyle/>
            <a:p>
              <a:pPr eaLnBrk="1" hangingPunct="1"/>
              <a:r>
                <a:rPr lang="ja-JP" altLang="en-US" sz="2800"/>
                <a:t>2次記憶から主記憶に</a:t>
              </a:r>
            </a:p>
            <a:p>
              <a:pPr eaLnBrk="1" hangingPunct="1"/>
              <a:r>
                <a:rPr lang="ja-JP" altLang="en-US" sz="2800"/>
                <a:t>セグメントを読み込む</a:t>
              </a:r>
            </a:p>
          </p:txBody>
        </p:sp>
        <p:sp>
          <p:nvSpPr>
            <p:cNvPr id="33818" name="AutoShape 15"/>
            <p:cNvSpPr>
              <a:spLocks noChangeArrowheads="1"/>
            </p:cNvSpPr>
            <p:nvPr/>
          </p:nvSpPr>
          <p:spPr bwMode="auto">
            <a:xfrm>
              <a:off x="1680" y="2112"/>
              <a:ext cx="336" cy="432"/>
            </a:xfrm>
            <a:prstGeom prst="downArrow">
              <a:avLst>
                <a:gd name="adj1" fmla="val 50000"/>
                <a:gd name="adj2" fmla="val 32143"/>
              </a:avLst>
            </a:prstGeom>
            <a:solidFill>
              <a:srgbClr val="9FE0EF"/>
            </a:solidFill>
            <a:ln w="19050">
              <a:solidFill>
                <a:schemeClr val="tx1"/>
              </a:solidFill>
              <a:miter lim="800000"/>
              <a:headEnd/>
              <a:tailEnd/>
            </a:ln>
          </p:spPr>
          <p:txBody>
            <a:bodyPr vert="eaVert" wrap="none" anchor="ctr"/>
            <a:lstStyle/>
            <a:p>
              <a:pPr eaLnBrk="1" hangingPunct="1"/>
              <a:endParaRPr lang="ja-JP" altLang="en-US"/>
            </a:p>
          </p:txBody>
        </p:sp>
      </p:grpSp>
      <p:sp>
        <p:nvSpPr>
          <p:cNvPr id="33800" name="Rectangle 16"/>
          <p:cNvSpPr>
            <a:spLocks noChangeArrowheads="1"/>
          </p:cNvSpPr>
          <p:nvPr/>
        </p:nvSpPr>
        <p:spPr bwMode="auto">
          <a:xfrm>
            <a:off x="6858000" y="2743200"/>
            <a:ext cx="1295400" cy="3810000"/>
          </a:xfrm>
          <a:prstGeom prst="rect">
            <a:avLst/>
          </a:prstGeom>
          <a:noFill/>
          <a:ln w="19050">
            <a:solidFill>
              <a:schemeClr val="tx1"/>
            </a:solidFill>
            <a:miter lim="800000"/>
            <a:headEnd/>
            <a:tailEnd/>
          </a:ln>
        </p:spPr>
        <p:txBody>
          <a:bodyPr wrap="none" anchor="ctr"/>
          <a:lstStyle/>
          <a:p>
            <a:pPr eaLnBrk="1" hangingPunct="1"/>
            <a:endParaRPr lang="ja-JP" altLang="en-US"/>
          </a:p>
        </p:txBody>
      </p:sp>
      <p:sp>
        <p:nvSpPr>
          <p:cNvPr id="33801" name="Text Box 26"/>
          <p:cNvSpPr txBox="1">
            <a:spLocks noChangeArrowheads="1"/>
          </p:cNvSpPr>
          <p:nvPr/>
        </p:nvSpPr>
        <p:spPr bwMode="auto">
          <a:xfrm>
            <a:off x="6858000" y="2209800"/>
            <a:ext cx="1250950" cy="457200"/>
          </a:xfrm>
          <a:prstGeom prst="rect">
            <a:avLst/>
          </a:prstGeom>
          <a:noFill/>
          <a:ln w="9525">
            <a:noFill/>
            <a:miter lim="800000"/>
            <a:headEnd/>
            <a:tailEnd/>
          </a:ln>
        </p:spPr>
        <p:txBody>
          <a:bodyPr wrap="none">
            <a:spAutoFit/>
          </a:bodyPr>
          <a:lstStyle/>
          <a:p>
            <a:pPr eaLnBrk="1" hangingPunct="1"/>
            <a:r>
              <a:rPr lang="ja-JP" altLang="en-US"/>
              <a:t>2次記憶</a:t>
            </a:r>
          </a:p>
        </p:txBody>
      </p:sp>
      <p:grpSp>
        <p:nvGrpSpPr>
          <p:cNvPr id="3" name="Group 38"/>
          <p:cNvGrpSpPr>
            <a:grpSpLocks/>
          </p:cNvGrpSpPr>
          <p:nvPr/>
        </p:nvGrpSpPr>
        <p:grpSpPr bwMode="auto">
          <a:xfrm>
            <a:off x="6858000" y="3886200"/>
            <a:ext cx="1295400" cy="2286000"/>
            <a:chOff x="4320" y="2448"/>
            <a:chExt cx="816" cy="1440"/>
          </a:xfrm>
        </p:grpSpPr>
        <p:sp>
          <p:nvSpPr>
            <p:cNvPr id="33815" name="Rectangle 28"/>
            <p:cNvSpPr>
              <a:spLocks noChangeArrowheads="1"/>
            </p:cNvSpPr>
            <p:nvPr/>
          </p:nvSpPr>
          <p:spPr bwMode="auto">
            <a:xfrm>
              <a:off x="4320" y="2448"/>
              <a:ext cx="816" cy="480"/>
            </a:xfrm>
            <a:prstGeom prst="rect">
              <a:avLst/>
            </a:prstGeom>
            <a:solidFill>
              <a:srgbClr val="CCFFFF"/>
            </a:solidFill>
            <a:ln w="9525">
              <a:solidFill>
                <a:schemeClr val="tx1"/>
              </a:solidFill>
              <a:miter lim="800000"/>
              <a:headEnd/>
              <a:tailEnd/>
            </a:ln>
          </p:spPr>
          <p:txBody>
            <a:bodyPr wrap="none" anchor="ctr"/>
            <a:lstStyle/>
            <a:p>
              <a:pPr algn="ctr" eaLnBrk="1" hangingPunct="1"/>
              <a:r>
                <a:rPr lang="ja-JP" altLang="en-US">
                  <a:solidFill>
                    <a:srgbClr val="000000"/>
                  </a:solidFill>
                </a:rPr>
                <a:t>プログラム</a:t>
              </a:r>
            </a:p>
          </p:txBody>
        </p:sp>
        <p:sp>
          <p:nvSpPr>
            <p:cNvPr id="33816" name="Rectangle 29"/>
            <p:cNvSpPr>
              <a:spLocks noChangeArrowheads="1"/>
            </p:cNvSpPr>
            <p:nvPr/>
          </p:nvSpPr>
          <p:spPr bwMode="auto">
            <a:xfrm>
              <a:off x="4320" y="3552"/>
              <a:ext cx="816" cy="336"/>
            </a:xfrm>
            <a:prstGeom prst="rect">
              <a:avLst/>
            </a:prstGeom>
            <a:solidFill>
              <a:srgbClr val="FFFF99"/>
            </a:solidFill>
            <a:ln w="9525">
              <a:solidFill>
                <a:schemeClr val="tx1"/>
              </a:solidFill>
              <a:miter lim="800000"/>
              <a:headEnd/>
              <a:tailEnd/>
            </a:ln>
          </p:spPr>
          <p:txBody>
            <a:bodyPr wrap="none" anchor="ctr"/>
            <a:lstStyle/>
            <a:p>
              <a:pPr algn="ctr" eaLnBrk="1" hangingPunct="1"/>
              <a:r>
                <a:rPr lang="ja-JP" altLang="en-US">
                  <a:solidFill>
                    <a:srgbClr val="000000"/>
                  </a:solidFill>
                </a:rPr>
                <a:t>データ</a:t>
              </a:r>
            </a:p>
          </p:txBody>
        </p:sp>
      </p:grpSp>
      <p:grpSp>
        <p:nvGrpSpPr>
          <p:cNvPr id="4" name="Group 39"/>
          <p:cNvGrpSpPr>
            <a:grpSpLocks/>
          </p:cNvGrpSpPr>
          <p:nvPr/>
        </p:nvGrpSpPr>
        <p:grpSpPr bwMode="auto">
          <a:xfrm>
            <a:off x="4953000" y="4343400"/>
            <a:ext cx="1905000" cy="1752600"/>
            <a:chOff x="3120" y="2736"/>
            <a:chExt cx="1200" cy="1104"/>
          </a:xfrm>
        </p:grpSpPr>
        <p:sp>
          <p:nvSpPr>
            <p:cNvPr id="33806" name="Line 8"/>
            <p:cNvSpPr>
              <a:spLocks noChangeShapeType="1"/>
            </p:cNvSpPr>
            <p:nvPr/>
          </p:nvSpPr>
          <p:spPr bwMode="auto">
            <a:xfrm>
              <a:off x="3120" y="2880"/>
              <a:ext cx="816" cy="0"/>
            </a:xfrm>
            <a:prstGeom prst="line">
              <a:avLst/>
            </a:prstGeom>
            <a:noFill/>
            <a:ln w="9525">
              <a:solidFill>
                <a:schemeClr val="tx1"/>
              </a:solidFill>
              <a:round/>
              <a:headEnd/>
              <a:tailEnd/>
            </a:ln>
          </p:spPr>
          <p:txBody>
            <a:bodyPr wrap="none"/>
            <a:lstStyle/>
            <a:p>
              <a:endParaRPr lang="ja-JP" altLang="en-US"/>
            </a:p>
          </p:txBody>
        </p:sp>
        <p:sp>
          <p:nvSpPr>
            <p:cNvPr id="33807" name="Line 9"/>
            <p:cNvSpPr>
              <a:spLocks noChangeShapeType="1"/>
            </p:cNvSpPr>
            <p:nvPr/>
          </p:nvSpPr>
          <p:spPr bwMode="auto">
            <a:xfrm>
              <a:off x="3120" y="3120"/>
              <a:ext cx="816" cy="0"/>
            </a:xfrm>
            <a:prstGeom prst="line">
              <a:avLst/>
            </a:prstGeom>
            <a:noFill/>
            <a:ln w="9525">
              <a:solidFill>
                <a:schemeClr val="tx1"/>
              </a:solidFill>
              <a:round/>
              <a:headEnd/>
              <a:tailEnd/>
            </a:ln>
          </p:spPr>
          <p:txBody>
            <a:bodyPr wrap="none"/>
            <a:lstStyle/>
            <a:p>
              <a:endParaRPr lang="ja-JP" altLang="en-US"/>
            </a:p>
          </p:txBody>
        </p:sp>
        <p:sp>
          <p:nvSpPr>
            <p:cNvPr id="33808" name="Line 10"/>
            <p:cNvSpPr>
              <a:spLocks noChangeShapeType="1"/>
            </p:cNvSpPr>
            <p:nvPr/>
          </p:nvSpPr>
          <p:spPr bwMode="auto">
            <a:xfrm>
              <a:off x="3120" y="3360"/>
              <a:ext cx="816" cy="0"/>
            </a:xfrm>
            <a:prstGeom prst="line">
              <a:avLst/>
            </a:prstGeom>
            <a:noFill/>
            <a:ln w="9525">
              <a:solidFill>
                <a:schemeClr val="tx1"/>
              </a:solidFill>
              <a:round/>
              <a:headEnd/>
              <a:tailEnd/>
            </a:ln>
          </p:spPr>
          <p:txBody>
            <a:bodyPr wrap="none"/>
            <a:lstStyle/>
            <a:p>
              <a:endParaRPr lang="ja-JP" altLang="en-US"/>
            </a:p>
          </p:txBody>
        </p:sp>
        <p:sp>
          <p:nvSpPr>
            <p:cNvPr id="33809" name="Line 11"/>
            <p:cNvSpPr>
              <a:spLocks noChangeShapeType="1"/>
            </p:cNvSpPr>
            <p:nvPr/>
          </p:nvSpPr>
          <p:spPr bwMode="auto">
            <a:xfrm>
              <a:off x="3120" y="3600"/>
              <a:ext cx="816" cy="0"/>
            </a:xfrm>
            <a:prstGeom prst="line">
              <a:avLst/>
            </a:prstGeom>
            <a:noFill/>
            <a:ln w="9525">
              <a:solidFill>
                <a:schemeClr val="tx1"/>
              </a:solidFill>
              <a:round/>
              <a:headEnd/>
              <a:tailEnd/>
            </a:ln>
          </p:spPr>
          <p:txBody>
            <a:bodyPr wrap="none"/>
            <a:lstStyle/>
            <a:p>
              <a:endParaRPr lang="ja-JP" altLang="en-US"/>
            </a:p>
          </p:txBody>
        </p:sp>
        <p:sp>
          <p:nvSpPr>
            <p:cNvPr id="33810" name="Line 12"/>
            <p:cNvSpPr>
              <a:spLocks noChangeShapeType="1"/>
            </p:cNvSpPr>
            <p:nvPr/>
          </p:nvSpPr>
          <p:spPr bwMode="auto">
            <a:xfrm>
              <a:off x="3120" y="3840"/>
              <a:ext cx="816" cy="0"/>
            </a:xfrm>
            <a:prstGeom prst="line">
              <a:avLst/>
            </a:prstGeom>
            <a:noFill/>
            <a:ln w="9525">
              <a:solidFill>
                <a:schemeClr val="tx1"/>
              </a:solidFill>
              <a:round/>
              <a:headEnd/>
              <a:tailEnd/>
            </a:ln>
          </p:spPr>
          <p:txBody>
            <a:bodyPr wrap="none"/>
            <a:lstStyle/>
            <a:p>
              <a:endParaRPr lang="ja-JP" altLang="en-US"/>
            </a:p>
          </p:txBody>
        </p:sp>
        <p:sp>
          <p:nvSpPr>
            <p:cNvPr id="33811" name="Rectangle 31"/>
            <p:cNvSpPr>
              <a:spLocks noChangeArrowheads="1"/>
            </p:cNvSpPr>
            <p:nvPr/>
          </p:nvSpPr>
          <p:spPr bwMode="auto">
            <a:xfrm>
              <a:off x="3120" y="2736"/>
              <a:ext cx="816" cy="480"/>
            </a:xfrm>
            <a:prstGeom prst="rect">
              <a:avLst/>
            </a:prstGeom>
            <a:solidFill>
              <a:srgbClr val="CCFFFF"/>
            </a:solidFill>
            <a:ln w="9525">
              <a:solidFill>
                <a:schemeClr val="tx1"/>
              </a:solidFill>
              <a:miter lim="800000"/>
              <a:headEnd/>
              <a:tailEnd/>
            </a:ln>
          </p:spPr>
          <p:txBody>
            <a:bodyPr wrap="none" anchor="ctr"/>
            <a:lstStyle/>
            <a:p>
              <a:pPr algn="ctr" eaLnBrk="1" hangingPunct="1"/>
              <a:r>
                <a:rPr lang="ja-JP" altLang="en-US">
                  <a:solidFill>
                    <a:srgbClr val="000000"/>
                  </a:solidFill>
                </a:rPr>
                <a:t>プログラム</a:t>
              </a:r>
            </a:p>
          </p:txBody>
        </p:sp>
        <p:sp>
          <p:nvSpPr>
            <p:cNvPr id="33812" name="Line 32"/>
            <p:cNvSpPr>
              <a:spLocks noChangeShapeType="1"/>
            </p:cNvSpPr>
            <p:nvPr/>
          </p:nvSpPr>
          <p:spPr bwMode="auto">
            <a:xfrm flipH="1">
              <a:off x="3936" y="2736"/>
              <a:ext cx="384" cy="240"/>
            </a:xfrm>
            <a:prstGeom prst="line">
              <a:avLst/>
            </a:prstGeom>
            <a:noFill/>
            <a:ln w="38100">
              <a:solidFill>
                <a:srgbClr val="FF99CC"/>
              </a:solidFill>
              <a:round/>
              <a:headEnd/>
              <a:tailEnd type="triangle" w="med" len="med"/>
            </a:ln>
          </p:spPr>
          <p:txBody>
            <a:bodyPr wrap="none"/>
            <a:lstStyle/>
            <a:p>
              <a:endParaRPr lang="ja-JP" altLang="en-US"/>
            </a:p>
          </p:txBody>
        </p:sp>
        <p:sp>
          <p:nvSpPr>
            <p:cNvPr id="33813" name="Rectangle 34"/>
            <p:cNvSpPr>
              <a:spLocks noChangeArrowheads="1"/>
            </p:cNvSpPr>
            <p:nvPr/>
          </p:nvSpPr>
          <p:spPr bwMode="auto">
            <a:xfrm>
              <a:off x="3120" y="3360"/>
              <a:ext cx="816" cy="336"/>
            </a:xfrm>
            <a:prstGeom prst="rect">
              <a:avLst/>
            </a:prstGeom>
            <a:solidFill>
              <a:srgbClr val="FFFF99"/>
            </a:solidFill>
            <a:ln w="9525">
              <a:solidFill>
                <a:schemeClr val="tx1"/>
              </a:solidFill>
              <a:miter lim="800000"/>
              <a:headEnd/>
              <a:tailEnd/>
            </a:ln>
          </p:spPr>
          <p:txBody>
            <a:bodyPr wrap="none" anchor="ctr"/>
            <a:lstStyle/>
            <a:p>
              <a:pPr algn="ctr" eaLnBrk="1" hangingPunct="1"/>
              <a:r>
                <a:rPr lang="ja-JP" altLang="en-US">
                  <a:solidFill>
                    <a:srgbClr val="000000"/>
                  </a:solidFill>
                </a:rPr>
                <a:t>データ</a:t>
              </a:r>
            </a:p>
          </p:txBody>
        </p:sp>
        <p:sp>
          <p:nvSpPr>
            <p:cNvPr id="33814" name="Line 35"/>
            <p:cNvSpPr>
              <a:spLocks noChangeShapeType="1"/>
            </p:cNvSpPr>
            <p:nvPr/>
          </p:nvSpPr>
          <p:spPr bwMode="auto">
            <a:xfrm flipH="1" flipV="1">
              <a:off x="3936" y="3504"/>
              <a:ext cx="384" cy="240"/>
            </a:xfrm>
            <a:prstGeom prst="line">
              <a:avLst/>
            </a:prstGeom>
            <a:noFill/>
            <a:ln w="38100">
              <a:solidFill>
                <a:srgbClr val="FF99CC"/>
              </a:solidFill>
              <a:round/>
              <a:headEnd/>
              <a:tailEnd type="triangle" w="med" len="med"/>
            </a:ln>
          </p:spPr>
          <p:txBody>
            <a:bodyPr wrap="none"/>
            <a:lstStyle/>
            <a:p>
              <a:endParaRPr lang="ja-JP" altLang="en-US"/>
            </a:p>
          </p:txBody>
        </p:sp>
      </p:grpSp>
      <p:sp>
        <p:nvSpPr>
          <p:cNvPr id="369700" name="Text Box 36"/>
          <p:cNvSpPr txBox="1">
            <a:spLocks noChangeArrowheads="1"/>
          </p:cNvSpPr>
          <p:nvPr/>
        </p:nvSpPr>
        <p:spPr bwMode="auto">
          <a:xfrm>
            <a:off x="1219200" y="3124200"/>
            <a:ext cx="3170238" cy="1006475"/>
          </a:xfrm>
          <a:prstGeom prst="rect">
            <a:avLst/>
          </a:prstGeom>
          <a:noFill/>
          <a:ln w="9525">
            <a:noFill/>
            <a:miter lim="800000"/>
            <a:headEnd/>
            <a:tailEnd/>
          </a:ln>
        </p:spPr>
        <p:txBody>
          <a:bodyPr wrap="none">
            <a:spAutoFit/>
          </a:bodyPr>
          <a:lstStyle/>
          <a:p>
            <a:pPr eaLnBrk="1" hangingPunct="1"/>
            <a:r>
              <a:rPr lang="ja-JP" altLang="en-US" sz="3200"/>
              <a:t>セグメントフォルト</a:t>
            </a:r>
          </a:p>
          <a:p>
            <a:pPr eaLnBrk="1" hangingPunct="1"/>
            <a:r>
              <a:rPr lang="ja-JP" altLang="en-US" sz="2800"/>
              <a:t>(</a:t>
            </a:r>
            <a:r>
              <a:rPr lang="en-US" altLang="ja-JP" sz="2800"/>
              <a:t>segment fault)</a:t>
            </a:r>
          </a:p>
        </p:txBody>
      </p:sp>
      <p:sp>
        <p:nvSpPr>
          <p:cNvPr id="369701" name="Text Box 37"/>
          <p:cNvSpPr txBox="1">
            <a:spLocks noChangeArrowheads="1"/>
          </p:cNvSpPr>
          <p:nvPr/>
        </p:nvSpPr>
        <p:spPr bwMode="auto">
          <a:xfrm>
            <a:off x="1219200" y="6096000"/>
            <a:ext cx="3767138" cy="519113"/>
          </a:xfrm>
          <a:prstGeom prst="rect">
            <a:avLst/>
          </a:prstGeom>
          <a:noFill/>
          <a:ln w="9525">
            <a:noFill/>
            <a:miter lim="800000"/>
            <a:headEnd/>
            <a:tailEnd/>
          </a:ln>
        </p:spPr>
        <p:txBody>
          <a:bodyPr wrap="none">
            <a:spAutoFit/>
          </a:bodyPr>
          <a:lstStyle/>
          <a:p>
            <a:pPr eaLnBrk="1" hangingPunct="1"/>
            <a:r>
              <a:rPr lang="ja-JP" altLang="en-US" sz="2800"/>
              <a:t>セグメントイン</a:t>
            </a:r>
            <a:r>
              <a:rPr lang="ja-JP" altLang="en-US"/>
              <a:t>(</a:t>
            </a:r>
            <a:r>
              <a:rPr lang="en-US" altLang="ja-JP"/>
              <a:t>segment 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9700"/>
                                        </p:tgtEl>
                                        <p:attrNameLst>
                                          <p:attrName>style.visibility</p:attrName>
                                        </p:attrNameLst>
                                      </p:cBhvr>
                                      <p:to>
                                        <p:strVal val="visible"/>
                                      </p:to>
                                    </p:set>
                                    <p:animEffect transition="in" filter="checkerboard(across)">
                                      <p:cBhvr>
                                        <p:cTn id="7" dur="500"/>
                                        <p:tgtEl>
                                          <p:spTgt spid="3697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69701"/>
                                        </p:tgtEl>
                                        <p:attrNameLst>
                                          <p:attrName>style.visibility</p:attrName>
                                        </p:attrNameLst>
                                      </p:cBhvr>
                                      <p:to>
                                        <p:strVal val="visible"/>
                                      </p:to>
                                    </p:set>
                                    <p:animEffect transition="in" filter="checkerboard(across)">
                                      <p:cBhvr>
                                        <p:cTn id="27" dur="500"/>
                                        <p:tgtEl>
                                          <p:spTgt spid="36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700" grpId="0" autoUpdateAnimBg="0"/>
      <p:bldP spid="369701"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800100"/>
            <a:ext cx="7772400" cy="762000"/>
          </a:xfrm>
        </p:spPr>
        <p:txBody>
          <a:bodyPr/>
          <a:lstStyle/>
          <a:p>
            <a:pPr eaLnBrk="1" hangingPunct="1"/>
            <a:r>
              <a:rPr lang="ja-JP" altLang="en-US">
                <a:latin typeface="Times New Roman" pitchFamily="18" charset="0"/>
              </a:rPr>
              <a:t>セグメントテーブル</a:t>
            </a:r>
            <a:r>
              <a:rPr lang="ja-JP" altLang="en-US" sz="3600">
                <a:latin typeface="Times New Roman" pitchFamily="18" charset="0"/>
              </a:rPr>
              <a:t>(</a:t>
            </a:r>
            <a:r>
              <a:rPr lang="en-US" altLang="ja-JP" sz="3600">
                <a:latin typeface="Times New Roman" pitchFamily="18" charset="0"/>
              </a:rPr>
              <a:t>segment table)</a:t>
            </a:r>
          </a:p>
        </p:txBody>
      </p:sp>
      <p:sp>
        <p:nvSpPr>
          <p:cNvPr id="34819" name="Rectangle 3"/>
          <p:cNvSpPr>
            <a:spLocks noGrp="1" noChangeArrowheads="1"/>
          </p:cNvSpPr>
          <p:nvPr>
            <p:ph type="body" idx="1"/>
          </p:nvPr>
        </p:nvSpPr>
        <p:spPr>
          <a:xfrm>
            <a:off x="685800" y="1981200"/>
            <a:ext cx="7772400" cy="1371600"/>
          </a:xfrm>
        </p:spPr>
        <p:txBody>
          <a:bodyPr/>
          <a:lstStyle/>
          <a:p>
            <a:pPr eaLnBrk="1" hangingPunct="1"/>
            <a:r>
              <a:rPr lang="ja-JP" altLang="en-US">
                <a:latin typeface="Times New Roman" pitchFamily="18" charset="0"/>
              </a:rPr>
              <a:t>セグメントテーブル(</a:t>
            </a:r>
            <a:r>
              <a:rPr lang="en-US" altLang="ja-JP">
                <a:latin typeface="Times New Roman" pitchFamily="18" charset="0"/>
              </a:rPr>
              <a:t>segment table)</a:t>
            </a:r>
          </a:p>
          <a:p>
            <a:pPr lvl="1" eaLnBrk="1" hangingPunct="1"/>
            <a:r>
              <a:rPr lang="ja-JP" altLang="en-US">
                <a:latin typeface="Times New Roman" pitchFamily="18" charset="0"/>
              </a:rPr>
              <a:t>仮想アドレスから実アドレスへの変換表</a:t>
            </a:r>
          </a:p>
        </p:txBody>
      </p:sp>
      <p:graphicFrame>
        <p:nvGraphicFramePr>
          <p:cNvPr id="315615" name="Group 223"/>
          <p:cNvGraphicFramePr>
            <a:graphicFrameLocks noGrp="1"/>
          </p:cNvGraphicFramePr>
          <p:nvPr/>
        </p:nvGraphicFramePr>
        <p:xfrm>
          <a:off x="457200" y="3213100"/>
          <a:ext cx="8229600" cy="3657600"/>
        </p:xfrm>
        <a:graphic>
          <a:graphicData uri="http://schemas.openxmlformats.org/drawingml/2006/table">
            <a:tbl>
              <a:tblPr/>
              <a:tblGrid>
                <a:gridCol w="15240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tblGrid>
              <a:tr h="360363">
                <a:tc rowSpan="2">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セグメント</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番号</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基底アドレス</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セグメント長</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フラグ</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6036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en-US" altLang="ja-JP" sz="2400" b="0" i="0" u="none" strike="noStrike" cap="none" normalizeH="0" baseline="0">
                          <a:ln>
                            <a:noFill/>
                          </a:ln>
                          <a:solidFill>
                            <a:schemeClr val="tx1"/>
                          </a:solidFill>
                          <a:effectLst/>
                          <a:latin typeface="Times New Roman" pitchFamily="18" charset="0"/>
                          <a:ea typeface="ＭＳ Ｐゴシック" pitchFamily="50" charset="-128"/>
                        </a:rPr>
                        <a:t>V</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en-US" altLang="ja-JP" sz="2400" b="0" i="0" u="none" strike="noStrike" cap="none" normalizeH="0" baseline="0">
                          <a:ln>
                            <a:noFill/>
                          </a:ln>
                          <a:solidFill>
                            <a:schemeClr val="tx1"/>
                          </a:solidFill>
                          <a:effectLst/>
                          <a:latin typeface="Times New Roman" pitchFamily="18" charset="0"/>
                          <a:ea typeface="ＭＳ Ｐゴシック" pitchFamily="50" charset="-128"/>
                        </a:rPr>
                        <a:t>P</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en-US" altLang="ja-JP" sz="2400" b="0" i="0" u="none" strike="noStrike" cap="none" normalizeH="0" baseline="0">
                          <a:ln>
                            <a:noFill/>
                          </a:ln>
                          <a:solidFill>
                            <a:schemeClr val="tx1"/>
                          </a:solidFill>
                          <a:effectLst/>
                          <a:latin typeface="Times New Roman" pitchFamily="18" charset="0"/>
                          <a:ea typeface="ＭＳ Ｐゴシック" pitchFamily="50" charset="-128"/>
                        </a:rPr>
                        <a:t>C</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036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2250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550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085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300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110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036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1100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1200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101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036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03</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850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111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036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04</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600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110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036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150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111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800100"/>
            <a:ext cx="7772400" cy="762000"/>
          </a:xfrm>
        </p:spPr>
        <p:txBody>
          <a:bodyPr/>
          <a:lstStyle/>
          <a:p>
            <a:pPr eaLnBrk="1" hangingPunct="1"/>
            <a:r>
              <a:rPr lang="ja-JP" altLang="en-US">
                <a:latin typeface="Times New Roman" pitchFamily="18" charset="0"/>
              </a:rPr>
              <a:t>セグメントテーブル</a:t>
            </a:r>
            <a:r>
              <a:rPr lang="ja-JP" altLang="en-US" sz="3600">
                <a:latin typeface="Times New Roman" pitchFamily="18" charset="0"/>
              </a:rPr>
              <a:t>(</a:t>
            </a:r>
            <a:r>
              <a:rPr lang="en-US" altLang="ja-JP" sz="3600">
                <a:latin typeface="Times New Roman" pitchFamily="18" charset="0"/>
              </a:rPr>
              <a:t>segment table)</a:t>
            </a:r>
          </a:p>
        </p:txBody>
      </p:sp>
      <p:sp>
        <p:nvSpPr>
          <p:cNvPr id="35843" name="Rectangle 3"/>
          <p:cNvSpPr>
            <a:spLocks noGrp="1" noChangeArrowheads="1"/>
          </p:cNvSpPr>
          <p:nvPr>
            <p:ph type="body" idx="1"/>
          </p:nvPr>
        </p:nvSpPr>
        <p:spPr>
          <a:xfrm>
            <a:off x="685800" y="1981200"/>
            <a:ext cx="7772400" cy="1371600"/>
          </a:xfrm>
        </p:spPr>
        <p:txBody>
          <a:bodyPr/>
          <a:lstStyle/>
          <a:p>
            <a:pPr eaLnBrk="1" hangingPunct="1"/>
            <a:r>
              <a:rPr lang="ja-JP" altLang="en-US">
                <a:latin typeface="Times New Roman" pitchFamily="18" charset="0"/>
              </a:rPr>
              <a:t>セグメントテーブル(</a:t>
            </a:r>
            <a:r>
              <a:rPr lang="en-US" altLang="ja-JP">
                <a:latin typeface="Times New Roman" pitchFamily="18" charset="0"/>
              </a:rPr>
              <a:t>segment table)</a:t>
            </a:r>
          </a:p>
          <a:p>
            <a:pPr lvl="1" eaLnBrk="1" hangingPunct="1"/>
            <a:r>
              <a:rPr lang="ja-JP" altLang="en-US">
                <a:latin typeface="Times New Roman" pitchFamily="18" charset="0"/>
              </a:rPr>
              <a:t>仮想アドレスから実アドレスへの変換表</a:t>
            </a:r>
          </a:p>
        </p:txBody>
      </p:sp>
      <p:graphicFrame>
        <p:nvGraphicFramePr>
          <p:cNvPr id="316484" name="Group 68"/>
          <p:cNvGraphicFramePr>
            <a:graphicFrameLocks noGrp="1"/>
          </p:cNvGraphicFramePr>
          <p:nvPr/>
        </p:nvGraphicFramePr>
        <p:xfrm>
          <a:off x="457200" y="3213100"/>
          <a:ext cx="8229600" cy="3657600"/>
        </p:xfrm>
        <a:graphic>
          <a:graphicData uri="http://schemas.openxmlformats.org/drawingml/2006/table">
            <a:tbl>
              <a:tblPr/>
              <a:tblGrid>
                <a:gridCol w="15240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tblGrid>
              <a:tr h="360363">
                <a:tc rowSpan="2">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セグメント</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番号</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基底アドレス</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セグメント長</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フラグ</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6036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en-US" altLang="ja-JP" sz="2400" b="0" i="0" u="none" strike="noStrike" cap="none" normalizeH="0" baseline="0">
                          <a:ln>
                            <a:noFill/>
                          </a:ln>
                          <a:solidFill>
                            <a:schemeClr val="tx1"/>
                          </a:solidFill>
                          <a:effectLst/>
                          <a:latin typeface="Times New Roman" pitchFamily="18" charset="0"/>
                          <a:ea typeface="ＭＳ Ｐゴシック" pitchFamily="50" charset="-128"/>
                        </a:rPr>
                        <a:t>V</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en-US" altLang="ja-JP" sz="2400" b="0" i="0" u="none" strike="noStrike" cap="none" normalizeH="0" baseline="0">
                          <a:ln>
                            <a:noFill/>
                          </a:ln>
                          <a:solidFill>
                            <a:schemeClr val="tx1"/>
                          </a:solidFill>
                          <a:effectLst/>
                          <a:latin typeface="Times New Roman" pitchFamily="18" charset="0"/>
                          <a:ea typeface="ＭＳ Ｐゴシック" pitchFamily="50" charset="-128"/>
                        </a:rPr>
                        <a:t>P</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en-US" altLang="ja-JP" sz="2400" b="0" i="0" u="none" strike="noStrike" cap="none" normalizeH="0" baseline="0">
                          <a:ln>
                            <a:noFill/>
                          </a:ln>
                          <a:solidFill>
                            <a:schemeClr val="tx1"/>
                          </a:solidFill>
                          <a:effectLst/>
                          <a:latin typeface="Times New Roman" pitchFamily="18" charset="0"/>
                          <a:ea typeface="ＭＳ Ｐゴシック" pitchFamily="50" charset="-128"/>
                        </a:rPr>
                        <a:t>C</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036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2250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550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085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300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110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036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1100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1200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101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036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03</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850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111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036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04</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600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110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036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150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111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35904" name="AutoShape 48"/>
          <p:cNvSpPr>
            <a:spLocks noChangeArrowheads="1"/>
          </p:cNvSpPr>
          <p:nvPr/>
        </p:nvSpPr>
        <p:spPr bwMode="auto">
          <a:xfrm>
            <a:off x="1447800" y="4876800"/>
            <a:ext cx="4267200" cy="533400"/>
          </a:xfrm>
          <a:prstGeom prst="wedgeRoundRectCallout">
            <a:avLst>
              <a:gd name="adj1" fmla="val -41852"/>
              <a:gd name="adj2" fmla="val -193454"/>
              <a:gd name="adj3" fmla="val 16667"/>
            </a:avLst>
          </a:prstGeom>
          <a:solidFill>
            <a:srgbClr val="003300"/>
          </a:solidFill>
          <a:ln w="19050">
            <a:solidFill>
              <a:schemeClr val="tx1"/>
            </a:solidFill>
            <a:miter lim="800000"/>
            <a:headEnd/>
            <a:tailEnd/>
          </a:ln>
        </p:spPr>
        <p:txBody>
          <a:bodyPr/>
          <a:lstStyle/>
          <a:p>
            <a:pPr algn="ctr" eaLnBrk="1" hangingPunct="1"/>
            <a:r>
              <a:rPr lang="ja-JP" altLang="en-US"/>
              <a:t>仮想記憶上のセグメント番号</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800100"/>
            <a:ext cx="7772400" cy="762000"/>
          </a:xfrm>
        </p:spPr>
        <p:txBody>
          <a:bodyPr/>
          <a:lstStyle/>
          <a:p>
            <a:pPr eaLnBrk="1" hangingPunct="1"/>
            <a:r>
              <a:rPr lang="ja-JP" altLang="en-US">
                <a:latin typeface="Times New Roman" pitchFamily="18" charset="0"/>
              </a:rPr>
              <a:t>セグメントテーブル</a:t>
            </a:r>
            <a:r>
              <a:rPr lang="ja-JP" altLang="en-US" sz="3600">
                <a:latin typeface="Times New Roman" pitchFamily="18" charset="0"/>
              </a:rPr>
              <a:t>(</a:t>
            </a:r>
            <a:r>
              <a:rPr lang="en-US" altLang="ja-JP" sz="3600">
                <a:latin typeface="Times New Roman" pitchFamily="18" charset="0"/>
              </a:rPr>
              <a:t>segment table)</a:t>
            </a:r>
          </a:p>
        </p:txBody>
      </p:sp>
      <p:sp>
        <p:nvSpPr>
          <p:cNvPr id="36867" name="Rectangle 3"/>
          <p:cNvSpPr>
            <a:spLocks noGrp="1" noChangeArrowheads="1"/>
          </p:cNvSpPr>
          <p:nvPr>
            <p:ph type="body" idx="1"/>
          </p:nvPr>
        </p:nvSpPr>
        <p:spPr>
          <a:xfrm>
            <a:off x="685800" y="1981200"/>
            <a:ext cx="7772400" cy="1371600"/>
          </a:xfrm>
        </p:spPr>
        <p:txBody>
          <a:bodyPr/>
          <a:lstStyle/>
          <a:p>
            <a:pPr eaLnBrk="1" hangingPunct="1"/>
            <a:r>
              <a:rPr lang="ja-JP" altLang="en-US">
                <a:latin typeface="Times New Roman" pitchFamily="18" charset="0"/>
              </a:rPr>
              <a:t>セグメントテーブル(</a:t>
            </a:r>
            <a:r>
              <a:rPr lang="en-US" altLang="ja-JP">
                <a:latin typeface="Times New Roman" pitchFamily="18" charset="0"/>
              </a:rPr>
              <a:t>segment table)</a:t>
            </a:r>
          </a:p>
          <a:p>
            <a:pPr lvl="1" eaLnBrk="1" hangingPunct="1"/>
            <a:r>
              <a:rPr lang="ja-JP" altLang="en-US">
                <a:latin typeface="Times New Roman" pitchFamily="18" charset="0"/>
              </a:rPr>
              <a:t>仮想アドレスから実アドレスへの変換表</a:t>
            </a:r>
          </a:p>
        </p:txBody>
      </p:sp>
      <p:graphicFrame>
        <p:nvGraphicFramePr>
          <p:cNvPr id="317508" name="Group 68"/>
          <p:cNvGraphicFramePr>
            <a:graphicFrameLocks noGrp="1"/>
          </p:cNvGraphicFramePr>
          <p:nvPr/>
        </p:nvGraphicFramePr>
        <p:xfrm>
          <a:off x="457200" y="3213100"/>
          <a:ext cx="8229600" cy="3657600"/>
        </p:xfrm>
        <a:graphic>
          <a:graphicData uri="http://schemas.openxmlformats.org/drawingml/2006/table">
            <a:tbl>
              <a:tblPr/>
              <a:tblGrid>
                <a:gridCol w="15240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tblGrid>
              <a:tr h="360363">
                <a:tc rowSpan="2">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セグメント</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番号</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基底アドレス</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セグメント長</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フラグ</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6036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en-US" altLang="ja-JP" sz="2400" b="0" i="0" u="none" strike="noStrike" cap="none" normalizeH="0" baseline="0">
                          <a:ln>
                            <a:noFill/>
                          </a:ln>
                          <a:solidFill>
                            <a:schemeClr val="tx1"/>
                          </a:solidFill>
                          <a:effectLst/>
                          <a:latin typeface="Times New Roman" pitchFamily="18" charset="0"/>
                          <a:ea typeface="ＭＳ Ｐゴシック" pitchFamily="50" charset="-128"/>
                        </a:rPr>
                        <a:t>V</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en-US" altLang="ja-JP" sz="2400" b="0" i="0" u="none" strike="noStrike" cap="none" normalizeH="0" baseline="0">
                          <a:ln>
                            <a:noFill/>
                          </a:ln>
                          <a:solidFill>
                            <a:schemeClr val="tx1"/>
                          </a:solidFill>
                          <a:effectLst/>
                          <a:latin typeface="Times New Roman" pitchFamily="18" charset="0"/>
                          <a:ea typeface="ＭＳ Ｐゴシック" pitchFamily="50" charset="-128"/>
                        </a:rPr>
                        <a:t>P</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en-US" altLang="ja-JP" sz="2400" b="0" i="0" u="none" strike="noStrike" cap="none" normalizeH="0" baseline="0">
                          <a:ln>
                            <a:noFill/>
                          </a:ln>
                          <a:solidFill>
                            <a:schemeClr val="tx1"/>
                          </a:solidFill>
                          <a:effectLst/>
                          <a:latin typeface="Times New Roman" pitchFamily="18" charset="0"/>
                          <a:ea typeface="ＭＳ Ｐゴシック" pitchFamily="50" charset="-128"/>
                        </a:rPr>
                        <a:t>C</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036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2250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550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085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300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110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036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1100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1200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101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036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03</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850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111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036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04</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600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110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036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150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111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36928" name="AutoShape 48"/>
          <p:cNvSpPr>
            <a:spLocks noChangeArrowheads="1"/>
          </p:cNvSpPr>
          <p:nvPr/>
        </p:nvSpPr>
        <p:spPr bwMode="auto">
          <a:xfrm>
            <a:off x="1447800" y="4876800"/>
            <a:ext cx="4953000" cy="533400"/>
          </a:xfrm>
          <a:prstGeom prst="wedgeRoundRectCallout">
            <a:avLst>
              <a:gd name="adj1" fmla="val -20032"/>
              <a:gd name="adj2" fmla="val -208931"/>
              <a:gd name="adj3" fmla="val 16667"/>
            </a:avLst>
          </a:prstGeom>
          <a:solidFill>
            <a:srgbClr val="003300"/>
          </a:solidFill>
          <a:ln w="19050">
            <a:solidFill>
              <a:schemeClr val="tx1"/>
            </a:solidFill>
            <a:miter lim="800000"/>
            <a:headEnd/>
            <a:tailEnd/>
          </a:ln>
        </p:spPr>
        <p:txBody>
          <a:bodyPr/>
          <a:lstStyle/>
          <a:p>
            <a:pPr algn="ctr" eaLnBrk="1" hangingPunct="1"/>
            <a:r>
              <a:rPr lang="ja-JP" altLang="en-US" dirty="0"/>
              <a:t>主記憶上のセグメントの開始位置</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800100"/>
            <a:ext cx="7772400" cy="762000"/>
          </a:xfrm>
        </p:spPr>
        <p:txBody>
          <a:bodyPr/>
          <a:lstStyle/>
          <a:p>
            <a:pPr eaLnBrk="1" hangingPunct="1"/>
            <a:r>
              <a:rPr lang="ja-JP" altLang="en-US">
                <a:latin typeface="Times New Roman" pitchFamily="18" charset="0"/>
              </a:rPr>
              <a:t>セグメントテーブル</a:t>
            </a:r>
            <a:r>
              <a:rPr lang="ja-JP" altLang="en-US" sz="3600">
                <a:latin typeface="Times New Roman" pitchFamily="18" charset="0"/>
              </a:rPr>
              <a:t>(</a:t>
            </a:r>
            <a:r>
              <a:rPr lang="en-US" altLang="ja-JP" sz="3600">
                <a:latin typeface="Times New Roman" pitchFamily="18" charset="0"/>
              </a:rPr>
              <a:t>segment table)</a:t>
            </a:r>
          </a:p>
        </p:txBody>
      </p:sp>
      <p:sp>
        <p:nvSpPr>
          <p:cNvPr id="37891" name="Rectangle 3"/>
          <p:cNvSpPr>
            <a:spLocks noGrp="1" noChangeArrowheads="1"/>
          </p:cNvSpPr>
          <p:nvPr>
            <p:ph type="body" idx="1"/>
          </p:nvPr>
        </p:nvSpPr>
        <p:spPr>
          <a:xfrm>
            <a:off x="685800" y="1981200"/>
            <a:ext cx="7772400" cy="1371600"/>
          </a:xfrm>
        </p:spPr>
        <p:txBody>
          <a:bodyPr/>
          <a:lstStyle/>
          <a:p>
            <a:pPr eaLnBrk="1" hangingPunct="1"/>
            <a:r>
              <a:rPr lang="ja-JP" altLang="en-US">
                <a:latin typeface="Times New Roman" pitchFamily="18" charset="0"/>
              </a:rPr>
              <a:t>セグメントテーブル(</a:t>
            </a:r>
            <a:r>
              <a:rPr lang="en-US" altLang="ja-JP">
                <a:latin typeface="Times New Roman" pitchFamily="18" charset="0"/>
              </a:rPr>
              <a:t>segment table)</a:t>
            </a:r>
          </a:p>
          <a:p>
            <a:pPr lvl="1" eaLnBrk="1" hangingPunct="1"/>
            <a:r>
              <a:rPr lang="ja-JP" altLang="en-US">
                <a:latin typeface="Times New Roman" pitchFamily="18" charset="0"/>
              </a:rPr>
              <a:t>仮想アドレスから実アドレスへの変換表</a:t>
            </a:r>
          </a:p>
        </p:txBody>
      </p:sp>
      <p:graphicFrame>
        <p:nvGraphicFramePr>
          <p:cNvPr id="318532" name="Group 68"/>
          <p:cNvGraphicFramePr>
            <a:graphicFrameLocks noGrp="1"/>
          </p:cNvGraphicFramePr>
          <p:nvPr/>
        </p:nvGraphicFramePr>
        <p:xfrm>
          <a:off x="457200" y="3213100"/>
          <a:ext cx="8229600" cy="3657600"/>
        </p:xfrm>
        <a:graphic>
          <a:graphicData uri="http://schemas.openxmlformats.org/drawingml/2006/table">
            <a:tbl>
              <a:tblPr/>
              <a:tblGrid>
                <a:gridCol w="15240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tblGrid>
              <a:tr h="360363">
                <a:tc rowSpan="2">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セグメント</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番号</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基底アドレス</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セグメント長</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フラグ</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6036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en-US" altLang="ja-JP" sz="2400" b="0" i="0" u="none" strike="noStrike" cap="none" normalizeH="0" baseline="0">
                          <a:ln>
                            <a:noFill/>
                          </a:ln>
                          <a:solidFill>
                            <a:schemeClr val="tx1"/>
                          </a:solidFill>
                          <a:effectLst/>
                          <a:latin typeface="Times New Roman" pitchFamily="18" charset="0"/>
                          <a:ea typeface="ＭＳ Ｐゴシック" pitchFamily="50" charset="-128"/>
                        </a:rPr>
                        <a:t>V</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en-US" altLang="ja-JP" sz="2400" b="0" i="0" u="none" strike="noStrike" cap="none" normalizeH="0" baseline="0">
                          <a:ln>
                            <a:noFill/>
                          </a:ln>
                          <a:solidFill>
                            <a:schemeClr val="tx1"/>
                          </a:solidFill>
                          <a:effectLst/>
                          <a:latin typeface="Times New Roman" pitchFamily="18" charset="0"/>
                          <a:ea typeface="ＭＳ Ｐゴシック" pitchFamily="50" charset="-128"/>
                        </a:rPr>
                        <a:t>P</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en-US" altLang="ja-JP" sz="2400" b="0" i="0" u="none" strike="noStrike" cap="none" normalizeH="0" baseline="0">
                          <a:ln>
                            <a:noFill/>
                          </a:ln>
                          <a:solidFill>
                            <a:schemeClr val="tx1"/>
                          </a:solidFill>
                          <a:effectLst/>
                          <a:latin typeface="Times New Roman" pitchFamily="18" charset="0"/>
                          <a:ea typeface="ＭＳ Ｐゴシック" pitchFamily="50" charset="-128"/>
                        </a:rPr>
                        <a:t>C</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036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2250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550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085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300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110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036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1100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1200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101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036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03</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850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111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036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04</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600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110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036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150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111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37952" name="AutoShape 48"/>
          <p:cNvSpPr>
            <a:spLocks noChangeArrowheads="1"/>
          </p:cNvSpPr>
          <p:nvPr/>
        </p:nvSpPr>
        <p:spPr bwMode="auto">
          <a:xfrm>
            <a:off x="3200400" y="4876800"/>
            <a:ext cx="2514600" cy="533400"/>
          </a:xfrm>
          <a:prstGeom prst="wedgeRoundRectCallout">
            <a:avLst>
              <a:gd name="adj1" fmla="val 17616"/>
              <a:gd name="adj2" fmla="val -203273"/>
              <a:gd name="adj3" fmla="val 16667"/>
            </a:avLst>
          </a:prstGeom>
          <a:solidFill>
            <a:srgbClr val="003300"/>
          </a:solidFill>
          <a:ln w="19050">
            <a:solidFill>
              <a:schemeClr val="tx1"/>
            </a:solidFill>
            <a:miter lim="800000"/>
            <a:headEnd/>
            <a:tailEnd/>
          </a:ln>
        </p:spPr>
        <p:txBody>
          <a:bodyPr/>
          <a:lstStyle/>
          <a:p>
            <a:pPr algn="ctr" eaLnBrk="1" hangingPunct="1"/>
            <a:r>
              <a:rPr lang="ja-JP" altLang="en-US"/>
              <a:t>セグメントの長さ</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800100"/>
            <a:ext cx="7772400" cy="762000"/>
          </a:xfrm>
        </p:spPr>
        <p:txBody>
          <a:bodyPr/>
          <a:lstStyle/>
          <a:p>
            <a:pPr eaLnBrk="1" hangingPunct="1"/>
            <a:r>
              <a:rPr lang="ja-JP" altLang="en-US">
                <a:latin typeface="Times New Roman" pitchFamily="18" charset="0"/>
              </a:rPr>
              <a:t>セグメントテーブル</a:t>
            </a:r>
            <a:r>
              <a:rPr lang="ja-JP" altLang="en-US" sz="3600">
                <a:latin typeface="Times New Roman" pitchFamily="18" charset="0"/>
              </a:rPr>
              <a:t>(</a:t>
            </a:r>
            <a:r>
              <a:rPr lang="en-US" altLang="ja-JP" sz="3600">
                <a:latin typeface="Times New Roman" pitchFamily="18" charset="0"/>
              </a:rPr>
              <a:t>segment table)</a:t>
            </a:r>
          </a:p>
        </p:txBody>
      </p:sp>
      <p:sp>
        <p:nvSpPr>
          <p:cNvPr id="38915" name="Rectangle 3"/>
          <p:cNvSpPr>
            <a:spLocks noGrp="1" noChangeArrowheads="1"/>
          </p:cNvSpPr>
          <p:nvPr>
            <p:ph type="body" idx="1"/>
          </p:nvPr>
        </p:nvSpPr>
        <p:spPr>
          <a:xfrm>
            <a:off x="685800" y="1981200"/>
            <a:ext cx="7772400" cy="1371600"/>
          </a:xfrm>
        </p:spPr>
        <p:txBody>
          <a:bodyPr/>
          <a:lstStyle/>
          <a:p>
            <a:pPr eaLnBrk="1" hangingPunct="1"/>
            <a:r>
              <a:rPr lang="ja-JP" altLang="en-US">
                <a:latin typeface="Times New Roman" pitchFamily="18" charset="0"/>
              </a:rPr>
              <a:t>セグメントテーブル(</a:t>
            </a:r>
            <a:r>
              <a:rPr lang="en-US" altLang="ja-JP">
                <a:latin typeface="Times New Roman" pitchFamily="18" charset="0"/>
              </a:rPr>
              <a:t>segment table)</a:t>
            </a:r>
          </a:p>
          <a:p>
            <a:pPr lvl="1" eaLnBrk="1" hangingPunct="1"/>
            <a:r>
              <a:rPr lang="ja-JP" altLang="en-US">
                <a:latin typeface="Times New Roman" pitchFamily="18" charset="0"/>
              </a:rPr>
              <a:t>仮想アドレスから実アドレスへの変換表</a:t>
            </a:r>
          </a:p>
        </p:txBody>
      </p:sp>
      <p:graphicFrame>
        <p:nvGraphicFramePr>
          <p:cNvPr id="319556" name="Group 68"/>
          <p:cNvGraphicFramePr>
            <a:graphicFrameLocks noGrp="1"/>
          </p:cNvGraphicFramePr>
          <p:nvPr/>
        </p:nvGraphicFramePr>
        <p:xfrm>
          <a:off x="457200" y="3213100"/>
          <a:ext cx="8229600" cy="3657600"/>
        </p:xfrm>
        <a:graphic>
          <a:graphicData uri="http://schemas.openxmlformats.org/drawingml/2006/table">
            <a:tbl>
              <a:tblPr/>
              <a:tblGrid>
                <a:gridCol w="15240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tblGrid>
              <a:tr h="360363">
                <a:tc rowSpan="2">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セグメント</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番号</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基底アドレス</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セグメント長</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フラグ</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6036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en-US" altLang="ja-JP" sz="2400" b="0" i="0" u="none" strike="noStrike" cap="none" normalizeH="0" baseline="0">
                          <a:ln>
                            <a:noFill/>
                          </a:ln>
                          <a:solidFill>
                            <a:schemeClr val="tx1"/>
                          </a:solidFill>
                          <a:effectLst/>
                          <a:latin typeface="Times New Roman" pitchFamily="18" charset="0"/>
                          <a:ea typeface="ＭＳ Ｐゴシック" pitchFamily="50" charset="-128"/>
                        </a:rPr>
                        <a:t>V</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en-US" altLang="ja-JP" sz="2400" b="0" i="0" u="none" strike="noStrike" cap="none" normalizeH="0" baseline="0">
                          <a:ln>
                            <a:noFill/>
                          </a:ln>
                          <a:solidFill>
                            <a:schemeClr val="tx1"/>
                          </a:solidFill>
                          <a:effectLst/>
                          <a:latin typeface="Times New Roman" pitchFamily="18" charset="0"/>
                          <a:ea typeface="ＭＳ Ｐゴシック" pitchFamily="50" charset="-128"/>
                        </a:rPr>
                        <a:t>P</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en-US" altLang="ja-JP" sz="2400" b="0" i="0" u="none" strike="noStrike" cap="none" normalizeH="0" baseline="0">
                          <a:ln>
                            <a:noFill/>
                          </a:ln>
                          <a:solidFill>
                            <a:schemeClr val="tx1"/>
                          </a:solidFill>
                          <a:effectLst/>
                          <a:latin typeface="Times New Roman" pitchFamily="18" charset="0"/>
                          <a:ea typeface="ＭＳ Ｐゴシック" pitchFamily="50" charset="-128"/>
                        </a:rPr>
                        <a:t>C</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036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2250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550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085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300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110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036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1100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1200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101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036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03</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850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111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036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04</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600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110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036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150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111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38976" name="AutoShape 48"/>
          <p:cNvSpPr>
            <a:spLocks noChangeArrowheads="1"/>
          </p:cNvSpPr>
          <p:nvPr/>
        </p:nvSpPr>
        <p:spPr bwMode="auto">
          <a:xfrm>
            <a:off x="1828800" y="4953000"/>
            <a:ext cx="5335488" cy="924272"/>
          </a:xfrm>
          <a:prstGeom prst="wedgeRoundRectCallout">
            <a:avLst>
              <a:gd name="adj1" fmla="val 32025"/>
              <a:gd name="adj2" fmla="val -149422"/>
              <a:gd name="adj3" fmla="val 16667"/>
            </a:avLst>
          </a:prstGeom>
          <a:solidFill>
            <a:srgbClr val="003300"/>
          </a:solidFill>
          <a:ln w="19050">
            <a:solidFill>
              <a:schemeClr val="tx1"/>
            </a:solidFill>
            <a:miter lim="800000"/>
            <a:headEnd/>
            <a:tailEnd/>
          </a:ln>
        </p:spPr>
        <p:txBody>
          <a:bodyPr/>
          <a:lstStyle/>
          <a:p>
            <a:pPr eaLnBrk="1" hangingPunct="1"/>
            <a:r>
              <a:rPr lang="en-US" altLang="ja-JP" dirty="0"/>
              <a:t>Virtual Memory Flag</a:t>
            </a:r>
          </a:p>
          <a:p>
            <a:pPr algn="ctr" eaLnBrk="1" hangingPunct="1"/>
            <a:r>
              <a:rPr lang="ja-JP" altLang="en-US" dirty="0"/>
              <a:t>実記憶上にスワップインされているか</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800100"/>
            <a:ext cx="7772400" cy="762000"/>
          </a:xfrm>
        </p:spPr>
        <p:txBody>
          <a:bodyPr/>
          <a:lstStyle/>
          <a:p>
            <a:pPr eaLnBrk="1" hangingPunct="1"/>
            <a:r>
              <a:rPr lang="ja-JP" altLang="en-US">
                <a:latin typeface="Times New Roman" pitchFamily="18" charset="0"/>
              </a:rPr>
              <a:t>セグメントテーブル</a:t>
            </a:r>
            <a:r>
              <a:rPr lang="ja-JP" altLang="en-US" sz="3600">
                <a:latin typeface="Times New Roman" pitchFamily="18" charset="0"/>
              </a:rPr>
              <a:t>(</a:t>
            </a:r>
            <a:r>
              <a:rPr lang="en-US" altLang="ja-JP" sz="3600">
                <a:latin typeface="Times New Roman" pitchFamily="18" charset="0"/>
              </a:rPr>
              <a:t>segment table)</a:t>
            </a:r>
          </a:p>
        </p:txBody>
      </p:sp>
      <p:sp>
        <p:nvSpPr>
          <p:cNvPr id="39939" name="Rectangle 3"/>
          <p:cNvSpPr>
            <a:spLocks noGrp="1" noChangeArrowheads="1"/>
          </p:cNvSpPr>
          <p:nvPr>
            <p:ph type="body" idx="1"/>
          </p:nvPr>
        </p:nvSpPr>
        <p:spPr>
          <a:xfrm>
            <a:off x="685800" y="1981200"/>
            <a:ext cx="7772400" cy="1371600"/>
          </a:xfrm>
        </p:spPr>
        <p:txBody>
          <a:bodyPr/>
          <a:lstStyle/>
          <a:p>
            <a:pPr eaLnBrk="1" hangingPunct="1"/>
            <a:r>
              <a:rPr lang="ja-JP" altLang="en-US">
                <a:latin typeface="Times New Roman" pitchFamily="18" charset="0"/>
              </a:rPr>
              <a:t>セグメントテーブル(</a:t>
            </a:r>
            <a:r>
              <a:rPr lang="en-US" altLang="ja-JP">
                <a:latin typeface="Times New Roman" pitchFamily="18" charset="0"/>
              </a:rPr>
              <a:t>segment table)</a:t>
            </a:r>
          </a:p>
          <a:p>
            <a:pPr lvl="1" eaLnBrk="1" hangingPunct="1"/>
            <a:r>
              <a:rPr lang="ja-JP" altLang="en-US">
                <a:latin typeface="Times New Roman" pitchFamily="18" charset="0"/>
              </a:rPr>
              <a:t>仮想アドレスから実アドレスへの変換表</a:t>
            </a:r>
          </a:p>
        </p:txBody>
      </p:sp>
      <p:graphicFrame>
        <p:nvGraphicFramePr>
          <p:cNvPr id="335929" name="Group 57"/>
          <p:cNvGraphicFramePr>
            <a:graphicFrameLocks noGrp="1"/>
          </p:cNvGraphicFramePr>
          <p:nvPr/>
        </p:nvGraphicFramePr>
        <p:xfrm>
          <a:off x="457200" y="3213100"/>
          <a:ext cx="8229600" cy="3657600"/>
        </p:xfrm>
        <a:graphic>
          <a:graphicData uri="http://schemas.openxmlformats.org/drawingml/2006/table">
            <a:tbl>
              <a:tblPr/>
              <a:tblGrid>
                <a:gridCol w="15240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tblGrid>
              <a:tr h="360363">
                <a:tc rowSpan="2">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セグメント</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番号</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基底アドレス</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セグメント長</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フラグ</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6036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en-US" altLang="ja-JP" sz="2400" b="0" i="0" u="none" strike="noStrike" cap="none" normalizeH="0" baseline="0">
                          <a:ln>
                            <a:noFill/>
                          </a:ln>
                          <a:solidFill>
                            <a:schemeClr val="tx1"/>
                          </a:solidFill>
                          <a:effectLst/>
                          <a:latin typeface="Times New Roman" pitchFamily="18" charset="0"/>
                          <a:ea typeface="ＭＳ Ｐゴシック" pitchFamily="50" charset="-128"/>
                        </a:rPr>
                        <a:t>V</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en-US" altLang="ja-JP" sz="2400" b="0" i="0" u="none" strike="noStrike" cap="none" normalizeH="0" baseline="0">
                          <a:ln>
                            <a:noFill/>
                          </a:ln>
                          <a:solidFill>
                            <a:schemeClr val="tx1"/>
                          </a:solidFill>
                          <a:effectLst/>
                          <a:latin typeface="Times New Roman" pitchFamily="18" charset="0"/>
                          <a:ea typeface="ＭＳ Ｐゴシック" pitchFamily="50" charset="-128"/>
                        </a:rPr>
                        <a:t>P</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en-US" altLang="ja-JP" sz="2400" b="0" i="0" u="none" strike="noStrike" cap="none" normalizeH="0" baseline="0">
                          <a:ln>
                            <a:noFill/>
                          </a:ln>
                          <a:solidFill>
                            <a:schemeClr val="tx1"/>
                          </a:solidFill>
                          <a:effectLst/>
                          <a:latin typeface="Times New Roman" pitchFamily="18" charset="0"/>
                          <a:ea typeface="ＭＳ Ｐゴシック" pitchFamily="50" charset="-128"/>
                        </a:rPr>
                        <a:t>C</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036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2250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550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085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300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110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036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1100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1200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101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036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03</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850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111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036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04</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600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110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036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150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111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40000" name="AutoShape 56"/>
          <p:cNvSpPr>
            <a:spLocks noChangeArrowheads="1"/>
          </p:cNvSpPr>
          <p:nvPr/>
        </p:nvSpPr>
        <p:spPr bwMode="auto">
          <a:xfrm>
            <a:off x="3059832" y="4953000"/>
            <a:ext cx="4392488" cy="996280"/>
          </a:xfrm>
          <a:prstGeom prst="wedgeRoundRectCallout">
            <a:avLst>
              <a:gd name="adj1" fmla="val 41285"/>
              <a:gd name="adj2" fmla="val -127597"/>
              <a:gd name="adj3" fmla="val 16667"/>
            </a:avLst>
          </a:prstGeom>
          <a:solidFill>
            <a:srgbClr val="003300"/>
          </a:solidFill>
          <a:ln w="19050">
            <a:solidFill>
              <a:schemeClr val="tx1"/>
            </a:solidFill>
            <a:miter lim="800000"/>
            <a:headEnd/>
            <a:tailEnd/>
          </a:ln>
        </p:spPr>
        <p:txBody>
          <a:bodyPr/>
          <a:lstStyle/>
          <a:p>
            <a:pPr eaLnBrk="1" hangingPunct="1"/>
            <a:r>
              <a:rPr lang="en-US" altLang="ja-JP" dirty="0"/>
              <a:t>Permission Flag</a:t>
            </a:r>
          </a:p>
          <a:p>
            <a:pPr algn="ctr" eaLnBrk="1" hangingPunct="1"/>
            <a:r>
              <a:rPr lang="ja-JP" altLang="en-US" dirty="0"/>
              <a:t>アクセス権 (</a:t>
            </a:r>
            <a:r>
              <a:rPr lang="en-US" altLang="ja-JP" dirty="0"/>
              <a:t>read, write, execute)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800100"/>
            <a:ext cx="7772400" cy="762000"/>
          </a:xfrm>
        </p:spPr>
        <p:txBody>
          <a:bodyPr/>
          <a:lstStyle/>
          <a:p>
            <a:pPr eaLnBrk="1" hangingPunct="1"/>
            <a:r>
              <a:rPr lang="ja-JP" altLang="en-US">
                <a:latin typeface="Times New Roman" pitchFamily="18" charset="0"/>
              </a:rPr>
              <a:t>セグメントテーブル</a:t>
            </a:r>
            <a:r>
              <a:rPr lang="ja-JP" altLang="en-US" sz="3600">
                <a:latin typeface="Times New Roman" pitchFamily="18" charset="0"/>
              </a:rPr>
              <a:t>(</a:t>
            </a:r>
            <a:r>
              <a:rPr lang="en-US" altLang="ja-JP" sz="3600">
                <a:latin typeface="Times New Roman" pitchFamily="18" charset="0"/>
              </a:rPr>
              <a:t>segment table)</a:t>
            </a:r>
          </a:p>
        </p:txBody>
      </p:sp>
      <p:sp>
        <p:nvSpPr>
          <p:cNvPr id="40963" name="Rectangle 3"/>
          <p:cNvSpPr>
            <a:spLocks noGrp="1" noChangeArrowheads="1"/>
          </p:cNvSpPr>
          <p:nvPr>
            <p:ph type="body" idx="1"/>
          </p:nvPr>
        </p:nvSpPr>
        <p:spPr>
          <a:xfrm>
            <a:off x="685800" y="1981200"/>
            <a:ext cx="7772400" cy="1371600"/>
          </a:xfrm>
        </p:spPr>
        <p:txBody>
          <a:bodyPr/>
          <a:lstStyle/>
          <a:p>
            <a:pPr eaLnBrk="1" hangingPunct="1"/>
            <a:r>
              <a:rPr lang="ja-JP" altLang="en-US">
                <a:latin typeface="Times New Roman" pitchFamily="18" charset="0"/>
              </a:rPr>
              <a:t>セグメントテーブル(</a:t>
            </a:r>
            <a:r>
              <a:rPr lang="en-US" altLang="ja-JP">
                <a:latin typeface="Times New Roman" pitchFamily="18" charset="0"/>
              </a:rPr>
              <a:t>segment table)</a:t>
            </a:r>
          </a:p>
          <a:p>
            <a:pPr lvl="1" eaLnBrk="1" hangingPunct="1"/>
            <a:r>
              <a:rPr lang="ja-JP" altLang="en-US">
                <a:latin typeface="Times New Roman" pitchFamily="18" charset="0"/>
              </a:rPr>
              <a:t>仮想アドレスから実アドレスへの変換表</a:t>
            </a:r>
          </a:p>
        </p:txBody>
      </p:sp>
      <p:graphicFrame>
        <p:nvGraphicFramePr>
          <p:cNvPr id="360452" name="Group 4"/>
          <p:cNvGraphicFramePr>
            <a:graphicFrameLocks noGrp="1"/>
          </p:cNvGraphicFramePr>
          <p:nvPr/>
        </p:nvGraphicFramePr>
        <p:xfrm>
          <a:off x="457200" y="3213100"/>
          <a:ext cx="8229600" cy="3657600"/>
        </p:xfrm>
        <a:graphic>
          <a:graphicData uri="http://schemas.openxmlformats.org/drawingml/2006/table">
            <a:tbl>
              <a:tblPr/>
              <a:tblGrid>
                <a:gridCol w="15240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tblGrid>
              <a:tr h="360363">
                <a:tc rowSpan="2">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セグメント</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番号</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基底アドレス</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セグメント長</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フラグ</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6036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en-US" altLang="ja-JP" sz="2400" b="0" i="0" u="none" strike="noStrike" cap="none" normalizeH="0" baseline="0">
                          <a:ln>
                            <a:noFill/>
                          </a:ln>
                          <a:solidFill>
                            <a:schemeClr val="tx1"/>
                          </a:solidFill>
                          <a:effectLst/>
                          <a:latin typeface="Times New Roman" pitchFamily="18" charset="0"/>
                          <a:ea typeface="ＭＳ Ｐゴシック" pitchFamily="50" charset="-128"/>
                        </a:rPr>
                        <a:t>V</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en-US" altLang="ja-JP" sz="2400" b="0" i="0" u="none" strike="noStrike" cap="none" normalizeH="0" baseline="0">
                          <a:ln>
                            <a:noFill/>
                          </a:ln>
                          <a:solidFill>
                            <a:schemeClr val="tx1"/>
                          </a:solidFill>
                          <a:effectLst/>
                          <a:latin typeface="Times New Roman" pitchFamily="18" charset="0"/>
                          <a:ea typeface="ＭＳ Ｐゴシック" pitchFamily="50" charset="-128"/>
                        </a:rPr>
                        <a:t>P</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en-US" altLang="ja-JP" sz="2400" b="0" i="0" u="none" strike="noStrike" cap="none" normalizeH="0" baseline="0">
                          <a:ln>
                            <a:noFill/>
                          </a:ln>
                          <a:solidFill>
                            <a:schemeClr val="tx1"/>
                          </a:solidFill>
                          <a:effectLst/>
                          <a:latin typeface="Times New Roman" pitchFamily="18" charset="0"/>
                          <a:ea typeface="ＭＳ Ｐゴシック" pitchFamily="50" charset="-128"/>
                        </a:rPr>
                        <a:t>C</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036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2250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550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085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300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110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036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1100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1200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101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036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03</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850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111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036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04</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600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110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036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150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111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41024" name="AutoShape 64"/>
          <p:cNvSpPr>
            <a:spLocks noChangeArrowheads="1"/>
          </p:cNvSpPr>
          <p:nvPr/>
        </p:nvSpPr>
        <p:spPr bwMode="auto">
          <a:xfrm>
            <a:off x="3347864" y="4953000"/>
            <a:ext cx="5110336" cy="996280"/>
          </a:xfrm>
          <a:prstGeom prst="wedgeRoundRectCallout">
            <a:avLst>
              <a:gd name="adj1" fmla="val 41901"/>
              <a:gd name="adj2" fmla="val -141562"/>
              <a:gd name="adj3" fmla="val 16667"/>
            </a:avLst>
          </a:prstGeom>
          <a:solidFill>
            <a:srgbClr val="003300"/>
          </a:solidFill>
          <a:ln w="19050">
            <a:solidFill>
              <a:schemeClr val="tx1"/>
            </a:solidFill>
            <a:miter lim="800000"/>
            <a:headEnd/>
            <a:tailEnd/>
          </a:ln>
        </p:spPr>
        <p:txBody>
          <a:bodyPr/>
          <a:lstStyle/>
          <a:p>
            <a:pPr eaLnBrk="1" hangingPunct="1"/>
            <a:r>
              <a:rPr lang="en-US" altLang="ja-JP" dirty="0"/>
              <a:t>Change Flag</a:t>
            </a:r>
          </a:p>
          <a:p>
            <a:pPr algn="ctr" eaLnBrk="1" hangingPunct="1"/>
            <a:r>
              <a:rPr lang="ja-JP" altLang="en-US" dirty="0"/>
              <a:t>セグメントイン後に書き換えられたか</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152400"/>
            <a:ext cx="7772400" cy="762000"/>
          </a:xfrm>
        </p:spPr>
        <p:txBody>
          <a:bodyPr/>
          <a:lstStyle/>
          <a:p>
            <a:pPr eaLnBrk="1" hangingPunct="1"/>
            <a:r>
              <a:rPr lang="ja-JP" altLang="en-US">
                <a:latin typeface="Times New Roman" pitchFamily="18" charset="0"/>
              </a:rPr>
              <a:t>セグメンテーション</a:t>
            </a:r>
          </a:p>
        </p:txBody>
      </p:sp>
      <p:sp>
        <p:nvSpPr>
          <p:cNvPr id="41987" name="Text Box 24"/>
          <p:cNvSpPr txBox="1">
            <a:spLocks noChangeArrowheads="1"/>
          </p:cNvSpPr>
          <p:nvPr/>
        </p:nvSpPr>
        <p:spPr bwMode="auto">
          <a:xfrm>
            <a:off x="7010400" y="304800"/>
            <a:ext cx="1250950" cy="457200"/>
          </a:xfrm>
          <a:prstGeom prst="rect">
            <a:avLst/>
          </a:prstGeom>
          <a:noFill/>
          <a:ln w="9525">
            <a:noFill/>
            <a:miter lim="800000"/>
            <a:headEnd/>
            <a:tailEnd/>
          </a:ln>
        </p:spPr>
        <p:txBody>
          <a:bodyPr wrap="none">
            <a:spAutoFit/>
          </a:bodyPr>
          <a:lstStyle/>
          <a:p>
            <a:pPr eaLnBrk="1" hangingPunct="1"/>
            <a:r>
              <a:rPr lang="ja-JP" altLang="en-US"/>
              <a:t>2次記憶</a:t>
            </a:r>
          </a:p>
        </p:txBody>
      </p:sp>
      <p:graphicFrame>
        <p:nvGraphicFramePr>
          <p:cNvPr id="322811" name="Group 251"/>
          <p:cNvGraphicFramePr>
            <a:graphicFrameLocks noGrp="1"/>
          </p:cNvGraphicFramePr>
          <p:nvPr>
            <p:extLst>
              <p:ext uri="{D42A27DB-BD31-4B8C-83A1-F6EECF244321}">
                <p14:modId xmlns:p14="http://schemas.microsoft.com/office/powerpoint/2010/main" val="672284949"/>
              </p:ext>
            </p:extLst>
          </p:nvPr>
        </p:nvGraphicFramePr>
        <p:xfrm>
          <a:off x="228600" y="2057400"/>
          <a:ext cx="3733800" cy="4519235"/>
        </p:xfrm>
        <a:graphic>
          <a:graphicData uri="http://schemas.openxmlformats.org/drawingml/2006/table">
            <a:tbl>
              <a:tblPr/>
              <a:tblGrid>
                <a:gridCol w="762000">
                  <a:extLst>
                    <a:ext uri="{9D8B030D-6E8A-4147-A177-3AD203B41FA5}">
                      <a16:colId xmlns:a16="http://schemas.microsoft.com/office/drawing/2014/main" val="20000"/>
                    </a:ext>
                  </a:extLst>
                </a:gridCol>
                <a:gridCol w="1058863">
                  <a:extLst>
                    <a:ext uri="{9D8B030D-6E8A-4147-A177-3AD203B41FA5}">
                      <a16:colId xmlns:a16="http://schemas.microsoft.com/office/drawing/2014/main" val="20001"/>
                    </a:ext>
                  </a:extLst>
                </a:gridCol>
                <a:gridCol w="1074737">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tblGrid>
              <a:tr h="671513">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1800" b="0" i="0" u="none" strike="noStrike" cap="none" normalizeH="0" baseline="0">
                          <a:ln>
                            <a:noFill/>
                          </a:ln>
                          <a:solidFill>
                            <a:schemeClr val="tx1"/>
                          </a:solidFill>
                          <a:effectLst/>
                          <a:latin typeface="Times New Roman" pitchFamily="18" charset="0"/>
                          <a:ea typeface="ＭＳ Ｐゴシック" pitchFamily="50" charset="-128"/>
                        </a:rPr>
                        <a:t>番号</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1800" b="0" i="0" u="none" strike="noStrike" cap="none" normalizeH="0" baseline="0">
                          <a:ln>
                            <a:noFill/>
                          </a:ln>
                          <a:solidFill>
                            <a:schemeClr val="tx1"/>
                          </a:solidFill>
                          <a:effectLst/>
                          <a:latin typeface="Times New Roman" pitchFamily="18" charset="0"/>
                          <a:ea typeface="ＭＳ Ｐゴシック" pitchFamily="50" charset="-128"/>
                        </a:rPr>
                        <a:t>基底    アドレス</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1800" b="0" i="0" u="none" strike="noStrike" cap="none" normalizeH="0" baseline="0">
                          <a:ln>
                            <a:noFill/>
                          </a:ln>
                          <a:solidFill>
                            <a:schemeClr val="tx1"/>
                          </a:solidFill>
                          <a:effectLst/>
                          <a:latin typeface="Times New Roman" pitchFamily="18" charset="0"/>
                          <a:ea typeface="ＭＳ Ｐゴシック" pitchFamily="50" charset="-128"/>
                        </a:rPr>
                        <a:t>セグメント長</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1800" b="0" i="0" u="none" strike="noStrike" cap="none" normalizeH="0" baseline="0">
                          <a:ln>
                            <a:noFill/>
                          </a:ln>
                          <a:solidFill>
                            <a:schemeClr val="tx1"/>
                          </a:solidFill>
                          <a:effectLst/>
                          <a:latin typeface="Times New Roman" pitchFamily="18" charset="0"/>
                          <a:ea typeface="ＭＳ Ｐゴシック" pitchFamily="50" charset="-128"/>
                        </a:rPr>
                        <a:t>フラグ</a:t>
                      </a:r>
                    </a:p>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en-US" altLang="ja-JP" sz="1800" b="0" i="0" u="none" strike="noStrike" cap="none" normalizeH="0" baseline="0">
                          <a:ln>
                            <a:noFill/>
                          </a:ln>
                          <a:solidFill>
                            <a:schemeClr val="tx1"/>
                          </a:solidFill>
                          <a:effectLst/>
                          <a:latin typeface="Times New Roman" pitchFamily="18" charset="0"/>
                          <a:ea typeface="ＭＳ Ｐゴシック" pitchFamily="50" charset="-128"/>
                        </a:rPr>
                        <a:t>V</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7838">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900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7838">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12</a:t>
                      </a:r>
                      <a:r>
                        <a:rPr kumimoji="1" lang="en-US" altLang="ja-JP" sz="2400" b="0" i="0" u="none" strike="noStrike" cap="none" normalizeH="0" baseline="0" dirty="0">
                          <a:ln>
                            <a:noFill/>
                          </a:ln>
                          <a:solidFill>
                            <a:schemeClr val="tx1"/>
                          </a:solidFill>
                          <a:effectLst/>
                          <a:latin typeface="Times New Roman" pitchFamily="18" charset="0"/>
                          <a:ea typeface="ＭＳ Ｐゴシック" pitchFamily="50" charset="-128"/>
                        </a:rPr>
                        <a:t>00</a:t>
                      </a:r>
                      <a:endPar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1500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7838">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7838">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31</a:t>
                      </a:r>
                      <a:r>
                        <a:rPr kumimoji="1" lang="en-US" altLang="ja-JP" sz="2400" b="0" i="0" u="none" strike="noStrike" cap="none" normalizeH="0" baseline="0" dirty="0">
                          <a:ln>
                            <a:noFill/>
                          </a:ln>
                          <a:solidFill>
                            <a:schemeClr val="tx1"/>
                          </a:solidFill>
                          <a:effectLst/>
                          <a:latin typeface="Times New Roman" pitchFamily="18" charset="0"/>
                          <a:ea typeface="ＭＳ Ｐゴシック" pitchFamily="50" charset="-128"/>
                        </a:rPr>
                        <a:t>00</a:t>
                      </a:r>
                      <a:endPar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en-US" altLang="ja-JP" sz="2400" b="0" i="0" u="none" strike="noStrike" cap="none" normalizeH="0" baseline="0" dirty="0">
                          <a:ln>
                            <a:noFill/>
                          </a:ln>
                          <a:solidFill>
                            <a:schemeClr val="tx1"/>
                          </a:solidFill>
                          <a:effectLst/>
                          <a:latin typeface="Times New Roman" pitchFamily="18" charset="0"/>
                          <a:ea typeface="ＭＳ Ｐゴシック" pitchFamily="50" charset="-128"/>
                        </a:rPr>
                        <a:t>400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9425">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04</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2300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7838">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05</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en-US" altLang="ja-JP" sz="2400" b="0" i="0" u="none" strike="noStrike" cap="none" normalizeH="0" baseline="0">
                          <a:ln>
                            <a:noFill/>
                          </a:ln>
                          <a:solidFill>
                            <a:schemeClr val="tx1"/>
                          </a:solidFill>
                          <a:effectLst/>
                          <a:latin typeface="Times New Roman" pitchFamily="18" charset="0"/>
                          <a:ea typeface="ＭＳ Ｐゴシック" pitchFamily="50" charset="-128"/>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77838">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06</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77838">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07</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700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42040" name="Text Box 131"/>
          <p:cNvSpPr txBox="1">
            <a:spLocks noChangeArrowheads="1"/>
          </p:cNvSpPr>
          <p:nvPr/>
        </p:nvSpPr>
        <p:spPr bwMode="auto">
          <a:xfrm>
            <a:off x="685800" y="1524000"/>
            <a:ext cx="2568575" cy="457200"/>
          </a:xfrm>
          <a:prstGeom prst="rect">
            <a:avLst/>
          </a:prstGeom>
          <a:noFill/>
          <a:ln w="9525">
            <a:noFill/>
            <a:miter lim="800000"/>
            <a:headEnd/>
            <a:tailEnd/>
          </a:ln>
        </p:spPr>
        <p:txBody>
          <a:bodyPr wrap="none">
            <a:spAutoFit/>
          </a:bodyPr>
          <a:lstStyle/>
          <a:p>
            <a:pPr eaLnBrk="1" hangingPunct="1"/>
            <a:r>
              <a:rPr lang="ja-JP" altLang="en-US"/>
              <a:t>セグメントテーブル</a:t>
            </a:r>
          </a:p>
        </p:txBody>
      </p:sp>
      <p:sp>
        <p:nvSpPr>
          <p:cNvPr id="42041" name="AutoShape 177"/>
          <p:cNvSpPr>
            <a:spLocks noChangeArrowheads="1"/>
          </p:cNvSpPr>
          <p:nvPr/>
        </p:nvSpPr>
        <p:spPr bwMode="auto">
          <a:xfrm>
            <a:off x="6477000" y="685800"/>
            <a:ext cx="2362200" cy="6096000"/>
          </a:xfrm>
          <a:prstGeom prst="can">
            <a:avLst>
              <a:gd name="adj" fmla="val 11087"/>
            </a:avLst>
          </a:prstGeom>
          <a:noFill/>
          <a:ln w="19050">
            <a:solidFill>
              <a:schemeClr val="tx1"/>
            </a:solidFill>
            <a:round/>
            <a:headEnd/>
            <a:tailEnd/>
          </a:ln>
        </p:spPr>
        <p:txBody>
          <a:bodyPr wrap="none" anchor="ctr"/>
          <a:lstStyle/>
          <a:p>
            <a:pPr eaLnBrk="1" hangingPunct="1"/>
            <a:endParaRPr lang="ja-JP" altLang="en-US"/>
          </a:p>
        </p:txBody>
      </p:sp>
      <p:grpSp>
        <p:nvGrpSpPr>
          <p:cNvPr id="2" name="Group 252"/>
          <p:cNvGrpSpPr>
            <a:grpSpLocks/>
          </p:cNvGrpSpPr>
          <p:nvPr/>
        </p:nvGrpSpPr>
        <p:grpSpPr bwMode="auto">
          <a:xfrm>
            <a:off x="6553200" y="914400"/>
            <a:ext cx="2241550" cy="5943600"/>
            <a:chOff x="4128" y="576"/>
            <a:chExt cx="1412" cy="3744"/>
          </a:xfrm>
        </p:grpSpPr>
        <p:sp>
          <p:nvSpPr>
            <p:cNvPr id="42071" name="Rectangle 178"/>
            <p:cNvSpPr>
              <a:spLocks noChangeArrowheads="1"/>
            </p:cNvSpPr>
            <p:nvPr/>
          </p:nvSpPr>
          <p:spPr bwMode="auto">
            <a:xfrm>
              <a:off x="4128" y="720"/>
              <a:ext cx="816" cy="3456"/>
            </a:xfrm>
            <a:prstGeom prst="rect">
              <a:avLst/>
            </a:prstGeom>
            <a:noFill/>
            <a:ln w="19050">
              <a:solidFill>
                <a:schemeClr val="tx1"/>
              </a:solidFill>
              <a:miter lim="800000"/>
              <a:headEnd/>
              <a:tailEnd/>
            </a:ln>
          </p:spPr>
          <p:txBody>
            <a:bodyPr wrap="none" anchor="ctr"/>
            <a:lstStyle/>
            <a:p>
              <a:pPr eaLnBrk="1" hangingPunct="1"/>
              <a:endParaRPr lang="ja-JP" altLang="en-US"/>
            </a:p>
          </p:txBody>
        </p:sp>
        <p:sp>
          <p:nvSpPr>
            <p:cNvPr id="42072" name="Text Box 180"/>
            <p:cNvSpPr txBox="1">
              <a:spLocks noChangeArrowheads="1"/>
            </p:cNvSpPr>
            <p:nvPr/>
          </p:nvSpPr>
          <p:spPr bwMode="auto">
            <a:xfrm>
              <a:off x="4944" y="576"/>
              <a:ext cx="596" cy="288"/>
            </a:xfrm>
            <a:prstGeom prst="rect">
              <a:avLst/>
            </a:prstGeom>
            <a:noFill/>
            <a:ln w="9525">
              <a:noFill/>
              <a:miter lim="800000"/>
              <a:headEnd/>
              <a:tailEnd/>
            </a:ln>
          </p:spPr>
          <p:txBody>
            <a:bodyPr wrap="none">
              <a:spAutoFit/>
            </a:bodyPr>
            <a:lstStyle/>
            <a:p>
              <a:pPr eaLnBrk="1" hangingPunct="1"/>
              <a:r>
                <a:rPr lang="ja-JP" altLang="en-US"/>
                <a:t>00000</a:t>
              </a:r>
            </a:p>
          </p:txBody>
        </p:sp>
        <p:sp>
          <p:nvSpPr>
            <p:cNvPr id="42073" name="Text Box 183"/>
            <p:cNvSpPr txBox="1">
              <a:spLocks noChangeArrowheads="1"/>
            </p:cNvSpPr>
            <p:nvPr/>
          </p:nvSpPr>
          <p:spPr bwMode="auto">
            <a:xfrm>
              <a:off x="4944" y="1008"/>
              <a:ext cx="596" cy="288"/>
            </a:xfrm>
            <a:prstGeom prst="rect">
              <a:avLst/>
            </a:prstGeom>
            <a:noFill/>
            <a:ln w="9525">
              <a:noFill/>
              <a:miter lim="800000"/>
              <a:headEnd/>
              <a:tailEnd/>
            </a:ln>
          </p:spPr>
          <p:txBody>
            <a:bodyPr wrap="none">
              <a:spAutoFit/>
            </a:bodyPr>
            <a:lstStyle/>
            <a:p>
              <a:pPr eaLnBrk="1" hangingPunct="1"/>
              <a:r>
                <a:rPr lang="ja-JP" altLang="en-US"/>
                <a:t>01000</a:t>
              </a:r>
            </a:p>
          </p:txBody>
        </p:sp>
        <p:sp>
          <p:nvSpPr>
            <p:cNvPr id="42074" name="Text Box 184"/>
            <p:cNvSpPr txBox="1">
              <a:spLocks noChangeArrowheads="1"/>
            </p:cNvSpPr>
            <p:nvPr/>
          </p:nvSpPr>
          <p:spPr bwMode="auto">
            <a:xfrm>
              <a:off x="4944" y="1440"/>
              <a:ext cx="596" cy="288"/>
            </a:xfrm>
            <a:prstGeom prst="rect">
              <a:avLst/>
            </a:prstGeom>
            <a:noFill/>
            <a:ln w="9525">
              <a:noFill/>
              <a:miter lim="800000"/>
              <a:headEnd/>
              <a:tailEnd/>
            </a:ln>
          </p:spPr>
          <p:txBody>
            <a:bodyPr wrap="none">
              <a:spAutoFit/>
            </a:bodyPr>
            <a:lstStyle/>
            <a:p>
              <a:pPr eaLnBrk="1" hangingPunct="1"/>
              <a:r>
                <a:rPr lang="ja-JP" altLang="en-US"/>
                <a:t>02000</a:t>
              </a:r>
            </a:p>
          </p:txBody>
        </p:sp>
        <p:sp>
          <p:nvSpPr>
            <p:cNvPr id="42075" name="Text Box 186"/>
            <p:cNvSpPr txBox="1">
              <a:spLocks noChangeArrowheads="1"/>
            </p:cNvSpPr>
            <p:nvPr/>
          </p:nvSpPr>
          <p:spPr bwMode="auto">
            <a:xfrm>
              <a:off x="4944" y="1872"/>
              <a:ext cx="596" cy="288"/>
            </a:xfrm>
            <a:prstGeom prst="rect">
              <a:avLst/>
            </a:prstGeom>
            <a:noFill/>
            <a:ln w="9525">
              <a:noFill/>
              <a:miter lim="800000"/>
              <a:headEnd/>
              <a:tailEnd/>
            </a:ln>
          </p:spPr>
          <p:txBody>
            <a:bodyPr wrap="none">
              <a:spAutoFit/>
            </a:bodyPr>
            <a:lstStyle/>
            <a:p>
              <a:pPr eaLnBrk="1" hangingPunct="1"/>
              <a:r>
                <a:rPr lang="ja-JP" altLang="en-US"/>
                <a:t>03000</a:t>
              </a:r>
            </a:p>
          </p:txBody>
        </p:sp>
        <p:sp>
          <p:nvSpPr>
            <p:cNvPr id="42076" name="Text Box 187"/>
            <p:cNvSpPr txBox="1">
              <a:spLocks noChangeArrowheads="1"/>
            </p:cNvSpPr>
            <p:nvPr/>
          </p:nvSpPr>
          <p:spPr bwMode="auto">
            <a:xfrm>
              <a:off x="4944" y="2304"/>
              <a:ext cx="596" cy="288"/>
            </a:xfrm>
            <a:prstGeom prst="rect">
              <a:avLst/>
            </a:prstGeom>
            <a:noFill/>
            <a:ln w="9525">
              <a:noFill/>
              <a:miter lim="800000"/>
              <a:headEnd/>
              <a:tailEnd/>
            </a:ln>
          </p:spPr>
          <p:txBody>
            <a:bodyPr wrap="none">
              <a:spAutoFit/>
            </a:bodyPr>
            <a:lstStyle/>
            <a:p>
              <a:pPr eaLnBrk="1" hangingPunct="1"/>
              <a:r>
                <a:rPr lang="ja-JP" altLang="en-US"/>
                <a:t>04000</a:t>
              </a:r>
            </a:p>
          </p:txBody>
        </p:sp>
        <p:sp>
          <p:nvSpPr>
            <p:cNvPr id="42077" name="Rectangle 202"/>
            <p:cNvSpPr>
              <a:spLocks noChangeArrowheads="1"/>
            </p:cNvSpPr>
            <p:nvPr/>
          </p:nvSpPr>
          <p:spPr bwMode="auto">
            <a:xfrm>
              <a:off x="4128" y="720"/>
              <a:ext cx="816" cy="432"/>
            </a:xfrm>
            <a:prstGeom prst="rect">
              <a:avLst/>
            </a:prstGeom>
            <a:noFill/>
            <a:ln w="9525">
              <a:solidFill>
                <a:schemeClr val="tx1"/>
              </a:solidFill>
              <a:miter lim="800000"/>
              <a:headEnd/>
              <a:tailEnd/>
            </a:ln>
          </p:spPr>
          <p:txBody>
            <a:bodyPr wrap="none" anchor="ctr"/>
            <a:lstStyle/>
            <a:p>
              <a:pPr algn="ctr" eaLnBrk="1" hangingPunct="1"/>
              <a:r>
                <a:rPr lang="ja-JP" altLang="en-US"/>
                <a:t>00</a:t>
              </a:r>
            </a:p>
          </p:txBody>
        </p:sp>
        <p:sp>
          <p:nvSpPr>
            <p:cNvPr id="42078" name="Rectangle 203"/>
            <p:cNvSpPr>
              <a:spLocks noChangeArrowheads="1"/>
            </p:cNvSpPr>
            <p:nvPr/>
          </p:nvSpPr>
          <p:spPr bwMode="auto">
            <a:xfrm>
              <a:off x="4128" y="1152"/>
              <a:ext cx="816" cy="432"/>
            </a:xfrm>
            <a:prstGeom prst="rect">
              <a:avLst/>
            </a:prstGeom>
            <a:noFill/>
            <a:ln w="9525">
              <a:solidFill>
                <a:schemeClr val="tx1"/>
              </a:solidFill>
              <a:miter lim="800000"/>
              <a:headEnd/>
              <a:tailEnd/>
            </a:ln>
          </p:spPr>
          <p:txBody>
            <a:bodyPr wrap="none" anchor="ctr"/>
            <a:lstStyle/>
            <a:p>
              <a:pPr algn="ctr" eaLnBrk="1" hangingPunct="1"/>
              <a:r>
                <a:rPr lang="ja-JP" altLang="en-US"/>
                <a:t>01</a:t>
              </a:r>
            </a:p>
          </p:txBody>
        </p:sp>
        <p:sp>
          <p:nvSpPr>
            <p:cNvPr id="42079" name="Rectangle 204"/>
            <p:cNvSpPr>
              <a:spLocks noChangeArrowheads="1"/>
            </p:cNvSpPr>
            <p:nvPr/>
          </p:nvSpPr>
          <p:spPr bwMode="auto">
            <a:xfrm>
              <a:off x="4128" y="1584"/>
              <a:ext cx="816" cy="432"/>
            </a:xfrm>
            <a:prstGeom prst="rect">
              <a:avLst/>
            </a:prstGeom>
            <a:noFill/>
            <a:ln w="9525">
              <a:solidFill>
                <a:schemeClr val="tx1"/>
              </a:solidFill>
              <a:miter lim="800000"/>
              <a:headEnd/>
              <a:tailEnd/>
            </a:ln>
          </p:spPr>
          <p:txBody>
            <a:bodyPr wrap="none" anchor="ctr"/>
            <a:lstStyle/>
            <a:p>
              <a:pPr algn="ctr" eaLnBrk="1" hangingPunct="1"/>
              <a:r>
                <a:rPr lang="ja-JP" altLang="en-US"/>
                <a:t>02</a:t>
              </a:r>
            </a:p>
          </p:txBody>
        </p:sp>
        <p:sp>
          <p:nvSpPr>
            <p:cNvPr id="42080" name="Rectangle 205"/>
            <p:cNvSpPr>
              <a:spLocks noChangeArrowheads="1"/>
            </p:cNvSpPr>
            <p:nvPr/>
          </p:nvSpPr>
          <p:spPr bwMode="auto">
            <a:xfrm>
              <a:off x="4128" y="2016"/>
              <a:ext cx="816" cy="432"/>
            </a:xfrm>
            <a:prstGeom prst="rect">
              <a:avLst/>
            </a:prstGeom>
            <a:noFill/>
            <a:ln w="9525">
              <a:solidFill>
                <a:schemeClr val="tx1"/>
              </a:solidFill>
              <a:miter lim="800000"/>
              <a:headEnd/>
              <a:tailEnd/>
            </a:ln>
          </p:spPr>
          <p:txBody>
            <a:bodyPr wrap="none" anchor="ctr"/>
            <a:lstStyle/>
            <a:p>
              <a:pPr algn="ctr" eaLnBrk="1" hangingPunct="1"/>
              <a:r>
                <a:rPr lang="ja-JP" altLang="en-US"/>
                <a:t>03</a:t>
              </a:r>
            </a:p>
          </p:txBody>
        </p:sp>
        <p:sp>
          <p:nvSpPr>
            <p:cNvPr id="42081" name="Rectangle 206"/>
            <p:cNvSpPr>
              <a:spLocks noChangeArrowheads="1"/>
            </p:cNvSpPr>
            <p:nvPr/>
          </p:nvSpPr>
          <p:spPr bwMode="auto">
            <a:xfrm>
              <a:off x="4128" y="2448"/>
              <a:ext cx="816" cy="432"/>
            </a:xfrm>
            <a:prstGeom prst="rect">
              <a:avLst/>
            </a:prstGeom>
            <a:noFill/>
            <a:ln w="9525">
              <a:solidFill>
                <a:schemeClr val="tx1"/>
              </a:solidFill>
              <a:miter lim="800000"/>
              <a:headEnd/>
              <a:tailEnd/>
            </a:ln>
          </p:spPr>
          <p:txBody>
            <a:bodyPr wrap="none" anchor="ctr"/>
            <a:lstStyle/>
            <a:p>
              <a:pPr algn="ctr" eaLnBrk="1" hangingPunct="1"/>
              <a:r>
                <a:rPr lang="ja-JP" altLang="en-US"/>
                <a:t>04</a:t>
              </a:r>
            </a:p>
          </p:txBody>
        </p:sp>
        <p:sp>
          <p:nvSpPr>
            <p:cNvPr id="42082" name="Rectangle 207"/>
            <p:cNvSpPr>
              <a:spLocks noChangeArrowheads="1"/>
            </p:cNvSpPr>
            <p:nvPr/>
          </p:nvSpPr>
          <p:spPr bwMode="auto">
            <a:xfrm>
              <a:off x="4128" y="2880"/>
              <a:ext cx="816" cy="432"/>
            </a:xfrm>
            <a:prstGeom prst="rect">
              <a:avLst/>
            </a:prstGeom>
            <a:noFill/>
            <a:ln w="9525">
              <a:solidFill>
                <a:schemeClr val="tx1"/>
              </a:solidFill>
              <a:miter lim="800000"/>
              <a:headEnd/>
              <a:tailEnd/>
            </a:ln>
          </p:spPr>
          <p:txBody>
            <a:bodyPr wrap="none" anchor="ctr"/>
            <a:lstStyle/>
            <a:p>
              <a:pPr algn="ctr" eaLnBrk="1" hangingPunct="1"/>
              <a:r>
                <a:rPr lang="ja-JP" altLang="en-US"/>
                <a:t>05</a:t>
              </a:r>
            </a:p>
          </p:txBody>
        </p:sp>
        <p:sp>
          <p:nvSpPr>
            <p:cNvPr id="42083" name="Rectangle 208"/>
            <p:cNvSpPr>
              <a:spLocks noChangeArrowheads="1"/>
            </p:cNvSpPr>
            <p:nvPr/>
          </p:nvSpPr>
          <p:spPr bwMode="auto">
            <a:xfrm>
              <a:off x="4128" y="3312"/>
              <a:ext cx="816" cy="432"/>
            </a:xfrm>
            <a:prstGeom prst="rect">
              <a:avLst/>
            </a:prstGeom>
            <a:noFill/>
            <a:ln w="9525">
              <a:solidFill>
                <a:schemeClr val="tx1"/>
              </a:solidFill>
              <a:miter lim="800000"/>
              <a:headEnd/>
              <a:tailEnd/>
            </a:ln>
          </p:spPr>
          <p:txBody>
            <a:bodyPr wrap="none" anchor="ctr"/>
            <a:lstStyle/>
            <a:p>
              <a:pPr algn="ctr" eaLnBrk="1" hangingPunct="1"/>
              <a:r>
                <a:rPr lang="ja-JP" altLang="en-US"/>
                <a:t>06</a:t>
              </a:r>
            </a:p>
          </p:txBody>
        </p:sp>
        <p:sp>
          <p:nvSpPr>
            <p:cNvPr id="42084" name="Rectangle 210"/>
            <p:cNvSpPr>
              <a:spLocks noChangeArrowheads="1"/>
            </p:cNvSpPr>
            <p:nvPr/>
          </p:nvSpPr>
          <p:spPr bwMode="auto">
            <a:xfrm>
              <a:off x="4128" y="3744"/>
              <a:ext cx="816" cy="432"/>
            </a:xfrm>
            <a:prstGeom prst="rect">
              <a:avLst/>
            </a:prstGeom>
            <a:noFill/>
            <a:ln w="9525">
              <a:solidFill>
                <a:schemeClr val="tx1"/>
              </a:solidFill>
              <a:miter lim="800000"/>
              <a:headEnd/>
              <a:tailEnd/>
            </a:ln>
          </p:spPr>
          <p:txBody>
            <a:bodyPr wrap="none" anchor="ctr"/>
            <a:lstStyle/>
            <a:p>
              <a:pPr algn="ctr" eaLnBrk="1" hangingPunct="1"/>
              <a:r>
                <a:rPr lang="ja-JP" altLang="en-US"/>
                <a:t>07</a:t>
              </a:r>
            </a:p>
          </p:txBody>
        </p:sp>
        <p:sp>
          <p:nvSpPr>
            <p:cNvPr id="42085" name="Text Box 211"/>
            <p:cNvSpPr txBox="1">
              <a:spLocks noChangeArrowheads="1"/>
            </p:cNvSpPr>
            <p:nvPr/>
          </p:nvSpPr>
          <p:spPr bwMode="auto">
            <a:xfrm>
              <a:off x="4944" y="2736"/>
              <a:ext cx="596" cy="288"/>
            </a:xfrm>
            <a:prstGeom prst="rect">
              <a:avLst/>
            </a:prstGeom>
            <a:noFill/>
            <a:ln w="9525">
              <a:noFill/>
              <a:miter lim="800000"/>
              <a:headEnd/>
              <a:tailEnd/>
            </a:ln>
          </p:spPr>
          <p:txBody>
            <a:bodyPr wrap="none">
              <a:spAutoFit/>
            </a:bodyPr>
            <a:lstStyle/>
            <a:p>
              <a:pPr eaLnBrk="1" hangingPunct="1"/>
              <a:r>
                <a:rPr lang="ja-JP" altLang="en-US"/>
                <a:t>05000</a:t>
              </a:r>
            </a:p>
          </p:txBody>
        </p:sp>
        <p:sp>
          <p:nvSpPr>
            <p:cNvPr id="42086" name="Text Box 212"/>
            <p:cNvSpPr txBox="1">
              <a:spLocks noChangeArrowheads="1"/>
            </p:cNvSpPr>
            <p:nvPr/>
          </p:nvSpPr>
          <p:spPr bwMode="auto">
            <a:xfrm>
              <a:off x="4944" y="3168"/>
              <a:ext cx="596" cy="288"/>
            </a:xfrm>
            <a:prstGeom prst="rect">
              <a:avLst/>
            </a:prstGeom>
            <a:noFill/>
            <a:ln w="9525">
              <a:noFill/>
              <a:miter lim="800000"/>
              <a:headEnd/>
              <a:tailEnd/>
            </a:ln>
          </p:spPr>
          <p:txBody>
            <a:bodyPr wrap="none">
              <a:spAutoFit/>
            </a:bodyPr>
            <a:lstStyle/>
            <a:p>
              <a:pPr eaLnBrk="1" hangingPunct="1"/>
              <a:r>
                <a:rPr lang="ja-JP" altLang="en-US"/>
                <a:t>06000</a:t>
              </a:r>
            </a:p>
          </p:txBody>
        </p:sp>
        <p:sp>
          <p:nvSpPr>
            <p:cNvPr id="42087" name="Text Box 213"/>
            <p:cNvSpPr txBox="1">
              <a:spLocks noChangeArrowheads="1"/>
            </p:cNvSpPr>
            <p:nvPr/>
          </p:nvSpPr>
          <p:spPr bwMode="auto">
            <a:xfrm>
              <a:off x="4944" y="3600"/>
              <a:ext cx="596" cy="288"/>
            </a:xfrm>
            <a:prstGeom prst="rect">
              <a:avLst/>
            </a:prstGeom>
            <a:noFill/>
            <a:ln w="9525">
              <a:noFill/>
              <a:miter lim="800000"/>
              <a:headEnd/>
              <a:tailEnd/>
            </a:ln>
          </p:spPr>
          <p:txBody>
            <a:bodyPr wrap="none">
              <a:spAutoFit/>
            </a:bodyPr>
            <a:lstStyle/>
            <a:p>
              <a:pPr eaLnBrk="1" hangingPunct="1"/>
              <a:r>
                <a:rPr lang="ja-JP" altLang="en-US"/>
                <a:t>07000</a:t>
              </a:r>
            </a:p>
          </p:txBody>
        </p:sp>
        <p:sp>
          <p:nvSpPr>
            <p:cNvPr id="42088" name="Text Box 214"/>
            <p:cNvSpPr txBox="1">
              <a:spLocks noChangeArrowheads="1"/>
            </p:cNvSpPr>
            <p:nvPr/>
          </p:nvSpPr>
          <p:spPr bwMode="auto">
            <a:xfrm>
              <a:off x="4944" y="4032"/>
              <a:ext cx="596" cy="288"/>
            </a:xfrm>
            <a:prstGeom prst="rect">
              <a:avLst/>
            </a:prstGeom>
            <a:noFill/>
            <a:ln w="9525">
              <a:noFill/>
              <a:miter lim="800000"/>
              <a:headEnd/>
              <a:tailEnd/>
            </a:ln>
          </p:spPr>
          <p:txBody>
            <a:bodyPr wrap="none">
              <a:spAutoFit/>
            </a:bodyPr>
            <a:lstStyle/>
            <a:p>
              <a:pPr eaLnBrk="1" hangingPunct="1"/>
              <a:r>
                <a:rPr lang="ja-JP" altLang="en-US"/>
                <a:t>08000</a:t>
              </a:r>
            </a:p>
          </p:txBody>
        </p:sp>
      </p:grpSp>
      <p:grpSp>
        <p:nvGrpSpPr>
          <p:cNvPr id="3" name="Group 229"/>
          <p:cNvGrpSpPr>
            <a:grpSpLocks/>
          </p:cNvGrpSpPr>
          <p:nvPr/>
        </p:nvGrpSpPr>
        <p:grpSpPr bwMode="auto">
          <a:xfrm>
            <a:off x="4114800" y="5257800"/>
            <a:ext cx="2454275" cy="822325"/>
            <a:chOff x="2582" y="733"/>
            <a:chExt cx="1546" cy="518"/>
          </a:xfrm>
        </p:grpSpPr>
        <p:sp>
          <p:nvSpPr>
            <p:cNvPr id="42069" name="Text Box 227"/>
            <p:cNvSpPr txBox="1">
              <a:spLocks noChangeArrowheads="1"/>
            </p:cNvSpPr>
            <p:nvPr/>
          </p:nvSpPr>
          <p:spPr bwMode="auto">
            <a:xfrm>
              <a:off x="2582" y="733"/>
              <a:ext cx="1094" cy="518"/>
            </a:xfrm>
            <a:prstGeom prst="rect">
              <a:avLst/>
            </a:prstGeom>
            <a:noFill/>
            <a:ln w="9525">
              <a:noFill/>
              <a:miter lim="800000"/>
              <a:headEnd/>
              <a:tailEnd/>
            </a:ln>
          </p:spPr>
          <p:txBody>
            <a:bodyPr wrap="none">
              <a:spAutoFit/>
            </a:bodyPr>
            <a:lstStyle/>
            <a:p>
              <a:pPr eaLnBrk="1" hangingPunct="1"/>
              <a:r>
                <a:rPr lang="ja-JP" altLang="en-US"/>
                <a:t>セグメントの</a:t>
              </a:r>
            </a:p>
            <a:p>
              <a:pPr eaLnBrk="1" hangingPunct="1"/>
              <a:r>
                <a:rPr lang="ja-JP" altLang="en-US"/>
                <a:t>開始位置</a:t>
              </a:r>
            </a:p>
          </p:txBody>
        </p:sp>
        <p:sp>
          <p:nvSpPr>
            <p:cNvPr id="42070" name="Line 228"/>
            <p:cNvSpPr>
              <a:spLocks noChangeShapeType="1"/>
            </p:cNvSpPr>
            <p:nvPr/>
          </p:nvSpPr>
          <p:spPr bwMode="auto">
            <a:xfrm>
              <a:off x="3648" y="1008"/>
              <a:ext cx="480" cy="144"/>
            </a:xfrm>
            <a:prstGeom prst="line">
              <a:avLst/>
            </a:prstGeom>
            <a:noFill/>
            <a:ln w="19050">
              <a:solidFill>
                <a:schemeClr val="tx1"/>
              </a:solidFill>
              <a:round/>
              <a:headEnd/>
              <a:tailEnd type="triangle" w="med" len="med"/>
            </a:ln>
          </p:spPr>
          <p:txBody>
            <a:bodyPr wrap="none"/>
            <a:lstStyle/>
            <a:p>
              <a:endParaRPr lang="ja-JP" altLang="en-US"/>
            </a:p>
          </p:txBody>
        </p:sp>
      </p:grpSp>
      <p:sp>
        <p:nvSpPr>
          <p:cNvPr id="42044" name="Rectangle 239"/>
          <p:cNvSpPr>
            <a:spLocks noChangeArrowheads="1"/>
          </p:cNvSpPr>
          <p:nvPr/>
        </p:nvSpPr>
        <p:spPr bwMode="auto">
          <a:xfrm>
            <a:off x="4191000" y="1676400"/>
            <a:ext cx="1295400" cy="2895600"/>
          </a:xfrm>
          <a:prstGeom prst="rect">
            <a:avLst/>
          </a:prstGeom>
          <a:noFill/>
          <a:ln w="19050">
            <a:solidFill>
              <a:schemeClr val="tx1"/>
            </a:solidFill>
            <a:miter lim="800000"/>
            <a:headEnd/>
            <a:tailEnd/>
          </a:ln>
        </p:spPr>
        <p:txBody>
          <a:bodyPr wrap="none" anchor="ctr"/>
          <a:lstStyle/>
          <a:p>
            <a:pPr eaLnBrk="1" hangingPunct="1"/>
            <a:endParaRPr lang="ja-JP" altLang="en-US"/>
          </a:p>
        </p:txBody>
      </p:sp>
      <p:sp>
        <p:nvSpPr>
          <p:cNvPr id="42045" name="Text Box 240"/>
          <p:cNvSpPr txBox="1">
            <a:spLocks noChangeArrowheads="1"/>
          </p:cNvSpPr>
          <p:nvPr/>
        </p:nvSpPr>
        <p:spPr bwMode="auto">
          <a:xfrm>
            <a:off x="4191000" y="1219200"/>
            <a:ext cx="1098550" cy="457200"/>
          </a:xfrm>
          <a:prstGeom prst="rect">
            <a:avLst/>
          </a:prstGeom>
          <a:noFill/>
          <a:ln w="9525">
            <a:noFill/>
            <a:miter lim="800000"/>
            <a:headEnd/>
            <a:tailEnd/>
          </a:ln>
        </p:spPr>
        <p:txBody>
          <a:bodyPr wrap="none">
            <a:spAutoFit/>
          </a:bodyPr>
          <a:lstStyle/>
          <a:p>
            <a:pPr eaLnBrk="1" hangingPunct="1"/>
            <a:r>
              <a:rPr lang="ja-JP" altLang="en-US"/>
              <a:t>主記憶</a:t>
            </a:r>
          </a:p>
        </p:txBody>
      </p:sp>
      <p:grpSp>
        <p:nvGrpSpPr>
          <p:cNvPr id="6" name="Group 253"/>
          <p:cNvGrpSpPr>
            <a:grpSpLocks/>
          </p:cNvGrpSpPr>
          <p:nvPr/>
        </p:nvGrpSpPr>
        <p:grpSpPr bwMode="auto">
          <a:xfrm>
            <a:off x="6553200" y="1143000"/>
            <a:ext cx="2241550" cy="685800"/>
            <a:chOff x="4128" y="720"/>
            <a:chExt cx="1412" cy="432"/>
          </a:xfrm>
        </p:grpSpPr>
        <p:sp>
          <p:nvSpPr>
            <p:cNvPr id="42061" name="Rectangle 254"/>
            <p:cNvSpPr>
              <a:spLocks noChangeArrowheads="1"/>
            </p:cNvSpPr>
            <p:nvPr/>
          </p:nvSpPr>
          <p:spPr bwMode="auto">
            <a:xfrm>
              <a:off x="4128" y="720"/>
              <a:ext cx="816" cy="288"/>
            </a:xfrm>
            <a:prstGeom prst="rect">
              <a:avLst/>
            </a:prstGeom>
            <a:solidFill>
              <a:srgbClr val="FF99CC"/>
            </a:solidFill>
            <a:ln w="9525">
              <a:solidFill>
                <a:schemeClr val="tx1"/>
              </a:solidFill>
              <a:miter lim="800000"/>
              <a:headEnd/>
              <a:tailEnd/>
            </a:ln>
          </p:spPr>
          <p:txBody>
            <a:bodyPr wrap="none" anchor="ctr"/>
            <a:lstStyle/>
            <a:p>
              <a:pPr algn="ctr" eaLnBrk="1" hangingPunct="1"/>
              <a:r>
                <a:rPr lang="ja-JP" altLang="en-US">
                  <a:solidFill>
                    <a:srgbClr val="000000"/>
                  </a:solidFill>
                </a:rPr>
                <a:t>00</a:t>
              </a:r>
            </a:p>
          </p:txBody>
        </p:sp>
        <p:sp>
          <p:nvSpPr>
            <p:cNvPr id="42062" name="Text Box 255"/>
            <p:cNvSpPr txBox="1">
              <a:spLocks noChangeArrowheads="1"/>
            </p:cNvSpPr>
            <p:nvPr/>
          </p:nvSpPr>
          <p:spPr bwMode="auto">
            <a:xfrm>
              <a:off x="4944" y="864"/>
              <a:ext cx="596" cy="288"/>
            </a:xfrm>
            <a:prstGeom prst="rect">
              <a:avLst/>
            </a:prstGeom>
            <a:noFill/>
            <a:ln w="9525">
              <a:noFill/>
              <a:miter lim="800000"/>
              <a:headEnd/>
              <a:tailEnd/>
            </a:ln>
          </p:spPr>
          <p:txBody>
            <a:bodyPr wrap="none">
              <a:spAutoFit/>
            </a:bodyPr>
            <a:lstStyle/>
            <a:p>
              <a:pPr eaLnBrk="1" hangingPunct="1"/>
              <a:r>
                <a:rPr lang="ja-JP" altLang="en-US"/>
                <a:t>00900</a:t>
              </a:r>
            </a:p>
          </p:txBody>
        </p:sp>
      </p:grpSp>
      <p:grpSp>
        <p:nvGrpSpPr>
          <p:cNvPr id="7" name="Group 256"/>
          <p:cNvGrpSpPr>
            <a:grpSpLocks/>
          </p:cNvGrpSpPr>
          <p:nvPr/>
        </p:nvGrpSpPr>
        <p:grpSpPr bwMode="auto">
          <a:xfrm>
            <a:off x="6553200" y="1828800"/>
            <a:ext cx="2241550" cy="1219200"/>
            <a:chOff x="4128" y="1152"/>
            <a:chExt cx="1412" cy="768"/>
          </a:xfrm>
        </p:grpSpPr>
        <p:sp>
          <p:nvSpPr>
            <p:cNvPr id="42059" name="Rectangle 257"/>
            <p:cNvSpPr>
              <a:spLocks noChangeArrowheads="1"/>
            </p:cNvSpPr>
            <p:nvPr/>
          </p:nvSpPr>
          <p:spPr bwMode="auto">
            <a:xfrm>
              <a:off x="4128" y="1152"/>
              <a:ext cx="816" cy="624"/>
            </a:xfrm>
            <a:prstGeom prst="rect">
              <a:avLst/>
            </a:prstGeom>
            <a:solidFill>
              <a:srgbClr val="FFCC99"/>
            </a:solidFill>
            <a:ln w="9525">
              <a:solidFill>
                <a:schemeClr val="tx1"/>
              </a:solidFill>
              <a:miter lim="800000"/>
              <a:headEnd/>
              <a:tailEnd/>
            </a:ln>
          </p:spPr>
          <p:txBody>
            <a:bodyPr wrap="none" anchor="ctr"/>
            <a:lstStyle/>
            <a:p>
              <a:pPr algn="ctr" eaLnBrk="1" hangingPunct="1"/>
              <a:r>
                <a:rPr lang="ja-JP" altLang="en-US">
                  <a:solidFill>
                    <a:srgbClr val="000000"/>
                  </a:solidFill>
                </a:rPr>
                <a:t>01</a:t>
              </a:r>
            </a:p>
          </p:txBody>
        </p:sp>
        <p:sp>
          <p:nvSpPr>
            <p:cNvPr id="42060" name="Text Box 258"/>
            <p:cNvSpPr txBox="1">
              <a:spLocks noChangeArrowheads="1"/>
            </p:cNvSpPr>
            <p:nvPr/>
          </p:nvSpPr>
          <p:spPr bwMode="auto">
            <a:xfrm>
              <a:off x="4944" y="1632"/>
              <a:ext cx="596" cy="288"/>
            </a:xfrm>
            <a:prstGeom prst="rect">
              <a:avLst/>
            </a:prstGeom>
            <a:noFill/>
            <a:ln w="9525">
              <a:noFill/>
              <a:miter lim="800000"/>
              <a:headEnd/>
              <a:tailEnd/>
            </a:ln>
          </p:spPr>
          <p:txBody>
            <a:bodyPr wrap="none">
              <a:spAutoFit/>
            </a:bodyPr>
            <a:lstStyle/>
            <a:p>
              <a:pPr eaLnBrk="1" hangingPunct="1"/>
              <a:r>
                <a:rPr lang="ja-JP" altLang="en-US"/>
                <a:t>02500</a:t>
              </a:r>
            </a:p>
          </p:txBody>
        </p:sp>
      </p:grpSp>
      <p:grpSp>
        <p:nvGrpSpPr>
          <p:cNvPr id="8" name="Group 259"/>
          <p:cNvGrpSpPr>
            <a:grpSpLocks/>
          </p:cNvGrpSpPr>
          <p:nvPr/>
        </p:nvGrpSpPr>
        <p:grpSpPr bwMode="auto">
          <a:xfrm>
            <a:off x="6553201" y="3200403"/>
            <a:ext cx="2249488" cy="614363"/>
            <a:chOff x="4128" y="2016"/>
            <a:chExt cx="1417" cy="387"/>
          </a:xfrm>
        </p:grpSpPr>
        <p:sp>
          <p:nvSpPr>
            <p:cNvPr id="42057" name="Rectangle 260"/>
            <p:cNvSpPr>
              <a:spLocks noChangeArrowheads="1"/>
            </p:cNvSpPr>
            <p:nvPr/>
          </p:nvSpPr>
          <p:spPr bwMode="auto">
            <a:xfrm>
              <a:off x="4128" y="2016"/>
              <a:ext cx="816" cy="240"/>
            </a:xfrm>
            <a:prstGeom prst="rect">
              <a:avLst/>
            </a:prstGeom>
            <a:solidFill>
              <a:srgbClr val="FFFF99"/>
            </a:solidFill>
            <a:ln w="9525">
              <a:solidFill>
                <a:schemeClr val="tx1"/>
              </a:solidFill>
              <a:miter lim="800000"/>
              <a:headEnd/>
              <a:tailEnd/>
            </a:ln>
          </p:spPr>
          <p:txBody>
            <a:bodyPr wrap="none" anchor="ctr"/>
            <a:lstStyle/>
            <a:p>
              <a:pPr algn="ctr" eaLnBrk="1" hangingPunct="1"/>
              <a:r>
                <a:rPr lang="ja-JP" altLang="en-US">
                  <a:solidFill>
                    <a:srgbClr val="000000"/>
                  </a:solidFill>
                </a:rPr>
                <a:t>03</a:t>
              </a:r>
            </a:p>
          </p:txBody>
        </p:sp>
        <p:sp>
          <p:nvSpPr>
            <p:cNvPr id="42058" name="Text Box 261"/>
            <p:cNvSpPr txBox="1">
              <a:spLocks noChangeArrowheads="1"/>
            </p:cNvSpPr>
            <p:nvPr/>
          </p:nvSpPr>
          <p:spPr bwMode="auto">
            <a:xfrm>
              <a:off x="4944" y="2112"/>
              <a:ext cx="601" cy="291"/>
            </a:xfrm>
            <a:prstGeom prst="rect">
              <a:avLst/>
            </a:prstGeom>
            <a:noFill/>
            <a:ln w="9525">
              <a:noFill/>
              <a:miter lim="800000"/>
              <a:headEnd/>
              <a:tailEnd/>
            </a:ln>
          </p:spPr>
          <p:txBody>
            <a:bodyPr wrap="none">
              <a:spAutoFit/>
            </a:bodyPr>
            <a:lstStyle/>
            <a:p>
              <a:pPr eaLnBrk="1" hangingPunct="1"/>
              <a:r>
                <a:rPr lang="ja-JP" altLang="en-US" dirty="0"/>
                <a:t>03</a:t>
              </a:r>
              <a:r>
                <a:rPr lang="en-US" altLang="ja-JP" dirty="0"/>
                <a:t>4</a:t>
              </a:r>
              <a:r>
                <a:rPr lang="ja-JP" altLang="en-US" dirty="0"/>
                <a:t>00</a:t>
              </a:r>
            </a:p>
          </p:txBody>
        </p:sp>
      </p:grpSp>
      <p:grpSp>
        <p:nvGrpSpPr>
          <p:cNvPr id="9" name="Group 262"/>
          <p:cNvGrpSpPr>
            <a:grpSpLocks/>
          </p:cNvGrpSpPr>
          <p:nvPr/>
        </p:nvGrpSpPr>
        <p:grpSpPr bwMode="auto">
          <a:xfrm>
            <a:off x="6553200" y="3886200"/>
            <a:ext cx="2241550" cy="1828800"/>
            <a:chOff x="4128" y="2448"/>
            <a:chExt cx="1412" cy="1152"/>
          </a:xfrm>
        </p:grpSpPr>
        <p:sp>
          <p:nvSpPr>
            <p:cNvPr id="42055" name="Rectangle 263"/>
            <p:cNvSpPr>
              <a:spLocks noChangeArrowheads="1"/>
            </p:cNvSpPr>
            <p:nvPr/>
          </p:nvSpPr>
          <p:spPr bwMode="auto">
            <a:xfrm>
              <a:off x="4128" y="2448"/>
              <a:ext cx="816" cy="1008"/>
            </a:xfrm>
            <a:prstGeom prst="rect">
              <a:avLst/>
            </a:prstGeom>
            <a:solidFill>
              <a:srgbClr val="CCFFCC"/>
            </a:solidFill>
            <a:ln w="9525">
              <a:solidFill>
                <a:schemeClr val="tx1"/>
              </a:solidFill>
              <a:miter lim="800000"/>
              <a:headEnd/>
              <a:tailEnd/>
            </a:ln>
          </p:spPr>
          <p:txBody>
            <a:bodyPr wrap="none" anchor="ctr"/>
            <a:lstStyle/>
            <a:p>
              <a:pPr algn="ctr" eaLnBrk="1" hangingPunct="1"/>
              <a:r>
                <a:rPr lang="ja-JP" altLang="en-US">
                  <a:solidFill>
                    <a:srgbClr val="000000"/>
                  </a:solidFill>
                </a:rPr>
                <a:t>04</a:t>
              </a:r>
            </a:p>
          </p:txBody>
        </p:sp>
        <p:sp>
          <p:nvSpPr>
            <p:cNvPr id="42056" name="Text Box 264"/>
            <p:cNvSpPr txBox="1">
              <a:spLocks noChangeArrowheads="1"/>
            </p:cNvSpPr>
            <p:nvPr/>
          </p:nvSpPr>
          <p:spPr bwMode="auto">
            <a:xfrm>
              <a:off x="4944" y="3312"/>
              <a:ext cx="596" cy="288"/>
            </a:xfrm>
            <a:prstGeom prst="rect">
              <a:avLst/>
            </a:prstGeom>
            <a:noFill/>
            <a:ln w="9525">
              <a:noFill/>
              <a:miter lim="800000"/>
              <a:headEnd/>
              <a:tailEnd/>
            </a:ln>
          </p:spPr>
          <p:txBody>
            <a:bodyPr wrap="none">
              <a:spAutoFit/>
            </a:bodyPr>
            <a:lstStyle/>
            <a:p>
              <a:pPr eaLnBrk="1" hangingPunct="1"/>
              <a:r>
                <a:rPr lang="ja-JP" altLang="en-US"/>
                <a:t>06300</a:t>
              </a:r>
            </a:p>
          </p:txBody>
        </p:sp>
      </p:grpSp>
      <p:grpSp>
        <p:nvGrpSpPr>
          <p:cNvPr id="10" name="Group 265"/>
          <p:cNvGrpSpPr>
            <a:grpSpLocks/>
          </p:cNvGrpSpPr>
          <p:nvPr/>
        </p:nvGrpSpPr>
        <p:grpSpPr bwMode="auto">
          <a:xfrm>
            <a:off x="6553200" y="5943600"/>
            <a:ext cx="2241550" cy="609600"/>
            <a:chOff x="4128" y="3744"/>
            <a:chExt cx="1412" cy="384"/>
          </a:xfrm>
        </p:grpSpPr>
        <p:sp>
          <p:nvSpPr>
            <p:cNvPr id="42053" name="Rectangle 266"/>
            <p:cNvSpPr>
              <a:spLocks noChangeArrowheads="1"/>
            </p:cNvSpPr>
            <p:nvPr/>
          </p:nvSpPr>
          <p:spPr bwMode="auto">
            <a:xfrm>
              <a:off x="4128" y="3744"/>
              <a:ext cx="816" cy="240"/>
            </a:xfrm>
            <a:prstGeom prst="rect">
              <a:avLst/>
            </a:prstGeom>
            <a:solidFill>
              <a:srgbClr val="99CCFF"/>
            </a:solidFill>
            <a:ln w="9525">
              <a:solidFill>
                <a:schemeClr val="tx1"/>
              </a:solidFill>
              <a:miter lim="800000"/>
              <a:headEnd/>
              <a:tailEnd/>
            </a:ln>
          </p:spPr>
          <p:txBody>
            <a:bodyPr wrap="none" anchor="ctr"/>
            <a:lstStyle/>
            <a:p>
              <a:pPr algn="ctr" eaLnBrk="1" hangingPunct="1"/>
              <a:r>
                <a:rPr lang="ja-JP" altLang="en-US">
                  <a:solidFill>
                    <a:srgbClr val="000000"/>
                  </a:solidFill>
                </a:rPr>
                <a:t>07</a:t>
              </a:r>
            </a:p>
          </p:txBody>
        </p:sp>
        <p:sp>
          <p:nvSpPr>
            <p:cNvPr id="42054" name="Text Box 267"/>
            <p:cNvSpPr txBox="1">
              <a:spLocks noChangeArrowheads="1"/>
            </p:cNvSpPr>
            <p:nvPr/>
          </p:nvSpPr>
          <p:spPr bwMode="auto">
            <a:xfrm>
              <a:off x="4944" y="3840"/>
              <a:ext cx="596" cy="288"/>
            </a:xfrm>
            <a:prstGeom prst="rect">
              <a:avLst/>
            </a:prstGeom>
            <a:noFill/>
            <a:ln w="9525">
              <a:noFill/>
              <a:miter lim="800000"/>
              <a:headEnd/>
              <a:tailEnd/>
            </a:ln>
          </p:spPr>
          <p:txBody>
            <a:bodyPr wrap="none">
              <a:spAutoFit/>
            </a:bodyPr>
            <a:lstStyle/>
            <a:p>
              <a:pPr eaLnBrk="1" hangingPunct="1"/>
              <a:r>
                <a:rPr lang="ja-JP" altLang="en-US"/>
                <a:t>07700</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heckerboard(across)">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heckerboard(across)">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800100"/>
            <a:ext cx="7772400" cy="762000"/>
          </a:xfrm>
        </p:spPr>
        <p:txBody>
          <a:bodyPr/>
          <a:lstStyle/>
          <a:p>
            <a:pPr eaLnBrk="1" hangingPunct="1"/>
            <a:r>
              <a:rPr lang="ja-JP" altLang="en-US">
                <a:latin typeface="Times New Roman" pitchFamily="18" charset="0"/>
              </a:rPr>
              <a:t>メモリ</a:t>
            </a:r>
          </a:p>
        </p:txBody>
      </p:sp>
      <p:graphicFrame>
        <p:nvGraphicFramePr>
          <p:cNvPr id="153657" name="Group 57"/>
          <p:cNvGraphicFramePr>
            <a:graphicFrameLocks noGrp="1"/>
          </p:cNvGraphicFramePr>
          <p:nvPr/>
        </p:nvGraphicFramePr>
        <p:xfrm>
          <a:off x="152400" y="1905000"/>
          <a:ext cx="8839200" cy="4618039"/>
        </p:xfrm>
        <a:graphic>
          <a:graphicData uri="http://schemas.openxmlformats.org/drawingml/2006/table">
            <a:tbl>
              <a:tblPr/>
              <a:tblGrid>
                <a:gridCol w="17526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4419600">
                  <a:extLst>
                    <a:ext uri="{9D8B030D-6E8A-4147-A177-3AD203B41FA5}">
                      <a16:colId xmlns:a16="http://schemas.microsoft.com/office/drawing/2014/main" val="20002"/>
                    </a:ext>
                  </a:extLst>
                </a:gridCol>
              </a:tblGrid>
              <a:tr h="1143079">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記憶装置</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本, 資料</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特徴</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3079">
                <a:tc>
                  <a:txBody>
                    <a:bodyPr/>
                    <a:lstStyle/>
                    <a:p>
                      <a:pPr marL="98425" marR="0" lvl="0" indent="-98425"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キャッシュ</a:t>
                      </a:r>
                    </a:p>
                    <a:p>
                      <a:pPr marL="98425" marR="0" lvl="0" indent="-98425" algn="l" defTabSz="914400" rtl="0" eaLnBrk="1" fontAlgn="base" latinLnBrk="0" hangingPunct="1">
                        <a:lnSpc>
                          <a:spcPct val="100000"/>
                        </a:lnSpc>
                        <a:spcBef>
                          <a:spcPct val="20000"/>
                        </a:spcBef>
                        <a:spcAft>
                          <a:spcPct val="0"/>
                        </a:spcAft>
                        <a:buClrTx/>
                        <a:buSzPct val="85000"/>
                        <a:buFontTx/>
                        <a:buNone/>
                        <a:tabLst/>
                      </a:pPr>
                      <a:r>
                        <a:rPr kumimoji="1" lang="ja-JP" altLang="en-US" sz="2000" b="0" i="0" u="none" strike="noStrike" cap="none" normalizeH="0" baseline="0">
                          <a:ln>
                            <a:noFill/>
                          </a:ln>
                          <a:solidFill>
                            <a:schemeClr val="tx1"/>
                          </a:solidFill>
                          <a:effectLst/>
                          <a:latin typeface="Times New Roman" pitchFamily="18" charset="0"/>
                          <a:ea typeface="ＭＳ Ｐゴシック" pitchFamily="50" charset="-128"/>
                        </a:rPr>
                        <a:t>(</a:t>
                      </a:r>
                      <a:r>
                        <a:rPr kumimoji="1" lang="en-US" altLang="ja-JP" sz="2000" b="0" i="0" u="none" strike="noStrike" cap="none" normalizeH="0" baseline="0">
                          <a:ln>
                            <a:noFill/>
                          </a:ln>
                          <a:solidFill>
                            <a:schemeClr val="tx1"/>
                          </a:solidFill>
                          <a:effectLst/>
                          <a:latin typeface="Times New Roman" pitchFamily="18" charset="0"/>
                          <a:ea typeface="ＭＳ Ｐゴシック" pitchFamily="50" charset="-128"/>
                        </a:rPr>
                        <a:t>cache memory)</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手で保持</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すぐ読める</a:t>
                      </a:r>
                      <a:endParaRPr kumimoji="1" lang="en-US" altLang="ja-JP" sz="2400" b="0" i="0" u="none" strike="noStrike" cap="none" normalizeH="0" baseline="0" dirty="0">
                        <a:ln>
                          <a:noFill/>
                        </a:ln>
                        <a:solidFill>
                          <a:schemeClr val="tx1"/>
                        </a:solidFill>
                        <a:effectLst/>
                        <a:latin typeface="Times New Roman" pitchFamily="18"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ごくわずかな量しか持てない</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43079">
                <a:tc>
                  <a:txBody>
                    <a:bodyPr/>
                    <a:lstStyle/>
                    <a:p>
                      <a:pPr marL="98425" marR="0" lvl="0" indent="-98425"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主記憶</a:t>
                      </a:r>
                    </a:p>
                    <a:p>
                      <a:pPr marL="98425" marR="0" lvl="0" indent="-98425" algn="l" defTabSz="914400" rtl="0" eaLnBrk="1" fontAlgn="base" latinLnBrk="0" hangingPunct="1">
                        <a:lnSpc>
                          <a:spcPct val="100000"/>
                        </a:lnSpc>
                        <a:spcBef>
                          <a:spcPct val="20000"/>
                        </a:spcBef>
                        <a:spcAft>
                          <a:spcPct val="0"/>
                        </a:spcAft>
                        <a:buClrTx/>
                        <a:buSzPct val="85000"/>
                        <a:buFontTx/>
                        <a:buNone/>
                        <a:tabLst/>
                      </a:pPr>
                      <a:r>
                        <a:rPr kumimoji="1" lang="ja-JP" altLang="en-US" sz="2000" b="0" i="0" u="none" strike="noStrike" cap="none" normalizeH="0" baseline="0">
                          <a:ln>
                            <a:noFill/>
                          </a:ln>
                          <a:solidFill>
                            <a:schemeClr val="tx1"/>
                          </a:solidFill>
                          <a:effectLst/>
                          <a:latin typeface="Times New Roman" pitchFamily="18" charset="0"/>
                          <a:ea typeface="ＭＳ Ｐゴシック" pitchFamily="50" charset="-128"/>
                        </a:rPr>
                        <a:t>(</a:t>
                      </a:r>
                      <a:r>
                        <a:rPr kumimoji="1" lang="en-US" altLang="ja-JP" sz="2000" b="0" i="0" u="none" strike="noStrike" cap="none" normalizeH="0" baseline="0">
                          <a:ln>
                            <a:noFill/>
                          </a:ln>
                          <a:solidFill>
                            <a:schemeClr val="tx1"/>
                          </a:solidFill>
                          <a:effectLst/>
                          <a:latin typeface="Times New Roman" pitchFamily="18" charset="0"/>
                          <a:ea typeface="ＭＳ Ｐゴシック" pitchFamily="50" charset="-128"/>
                        </a:rPr>
                        <a:t>main memory)</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作業机</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座ったまますぐ手に取れる</a:t>
                      </a:r>
                      <a:endParaRPr kumimoji="1" lang="en-US" altLang="ja-JP" sz="2400" b="0" i="0" u="none" strike="noStrike" cap="none" normalizeH="0" baseline="0" dirty="0">
                        <a:ln>
                          <a:noFill/>
                        </a:ln>
                        <a:solidFill>
                          <a:schemeClr val="tx1"/>
                        </a:solidFill>
                        <a:effectLst/>
                        <a:latin typeface="Times New Roman" pitchFamily="18"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置ける量は限られる</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88802">
                <a:tc>
                  <a:txBody>
                    <a:bodyPr/>
                    <a:lstStyle/>
                    <a:p>
                      <a:pPr marL="98425" marR="0" lvl="0" indent="-98425"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2次記憶</a:t>
                      </a:r>
                    </a:p>
                    <a:p>
                      <a:pPr marL="98425" marR="0" lvl="0" indent="-98425" algn="l" defTabSz="914400" rtl="0" eaLnBrk="1" fontAlgn="base" latinLnBrk="0" hangingPunct="1">
                        <a:lnSpc>
                          <a:spcPct val="100000"/>
                        </a:lnSpc>
                        <a:spcBef>
                          <a:spcPct val="20000"/>
                        </a:spcBef>
                        <a:spcAft>
                          <a:spcPct val="0"/>
                        </a:spcAft>
                        <a:buClrTx/>
                        <a:buSzPct val="85000"/>
                        <a:buFontTx/>
                        <a:buNone/>
                        <a:tabLst/>
                      </a:pPr>
                      <a:r>
                        <a:rPr kumimoji="1" lang="ja-JP" altLang="en-US" sz="2000" b="0" i="0" u="none" strike="noStrike" cap="none" normalizeH="0" baseline="0">
                          <a:ln>
                            <a:noFill/>
                          </a:ln>
                          <a:solidFill>
                            <a:schemeClr val="tx1"/>
                          </a:solidFill>
                          <a:effectLst/>
                          <a:latin typeface="Times New Roman" pitchFamily="18" charset="0"/>
                          <a:ea typeface="ＭＳ Ｐゴシック" pitchFamily="50" charset="-128"/>
                        </a:rPr>
                        <a:t>(</a:t>
                      </a:r>
                      <a:r>
                        <a:rPr kumimoji="1" lang="en-US" altLang="ja-JP" sz="2000" b="0" i="0" u="none" strike="noStrike" cap="none" normalizeH="0" baseline="0">
                          <a:ln>
                            <a:noFill/>
                          </a:ln>
                          <a:solidFill>
                            <a:schemeClr val="tx1"/>
                          </a:solidFill>
                          <a:effectLst/>
                          <a:latin typeface="Times New Roman" pitchFamily="18" charset="0"/>
                          <a:ea typeface="ＭＳ Ｐゴシック" pitchFamily="50" charset="-128"/>
                        </a:rPr>
                        <a:t>secondary memory</a:t>
                      </a:r>
                      <a:r>
                        <a:rPr kumimoji="1" lang="en-US" altLang="ja-JP" sz="2400" b="0" i="0" u="none" strike="noStrike" cap="none" normalizeH="0" baseline="0">
                          <a:ln>
                            <a:noFill/>
                          </a:ln>
                          <a:solidFill>
                            <a:schemeClr val="tx1"/>
                          </a:solidFill>
                          <a:effectLst/>
                          <a:latin typeface="Times New Roman" pitchFamily="18" charset="0"/>
                          <a:ea typeface="ＭＳ Ｐゴシック" pitchFamily="50" charset="-128"/>
                        </a:rPr>
                        <a:t>)</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倉庫</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部屋を出て取りにいく必要あり</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大量に置ける</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8217" name="Picture 42" descr="C:\Documents and Settings\takasi-i\My Documents\OS\image\Item_Book.gif"/>
          <p:cNvPicPr>
            <a:picLocks noChangeAspect="1" noChangeArrowheads="1"/>
          </p:cNvPicPr>
          <p:nvPr/>
        </p:nvPicPr>
        <p:blipFill>
          <a:blip r:embed="rId3" cstate="print"/>
          <a:srcRect/>
          <a:stretch>
            <a:fillRect/>
          </a:stretch>
        </p:blipFill>
        <p:spPr bwMode="auto">
          <a:xfrm>
            <a:off x="3657600" y="2133600"/>
            <a:ext cx="777875" cy="708025"/>
          </a:xfrm>
          <a:prstGeom prst="rect">
            <a:avLst/>
          </a:prstGeom>
          <a:noFill/>
          <a:ln w="9525">
            <a:noFill/>
            <a:miter lim="800000"/>
            <a:headEnd/>
            <a:tailEnd/>
          </a:ln>
        </p:spPr>
      </p:pic>
      <p:pic>
        <p:nvPicPr>
          <p:cNvPr id="8218" name="Picture 43" descr="C:\Documents and Settings\takasi-i\My Documents\OS\image\Menu_Table.gif"/>
          <p:cNvPicPr>
            <a:picLocks noChangeAspect="1" noChangeArrowheads="1"/>
          </p:cNvPicPr>
          <p:nvPr/>
        </p:nvPicPr>
        <p:blipFill>
          <a:blip r:embed="rId4" cstate="print"/>
          <a:srcRect/>
          <a:stretch>
            <a:fillRect/>
          </a:stretch>
        </p:blipFill>
        <p:spPr bwMode="auto">
          <a:xfrm>
            <a:off x="3492500" y="4652963"/>
            <a:ext cx="993775" cy="388937"/>
          </a:xfrm>
          <a:prstGeom prst="rect">
            <a:avLst/>
          </a:prstGeom>
          <a:noFill/>
          <a:ln w="9525">
            <a:noFill/>
            <a:miter lim="800000"/>
            <a:headEnd/>
            <a:tailEnd/>
          </a:ln>
        </p:spPr>
      </p:pic>
      <p:pic>
        <p:nvPicPr>
          <p:cNvPr id="8219" name="Picture 45" descr="C:\Documents and Settings\takasi-i\My Documents\OS\image\Menu_倉庫.gif"/>
          <p:cNvPicPr>
            <a:picLocks noChangeAspect="1" noChangeArrowheads="1"/>
          </p:cNvPicPr>
          <p:nvPr/>
        </p:nvPicPr>
        <p:blipFill>
          <a:blip r:embed="rId5" cstate="print"/>
          <a:srcRect/>
          <a:stretch>
            <a:fillRect/>
          </a:stretch>
        </p:blipFill>
        <p:spPr bwMode="auto">
          <a:xfrm>
            <a:off x="3657600" y="5410200"/>
            <a:ext cx="765175" cy="982663"/>
          </a:xfrm>
          <a:prstGeom prst="rect">
            <a:avLst/>
          </a:prstGeom>
          <a:noFill/>
          <a:ln w="9525">
            <a:noFill/>
            <a:miter lim="800000"/>
            <a:headEnd/>
            <a:tailEnd/>
          </a:ln>
        </p:spPr>
      </p:pic>
      <p:pic>
        <p:nvPicPr>
          <p:cNvPr id="8220" name="図 30" descr="ITEM＿書物（本）.bmp.gif"/>
          <p:cNvPicPr>
            <a:picLocks noChangeAspect="1"/>
          </p:cNvPicPr>
          <p:nvPr/>
        </p:nvPicPr>
        <p:blipFill>
          <a:blip r:embed="rId6" cstate="print"/>
          <a:srcRect/>
          <a:stretch>
            <a:fillRect/>
          </a:stretch>
        </p:blipFill>
        <p:spPr bwMode="auto">
          <a:xfrm>
            <a:off x="3708400" y="3141663"/>
            <a:ext cx="704850" cy="89535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152400"/>
            <a:ext cx="7772400" cy="762000"/>
          </a:xfrm>
        </p:spPr>
        <p:txBody>
          <a:bodyPr/>
          <a:lstStyle/>
          <a:p>
            <a:pPr eaLnBrk="1" hangingPunct="1"/>
            <a:r>
              <a:rPr lang="ja-JP" altLang="en-US">
                <a:latin typeface="Times New Roman" pitchFamily="18" charset="0"/>
              </a:rPr>
              <a:t>セグメンテーション</a:t>
            </a:r>
          </a:p>
        </p:txBody>
      </p:sp>
      <p:sp>
        <p:nvSpPr>
          <p:cNvPr id="41987" name="Text Box 24"/>
          <p:cNvSpPr txBox="1">
            <a:spLocks noChangeArrowheads="1"/>
          </p:cNvSpPr>
          <p:nvPr/>
        </p:nvSpPr>
        <p:spPr bwMode="auto">
          <a:xfrm>
            <a:off x="7010400" y="304800"/>
            <a:ext cx="1250950" cy="457200"/>
          </a:xfrm>
          <a:prstGeom prst="rect">
            <a:avLst/>
          </a:prstGeom>
          <a:noFill/>
          <a:ln w="9525">
            <a:noFill/>
            <a:miter lim="800000"/>
            <a:headEnd/>
            <a:tailEnd/>
          </a:ln>
        </p:spPr>
        <p:txBody>
          <a:bodyPr wrap="none">
            <a:spAutoFit/>
          </a:bodyPr>
          <a:lstStyle/>
          <a:p>
            <a:pPr eaLnBrk="1" hangingPunct="1"/>
            <a:r>
              <a:rPr lang="ja-JP" altLang="en-US"/>
              <a:t>2次記憶</a:t>
            </a:r>
          </a:p>
        </p:txBody>
      </p:sp>
      <p:graphicFrame>
        <p:nvGraphicFramePr>
          <p:cNvPr id="322811" name="Group 251"/>
          <p:cNvGraphicFramePr>
            <a:graphicFrameLocks noGrp="1"/>
          </p:cNvGraphicFramePr>
          <p:nvPr>
            <p:extLst>
              <p:ext uri="{D42A27DB-BD31-4B8C-83A1-F6EECF244321}">
                <p14:modId xmlns:p14="http://schemas.microsoft.com/office/powerpoint/2010/main" val="2561071588"/>
              </p:ext>
            </p:extLst>
          </p:nvPr>
        </p:nvGraphicFramePr>
        <p:xfrm>
          <a:off x="228600" y="2057400"/>
          <a:ext cx="3733800" cy="4519235"/>
        </p:xfrm>
        <a:graphic>
          <a:graphicData uri="http://schemas.openxmlformats.org/drawingml/2006/table">
            <a:tbl>
              <a:tblPr/>
              <a:tblGrid>
                <a:gridCol w="762000">
                  <a:extLst>
                    <a:ext uri="{9D8B030D-6E8A-4147-A177-3AD203B41FA5}">
                      <a16:colId xmlns:a16="http://schemas.microsoft.com/office/drawing/2014/main" val="20000"/>
                    </a:ext>
                  </a:extLst>
                </a:gridCol>
                <a:gridCol w="1058863">
                  <a:extLst>
                    <a:ext uri="{9D8B030D-6E8A-4147-A177-3AD203B41FA5}">
                      <a16:colId xmlns:a16="http://schemas.microsoft.com/office/drawing/2014/main" val="20001"/>
                    </a:ext>
                  </a:extLst>
                </a:gridCol>
                <a:gridCol w="1074737">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tblGrid>
              <a:tr h="671513">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1800" b="0" i="0" u="none" strike="noStrike" cap="none" normalizeH="0" baseline="0">
                          <a:ln>
                            <a:noFill/>
                          </a:ln>
                          <a:solidFill>
                            <a:schemeClr val="tx1"/>
                          </a:solidFill>
                          <a:effectLst/>
                          <a:latin typeface="Times New Roman" pitchFamily="18" charset="0"/>
                          <a:ea typeface="ＭＳ Ｐゴシック" pitchFamily="50" charset="-128"/>
                        </a:rPr>
                        <a:t>番号</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1800" b="0" i="0" u="none" strike="noStrike" cap="none" normalizeH="0" baseline="0">
                          <a:ln>
                            <a:noFill/>
                          </a:ln>
                          <a:solidFill>
                            <a:schemeClr val="tx1"/>
                          </a:solidFill>
                          <a:effectLst/>
                          <a:latin typeface="Times New Roman" pitchFamily="18" charset="0"/>
                          <a:ea typeface="ＭＳ Ｐゴシック" pitchFamily="50" charset="-128"/>
                        </a:rPr>
                        <a:t>基底    アドレス</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1800" b="0" i="0" u="none" strike="noStrike" cap="none" normalizeH="0" baseline="0">
                          <a:ln>
                            <a:noFill/>
                          </a:ln>
                          <a:solidFill>
                            <a:schemeClr val="tx1"/>
                          </a:solidFill>
                          <a:effectLst/>
                          <a:latin typeface="Times New Roman" pitchFamily="18" charset="0"/>
                          <a:ea typeface="ＭＳ Ｐゴシック" pitchFamily="50" charset="-128"/>
                        </a:rPr>
                        <a:t>セグメント長</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1800" b="0" i="0" u="none" strike="noStrike" cap="none" normalizeH="0" baseline="0">
                          <a:ln>
                            <a:noFill/>
                          </a:ln>
                          <a:solidFill>
                            <a:schemeClr val="tx1"/>
                          </a:solidFill>
                          <a:effectLst/>
                          <a:latin typeface="Times New Roman" pitchFamily="18" charset="0"/>
                          <a:ea typeface="ＭＳ Ｐゴシック" pitchFamily="50" charset="-128"/>
                        </a:rPr>
                        <a:t>フラグ</a:t>
                      </a:r>
                    </a:p>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en-US" altLang="ja-JP" sz="1800" b="0" i="0" u="none" strike="noStrike" cap="none" normalizeH="0" baseline="0">
                          <a:ln>
                            <a:noFill/>
                          </a:ln>
                          <a:solidFill>
                            <a:schemeClr val="tx1"/>
                          </a:solidFill>
                          <a:effectLst/>
                          <a:latin typeface="Times New Roman" pitchFamily="18" charset="0"/>
                          <a:ea typeface="ＭＳ Ｐゴシック" pitchFamily="50" charset="-128"/>
                        </a:rPr>
                        <a:t>V</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7838">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900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7838">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12</a:t>
                      </a:r>
                      <a:r>
                        <a:rPr kumimoji="1" lang="en-US" altLang="ja-JP" sz="2400" b="0" i="0" u="none" strike="noStrike" cap="none" normalizeH="0" baseline="0" dirty="0">
                          <a:ln>
                            <a:noFill/>
                          </a:ln>
                          <a:solidFill>
                            <a:schemeClr val="tx1"/>
                          </a:solidFill>
                          <a:effectLst/>
                          <a:latin typeface="Times New Roman" pitchFamily="18" charset="0"/>
                          <a:ea typeface="ＭＳ Ｐゴシック" pitchFamily="50" charset="-128"/>
                        </a:rPr>
                        <a:t>00</a:t>
                      </a:r>
                      <a:endPar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1500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7838">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7838">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31</a:t>
                      </a:r>
                      <a:r>
                        <a:rPr kumimoji="1" lang="en-US" altLang="ja-JP" sz="2400" b="0" i="0" u="none" strike="noStrike" cap="none" normalizeH="0" baseline="0" dirty="0">
                          <a:ln>
                            <a:noFill/>
                          </a:ln>
                          <a:solidFill>
                            <a:schemeClr val="tx1"/>
                          </a:solidFill>
                          <a:effectLst/>
                          <a:latin typeface="Times New Roman" pitchFamily="18" charset="0"/>
                          <a:ea typeface="ＭＳ Ｐゴシック" pitchFamily="50" charset="-128"/>
                        </a:rPr>
                        <a:t>00</a:t>
                      </a:r>
                      <a:endPar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en-US" altLang="ja-JP" sz="2400" b="0" i="0" u="none" strike="noStrike" cap="none" normalizeH="0" baseline="0" dirty="0">
                          <a:ln>
                            <a:noFill/>
                          </a:ln>
                          <a:solidFill>
                            <a:schemeClr val="tx1"/>
                          </a:solidFill>
                          <a:effectLst/>
                          <a:latin typeface="Times New Roman" pitchFamily="18" charset="0"/>
                          <a:ea typeface="ＭＳ Ｐゴシック" pitchFamily="50" charset="-128"/>
                        </a:rPr>
                        <a:t>400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9425">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04</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2300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7838">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05</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en-US" altLang="ja-JP" sz="2400" b="0" i="0" u="none" strike="noStrike" cap="none" normalizeH="0" baseline="0">
                          <a:ln>
                            <a:noFill/>
                          </a:ln>
                          <a:solidFill>
                            <a:schemeClr val="tx1"/>
                          </a:solidFill>
                          <a:effectLst/>
                          <a:latin typeface="Times New Roman" pitchFamily="18" charset="0"/>
                          <a:ea typeface="ＭＳ Ｐゴシック" pitchFamily="50" charset="-128"/>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77838">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06</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77838">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07</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700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42040" name="Text Box 131"/>
          <p:cNvSpPr txBox="1">
            <a:spLocks noChangeArrowheads="1"/>
          </p:cNvSpPr>
          <p:nvPr/>
        </p:nvSpPr>
        <p:spPr bwMode="auto">
          <a:xfrm>
            <a:off x="685800" y="1524000"/>
            <a:ext cx="2568575" cy="457200"/>
          </a:xfrm>
          <a:prstGeom prst="rect">
            <a:avLst/>
          </a:prstGeom>
          <a:noFill/>
          <a:ln w="9525">
            <a:noFill/>
            <a:miter lim="800000"/>
            <a:headEnd/>
            <a:tailEnd/>
          </a:ln>
        </p:spPr>
        <p:txBody>
          <a:bodyPr wrap="none">
            <a:spAutoFit/>
          </a:bodyPr>
          <a:lstStyle/>
          <a:p>
            <a:pPr eaLnBrk="1" hangingPunct="1"/>
            <a:r>
              <a:rPr lang="ja-JP" altLang="en-US"/>
              <a:t>セグメントテーブル</a:t>
            </a:r>
          </a:p>
        </p:txBody>
      </p:sp>
      <p:sp>
        <p:nvSpPr>
          <p:cNvPr id="42041" name="AutoShape 177"/>
          <p:cNvSpPr>
            <a:spLocks noChangeArrowheads="1"/>
          </p:cNvSpPr>
          <p:nvPr/>
        </p:nvSpPr>
        <p:spPr bwMode="auto">
          <a:xfrm>
            <a:off x="6477000" y="685800"/>
            <a:ext cx="2362200" cy="6096000"/>
          </a:xfrm>
          <a:prstGeom prst="can">
            <a:avLst>
              <a:gd name="adj" fmla="val 11087"/>
            </a:avLst>
          </a:prstGeom>
          <a:noFill/>
          <a:ln w="19050">
            <a:solidFill>
              <a:schemeClr val="tx1"/>
            </a:solidFill>
            <a:round/>
            <a:headEnd/>
            <a:tailEnd/>
          </a:ln>
        </p:spPr>
        <p:txBody>
          <a:bodyPr wrap="none" anchor="ctr"/>
          <a:lstStyle/>
          <a:p>
            <a:pPr eaLnBrk="1" hangingPunct="1"/>
            <a:endParaRPr lang="ja-JP" altLang="en-US"/>
          </a:p>
        </p:txBody>
      </p:sp>
      <p:grpSp>
        <p:nvGrpSpPr>
          <p:cNvPr id="2" name="Group 252"/>
          <p:cNvGrpSpPr>
            <a:grpSpLocks/>
          </p:cNvGrpSpPr>
          <p:nvPr/>
        </p:nvGrpSpPr>
        <p:grpSpPr bwMode="auto">
          <a:xfrm>
            <a:off x="6553200" y="914400"/>
            <a:ext cx="2241550" cy="5943600"/>
            <a:chOff x="4128" y="576"/>
            <a:chExt cx="1412" cy="3744"/>
          </a:xfrm>
        </p:grpSpPr>
        <p:sp>
          <p:nvSpPr>
            <p:cNvPr id="42071" name="Rectangle 178"/>
            <p:cNvSpPr>
              <a:spLocks noChangeArrowheads="1"/>
            </p:cNvSpPr>
            <p:nvPr/>
          </p:nvSpPr>
          <p:spPr bwMode="auto">
            <a:xfrm>
              <a:off x="4128" y="720"/>
              <a:ext cx="816" cy="3456"/>
            </a:xfrm>
            <a:prstGeom prst="rect">
              <a:avLst/>
            </a:prstGeom>
            <a:noFill/>
            <a:ln w="19050">
              <a:solidFill>
                <a:schemeClr val="tx1"/>
              </a:solidFill>
              <a:miter lim="800000"/>
              <a:headEnd/>
              <a:tailEnd/>
            </a:ln>
          </p:spPr>
          <p:txBody>
            <a:bodyPr wrap="none" anchor="ctr"/>
            <a:lstStyle/>
            <a:p>
              <a:pPr eaLnBrk="1" hangingPunct="1"/>
              <a:endParaRPr lang="ja-JP" altLang="en-US"/>
            </a:p>
          </p:txBody>
        </p:sp>
        <p:sp>
          <p:nvSpPr>
            <p:cNvPr id="42072" name="Text Box 180"/>
            <p:cNvSpPr txBox="1">
              <a:spLocks noChangeArrowheads="1"/>
            </p:cNvSpPr>
            <p:nvPr/>
          </p:nvSpPr>
          <p:spPr bwMode="auto">
            <a:xfrm>
              <a:off x="4944" y="576"/>
              <a:ext cx="596" cy="288"/>
            </a:xfrm>
            <a:prstGeom prst="rect">
              <a:avLst/>
            </a:prstGeom>
            <a:noFill/>
            <a:ln w="9525">
              <a:noFill/>
              <a:miter lim="800000"/>
              <a:headEnd/>
              <a:tailEnd/>
            </a:ln>
          </p:spPr>
          <p:txBody>
            <a:bodyPr wrap="none">
              <a:spAutoFit/>
            </a:bodyPr>
            <a:lstStyle/>
            <a:p>
              <a:pPr eaLnBrk="1" hangingPunct="1"/>
              <a:r>
                <a:rPr lang="ja-JP" altLang="en-US"/>
                <a:t>00000</a:t>
              </a:r>
            </a:p>
          </p:txBody>
        </p:sp>
        <p:sp>
          <p:nvSpPr>
            <p:cNvPr id="42073" name="Text Box 183"/>
            <p:cNvSpPr txBox="1">
              <a:spLocks noChangeArrowheads="1"/>
            </p:cNvSpPr>
            <p:nvPr/>
          </p:nvSpPr>
          <p:spPr bwMode="auto">
            <a:xfrm>
              <a:off x="4944" y="1008"/>
              <a:ext cx="596" cy="288"/>
            </a:xfrm>
            <a:prstGeom prst="rect">
              <a:avLst/>
            </a:prstGeom>
            <a:noFill/>
            <a:ln w="9525">
              <a:noFill/>
              <a:miter lim="800000"/>
              <a:headEnd/>
              <a:tailEnd/>
            </a:ln>
          </p:spPr>
          <p:txBody>
            <a:bodyPr wrap="none">
              <a:spAutoFit/>
            </a:bodyPr>
            <a:lstStyle/>
            <a:p>
              <a:pPr eaLnBrk="1" hangingPunct="1"/>
              <a:r>
                <a:rPr lang="ja-JP" altLang="en-US"/>
                <a:t>01000</a:t>
              </a:r>
            </a:p>
          </p:txBody>
        </p:sp>
        <p:sp>
          <p:nvSpPr>
            <p:cNvPr id="42074" name="Text Box 184"/>
            <p:cNvSpPr txBox="1">
              <a:spLocks noChangeArrowheads="1"/>
            </p:cNvSpPr>
            <p:nvPr/>
          </p:nvSpPr>
          <p:spPr bwMode="auto">
            <a:xfrm>
              <a:off x="4944" y="1440"/>
              <a:ext cx="596" cy="288"/>
            </a:xfrm>
            <a:prstGeom prst="rect">
              <a:avLst/>
            </a:prstGeom>
            <a:noFill/>
            <a:ln w="9525">
              <a:noFill/>
              <a:miter lim="800000"/>
              <a:headEnd/>
              <a:tailEnd/>
            </a:ln>
          </p:spPr>
          <p:txBody>
            <a:bodyPr wrap="none">
              <a:spAutoFit/>
            </a:bodyPr>
            <a:lstStyle/>
            <a:p>
              <a:pPr eaLnBrk="1" hangingPunct="1"/>
              <a:r>
                <a:rPr lang="ja-JP" altLang="en-US"/>
                <a:t>02000</a:t>
              </a:r>
            </a:p>
          </p:txBody>
        </p:sp>
        <p:sp>
          <p:nvSpPr>
            <p:cNvPr id="42075" name="Text Box 186"/>
            <p:cNvSpPr txBox="1">
              <a:spLocks noChangeArrowheads="1"/>
            </p:cNvSpPr>
            <p:nvPr/>
          </p:nvSpPr>
          <p:spPr bwMode="auto">
            <a:xfrm>
              <a:off x="4944" y="1872"/>
              <a:ext cx="596" cy="288"/>
            </a:xfrm>
            <a:prstGeom prst="rect">
              <a:avLst/>
            </a:prstGeom>
            <a:noFill/>
            <a:ln w="9525">
              <a:noFill/>
              <a:miter lim="800000"/>
              <a:headEnd/>
              <a:tailEnd/>
            </a:ln>
          </p:spPr>
          <p:txBody>
            <a:bodyPr wrap="none">
              <a:spAutoFit/>
            </a:bodyPr>
            <a:lstStyle/>
            <a:p>
              <a:pPr eaLnBrk="1" hangingPunct="1"/>
              <a:r>
                <a:rPr lang="ja-JP" altLang="en-US"/>
                <a:t>03000</a:t>
              </a:r>
            </a:p>
          </p:txBody>
        </p:sp>
        <p:sp>
          <p:nvSpPr>
            <p:cNvPr id="42076" name="Text Box 187"/>
            <p:cNvSpPr txBox="1">
              <a:spLocks noChangeArrowheads="1"/>
            </p:cNvSpPr>
            <p:nvPr/>
          </p:nvSpPr>
          <p:spPr bwMode="auto">
            <a:xfrm>
              <a:off x="4944" y="2304"/>
              <a:ext cx="596" cy="288"/>
            </a:xfrm>
            <a:prstGeom prst="rect">
              <a:avLst/>
            </a:prstGeom>
            <a:noFill/>
            <a:ln w="9525">
              <a:noFill/>
              <a:miter lim="800000"/>
              <a:headEnd/>
              <a:tailEnd/>
            </a:ln>
          </p:spPr>
          <p:txBody>
            <a:bodyPr wrap="none">
              <a:spAutoFit/>
            </a:bodyPr>
            <a:lstStyle/>
            <a:p>
              <a:pPr eaLnBrk="1" hangingPunct="1"/>
              <a:r>
                <a:rPr lang="ja-JP" altLang="en-US"/>
                <a:t>04000</a:t>
              </a:r>
            </a:p>
          </p:txBody>
        </p:sp>
        <p:sp>
          <p:nvSpPr>
            <p:cNvPr id="42077" name="Rectangle 202"/>
            <p:cNvSpPr>
              <a:spLocks noChangeArrowheads="1"/>
            </p:cNvSpPr>
            <p:nvPr/>
          </p:nvSpPr>
          <p:spPr bwMode="auto">
            <a:xfrm>
              <a:off x="4128" y="720"/>
              <a:ext cx="816" cy="432"/>
            </a:xfrm>
            <a:prstGeom prst="rect">
              <a:avLst/>
            </a:prstGeom>
            <a:noFill/>
            <a:ln w="9525">
              <a:solidFill>
                <a:schemeClr val="tx1"/>
              </a:solidFill>
              <a:miter lim="800000"/>
              <a:headEnd/>
              <a:tailEnd/>
            </a:ln>
          </p:spPr>
          <p:txBody>
            <a:bodyPr wrap="none" anchor="ctr"/>
            <a:lstStyle/>
            <a:p>
              <a:pPr algn="ctr" eaLnBrk="1" hangingPunct="1"/>
              <a:r>
                <a:rPr lang="ja-JP" altLang="en-US"/>
                <a:t>00</a:t>
              </a:r>
            </a:p>
          </p:txBody>
        </p:sp>
        <p:sp>
          <p:nvSpPr>
            <p:cNvPr id="42078" name="Rectangle 203"/>
            <p:cNvSpPr>
              <a:spLocks noChangeArrowheads="1"/>
            </p:cNvSpPr>
            <p:nvPr/>
          </p:nvSpPr>
          <p:spPr bwMode="auto">
            <a:xfrm>
              <a:off x="4128" y="1152"/>
              <a:ext cx="816" cy="432"/>
            </a:xfrm>
            <a:prstGeom prst="rect">
              <a:avLst/>
            </a:prstGeom>
            <a:noFill/>
            <a:ln w="9525">
              <a:solidFill>
                <a:schemeClr val="tx1"/>
              </a:solidFill>
              <a:miter lim="800000"/>
              <a:headEnd/>
              <a:tailEnd/>
            </a:ln>
          </p:spPr>
          <p:txBody>
            <a:bodyPr wrap="none" anchor="ctr"/>
            <a:lstStyle/>
            <a:p>
              <a:pPr algn="ctr" eaLnBrk="1" hangingPunct="1"/>
              <a:r>
                <a:rPr lang="ja-JP" altLang="en-US"/>
                <a:t>01</a:t>
              </a:r>
            </a:p>
          </p:txBody>
        </p:sp>
        <p:sp>
          <p:nvSpPr>
            <p:cNvPr id="42079" name="Rectangle 204"/>
            <p:cNvSpPr>
              <a:spLocks noChangeArrowheads="1"/>
            </p:cNvSpPr>
            <p:nvPr/>
          </p:nvSpPr>
          <p:spPr bwMode="auto">
            <a:xfrm>
              <a:off x="4128" y="1584"/>
              <a:ext cx="816" cy="432"/>
            </a:xfrm>
            <a:prstGeom prst="rect">
              <a:avLst/>
            </a:prstGeom>
            <a:noFill/>
            <a:ln w="9525">
              <a:solidFill>
                <a:schemeClr val="tx1"/>
              </a:solidFill>
              <a:miter lim="800000"/>
              <a:headEnd/>
              <a:tailEnd/>
            </a:ln>
          </p:spPr>
          <p:txBody>
            <a:bodyPr wrap="none" anchor="ctr"/>
            <a:lstStyle/>
            <a:p>
              <a:pPr algn="ctr" eaLnBrk="1" hangingPunct="1"/>
              <a:r>
                <a:rPr lang="ja-JP" altLang="en-US"/>
                <a:t>02</a:t>
              </a:r>
            </a:p>
          </p:txBody>
        </p:sp>
        <p:sp>
          <p:nvSpPr>
            <p:cNvPr id="42080" name="Rectangle 205"/>
            <p:cNvSpPr>
              <a:spLocks noChangeArrowheads="1"/>
            </p:cNvSpPr>
            <p:nvPr/>
          </p:nvSpPr>
          <p:spPr bwMode="auto">
            <a:xfrm>
              <a:off x="4128" y="2016"/>
              <a:ext cx="816" cy="432"/>
            </a:xfrm>
            <a:prstGeom prst="rect">
              <a:avLst/>
            </a:prstGeom>
            <a:noFill/>
            <a:ln w="9525">
              <a:solidFill>
                <a:schemeClr val="tx1"/>
              </a:solidFill>
              <a:miter lim="800000"/>
              <a:headEnd/>
              <a:tailEnd/>
            </a:ln>
          </p:spPr>
          <p:txBody>
            <a:bodyPr wrap="none" anchor="ctr"/>
            <a:lstStyle/>
            <a:p>
              <a:pPr algn="ctr" eaLnBrk="1" hangingPunct="1"/>
              <a:r>
                <a:rPr lang="ja-JP" altLang="en-US"/>
                <a:t>03</a:t>
              </a:r>
            </a:p>
          </p:txBody>
        </p:sp>
        <p:sp>
          <p:nvSpPr>
            <p:cNvPr id="42081" name="Rectangle 206"/>
            <p:cNvSpPr>
              <a:spLocks noChangeArrowheads="1"/>
            </p:cNvSpPr>
            <p:nvPr/>
          </p:nvSpPr>
          <p:spPr bwMode="auto">
            <a:xfrm>
              <a:off x="4128" y="2448"/>
              <a:ext cx="816" cy="432"/>
            </a:xfrm>
            <a:prstGeom prst="rect">
              <a:avLst/>
            </a:prstGeom>
            <a:noFill/>
            <a:ln w="9525">
              <a:solidFill>
                <a:schemeClr val="tx1"/>
              </a:solidFill>
              <a:miter lim="800000"/>
              <a:headEnd/>
              <a:tailEnd/>
            </a:ln>
          </p:spPr>
          <p:txBody>
            <a:bodyPr wrap="none" anchor="ctr"/>
            <a:lstStyle/>
            <a:p>
              <a:pPr algn="ctr" eaLnBrk="1" hangingPunct="1"/>
              <a:r>
                <a:rPr lang="ja-JP" altLang="en-US"/>
                <a:t>04</a:t>
              </a:r>
            </a:p>
          </p:txBody>
        </p:sp>
        <p:sp>
          <p:nvSpPr>
            <p:cNvPr id="42082" name="Rectangle 207"/>
            <p:cNvSpPr>
              <a:spLocks noChangeArrowheads="1"/>
            </p:cNvSpPr>
            <p:nvPr/>
          </p:nvSpPr>
          <p:spPr bwMode="auto">
            <a:xfrm>
              <a:off x="4128" y="2880"/>
              <a:ext cx="816" cy="432"/>
            </a:xfrm>
            <a:prstGeom prst="rect">
              <a:avLst/>
            </a:prstGeom>
            <a:noFill/>
            <a:ln w="9525">
              <a:solidFill>
                <a:schemeClr val="tx1"/>
              </a:solidFill>
              <a:miter lim="800000"/>
              <a:headEnd/>
              <a:tailEnd/>
            </a:ln>
          </p:spPr>
          <p:txBody>
            <a:bodyPr wrap="none" anchor="ctr"/>
            <a:lstStyle/>
            <a:p>
              <a:pPr algn="ctr" eaLnBrk="1" hangingPunct="1"/>
              <a:r>
                <a:rPr lang="ja-JP" altLang="en-US"/>
                <a:t>05</a:t>
              </a:r>
            </a:p>
          </p:txBody>
        </p:sp>
        <p:sp>
          <p:nvSpPr>
            <p:cNvPr id="42083" name="Rectangle 208"/>
            <p:cNvSpPr>
              <a:spLocks noChangeArrowheads="1"/>
            </p:cNvSpPr>
            <p:nvPr/>
          </p:nvSpPr>
          <p:spPr bwMode="auto">
            <a:xfrm>
              <a:off x="4128" y="3312"/>
              <a:ext cx="816" cy="432"/>
            </a:xfrm>
            <a:prstGeom prst="rect">
              <a:avLst/>
            </a:prstGeom>
            <a:noFill/>
            <a:ln w="9525">
              <a:solidFill>
                <a:schemeClr val="tx1"/>
              </a:solidFill>
              <a:miter lim="800000"/>
              <a:headEnd/>
              <a:tailEnd/>
            </a:ln>
          </p:spPr>
          <p:txBody>
            <a:bodyPr wrap="none" anchor="ctr"/>
            <a:lstStyle/>
            <a:p>
              <a:pPr algn="ctr" eaLnBrk="1" hangingPunct="1"/>
              <a:r>
                <a:rPr lang="ja-JP" altLang="en-US"/>
                <a:t>06</a:t>
              </a:r>
            </a:p>
          </p:txBody>
        </p:sp>
        <p:sp>
          <p:nvSpPr>
            <p:cNvPr id="42084" name="Rectangle 210"/>
            <p:cNvSpPr>
              <a:spLocks noChangeArrowheads="1"/>
            </p:cNvSpPr>
            <p:nvPr/>
          </p:nvSpPr>
          <p:spPr bwMode="auto">
            <a:xfrm>
              <a:off x="4128" y="3744"/>
              <a:ext cx="816" cy="432"/>
            </a:xfrm>
            <a:prstGeom prst="rect">
              <a:avLst/>
            </a:prstGeom>
            <a:noFill/>
            <a:ln w="9525">
              <a:solidFill>
                <a:schemeClr val="tx1"/>
              </a:solidFill>
              <a:miter lim="800000"/>
              <a:headEnd/>
              <a:tailEnd/>
            </a:ln>
          </p:spPr>
          <p:txBody>
            <a:bodyPr wrap="none" anchor="ctr"/>
            <a:lstStyle/>
            <a:p>
              <a:pPr algn="ctr" eaLnBrk="1" hangingPunct="1"/>
              <a:r>
                <a:rPr lang="ja-JP" altLang="en-US"/>
                <a:t>07</a:t>
              </a:r>
            </a:p>
          </p:txBody>
        </p:sp>
        <p:sp>
          <p:nvSpPr>
            <p:cNvPr id="42085" name="Text Box 211"/>
            <p:cNvSpPr txBox="1">
              <a:spLocks noChangeArrowheads="1"/>
            </p:cNvSpPr>
            <p:nvPr/>
          </p:nvSpPr>
          <p:spPr bwMode="auto">
            <a:xfrm>
              <a:off x="4944" y="2736"/>
              <a:ext cx="596" cy="288"/>
            </a:xfrm>
            <a:prstGeom prst="rect">
              <a:avLst/>
            </a:prstGeom>
            <a:noFill/>
            <a:ln w="9525">
              <a:noFill/>
              <a:miter lim="800000"/>
              <a:headEnd/>
              <a:tailEnd/>
            </a:ln>
          </p:spPr>
          <p:txBody>
            <a:bodyPr wrap="none">
              <a:spAutoFit/>
            </a:bodyPr>
            <a:lstStyle/>
            <a:p>
              <a:pPr eaLnBrk="1" hangingPunct="1"/>
              <a:r>
                <a:rPr lang="ja-JP" altLang="en-US"/>
                <a:t>05000</a:t>
              </a:r>
            </a:p>
          </p:txBody>
        </p:sp>
        <p:sp>
          <p:nvSpPr>
            <p:cNvPr id="42086" name="Text Box 212"/>
            <p:cNvSpPr txBox="1">
              <a:spLocks noChangeArrowheads="1"/>
            </p:cNvSpPr>
            <p:nvPr/>
          </p:nvSpPr>
          <p:spPr bwMode="auto">
            <a:xfrm>
              <a:off x="4944" y="3168"/>
              <a:ext cx="596" cy="288"/>
            </a:xfrm>
            <a:prstGeom prst="rect">
              <a:avLst/>
            </a:prstGeom>
            <a:noFill/>
            <a:ln w="9525">
              <a:noFill/>
              <a:miter lim="800000"/>
              <a:headEnd/>
              <a:tailEnd/>
            </a:ln>
          </p:spPr>
          <p:txBody>
            <a:bodyPr wrap="none">
              <a:spAutoFit/>
            </a:bodyPr>
            <a:lstStyle/>
            <a:p>
              <a:pPr eaLnBrk="1" hangingPunct="1"/>
              <a:r>
                <a:rPr lang="ja-JP" altLang="en-US"/>
                <a:t>06000</a:t>
              </a:r>
            </a:p>
          </p:txBody>
        </p:sp>
        <p:sp>
          <p:nvSpPr>
            <p:cNvPr id="42087" name="Text Box 213"/>
            <p:cNvSpPr txBox="1">
              <a:spLocks noChangeArrowheads="1"/>
            </p:cNvSpPr>
            <p:nvPr/>
          </p:nvSpPr>
          <p:spPr bwMode="auto">
            <a:xfrm>
              <a:off x="4944" y="3600"/>
              <a:ext cx="596" cy="288"/>
            </a:xfrm>
            <a:prstGeom prst="rect">
              <a:avLst/>
            </a:prstGeom>
            <a:noFill/>
            <a:ln w="9525">
              <a:noFill/>
              <a:miter lim="800000"/>
              <a:headEnd/>
              <a:tailEnd/>
            </a:ln>
          </p:spPr>
          <p:txBody>
            <a:bodyPr wrap="none">
              <a:spAutoFit/>
            </a:bodyPr>
            <a:lstStyle/>
            <a:p>
              <a:pPr eaLnBrk="1" hangingPunct="1"/>
              <a:r>
                <a:rPr lang="ja-JP" altLang="en-US"/>
                <a:t>07000</a:t>
              </a:r>
            </a:p>
          </p:txBody>
        </p:sp>
        <p:sp>
          <p:nvSpPr>
            <p:cNvPr id="42088" name="Text Box 214"/>
            <p:cNvSpPr txBox="1">
              <a:spLocks noChangeArrowheads="1"/>
            </p:cNvSpPr>
            <p:nvPr/>
          </p:nvSpPr>
          <p:spPr bwMode="auto">
            <a:xfrm>
              <a:off x="4944" y="4032"/>
              <a:ext cx="596" cy="288"/>
            </a:xfrm>
            <a:prstGeom prst="rect">
              <a:avLst/>
            </a:prstGeom>
            <a:noFill/>
            <a:ln w="9525">
              <a:noFill/>
              <a:miter lim="800000"/>
              <a:headEnd/>
              <a:tailEnd/>
            </a:ln>
          </p:spPr>
          <p:txBody>
            <a:bodyPr wrap="none">
              <a:spAutoFit/>
            </a:bodyPr>
            <a:lstStyle/>
            <a:p>
              <a:pPr eaLnBrk="1" hangingPunct="1"/>
              <a:r>
                <a:rPr lang="ja-JP" altLang="en-US"/>
                <a:t>08000</a:t>
              </a:r>
            </a:p>
          </p:txBody>
        </p:sp>
      </p:grpSp>
      <p:grpSp>
        <p:nvGrpSpPr>
          <p:cNvPr id="3" name="Group 229"/>
          <p:cNvGrpSpPr>
            <a:grpSpLocks/>
          </p:cNvGrpSpPr>
          <p:nvPr/>
        </p:nvGrpSpPr>
        <p:grpSpPr bwMode="auto">
          <a:xfrm>
            <a:off x="4114800" y="5257800"/>
            <a:ext cx="2454275" cy="822325"/>
            <a:chOff x="2582" y="733"/>
            <a:chExt cx="1546" cy="518"/>
          </a:xfrm>
        </p:grpSpPr>
        <p:sp>
          <p:nvSpPr>
            <p:cNvPr id="42069" name="Text Box 227"/>
            <p:cNvSpPr txBox="1">
              <a:spLocks noChangeArrowheads="1"/>
            </p:cNvSpPr>
            <p:nvPr/>
          </p:nvSpPr>
          <p:spPr bwMode="auto">
            <a:xfrm>
              <a:off x="2582" y="733"/>
              <a:ext cx="1094" cy="518"/>
            </a:xfrm>
            <a:prstGeom prst="rect">
              <a:avLst/>
            </a:prstGeom>
            <a:noFill/>
            <a:ln w="9525">
              <a:noFill/>
              <a:miter lim="800000"/>
              <a:headEnd/>
              <a:tailEnd/>
            </a:ln>
          </p:spPr>
          <p:txBody>
            <a:bodyPr wrap="none">
              <a:spAutoFit/>
            </a:bodyPr>
            <a:lstStyle/>
            <a:p>
              <a:pPr eaLnBrk="1" hangingPunct="1"/>
              <a:r>
                <a:rPr lang="ja-JP" altLang="en-US" dirty="0"/>
                <a:t>セグメントの</a:t>
              </a:r>
            </a:p>
            <a:p>
              <a:pPr eaLnBrk="1" hangingPunct="1"/>
              <a:r>
                <a:rPr lang="ja-JP" altLang="en-US" dirty="0"/>
                <a:t>開始位置</a:t>
              </a:r>
            </a:p>
          </p:txBody>
        </p:sp>
        <p:sp>
          <p:nvSpPr>
            <p:cNvPr id="42070" name="Line 228"/>
            <p:cNvSpPr>
              <a:spLocks noChangeShapeType="1"/>
            </p:cNvSpPr>
            <p:nvPr/>
          </p:nvSpPr>
          <p:spPr bwMode="auto">
            <a:xfrm>
              <a:off x="3648" y="1008"/>
              <a:ext cx="480" cy="144"/>
            </a:xfrm>
            <a:prstGeom prst="line">
              <a:avLst/>
            </a:prstGeom>
            <a:noFill/>
            <a:ln w="19050">
              <a:solidFill>
                <a:schemeClr val="tx1"/>
              </a:solidFill>
              <a:round/>
              <a:headEnd/>
              <a:tailEnd type="triangle" w="med" len="med"/>
            </a:ln>
          </p:spPr>
          <p:txBody>
            <a:bodyPr wrap="none"/>
            <a:lstStyle/>
            <a:p>
              <a:endParaRPr lang="ja-JP" altLang="en-US"/>
            </a:p>
          </p:txBody>
        </p:sp>
      </p:grpSp>
      <p:sp>
        <p:nvSpPr>
          <p:cNvPr id="42044" name="Rectangle 239"/>
          <p:cNvSpPr>
            <a:spLocks noChangeArrowheads="1"/>
          </p:cNvSpPr>
          <p:nvPr/>
        </p:nvSpPr>
        <p:spPr bwMode="auto">
          <a:xfrm>
            <a:off x="4191000" y="1676400"/>
            <a:ext cx="1295400" cy="2895600"/>
          </a:xfrm>
          <a:prstGeom prst="rect">
            <a:avLst/>
          </a:prstGeom>
          <a:noFill/>
          <a:ln w="19050">
            <a:solidFill>
              <a:schemeClr val="tx1"/>
            </a:solidFill>
            <a:miter lim="800000"/>
            <a:headEnd/>
            <a:tailEnd/>
          </a:ln>
        </p:spPr>
        <p:txBody>
          <a:bodyPr wrap="none" anchor="ctr"/>
          <a:lstStyle/>
          <a:p>
            <a:pPr eaLnBrk="1" hangingPunct="1"/>
            <a:endParaRPr lang="ja-JP" altLang="en-US"/>
          </a:p>
        </p:txBody>
      </p:sp>
      <p:sp>
        <p:nvSpPr>
          <p:cNvPr id="42045" name="Text Box 240"/>
          <p:cNvSpPr txBox="1">
            <a:spLocks noChangeArrowheads="1"/>
          </p:cNvSpPr>
          <p:nvPr/>
        </p:nvSpPr>
        <p:spPr bwMode="auto">
          <a:xfrm>
            <a:off x="4191000" y="1219200"/>
            <a:ext cx="1098550" cy="457200"/>
          </a:xfrm>
          <a:prstGeom prst="rect">
            <a:avLst/>
          </a:prstGeom>
          <a:noFill/>
          <a:ln w="9525">
            <a:noFill/>
            <a:miter lim="800000"/>
            <a:headEnd/>
            <a:tailEnd/>
          </a:ln>
        </p:spPr>
        <p:txBody>
          <a:bodyPr wrap="none">
            <a:spAutoFit/>
          </a:bodyPr>
          <a:lstStyle/>
          <a:p>
            <a:pPr eaLnBrk="1" hangingPunct="1"/>
            <a:r>
              <a:rPr lang="ja-JP" altLang="en-US"/>
              <a:t>主記憶</a:t>
            </a:r>
          </a:p>
        </p:txBody>
      </p:sp>
      <p:grpSp>
        <p:nvGrpSpPr>
          <p:cNvPr id="4" name="Group 241"/>
          <p:cNvGrpSpPr>
            <a:grpSpLocks/>
          </p:cNvGrpSpPr>
          <p:nvPr/>
        </p:nvGrpSpPr>
        <p:grpSpPr bwMode="auto">
          <a:xfrm>
            <a:off x="4191000" y="1981201"/>
            <a:ext cx="2095500" cy="1452563"/>
            <a:chOff x="2640" y="1440"/>
            <a:chExt cx="1320" cy="915"/>
          </a:xfrm>
        </p:grpSpPr>
        <p:sp>
          <p:nvSpPr>
            <p:cNvPr id="42066" name="Rectangle 242"/>
            <p:cNvSpPr>
              <a:spLocks noChangeArrowheads="1"/>
            </p:cNvSpPr>
            <p:nvPr/>
          </p:nvSpPr>
          <p:spPr bwMode="auto">
            <a:xfrm>
              <a:off x="2640" y="1584"/>
              <a:ext cx="816" cy="624"/>
            </a:xfrm>
            <a:prstGeom prst="rect">
              <a:avLst/>
            </a:prstGeom>
            <a:solidFill>
              <a:srgbClr val="FFCC99"/>
            </a:solidFill>
            <a:ln w="9525">
              <a:solidFill>
                <a:schemeClr val="tx1"/>
              </a:solidFill>
              <a:miter lim="800000"/>
              <a:headEnd/>
              <a:tailEnd/>
            </a:ln>
          </p:spPr>
          <p:txBody>
            <a:bodyPr wrap="none" anchor="ctr"/>
            <a:lstStyle/>
            <a:p>
              <a:pPr algn="ctr" eaLnBrk="1" hangingPunct="1"/>
              <a:r>
                <a:rPr lang="ja-JP" altLang="en-US">
                  <a:solidFill>
                    <a:srgbClr val="000000"/>
                  </a:solidFill>
                </a:rPr>
                <a:t>01</a:t>
              </a:r>
            </a:p>
          </p:txBody>
        </p:sp>
        <p:sp>
          <p:nvSpPr>
            <p:cNvPr id="42067" name="Text Box 243"/>
            <p:cNvSpPr txBox="1">
              <a:spLocks noChangeArrowheads="1"/>
            </p:cNvSpPr>
            <p:nvPr/>
          </p:nvSpPr>
          <p:spPr bwMode="auto">
            <a:xfrm>
              <a:off x="3456" y="2064"/>
              <a:ext cx="504" cy="291"/>
            </a:xfrm>
            <a:prstGeom prst="rect">
              <a:avLst/>
            </a:prstGeom>
            <a:noFill/>
            <a:ln w="9525">
              <a:noFill/>
              <a:miter lim="800000"/>
              <a:headEnd/>
              <a:tailEnd/>
            </a:ln>
          </p:spPr>
          <p:txBody>
            <a:bodyPr wrap="none">
              <a:spAutoFit/>
            </a:bodyPr>
            <a:lstStyle/>
            <a:p>
              <a:pPr eaLnBrk="1" hangingPunct="1"/>
              <a:r>
                <a:rPr lang="ja-JP" altLang="en-US" dirty="0"/>
                <a:t>27</a:t>
              </a:r>
              <a:r>
                <a:rPr lang="en-US" altLang="ja-JP" dirty="0"/>
                <a:t>00</a:t>
              </a:r>
              <a:endParaRPr lang="ja-JP" altLang="en-US" dirty="0"/>
            </a:p>
          </p:txBody>
        </p:sp>
        <p:sp>
          <p:nvSpPr>
            <p:cNvPr id="42068" name="Text Box 244"/>
            <p:cNvSpPr txBox="1">
              <a:spLocks noChangeArrowheads="1"/>
            </p:cNvSpPr>
            <p:nvPr/>
          </p:nvSpPr>
          <p:spPr bwMode="auto">
            <a:xfrm>
              <a:off x="3456" y="1440"/>
              <a:ext cx="504" cy="291"/>
            </a:xfrm>
            <a:prstGeom prst="rect">
              <a:avLst/>
            </a:prstGeom>
            <a:noFill/>
            <a:ln w="9525">
              <a:noFill/>
              <a:miter lim="800000"/>
              <a:headEnd/>
              <a:tailEnd/>
            </a:ln>
          </p:spPr>
          <p:txBody>
            <a:bodyPr wrap="none">
              <a:spAutoFit/>
            </a:bodyPr>
            <a:lstStyle/>
            <a:p>
              <a:pPr eaLnBrk="1" hangingPunct="1"/>
              <a:r>
                <a:rPr lang="ja-JP" altLang="en-US" dirty="0"/>
                <a:t>12</a:t>
              </a:r>
              <a:r>
                <a:rPr lang="en-US" altLang="ja-JP" dirty="0"/>
                <a:t>00</a:t>
              </a:r>
              <a:endParaRPr lang="ja-JP" altLang="en-US" dirty="0"/>
            </a:p>
          </p:txBody>
        </p:sp>
      </p:grpSp>
      <p:grpSp>
        <p:nvGrpSpPr>
          <p:cNvPr id="5" name="Group 246"/>
          <p:cNvGrpSpPr>
            <a:grpSpLocks/>
          </p:cNvGrpSpPr>
          <p:nvPr/>
        </p:nvGrpSpPr>
        <p:grpSpPr bwMode="auto">
          <a:xfrm>
            <a:off x="4191000" y="3276602"/>
            <a:ext cx="2095500" cy="842963"/>
            <a:chOff x="2640" y="2256"/>
            <a:chExt cx="1320" cy="531"/>
          </a:xfrm>
        </p:grpSpPr>
        <p:sp>
          <p:nvSpPr>
            <p:cNvPr id="42063" name="Text Box 247"/>
            <p:cNvSpPr txBox="1">
              <a:spLocks noChangeArrowheads="1"/>
            </p:cNvSpPr>
            <p:nvPr/>
          </p:nvSpPr>
          <p:spPr bwMode="auto">
            <a:xfrm>
              <a:off x="3456" y="2496"/>
              <a:ext cx="504" cy="291"/>
            </a:xfrm>
            <a:prstGeom prst="rect">
              <a:avLst/>
            </a:prstGeom>
            <a:noFill/>
            <a:ln w="9525">
              <a:noFill/>
              <a:miter lim="800000"/>
              <a:headEnd/>
              <a:tailEnd/>
            </a:ln>
          </p:spPr>
          <p:txBody>
            <a:bodyPr wrap="none">
              <a:spAutoFit/>
            </a:bodyPr>
            <a:lstStyle/>
            <a:p>
              <a:pPr eaLnBrk="1" hangingPunct="1"/>
              <a:r>
                <a:rPr lang="ja-JP" altLang="en-US" dirty="0"/>
                <a:t>3</a:t>
              </a:r>
              <a:r>
                <a:rPr lang="en-US" altLang="ja-JP" dirty="0"/>
                <a:t>500</a:t>
              </a:r>
              <a:endParaRPr lang="ja-JP" altLang="en-US" dirty="0"/>
            </a:p>
          </p:txBody>
        </p:sp>
        <p:sp>
          <p:nvSpPr>
            <p:cNvPr id="42064" name="Rectangle 248"/>
            <p:cNvSpPr>
              <a:spLocks noChangeArrowheads="1"/>
            </p:cNvSpPr>
            <p:nvPr/>
          </p:nvSpPr>
          <p:spPr bwMode="auto">
            <a:xfrm>
              <a:off x="2640" y="2400"/>
              <a:ext cx="816" cy="240"/>
            </a:xfrm>
            <a:prstGeom prst="rect">
              <a:avLst/>
            </a:prstGeom>
            <a:solidFill>
              <a:srgbClr val="FFFF99"/>
            </a:solidFill>
            <a:ln w="9525">
              <a:solidFill>
                <a:schemeClr val="tx1"/>
              </a:solidFill>
              <a:miter lim="800000"/>
              <a:headEnd/>
              <a:tailEnd/>
            </a:ln>
          </p:spPr>
          <p:txBody>
            <a:bodyPr wrap="none" anchor="ctr"/>
            <a:lstStyle/>
            <a:p>
              <a:pPr algn="ctr" eaLnBrk="1" hangingPunct="1"/>
              <a:r>
                <a:rPr lang="ja-JP" altLang="en-US">
                  <a:solidFill>
                    <a:srgbClr val="000000"/>
                  </a:solidFill>
                </a:rPr>
                <a:t>03</a:t>
              </a:r>
            </a:p>
          </p:txBody>
        </p:sp>
        <p:sp>
          <p:nvSpPr>
            <p:cNvPr id="42065" name="Text Box 249"/>
            <p:cNvSpPr txBox="1">
              <a:spLocks noChangeArrowheads="1"/>
            </p:cNvSpPr>
            <p:nvPr/>
          </p:nvSpPr>
          <p:spPr bwMode="auto">
            <a:xfrm>
              <a:off x="3456" y="2256"/>
              <a:ext cx="504" cy="291"/>
            </a:xfrm>
            <a:prstGeom prst="rect">
              <a:avLst/>
            </a:prstGeom>
            <a:noFill/>
            <a:ln w="9525">
              <a:noFill/>
              <a:miter lim="800000"/>
              <a:headEnd/>
              <a:tailEnd/>
            </a:ln>
          </p:spPr>
          <p:txBody>
            <a:bodyPr wrap="none">
              <a:spAutoFit/>
            </a:bodyPr>
            <a:lstStyle/>
            <a:p>
              <a:pPr eaLnBrk="1" hangingPunct="1"/>
              <a:r>
                <a:rPr lang="ja-JP" altLang="en-US" dirty="0"/>
                <a:t>31</a:t>
              </a:r>
              <a:r>
                <a:rPr lang="en-US" altLang="ja-JP" dirty="0"/>
                <a:t>00</a:t>
              </a:r>
              <a:endParaRPr lang="ja-JP" altLang="en-US" dirty="0"/>
            </a:p>
          </p:txBody>
        </p:sp>
      </p:grpSp>
      <p:grpSp>
        <p:nvGrpSpPr>
          <p:cNvPr id="6" name="Group 253"/>
          <p:cNvGrpSpPr>
            <a:grpSpLocks/>
          </p:cNvGrpSpPr>
          <p:nvPr/>
        </p:nvGrpSpPr>
        <p:grpSpPr bwMode="auto">
          <a:xfrm>
            <a:off x="6553200" y="1143000"/>
            <a:ext cx="2241550" cy="685800"/>
            <a:chOff x="4128" y="720"/>
            <a:chExt cx="1412" cy="432"/>
          </a:xfrm>
        </p:grpSpPr>
        <p:sp>
          <p:nvSpPr>
            <p:cNvPr id="42061" name="Rectangle 254"/>
            <p:cNvSpPr>
              <a:spLocks noChangeArrowheads="1"/>
            </p:cNvSpPr>
            <p:nvPr/>
          </p:nvSpPr>
          <p:spPr bwMode="auto">
            <a:xfrm>
              <a:off x="4128" y="720"/>
              <a:ext cx="816" cy="288"/>
            </a:xfrm>
            <a:prstGeom prst="rect">
              <a:avLst/>
            </a:prstGeom>
            <a:solidFill>
              <a:srgbClr val="FF99CC"/>
            </a:solidFill>
            <a:ln w="9525">
              <a:solidFill>
                <a:schemeClr val="tx1"/>
              </a:solidFill>
              <a:miter lim="800000"/>
              <a:headEnd/>
              <a:tailEnd/>
            </a:ln>
          </p:spPr>
          <p:txBody>
            <a:bodyPr wrap="none" anchor="ctr"/>
            <a:lstStyle/>
            <a:p>
              <a:pPr algn="ctr" eaLnBrk="1" hangingPunct="1"/>
              <a:r>
                <a:rPr lang="ja-JP" altLang="en-US" dirty="0">
                  <a:solidFill>
                    <a:srgbClr val="000000"/>
                  </a:solidFill>
                </a:rPr>
                <a:t>00</a:t>
              </a:r>
            </a:p>
          </p:txBody>
        </p:sp>
        <p:sp>
          <p:nvSpPr>
            <p:cNvPr id="42062" name="Text Box 255"/>
            <p:cNvSpPr txBox="1">
              <a:spLocks noChangeArrowheads="1"/>
            </p:cNvSpPr>
            <p:nvPr/>
          </p:nvSpPr>
          <p:spPr bwMode="auto">
            <a:xfrm>
              <a:off x="4944" y="864"/>
              <a:ext cx="596" cy="288"/>
            </a:xfrm>
            <a:prstGeom prst="rect">
              <a:avLst/>
            </a:prstGeom>
            <a:noFill/>
            <a:ln w="9525">
              <a:noFill/>
              <a:miter lim="800000"/>
              <a:headEnd/>
              <a:tailEnd/>
            </a:ln>
          </p:spPr>
          <p:txBody>
            <a:bodyPr wrap="none">
              <a:spAutoFit/>
            </a:bodyPr>
            <a:lstStyle/>
            <a:p>
              <a:pPr eaLnBrk="1" hangingPunct="1"/>
              <a:r>
                <a:rPr lang="ja-JP" altLang="en-US"/>
                <a:t>00900</a:t>
              </a:r>
            </a:p>
          </p:txBody>
        </p:sp>
      </p:grpSp>
      <p:grpSp>
        <p:nvGrpSpPr>
          <p:cNvPr id="7" name="Group 256"/>
          <p:cNvGrpSpPr>
            <a:grpSpLocks/>
          </p:cNvGrpSpPr>
          <p:nvPr/>
        </p:nvGrpSpPr>
        <p:grpSpPr bwMode="auto">
          <a:xfrm>
            <a:off x="6553200" y="1828800"/>
            <a:ext cx="2241550" cy="1219200"/>
            <a:chOff x="4128" y="1152"/>
            <a:chExt cx="1412" cy="768"/>
          </a:xfrm>
        </p:grpSpPr>
        <p:sp>
          <p:nvSpPr>
            <p:cNvPr id="42059" name="Rectangle 257"/>
            <p:cNvSpPr>
              <a:spLocks noChangeArrowheads="1"/>
            </p:cNvSpPr>
            <p:nvPr/>
          </p:nvSpPr>
          <p:spPr bwMode="auto">
            <a:xfrm>
              <a:off x="4128" y="1152"/>
              <a:ext cx="816" cy="624"/>
            </a:xfrm>
            <a:prstGeom prst="rect">
              <a:avLst/>
            </a:prstGeom>
            <a:solidFill>
              <a:srgbClr val="FFCC99"/>
            </a:solidFill>
            <a:ln w="9525">
              <a:solidFill>
                <a:schemeClr val="tx1"/>
              </a:solidFill>
              <a:miter lim="800000"/>
              <a:headEnd/>
              <a:tailEnd/>
            </a:ln>
          </p:spPr>
          <p:txBody>
            <a:bodyPr wrap="none" anchor="ctr"/>
            <a:lstStyle/>
            <a:p>
              <a:pPr algn="ctr" eaLnBrk="1" hangingPunct="1"/>
              <a:r>
                <a:rPr lang="ja-JP" altLang="en-US">
                  <a:solidFill>
                    <a:srgbClr val="000000"/>
                  </a:solidFill>
                </a:rPr>
                <a:t>01</a:t>
              </a:r>
            </a:p>
          </p:txBody>
        </p:sp>
        <p:sp>
          <p:nvSpPr>
            <p:cNvPr id="42060" name="Text Box 258"/>
            <p:cNvSpPr txBox="1">
              <a:spLocks noChangeArrowheads="1"/>
            </p:cNvSpPr>
            <p:nvPr/>
          </p:nvSpPr>
          <p:spPr bwMode="auto">
            <a:xfrm>
              <a:off x="4944" y="1632"/>
              <a:ext cx="596" cy="288"/>
            </a:xfrm>
            <a:prstGeom prst="rect">
              <a:avLst/>
            </a:prstGeom>
            <a:noFill/>
            <a:ln w="9525">
              <a:noFill/>
              <a:miter lim="800000"/>
              <a:headEnd/>
              <a:tailEnd/>
            </a:ln>
          </p:spPr>
          <p:txBody>
            <a:bodyPr wrap="none">
              <a:spAutoFit/>
            </a:bodyPr>
            <a:lstStyle/>
            <a:p>
              <a:pPr eaLnBrk="1" hangingPunct="1"/>
              <a:r>
                <a:rPr lang="ja-JP" altLang="en-US"/>
                <a:t>02500</a:t>
              </a:r>
            </a:p>
          </p:txBody>
        </p:sp>
      </p:grpSp>
      <p:grpSp>
        <p:nvGrpSpPr>
          <p:cNvPr id="8" name="Group 259"/>
          <p:cNvGrpSpPr>
            <a:grpSpLocks/>
          </p:cNvGrpSpPr>
          <p:nvPr/>
        </p:nvGrpSpPr>
        <p:grpSpPr bwMode="auto">
          <a:xfrm>
            <a:off x="6553201" y="3200403"/>
            <a:ext cx="2249488" cy="614363"/>
            <a:chOff x="4128" y="2016"/>
            <a:chExt cx="1417" cy="387"/>
          </a:xfrm>
        </p:grpSpPr>
        <p:sp>
          <p:nvSpPr>
            <p:cNvPr id="42057" name="Rectangle 260"/>
            <p:cNvSpPr>
              <a:spLocks noChangeArrowheads="1"/>
            </p:cNvSpPr>
            <p:nvPr/>
          </p:nvSpPr>
          <p:spPr bwMode="auto">
            <a:xfrm>
              <a:off x="4128" y="2016"/>
              <a:ext cx="816" cy="240"/>
            </a:xfrm>
            <a:prstGeom prst="rect">
              <a:avLst/>
            </a:prstGeom>
            <a:solidFill>
              <a:srgbClr val="FFFF99"/>
            </a:solidFill>
            <a:ln w="9525">
              <a:solidFill>
                <a:schemeClr val="tx1"/>
              </a:solidFill>
              <a:miter lim="800000"/>
              <a:headEnd/>
              <a:tailEnd/>
            </a:ln>
          </p:spPr>
          <p:txBody>
            <a:bodyPr wrap="none" anchor="ctr"/>
            <a:lstStyle/>
            <a:p>
              <a:pPr algn="ctr" eaLnBrk="1" hangingPunct="1"/>
              <a:r>
                <a:rPr lang="ja-JP" altLang="en-US">
                  <a:solidFill>
                    <a:srgbClr val="000000"/>
                  </a:solidFill>
                </a:rPr>
                <a:t>03</a:t>
              </a:r>
            </a:p>
          </p:txBody>
        </p:sp>
        <p:sp>
          <p:nvSpPr>
            <p:cNvPr id="42058" name="Text Box 261"/>
            <p:cNvSpPr txBox="1">
              <a:spLocks noChangeArrowheads="1"/>
            </p:cNvSpPr>
            <p:nvPr/>
          </p:nvSpPr>
          <p:spPr bwMode="auto">
            <a:xfrm>
              <a:off x="4944" y="2112"/>
              <a:ext cx="601" cy="291"/>
            </a:xfrm>
            <a:prstGeom prst="rect">
              <a:avLst/>
            </a:prstGeom>
            <a:noFill/>
            <a:ln w="9525">
              <a:noFill/>
              <a:miter lim="800000"/>
              <a:headEnd/>
              <a:tailEnd/>
            </a:ln>
          </p:spPr>
          <p:txBody>
            <a:bodyPr wrap="none">
              <a:spAutoFit/>
            </a:bodyPr>
            <a:lstStyle/>
            <a:p>
              <a:pPr eaLnBrk="1" hangingPunct="1"/>
              <a:r>
                <a:rPr lang="ja-JP" altLang="en-US" dirty="0"/>
                <a:t>03</a:t>
              </a:r>
              <a:r>
                <a:rPr lang="en-US" altLang="ja-JP" dirty="0"/>
                <a:t>4</a:t>
              </a:r>
              <a:r>
                <a:rPr lang="ja-JP" altLang="en-US" dirty="0"/>
                <a:t>00</a:t>
              </a:r>
            </a:p>
          </p:txBody>
        </p:sp>
      </p:grpSp>
      <p:grpSp>
        <p:nvGrpSpPr>
          <p:cNvPr id="9" name="Group 262"/>
          <p:cNvGrpSpPr>
            <a:grpSpLocks/>
          </p:cNvGrpSpPr>
          <p:nvPr/>
        </p:nvGrpSpPr>
        <p:grpSpPr bwMode="auto">
          <a:xfrm>
            <a:off x="6553200" y="3886200"/>
            <a:ext cx="2241550" cy="1828800"/>
            <a:chOff x="4128" y="2448"/>
            <a:chExt cx="1412" cy="1152"/>
          </a:xfrm>
        </p:grpSpPr>
        <p:sp>
          <p:nvSpPr>
            <p:cNvPr id="42055" name="Rectangle 263"/>
            <p:cNvSpPr>
              <a:spLocks noChangeArrowheads="1"/>
            </p:cNvSpPr>
            <p:nvPr/>
          </p:nvSpPr>
          <p:spPr bwMode="auto">
            <a:xfrm>
              <a:off x="4128" y="2448"/>
              <a:ext cx="816" cy="1008"/>
            </a:xfrm>
            <a:prstGeom prst="rect">
              <a:avLst/>
            </a:prstGeom>
            <a:solidFill>
              <a:srgbClr val="CCFFCC"/>
            </a:solidFill>
            <a:ln w="9525">
              <a:solidFill>
                <a:schemeClr val="tx1"/>
              </a:solidFill>
              <a:miter lim="800000"/>
              <a:headEnd/>
              <a:tailEnd/>
            </a:ln>
          </p:spPr>
          <p:txBody>
            <a:bodyPr wrap="none" anchor="ctr"/>
            <a:lstStyle/>
            <a:p>
              <a:pPr algn="ctr" eaLnBrk="1" hangingPunct="1"/>
              <a:r>
                <a:rPr lang="ja-JP" altLang="en-US">
                  <a:solidFill>
                    <a:srgbClr val="000000"/>
                  </a:solidFill>
                </a:rPr>
                <a:t>04</a:t>
              </a:r>
            </a:p>
          </p:txBody>
        </p:sp>
        <p:sp>
          <p:nvSpPr>
            <p:cNvPr id="42056" name="Text Box 264"/>
            <p:cNvSpPr txBox="1">
              <a:spLocks noChangeArrowheads="1"/>
            </p:cNvSpPr>
            <p:nvPr/>
          </p:nvSpPr>
          <p:spPr bwMode="auto">
            <a:xfrm>
              <a:off x="4944" y="3312"/>
              <a:ext cx="596" cy="288"/>
            </a:xfrm>
            <a:prstGeom prst="rect">
              <a:avLst/>
            </a:prstGeom>
            <a:noFill/>
            <a:ln w="9525">
              <a:noFill/>
              <a:miter lim="800000"/>
              <a:headEnd/>
              <a:tailEnd/>
            </a:ln>
          </p:spPr>
          <p:txBody>
            <a:bodyPr wrap="none">
              <a:spAutoFit/>
            </a:bodyPr>
            <a:lstStyle/>
            <a:p>
              <a:pPr eaLnBrk="1" hangingPunct="1"/>
              <a:r>
                <a:rPr lang="ja-JP" altLang="en-US"/>
                <a:t>06300</a:t>
              </a:r>
            </a:p>
          </p:txBody>
        </p:sp>
      </p:grpSp>
      <p:grpSp>
        <p:nvGrpSpPr>
          <p:cNvPr id="10" name="Group 265"/>
          <p:cNvGrpSpPr>
            <a:grpSpLocks/>
          </p:cNvGrpSpPr>
          <p:nvPr/>
        </p:nvGrpSpPr>
        <p:grpSpPr bwMode="auto">
          <a:xfrm>
            <a:off x="6553200" y="5943600"/>
            <a:ext cx="2241550" cy="609600"/>
            <a:chOff x="4128" y="3744"/>
            <a:chExt cx="1412" cy="384"/>
          </a:xfrm>
        </p:grpSpPr>
        <p:sp>
          <p:nvSpPr>
            <p:cNvPr id="42053" name="Rectangle 266"/>
            <p:cNvSpPr>
              <a:spLocks noChangeArrowheads="1"/>
            </p:cNvSpPr>
            <p:nvPr/>
          </p:nvSpPr>
          <p:spPr bwMode="auto">
            <a:xfrm>
              <a:off x="4128" y="3744"/>
              <a:ext cx="816" cy="240"/>
            </a:xfrm>
            <a:prstGeom prst="rect">
              <a:avLst/>
            </a:prstGeom>
            <a:solidFill>
              <a:srgbClr val="99CCFF"/>
            </a:solidFill>
            <a:ln w="9525">
              <a:solidFill>
                <a:schemeClr val="tx1"/>
              </a:solidFill>
              <a:miter lim="800000"/>
              <a:headEnd/>
              <a:tailEnd/>
            </a:ln>
          </p:spPr>
          <p:txBody>
            <a:bodyPr wrap="none" anchor="ctr"/>
            <a:lstStyle/>
            <a:p>
              <a:pPr algn="ctr" eaLnBrk="1" hangingPunct="1"/>
              <a:r>
                <a:rPr lang="ja-JP" altLang="en-US">
                  <a:solidFill>
                    <a:srgbClr val="000000"/>
                  </a:solidFill>
                </a:rPr>
                <a:t>07</a:t>
              </a:r>
            </a:p>
          </p:txBody>
        </p:sp>
        <p:sp>
          <p:nvSpPr>
            <p:cNvPr id="42054" name="Text Box 267"/>
            <p:cNvSpPr txBox="1">
              <a:spLocks noChangeArrowheads="1"/>
            </p:cNvSpPr>
            <p:nvPr/>
          </p:nvSpPr>
          <p:spPr bwMode="auto">
            <a:xfrm>
              <a:off x="4944" y="3840"/>
              <a:ext cx="596" cy="288"/>
            </a:xfrm>
            <a:prstGeom prst="rect">
              <a:avLst/>
            </a:prstGeom>
            <a:noFill/>
            <a:ln w="9525">
              <a:noFill/>
              <a:miter lim="800000"/>
              <a:headEnd/>
              <a:tailEnd/>
            </a:ln>
          </p:spPr>
          <p:txBody>
            <a:bodyPr wrap="none">
              <a:spAutoFit/>
            </a:bodyPr>
            <a:lstStyle/>
            <a:p>
              <a:pPr eaLnBrk="1" hangingPunct="1"/>
              <a:r>
                <a:rPr lang="ja-JP" altLang="en-US"/>
                <a:t>07700</a:t>
              </a:r>
            </a:p>
          </p:txBody>
        </p:sp>
      </p:grpSp>
    </p:spTree>
    <p:extLst>
      <p:ext uri="{BB962C8B-B14F-4D97-AF65-F5344CB8AC3E}">
        <p14:creationId xmlns:p14="http://schemas.microsoft.com/office/powerpoint/2010/main" val="1438502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152400"/>
            <a:ext cx="7772400" cy="762000"/>
          </a:xfrm>
        </p:spPr>
        <p:txBody>
          <a:bodyPr/>
          <a:lstStyle/>
          <a:p>
            <a:pPr eaLnBrk="1" hangingPunct="1"/>
            <a:r>
              <a:rPr lang="ja-JP" altLang="en-US">
                <a:latin typeface="Times New Roman" pitchFamily="18" charset="0"/>
              </a:rPr>
              <a:t>セグメンテーション</a:t>
            </a:r>
          </a:p>
        </p:txBody>
      </p:sp>
      <p:sp>
        <p:nvSpPr>
          <p:cNvPr id="43011" name="Rectangle 4"/>
          <p:cNvSpPr>
            <a:spLocks noChangeArrowheads="1"/>
          </p:cNvSpPr>
          <p:nvPr/>
        </p:nvSpPr>
        <p:spPr bwMode="auto">
          <a:xfrm>
            <a:off x="4191000" y="1981200"/>
            <a:ext cx="1295400" cy="2895600"/>
          </a:xfrm>
          <a:prstGeom prst="rect">
            <a:avLst/>
          </a:prstGeom>
          <a:noFill/>
          <a:ln w="19050">
            <a:solidFill>
              <a:schemeClr val="tx1"/>
            </a:solidFill>
            <a:miter lim="800000"/>
            <a:headEnd/>
            <a:tailEnd/>
          </a:ln>
        </p:spPr>
        <p:txBody>
          <a:bodyPr wrap="none" anchor="ctr"/>
          <a:lstStyle/>
          <a:p>
            <a:pPr eaLnBrk="1" hangingPunct="1"/>
            <a:endParaRPr lang="ja-JP" altLang="en-US"/>
          </a:p>
        </p:txBody>
      </p:sp>
      <p:sp>
        <p:nvSpPr>
          <p:cNvPr id="43012" name="Text Box 5"/>
          <p:cNvSpPr txBox="1">
            <a:spLocks noChangeArrowheads="1"/>
          </p:cNvSpPr>
          <p:nvPr/>
        </p:nvSpPr>
        <p:spPr bwMode="auto">
          <a:xfrm>
            <a:off x="4191000" y="1524000"/>
            <a:ext cx="1098550" cy="457200"/>
          </a:xfrm>
          <a:prstGeom prst="rect">
            <a:avLst/>
          </a:prstGeom>
          <a:noFill/>
          <a:ln w="9525">
            <a:noFill/>
            <a:miter lim="800000"/>
            <a:headEnd/>
            <a:tailEnd/>
          </a:ln>
        </p:spPr>
        <p:txBody>
          <a:bodyPr wrap="none">
            <a:spAutoFit/>
          </a:bodyPr>
          <a:lstStyle/>
          <a:p>
            <a:pPr eaLnBrk="1" hangingPunct="1"/>
            <a:r>
              <a:rPr lang="ja-JP" altLang="en-US"/>
              <a:t>主記憶</a:t>
            </a:r>
          </a:p>
        </p:txBody>
      </p:sp>
      <p:graphicFrame>
        <p:nvGraphicFramePr>
          <p:cNvPr id="321707" name="Group 171"/>
          <p:cNvGraphicFramePr>
            <a:graphicFrameLocks noGrp="1"/>
          </p:cNvGraphicFramePr>
          <p:nvPr>
            <p:extLst>
              <p:ext uri="{D42A27DB-BD31-4B8C-83A1-F6EECF244321}">
                <p14:modId xmlns:p14="http://schemas.microsoft.com/office/powerpoint/2010/main" val="2650813183"/>
              </p:ext>
            </p:extLst>
          </p:nvPr>
        </p:nvGraphicFramePr>
        <p:xfrm>
          <a:off x="457200" y="4267200"/>
          <a:ext cx="3581400" cy="2523744"/>
        </p:xfrm>
        <a:graphic>
          <a:graphicData uri="http://schemas.openxmlformats.org/drawingml/2006/table">
            <a:tbl>
              <a:tblPr/>
              <a:tblGrid>
                <a:gridCol w="895350">
                  <a:extLst>
                    <a:ext uri="{9D8B030D-6E8A-4147-A177-3AD203B41FA5}">
                      <a16:colId xmlns:a16="http://schemas.microsoft.com/office/drawing/2014/main" val="20000"/>
                    </a:ext>
                  </a:extLst>
                </a:gridCol>
                <a:gridCol w="895350">
                  <a:extLst>
                    <a:ext uri="{9D8B030D-6E8A-4147-A177-3AD203B41FA5}">
                      <a16:colId xmlns:a16="http://schemas.microsoft.com/office/drawing/2014/main" val="20001"/>
                    </a:ext>
                  </a:extLst>
                </a:gridCol>
                <a:gridCol w="895350">
                  <a:extLst>
                    <a:ext uri="{9D8B030D-6E8A-4147-A177-3AD203B41FA5}">
                      <a16:colId xmlns:a16="http://schemas.microsoft.com/office/drawing/2014/main" val="20002"/>
                    </a:ext>
                  </a:extLst>
                </a:gridCol>
                <a:gridCol w="895350">
                  <a:extLst>
                    <a:ext uri="{9D8B030D-6E8A-4147-A177-3AD203B41FA5}">
                      <a16:colId xmlns:a16="http://schemas.microsoft.com/office/drawing/2014/main" val="20003"/>
                    </a:ext>
                  </a:extLst>
                </a:gridCol>
              </a:tblGrid>
              <a:tr h="250825">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1800" b="0" i="0" u="none" strike="noStrike" cap="none" normalizeH="0" baseline="0">
                          <a:ln>
                            <a:noFill/>
                          </a:ln>
                          <a:solidFill>
                            <a:schemeClr val="tx1"/>
                          </a:solidFill>
                          <a:effectLst/>
                          <a:latin typeface="Times New Roman" pitchFamily="18" charset="0"/>
                          <a:ea typeface="ＭＳ Ｐゴシック" pitchFamily="50" charset="-128"/>
                        </a:rPr>
                        <a:t>番号</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1800" b="0" i="0" u="none" strike="noStrike" cap="none" normalizeH="0" baseline="0">
                          <a:ln>
                            <a:noFill/>
                          </a:ln>
                          <a:solidFill>
                            <a:schemeClr val="tx1"/>
                          </a:solidFill>
                          <a:effectLst/>
                          <a:latin typeface="Times New Roman" pitchFamily="18" charset="0"/>
                          <a:ea typeface="ＭＳ Ｐゴシック" pitchFamily="50" charset="-128"/>
                        </a:rPr>
                        <a:t>基底アドレス</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1800" b="0" i="0" u="none" strike="noStrike" cap="none" normalizeH="0" baseline="0">
                          <a:ln>
                            <a:noFill/>
                          </a:ln>
                          <a:solidFill>
                            <a:schemeClr val="tx1"/>
                          </a:solidFill>
                          <a:effectLst/>
                          <a:latin typeface="Times New Roman" pitchFamily="18" charset="0"/>
                          <a:ea typeface="ＭＳ Ｐゴシック" pitchFamily="50" charset="-128"/>
                        </a:rPr>
                        <a:t>セグメント長</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1800" b="0" i="0" u="none" strike="noStrike" cap="none" normalizeH="0" baseline="0">
                          <a:ln>
                            <a:noFill/>
                          </a:ln>
                          <a:solidFill>
                            <a:schemeClr val="tx1"/>
                          </a:solidFill>
                          <a:effectLst/>
                          <a:latin typeface="Times New Roman" pitchFamily="18" charset="0"/>
                          <a:ea typeface="ＭＳ Ｐゴシック" pitchFamily="50" charset="-128"/>
                        </a:rPr>
                        <a:t>フラグ</a:t>
                      </a:r>
                    </a:p>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en-US" altLang="ja-JP" sz="1800" b="0" i="0" u="none" strike="noStrike" cap="none" normalizeH="0" baseline="0">
                          <a:ln>
                            <a:noFill/>
                          </a:ln>
                          <a:solidFill>
                            <a:schemeClr val="tx1"/>
                          </a:solidFill>
                          <a:effectLst/>
                          <a:latin typeface="Times New Roman" pitchFamily="18" charset="0"/>
                          <a:ea typeface="ＭＳ Ｐゴシック" pitchFamily="50" charset="-128"/>
                        </a:rPr>
                        <a:t>V</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0825">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900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2413">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12</a:t>
                      </a:r>
                      <a:r>
                        <a:rPr kumimoji="1" lang="en-US" altLang="ja-JP" sz="2400" b="0" i="0" u="none" strike="noStrike" cap="none" normalizeH="0" baseline="0" dirty="0">
                          <a:ln>
                            <a:noFill/>
                          </a:ln>
                          <a:solidFill>
                            <a:schemeClr val="tx1"/>
                          </a:solidFill>
                          <a:effectLst/>
                          <a:latin typeface="Times New Roman" pitchFamily="18" charset="0"/>
                          <a:ea typeface="ＭＳ Ｐゴシック" pitchFamily="50" charset="-128"/>
                        </a:rPr>
                        <a:t>00</a:t>
                      </a:r>
                      <a:endPar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1500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0825">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0825">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31</a:t>
                      </a:r>
                      <a:r>
                        <a:rPr kumimoji="1" lang="en-US" altLang="ja-JP" sz="2400" b="0" i="0" u="none" strike="noStrike" cap="none" normalizeH="0" baseline="0" dirty="0">
                          <a:ln>
                            <a:noFill/>
                          </a:ln>
                          <a:solidFill>
                            <a:schemeClr val="tx1"/>
                          </a:solidFill>
                          <a:effectLst/>
                          <a:latin typeface="Times New Roman" pitchFamily="18" charset="0"/>
                          <a:ea typeface="ＭＳ Ｐゴシック" pitchFamily="50" charset="-128"/>
                        </a:rPr>
                        <a:t>00</a:t>
                      </a:r>
                      <a:endPar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en-US" altLang="ja-JP" sz="2400" b="0" i="0" u="none" strike="noStrike" cap="none" normalizeH="0" baseline="0" dirty="0">
                          <a:ln>
                            <a:noFill/>
                          </a:ln>
                          <a:solidFill>
                            <a:schemeClr val="tx1"/>
                          </a:solidFill>
                          <a:effectLst/>
                          <a:latin typeface="Times New Roman" pitchFamily="18" charset="0"/>
                          <a:ea typeface="ＭＳ Ｐゴシック" pitchFamily="50" charset="-128"/>
                        </a:rPr>
                        <a:t>400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3045" name="Text Box 40"/>
          <p:cNvSpPr txBox="1">
            <a:spLocks noChangeArrowheads="1"/>
          </p:cNvSpPr>
          <p:nvPr/>
        </p:nvSpPr>
        <p:spPr bwMode="auto">
          <a:xfrm>
            <a:off x="1066800" y="3733800"/>
            <a:ext cx="2568575" cy="457200"/>
          </a:xfrm>
          <a:prstGeom prst="rect">
            <a:avLst/>
          </a:prstGeom>
          <a:noFill/>
          <a:ln w="9525">
            <a:noFill/>
            <a:miter lim="800000"/>
            <a:headEnd/>
            <a:tailEnd/>
          </a:ln>
        </p:spPr>
        <p:txBody>
          <a:bodyPr wrap="none">
            <a:spAutoFit/>
          </a:bodyPr>
          <a:lstStyle/>
          <a:p>
            <a:pPr eaLnBrk="1" hangingPunct="1"/>
            <a:r>
              <a:rPr lang="ja-JP" altLang="en-US"/>
              <a:t>セグメントテーブル</a:t>
            </a:r>
          </a:p>
        </p:txBody>
      </p:sp>
      <p:sp>
        <p:nvSpPr>
          <p:cNvPr id="43046" name="Text Box 41"/>
          <p:cNvSpPr txBox="1">
            <a:spLocks noChangeArrowheads="1"/>
          </p:cNvSpPr>
          <p:nvPr/>
        </p:nvSpPr>
        <p:spPr bwMode="auto">
          <a:xfrm>
            <a:off x="304800" y="1524000"/>
            <a:ext cx="1819275" cy="457200"/>
          </a:xfrm>
          <a:prstGeom prst="rect">
            <a:avLst/>
          </a:prstGeom>
          <a:noFill/>
          <a:ln w="9525">
            <a:noFill/>
            <a:miter lim="800000"/>
            <a:headEnd/>
            <a:tailEnd/>
          </a:ln>
        </p:spPr>
        <p:txBody>
          <a:bodyPr wrap="none">
            <a:spAutoFit/>
          </a:bodyPr>
          <a:lstStyle/>
          <a:p>
            <a:pPr algn="ctr" eaLnBrk="1" hangingPunct="1"/>
            <a:r>
              <a:rPr lang="ja-JP" altLang="en-US"/>
              <a:t>仮想アドレス</a:t>
            </a:r>
          </a:p>
        </p:txBody>
      </p:sp>
      <p:graphicFrame>
        <p:nvGraphicFramePr>
          <p:cNvPr id="321676" name="Group 140"/>
          <p:cNvGraphicFramePr>
            <a:graphicFrameLocks noGrp="1"/>
          </p:cNvGraphicFramePr>
          <p:nvPr/>
        </p:nvGraphicFramePr>
        <p:xfrm>
          <a:off x="762000" y="1981200"/>
          <a:ext cx="1600200" cy="579438"/>
        </p:xfrm>
        <a:graphic>
          <a:graphicData uri="http://schemas.openxmlformats.org/drawingml/2006/table">
            <a:tbl>
              <a:tblPr/>
              <a:tblGrid>
                <a:gridCol w="658813">
                  <a:extLst>
                    <a:ext uri="{9D8B030D-6E8A-4147-A177-3AD203B41FA5}">
                      <a16:colId xmlns:a16="http://schemas.microsoft.com/office/drawing/2014/main" val="20000"/>
                    </a:ext>
                  </a:extLst>
                </a:gridCol>
                <a:gridCol w="941387">
                  <a:extLst>
                    <a:ext uri="{9D8B030D-6E8A-4147-A177-3AD203B41FA5}">
                      <a16:colId xmlns:a16="http://schemas.microsoft.com/office/drawing/2014/main" val="20001"/>
                    </a:ext>
                  </a:extLst>
                </a:gridCol>
              </a:tblGrid>
              <a:tr h="579438">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3200" b="0" i="0" u="none" strike="noStrike" cap="none" normalizeH="0" baseline="0">
                          <a:ln>
                            <a:noFill/>
                          </a:ln>
                          <a:solidFill>
                            <a:schemeClr val="tx1"/>
                          </a:solidFill>
                          <a:effectLst/>
                          <a:latin typeface="Times New Roman" pitchFamily="18" charset="0"/>
                          <a:ea typeface="ＭＳ Ｐゴシック" pitchFamily="50" charset="-128"/>
                        </a:rPr>
                        <a:t>01</a:t>
                      </a:r>
                    </a:p>
                  </a:txBody>
                  <a:tcPr marT="45745" marB="4574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3200" b="0" i="0" u="none" strike="noStrike" cap="none" normalizeH="0" baseline="0">
                          <a:ln>
                            <a:noFill/>
                          </a:ln>
                          <a:solidFill>
                            <a:schemeClr val="tx1"/>
                          </a:solidFill>
                          <a:effectLst/>
                          <a:latin typeface="Times New Roman" pitchFamily="18" charset="0"/>
                          <a:ea typeface="ＭＳ Ｐゴシック" pitchFamily="50" charset="-128"/>
                        </a:rPr>
                        <a:t>321</a:t>
                      </a:r>
                    </a:p>
                  </a:txBody>
                  <a:tcPr marT="45745" marB="4574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pSp>
        <p:nvGrpSpPr>
          <p:cNvPr id="2" name="Group 161"/>
          <p:cNvGrpSpPr>
            <a:grpSpLocks/>
          </p:cNvGrpSpPr>
          <p:nvPr/>
        </p:nvGrpSpPr>
        <p:grpSpPr bwMode="auto">
          <a:xfrm>
            <a:off x="457200" y="2590800"/>
            <a:ext cx="1903413" cy="1035050"/>
            <a:chOff x="288" y="1632"/>
            <a:chExt cx="1199" cy="652"/>
          </a:xfrm>
        </p:grpSpPr>
        <p:sp>
          <p:nvSpPr>
            <p:cNvPr id="43117" name="Text Box 51"/>
            <p:cNvSpPr txBox="1">
              <a:spLocks noChangeArrowheads="1"/>
            </p:cNvSpPr>
            <p:nvPr/>
          </p:nvSpPr>
          <p:spPr bwMode="auto">
            <a:xfrm>
              <a:off x="288" y="1632"/>
              <a:ext cx="954" cy="288"/>
            </a:xfrm>
            <a:prstGeom prst="rect">
              <a:avLst/>
            </a:prstGeom>
            <a:noFill/>
            <a:ln w="9525">
              <a:noFill/>
              <a:miter lim="800000"/>
              <a:headEnd/>
              <a:tailEnd/>
            </a:ln>
          </p:spPr>
          <p:txBody>
            <a:bodyPr wrap="none">
              <a:spAutoFit/>
            </a:bodyPr>
            <a:lstStyle/>
            <a:p>
              <a:pPr algn="ctr" eaLnBrk="1" hangingPunct="1"/>
              <a:r>
                <a:rPr lang="ja-JP" altLang="en-US"/>
                <a:t>実アドレス</a:t>
              </a:r>
            </a:p>
          </p:txBody>
        </p:sp>
        <p:sp>
          <p:nvSpPr>
            <p:cNvPr id="43118" name="Rectangle 52"/>
            <p:cNvSpPr>
              <a:spLocks noChangeArrowheads="1"/>
            </p:cNvSpPr>
            <p:nvPr/>
          </p:nvSpPr>
          <p:spPr bwMode="auto">
            <a:xfrm>
              <a:off x="480" y="1920"/>
              <a:ext cx="1007" cy="364"/>
            </a:xfrm>
            <a:prstGeom prst="rect">
              <a:avLst/>
            </a:prstGeom>
            <a:noFill/>
            <a:ln w="25400">
              <a:solidFill>
                <a:schemeClr val="tx1"/>
              </a:solidFill>
              <a:miter lim="800000"/>
              <a:headEnd/>
              <a:tailEnd/>
            </a:ln>
          </p:spPr>
          <p:txBody>
            <a:bodyPr anchor="ctr"/>
            <a:lstStyle/>
            <a:p>
              <a:pPr algn="ctr" eaLnBrk="1" hangingPunct="1">
                <a:spcBef>
                  <a:spcPct val="20000"/>
                </a:spcBef>
                <a:buSzPct val="85000"/>
              </a:pPr>
              <a:r>
                <a:rPr lang="ja-JP" altLang="en-US" sz="3200" dirty="0"/>
                <a:t>15</a:t>
              </a:r>
              <a:r>
                <a:rPr lang="en-US" altLang="ja-JP" sz="3200" dirty="0"/>
                <a:t>21</a:t>
              </a:r>
              <a:endParaRPr lang="ja-JP" altLang="en-US" sz="3200" dirty="0"/>
            </a:p>
          </p:txBody>
        </p:sp>
      </p:grpSp>
      <p:sp>
        <p:nvSpPr>
          <p:cNvPr id="43056" name="Text Box 59"/>
          <p:cNvSpPr txBox="1">
            <a:spLocks noChangeArrowheads="1"/>
          </p:cNvSpPr>
          <p:nvPr/>
        </p:nvSpPr>
        <p:spPr bwMode="auto">
          <a:xfrm>
            <a:off x="152400" y="1042988"/>
            <a:ext cx="2851150" cy="457200"/>
          </a:xfrm>
          <a:prstGeom prst="rect">
            <a:avLst/>
          </a:prstGeom>
          <a:noFill/>
          <a:ln w="9525">
            <a:noFill/>
            <a:miter lim="800000"/>
            <a:headEnd/>
            <a:tailEnd/>
          </a:ln>
        </p:spPr>
        <p:txBody>
          <a:bodyPr wrap="none">
            <a:spAutoFit/>
          </a:bodyPr>
          <a:lstStyle/>
          <a:p>
            <a:pPr eaLnBrk="1" hangingPunct="1"/>
            <a:r>
              <a:rPr lang="ja-JP" altLang="en-US"/>
              <a:t>主記憶上にある場合</a:t>
            </a:r>
          </a:p>
        </p:txBody>
      </p:sp>
      <p:sp>
        <p:nvSpPr>
          <p:cNvPr id="43057" name="Text Box 103"/>
          <p:cNvSpPr txBox="1">
            <a:spLocks noChangeArrowheads="1"/>
          </p:cNvSpPr>
          <p:nvPr/>
        </p:nvSpPr>
        <p:spPr bwMode="auto">
          <a:xfrm>
            <a:off x="7010400" y="298450"/>
            <a:ext cx="1250950" cy="457200"/>
          </a:xfrm>
          <a:prstGeom prst="rect">
            <a:avLst/>
          </a:prstGeom>
          <a:noFill/>
          <a:ln w="9525">
            <a:noFill/>
            <a:miter lim="800000"/>
            <a:headEnd/>
            <a:tailEnd/>
          </a:ln>
        </p:spPr>
        <p:txBody>
          <a:bodyPr wrap="none">
            <a:spAutoFit/>
          </a:bodyPr>
          <a:lstStyle/>
          <a:p>
            <a:pPr eaLnBrk="1" hangingPunct="1"/>
            <a:r>
              <a:rPr lang="ja-JP" altLang="en-US"/>
              <a:t>2次記憶</a:t>
            </a:r>
          </a:p>
        </p:txBody>
      </p:sp>
      <p:sp>
        <p:nvSpPr>
          <p:cNvPr id="43058" name="AutoShape 104"/>
          <p:cNvSpPr>
            <a:spLocks noChangeArrowheads="1"/>
          </p:cNvSpPr>
          <p:nvPr/>
        </p:nvSpPr>
        <p:spPr bwMode="auto">
          <a:xfrm>
            <a:off x="6477000" y="679450"/>
            <a:ext cx="2362200" cy="6096000"/>
          </a:xfrm>
          <a:prstGeom prst="can">
            <a:avLst>
              <a:gd name="adj" fmla="val 11087"/>
            </a:avLst>
          </a:prstGeom>
          <a:noFill/>
          <a:ln w="19050">
            <a:solidFill>
              <a:schemeClr val="tx1"/>
            </a:solidFill>
            <a:round/>
            <a:headEnd/>
            <a:tailEnd/>
          </a:ln>
        </p:spPr>
        <p:txBody>
          <a:bodyPr wrap="none" anchor="ctr"/>
          <a:lstStyle/>
          <a:p>
            <a:pPr eaLnBrk="1" hangingPunct="1"/>
            <a:endParaRPr lang="ja-JP" altLang="en-US"/>
          </a:p>
        </p:txBody>
      </p:sp>
      <p:grpSp>
        <p:nvGrpSpPr>
          <p:cNvPr id="43059" name="Group 105"/>
          <p:cNvGrpSpPr>
            <a:grpSpLocks/>
          </p:cNvGrpSpPr>
          <p:nvPr/>
        </p:nvGrpSpPr>
        <p:grpSpPr bwMode="auto">
          <a:xfrm>
            <a:off x="6553200" y="908050"/>
            <a:ext cx="2241550" cy="5715000"/>
            <a:chOff x="4128" y="480"/>
            <a:chExt cx="1412" cy="3600"/>
          </a:xfrm>
        </p:grpSpPr>
        <p:sp>
          <p:nvSpPr>
            <p:cNvPr id="43100" name="Rectangle 106"/>
            <p:cNvSpPr>
              <a:spLocks noChangeArrowheads="1"/>
            </p:cNvSpPr>
            <p:nvPr/>
          </p:nvSpPr>
          <p:spPr bwMode="auto">
            <a:xfrm>
              <a:off x="4128" y="624"/>
              <a:ext cx="816" cy="3456"/>
            </a:xfrm>
            <a:prstGeom prst="rect">
              <a:avLst/>
            </a:prstGeom>
            <a:noFill/>
            <a:ln w="19050">
              <a:solidFill>
                <a:schemeClr val="tx1"/>
              </a:solidFill>
              <a:miter lim="800000"/>
              <a:headEnd/>
              <a:tailEnd/>
            </a:ln>
          </p:spPr>
          <p:txBody>
            <a:bodyPr wrap="none" anchor="ctr"/>
            <a:lstStyle/>
            <a:p>
              <a:pPr eaLnBrk="1" hangingPunct="1"/>
              <a:endParaRPr lang="ja-JP" altLang="en-US"/>
            </a:p>
          </p:txBody>
        </p:sp>
        <p:sp>
          <p:nvSpPr>
            <p:cNvPr id="43101" name="Text Box 107"/>
            <p:cNvSpPr txBox="1">
              <a:spLocks noChangeArrowheads="1"/>
            </p:cNvSpPr>
            <p:nvPr/>
          </p:nvSpPr>
          <p:spPr bwMode="auto">
            <a:xfrm>
              <a:off x="4944" y="480"/>
              <a:ext cx="596" cy="288"/>
            </a:xfrm>
            <a:prstGeom prst="rect">
              <a:avLst/>
            </a:prstGeom>
            <a:noFill/>
            <a:ln w="9525">
              <a:noFill/>
              <a:miter lim="800000"/>
              <a:headEnd/>
              <a:tailEnd/>
            </a:ln>
          </p:spPr>
          <p:txBody>
            <a:bodyPr wrap="none">
              <a:spAutoFit/>
            </a:bodyPr>
            <a:lstStyle/>
            <a:p>
              <a:pPr eaLnBrk="1" hangingPunct="1"/>
              <a:r>
                <a:rPr lang="ja-JP" altLang="en-US"/>
                <a:t>00000</a:t>
              </a:r>
            </a:p>
          </p:txBody>
        </p:sp>
        <p:sp>
          <p:nvSpPr>
            <p:cNvPr id="43102" name="Text Box 108"/>
            <p:cNvSpPr txBox="1">
              <a:spLocks noChangeArrowheads="1"/>
            </p:cNvSpPr>
            <p:nvPr/>
          </p:nvSpPr>
          <p:spPr bwMode="auto">
            <a:xfrm>
              <a:off x="4944" y="912"/>
              <a:ext cx="596" cy="288"/>
            </a:xfrm>
            <a:prstGeom prst="rect">
              <a:avLst/>
            </a:prstGeom>
            <a:noFill/>
            <a:ln w="9525">
              <a:noFill/>
              <a:miter lim="800000"/>
              <a:headEnd/>
              <a:tailEnd/>
            </a:ln>
          </p:spPr>
          <p:txBody>
            <a:bodyPr wrap="none">
              <a:spAutoFit/>
            </a:bodyPr>
            <a:lstStyle/>
            <a:p>
              <a:pPr eaLnBrk="1" hangingPunct="1"/>
              <a:r>
                <a:rPr lang="ja-JP" altLang="en-US"/>
                <a:t>01000</a:t>
              </a:r>
            </a:p>
          </p:txBody>
        </p:sp>
        <p:sp>
          <p:nvSpPr>
            <p:cNvPr id="43103" name="Text Box 109"/>
            <p:cNvSpPr txBox="1">
              <a:spLocks noChangeArrowheads="1"/>
            </p:cNvSpPr>
            <p:nvPr/>
          </p:nvSpPr>
          <p:spPr bwMode="auto">
            <a:xfrm>
              <a:off x="4944" y="1344"/>
              <a:ext cx="596" cy="288"/>
            </a:xfrm>
            <a:prstGeom prst="rect">
              <a:avLst/>
            </a:prstGeom>
            <a:noFill/>
            <a:ln w="9525">
              <a:noFill/>
              <a:miter lim="800000"/>
              <a:headEnd/>
              <a:tailEnd/>
            </a:ln>
          </p:spPr>
          <p:txBody>
            <a:bodyPr wrap="none">
              <a:spAutoFit/>
            </a:bodyPr>
            <a:lstStyle/>
            <a:p>
              <a:pPr eaLnBrk="1" hangingPunct="1"/>
              <a:r>
                <a:rPr lang="ja-JP" altLang="en-US"/>
                <a:t>02000</a:t>
              </a:r>
            </a:p>
          </p:txBody>
        </p:sp>
        <p:sp>
          <p:nvSpPr>
            <p:cNvPr id="43104" name="Text Box 110"/>
            <p:cNvSpPr txBox="1">
              <a:spLocks noChangeArrowheads="1"/>
            </p:cNvSpPr>
            <p:nvPr/>
          </p:nvSpPr>
          <p:spPr bwMode="auto">
            <a:xfrm>
              <a:off x="4944" y="1776"/>
              <a:ext cx="596" cy="288"/>
            </a:xfrm>
            <a:prstGeom prst="rect">
              <a:avLst/>
            </a:prstGeom>
            <a:noFill/>
            <a:ln w="9525">
              <a:noFill/>
              <a:miter lim="800000"/>
              <a:headEnd/>
              <a:tailEnd/>
            </a:ln>
          </p:spPr>
          <p:txBody>
            <a:bodyPr wrap="none">
              <a:spAutoFit/>
            </a:bodyPr>
            <a:lstStyle/>
            <a:p>
              <a:pPr eaLnBrk="1" hangingPunct="1"/>
              <a:r>
                <a:rPr lang="ja-JP" altLang="en-US"/>
                <a:t>03000</a:t>
              </a:r>
            </a:p>
          </p:txBody>
        </p:sp>
        <p:sp>
          <p:nvSpPr>
            <p:cNvPr id="43105" name="Text Box 111"/>
            <p:cNvSpPr txBox="1">
              <a:spLocks noChangeArrowheads="1"/>
            </p:cNvSpPr>
            <p:nvPr/>
          </p:nvSpPr>
          <p:spPr bwMode="auto">
            <a:xfrm>
              <a:off x="4944" y="2208"/>
              <a:ext cx="596" cy="288"/>
            </a:xfrm>
            <a:prstGeom prst="rect">
              <a:avLst/>
            </a:prstGeom>
            <a:noFill/>
            <a:ln w="9525">
              <a:noFill/>
              <a:miter lim="800000"/>
              <a:headEnd/>
              <a:tailEnd/>
            </a:ln>
          </p:spPr>
          <p:txBody>
            <a:bodyPr wrap="none">
              <a:spAutoFit/>
            </a:bodyPr>
            <a:lstStyle/>
            <a:p>
              <a:pPr eaLnBrk="1" hangingPunct="1"/>
              <a:r>
                <a:rPr lang="ja-JP" altLang="en-US"/>
                <a:t>04000</a:t>
              </a:r>
            </a:p>
          </p:txBody>
        </p:sp>
        <p:sp>
          <p:nvSpPr>
            <p:cNvPr id="43106" name="Rectangle 112"/>
            <p:cNvSpPr>
              <a:spLocks noChangeArrowheads="1"/>
            </p:cNvSpPr>
            <p:nvPr/>
          </p:nvSpPr>
          <p:spPr bwMode="auto">
            <a:xfrm>
              <a:off x="4128" y="624"/>
              <a:ext cx="816" cy="432"/>
            </a:xfrm>
            <a:prstGeom prst="rect">
              <a:avLst/>
            </a:prstGeom>
            <a:noFill/>
            <a:ln w="9525">
              <a:solidFill>
                <a:schemeClr val="tx1"/>
              </a:solidFill>
              <a:miter lim="800000"/>
              <a:headEnd/>
              <a:tailEnd/>
            </a:ln>
          </p:spPr>
          <p:txBody>
            <a:bodyPr wrap="none" anchor="ctr"/>
            <a:lstStyle/>
            <a:p>
              <a:pPr algn="ctr" eaLnBrk="1" hangingPunct="1"/>
              <a:r>
                <a:rPr lang="ja-JP" altLang="en-US"/>
                <a:t>00</a:t>
              </a:r>
            </a:p>
          </p:txBody>
        </p:sp>
        <p:sp>
          <p:nvSpPr>
            <p:cNvPr id="43107" name="Rectangle 113"/>
            <p:cNvSpPr>
              <a:spLocks noChangeArrowheads="1"/>
            </p:cNvSpPr>
            <p:nvPr/>
          </p:nvSpPr>
          <p:spPr bwMode="auto">
            <a:xfrm>
              <a:off x="4128" y="1056"/>
              <a:ext cx="816" cy="432"/>
            </a:xfrm>
            <a:prstGeom prst="rect">
              <a:avLst/>
            </a:prstGeom>
            <a:noFill/>
            <a:ln w="9525">
              <a:solidFill>
                <a:schemeClr val="tx1"/>
              </a:solidFill>
              <a:miter lim="800000"/>
              <a:headEnd/>
              <a:tailEnd/>
            </a:ln>
          </p:spPr>
          <p:txBody>
            <a:bodyPr wrap="none" anchor="ctr"/>
            <a:lstStyle/>
            <a:p>
              <a:pPr algn="ctr" eaLnBrk="1" hangingPunct="1"/>
              <a:r>
                <a:rPr lang="ja-JP" altLang="en-US"/>
                <a:t>01</a:t>
              </a:r>
            </a:p>
          </p:txBody>
        </p:sp>
        <p:sp>
          <p:nvSpPr>
            <p:cNvPr id="43108" name="Rectangle 114"/>
            <p:cNvSpPr>
              <a:spLocks noChangeArrowheads="1"/>
            </p:cNvSpPr>
            <p:nvPr/>
          </p:nvSpPr>
          <p:spPr bwMode="auto">
            <a:xfrm>
              <a:off x="4128" y="1488"/>
              <a:ext cx="816" cy="432"/>
            </a:xfrm>
            <a:prstGeom prst="rect">
              <a:avLst/>
            </a:prstGeom>
            <a:noFill/>
            <a:ln w="9525">
              <a:solidFill>
                <a:schemeClr val="tx1"/>
              </a:solidFill>
              <a:miter lim="800000"/>
              <a:headEnd/>
              <a:tailEnd/>
            </a:ln>
          </p:spPr>
          <p:txBody>
            <a:bodyPr wrap="none" anchor="ctr"/>
            <a:lstStyle/>
            <a:p>
              <a:pPr algn="ctr" eaLnBrk="1" hangingPunct="1"/>
              <a:r>
                <a:rPr lang="ja-JP" altLang="en-US"/>
                <a:t>02</a:t>
              </a:r>
            </a:p>
          </p:txBody>
        </p:sp>
        <p:sp>
          <p:nvSpPr>
            <p:cNvPr id="43109" name="Rectangle 115"/>
            <p:cNvSpPr>
              <a:spLocks noChangeArrowheads="1"/>
            </p:cNvSpPr>
            <p:nvPr/>
          </p:nvSpPr>
          <p:spPr bwMode="auto">
            <a:xfrm>
              <a:off x="4128" y="1920"/>
              <a:ext cx="816" cy="432"/>
            </a:xfrm>
            <a:prstGeom prst="rect">
              <a:avLst/>
            </a:prstGeom>
            <a:noFill/>
            <a:ln w="9525">
              <a:solidFill>
                <a:schemeClr val="tx1"/>
              </a:solidFill>
              <a:miter lim="800000"/>
              <a:headEnd/>
              <a:tailEnd/>
            </a:ln>
          </p:spPr>
          <p:txBody>
            <a:bodyPr wrap="none" anchor="ctr"/>
            <a:lstStyle/>
            <a:p>
              <a:pPr algn="ctr" eaLnBrk="1" hangingPunct="1"/>
              <a:r>
                <a:rPr lang="ja-JP" altLang="en-US"/>
                <a:t>03</a:t>
              </a:r>
            </a:p>
          </p:txBody>
        </p:sp>
        <p:sp>
          <p:nvSpPr>
            <p:cNvPr id="43110" name="Rectangle 116"/>
            <p:cNvSpPr>
              <a:spLocks noChangeArrowheads="1"/>
            </p:cNvSpPr>
            <p:nvPr/>
          </p:nvSpPr>
          <p:spPr bwMode="auto">
            <a:xfrm>
              <a:off x="4128" y="2352"/>
              <a:ext cx="816" cy="432"/>
            </a:xfrm>
            <a:prstGeom prst="rect">
              <a:avLst/>
            </a:prstGeom>
            <a:noFill/>
            <a:ln w="9525">
              <a:solidFill>
                <a:schemeClr val="tx1"/>
              </a:solidFill>
              <a:miter lim="800000"/>
              <a:headEnd/>
              <a:tailEnd/>
            </a:ln>
          </p:spPr>
          <p:txBody>
            <a:bodyPr wrap="none" anchor="ctr"/>
            <a:lstStyle/>
            <a:p>
              <a:pPr algn="ctr" eaLnBrk="1" hangingPunct="1"/>
              <a:r>
                <a:rPr lang="ja-JP" altLang="en-US"/>
                <a:t>04</a:t>
              </a:r>
            </a:p>
          </p:txBody>
        </p:sp>
        <p:sp>
          <p:nvSpPr>
            <p:cNvPr id="43111" name="Rectangle 117"/>
            <p:cNvSpPr>
              <a:spLocks noChangeArrowheads="1"/>
            </p:cNvSpPr>
            <p:nvPr/>
          </p:nvSpPr>
          <p:spPr bwMode="auto">
            <a:xfrm>
              <a:off x="4128" y="2784"/>
              <a:ext cx="816" cy="432"/>
            </a:xfrm>
            <a:prstGeom prst="rect">
              <a:avLst/>
            </a:prstGeom>
            <a:noFill/>
            <a:ln w="9525">
              <a:solidFill>
                <a:schemeClr val="tx1"/>
              </a:solidFill>
              <a:miter lim="800000"/>
              <a:headEnd/>
              <a:tailEnd/>
            </a:ln>
          </p:spPr>
          <p:txBody>
            <a:bodyPr wrap="none" anchor="ctr"/>
            <a:lstStyle/>
            <a:p>
              <a:pPr algn="ctr" eaLnBrk="1" hangingPunct="1"/>
              <a:r>
                <a:rPr lang="ja-JP" altLang="en-US"/>
                <a:t>05</a:t>
              </a:r>
            </a:p>
          </p:txBody>
        </p:sp>
        <p:sp>
          <p:nvSpPr>
            <p:cNvPr id="43112" name="Rectangle 118"/>
            <p:cNvSpPr>
              <a:spLocks noChangeArrowheads="1"/>
            </p:cNvSpPr>
            <p:nvPr/>
          </p:nvSpPr>
          <p:spPr bwMode="auto">
            <a:xfrm>
              <a:off x="4128" y="3216"/>
              <a:ext cx="816" cy="432"/>
            </a:xfrm>
            <a:prstGeom prst="rect">
              <a:avLst/>
            </a:prstGeom>
            <a:noFill/>
            <a:ln w="9525">
              <a:solidFill>
                <a:schemeClr val="tx1"/>
              </a:solidFill>
              <a:miter lim="800000"/>
              <a:headEnd/>
              <a:tailEnd/>
            </a:ln>
          </p:spPr>
          <p:txBody>
            <a:bodyPr wrap="none" anchor="ctr"/>
            <a:lstStyle/>
            <a:p>
              <a:pPr algn="ctr" eaLnBrk="1" hangingPunct="1"/>
              <a:r>
                <a:rPr lang="ja-JP" altLang="en-US"/>
                <a:t>06</a:t>
              </a:r>
            </a:p>
          </p:txBody>
        </p:sp>
        <p:sp>
          <p:nvSpPr>
            <p:cNvPr id="43113" name="Rectangle 119"/>
            <p:cNvSpPr>
              <a:spLocks noChangeArrowheads="1"/>
            </p:cNvSpPr>
            <p:nvPr/>
          </p:nvSpPr>
          <p:spPr bwMode="auto">
            <a:xfrm>
              <a:off x="4128" y="3648"/>
              <a:ext cx="816" cy="432"/>
            </a:xfrm>
            <a:prstGeom prst="rect">
              <a:avLst/>
            </a:prstGeom>
            <a:noFill/>
            <a:ln w="9525">
              <a:solidFill>
                <a:schemeClr val="tx1"/>
              </a:solidFill>
              <a:miter lim="800000"/>
              <a:headEnd/>
              <a:tailEnd/>
            </a:ln>
          </p:spPr>
          <p:txBody>
            <a:bodyPr wrap="none" anchor="ctr"/>
            <a:lstStyle/>
            <a:p>
              <a:pPr algn="ctr" eaLnBrk="1" hangingPunct="1"/>
              <a:r>
                <a:rPr lang="ja-JP" altLang="en-US"/>
                <a:t>07</a:t>
              </a:r>
            </a:p>
          </p:txBody>
        </p:sp>
        <p:sp>
          <p:nvSpPr>
            <p:cNvPr id="43114" name="Text Box 120"/>
            <p:cNvSpPr txBox="1">
              <a:spLocks noChangeArrowheads="1"/>
            </p:cNvSpPr>
            <p:nvPr/>
          </p:nvSpPr>
          <p:spPr bwMode="auto">
            <a:xfrm>
              <a:off x="4944" y="2640"/>
              <a:ext cx="596" cy="288"/>
            </a:xfrm>
            <a:prstGeom prst="rect">
              <a:avLst/>
            </a:prstGeom>
            <a:noFill/>
            <a:ln w="9525">
              <a:noFill/>
              <a:miter lim="800000"/>
              <a:headEnd/>
              <a:tailEnd/>
            </a:ln>
          </p:spPr>
          <p:txBody>
            <a:bodyPr wrap="none">
              <a:spAutoFit/>
            </a:bodyPr>
            <a:lstStyle/>
            <a:p>
              <a:pPr eaLnBrk="1" hangingPunct="1"/>
              <a:r>
                <a:rPr lang="ja-JP" altLang="en-US"/>
                <a:t>05000</a:t>
              </a:r>
            </a:p>
          </p:txBody>
        </p:sp>
        <p:sp>
          <p:nvSpPr>
            <p:cNvPr id="43115" name="Text Box 121"/>
            <p:cNvSpPr txBox="1">
              <a:spLocks noChangeArrowheads="1"/>
            </p:cNvSpPr>
            <p:nvPr/>
          </p:nvSpPr>
          <p:spPr bwMode="auto">
            <a:xfrm>
              <a:off x="4944" y="3072"/>
              <a:ext cx="596" cy="288"/>
            </a:xfrm>
            <a:prstGeom prst="rect">
              <a:avLst/>
            </a:prstGeom>
            <a:noFill/>
            <a:ln w="9525">
              <a:noFill/>
              <a:miter lim="800000"/>
              <a:headEnd/>
              <a:tailEnd/>
            </a:ln>
          </p:spPr>
          <p:txBody>
            <a:bodyPr wrap="none">
              <a:spAutoFit/>
            </a:bodyPr>
            <a:lstStyle/>
            <a:p>
              <a:pPr eaLnBrk="1" hangingPunct="1"/>
              <a:r>
                <a:rPr lang="ja-JP" altLang="en-US"/>
                <a:t>06000</a:t>
              </a:r>
            </a:p>
          </p:txBody>
        </p:sp>
        <p:sp>
          <p:nvSpPr>
            <p:cNvPr id="43116" name="Text Box 122"/>
            <p:cNvSpPr txBox="1">
              <a:spLocks noChangeArrowheads="1"/>
            </p:cNvSpPr>
            <p:nvPr/>
          </p:nvSpPr>
          <p:spPr bwMode="auto">
            <a:xfrm>
              <a:off x="4944" y="3504"/>
              <a:ext cx="596" cy="288"/>
            </a:xfrm>
            <a:prstGeom prst="rect">
              <a:avLst/>
            </a:prstGeom>
            <a:noFill/>
            <a:ln w="9525">
              <a:noFill/>
              <a:miter lim="800000"/>
              <a:headEnd/>
              <a:tailEnd/>
            </a:ln>
          </p:spPr>
          <p:txBody>
            <a:bodyPr wrap="none">
              <a:spAutoFit/>
            </a:bodyPr>
            <a:lstStyle/>
            <a:p>
              <a:pPr eaLnBrk="1" hangingPunct="1"/>
              <a:r>
                <a:rPr lang="ja-JP" altLang="en-US"/>
                <a:t>07000</a:t>
              </a:r>
            </a:p>
          </p:txBody>
        </p:sp>
      </p:grpSp>
      <p:sp>
        <p:nvSpPr>
          <p:cNvPr id="43060" name="Text Box 123"/>
          <p:cNvSpPr txBox="1">
            <a:spLocks noChangeArrowheads="1"/>
          </p:cNvSpPr>
          <p:nvPr/>
        </p:nvSpPr>
        <p:spPr bwMode="auto">
          <a:xfrm>
            <a:off x="7848600" y="6394450"/>
            <a:ext cx="946150" cy="457200"/>
          </a:xfrm>
          <a:prstGeom prst="rect">
            <a:avLst/>
          </a:prstGeom>
          <a:noFill/>
          <a:ln w="9525">
            <a:noFill/>
            <a:miter lim="800000"/>
            <a:headEnd/>
            <a:tailEnd/>
          </a:ln>
        </p:spPr>
        <p:txBody>
          <a:bodyPr wrap="none">
            <a:spAutoFit/>
          </a:bodyPr>
          <a:lstStyle/>
          <a:p>
            <a:pPr eaLnBrk="1" hangingPunct="1"/>
            <a:r>
              <a:rPr lang="ja-JP" altLang="en-US"/>
              <a:t>08000</a:t>
            </a:r>
          </a:p>
        </p:txBody>
      </p:sp>
      <p:grpSp>
        <p:nvGrpSpPr>
          <p:cNvPr id="43061" name="Group 124"/>
          <p:cNvGrpSpPr>
            <a:grpSpLocks/>
          </p:cNvGrpSpPr>
          <p:nvPr/>
        </p:nvGrpSpPr>
        <p:grpSpPr bwMode="auto">
          <a:xfrm>
            <a:off x="6553200" y="1136650"/>
            <a:ext cx="2241550" cy="685800"/>
            <a:chOff x="4128" y="720"/>
            <a:chExt cx="1412" cy="432"/>
          </a:xfrm>
        </p:grpSpPr>
        <p:sp>
          <p:nvSpPr>
            <p:cNvPr id="43098" name="Rectangle 125"/>
            <p:cNvSpPr>
              <a:spLocks noChangeArrowheads="1"/>
            </p:cNvSpPr>
            <p:nvPr/>
          </p:nvSpPr>
          <p:spPr bwMode="auto">
            <a:xfrm>
              <a:off x="4128" y="720"/>
              <a:ext cx="816" cy="288"/>
            </a:xfrm>
            <a:prstGeom prst="rect">
              <a:avLst/>
            </a:prstGeom>
            <a:solidFill>
              <a:srgbClr val="FF99CC"/>
            </a:solidFill>
            <a:ln w="9525">
              <a:solidFill>
                <a:schemeClr val="tx1"/>
              </a:solidFill>
              <a:miter lim="800000"/>
              <a:headEnd/>
              <a:tailEnd/>
            </a:ln>
          </p:spPr>
          <p:txBody>
            <a:bodyPr wrap="none" anchor="ctr"/>
            <a:lstStyle/>
            <a:p>
              <a:pPr algn="ctr" eaLnBrk="1" hangingPunct="1"/>
              <a:r>
                <a:rPr lang="ja-JP" altLang="en-US">
                  <a:solidFill>
                    <a:srgbClr val="000000"/>
                  </a:solidFill>
                </a:rPr>
                <a:t>00</a:t>
              </a:r>
            </a:p>
          </p:txBody>
        </p:sp>
        <p:sp>
          <p:nvSpPr>
            <p:cNvPr id="43099" name="Text Box 126"/>
            <p:cNvSpPr txBox="1">
              <a:spLocks noChangeArrowheads="1"/>
            </p:cNvSpPr>
            <p:nvPr/>
          </p:nvSpPr>
          <p:spPr bwMode="auto">
            <a:xfrm>
              <a:off x="4944" y="864"/>
              <a:ext cx="596" cy="288"/>
            </a:xfrm>
            <a:prstGeom prst="rect">
              <a:avLst/>
            </a:prstGeom>
            <a:noFill/>
            <a:ln w="9525">
              <a:noFill/>
              <a:miter lim="800000"/>
              <a:headEnd/>
              <a:tailEnd/>
            </a:ln>
          </p:spPr>
          <p:txBody>
            <a:bodyPr wrap="none">
              <a:spAutoFit/>
            </a:bodyPr>
            <a:lstStyle/>
            <a:p>
              <a:pPr eaLnBrk="1" hangingPunct="1"/>
              <a:r>
                <a:rPr lang="ja-JP" altLang="en-US"/>
                <a:t>00900</a:t>
              </a:r>
            </a:p>
          </p:txBody>
        </p:sp>
      </p:grpSp>
      <p:grpSp>
        <p:nvGrpSpPr>
          <p:cNvPr id="43062" name="Group 127"/>
          <p:cNvGrpSpPr>
            <a:grpSpLocks/>
          </p:cNvGrpSpPr>
          <p:nvPr/>
        </p:nvGrpSpPr>
        <p:grpSpPr bwMode="auto">
          <a:xfrm>
            <a:off x="6553200" y="1822450"/>
            <a:ext cx="2241550" cy="1219200"/>
            <a:chOff x="4128" y="1152"/>
            <a:chExt cx="1412" cy="768"/>
          </a:xfrm>
        </p:grpSpPr>
        <p:sp>
          <p:nvSpPr>
            <p:cNvPr id="43096" name="Rectangle 128"/>
            <p:cNvSpPr>
              <a:spLocks noChangeArrowheads="1"/>
            </p:cNvSpPr>
            <p:nvPr/>
          </p:nvSpPr>
          <p:spPr bwMode="auto">
            <a:xfrm>
              <a:off x="4128" y="1152"/>
              <a:ext cx="816" cy="624"/>
            </a:xfrm>
            <a:prstGeom prst="rect">
              <a:avLst/>
            </a:prstGeom>
            <a:solidFill>
              <a:srgbClr val="FFCC99"/>
            </a:solidFill>
            <a:ln w="9525">
              <a:solidFill>
                <a:schemeClr val="tx1"/>
              </a:solidFill>
              <a:miter lim="800000"/>
              <a:headEnd/>
              <a:tailEnd/>
            </a:ln>
          </p:spPr>
          <p:txBody>
            <a:bodyPr wrap="none" anchor="ctr"/>
            <a:lstStyle/>
            <a:p>
              <a:pPr algn="ctr" eaLnBrk="1" hangingPunct="1"/>
              <a:r>
                <a:rPr lang="ja-JP" altLang="en-US">
                  <a:solidFill>
                    <a:srgbClr val="000000"/>
                  </a:solidFill>
                </a:rPr>
                <a:t>01</a:t>
              </a:r>
            </a:p>
          </p:txBody>
        </p:sp>
        <p:sp>
          <p:nvSpPr>
            <p:cNvPr id="43097" name="Text Box 129"/>
            <p:cNvSpPr txBox="1">
              <a:spLocks noChangeArrowheads="1"/>
            </p:cNvSpPr>
            <p:nvPr/>
          </p:nvSpPr>
          <p:spPr bwMode="auto">
            <a:xfrm>
              <a:off x="4944" y="1632"/>
              <a:ext cx="596" cy="288"/>
            </a:xfrm>
            <a:prstGeom prst="rect">
              <a:avLst/>
            </a:prstGeom>
            <a:noFill/>
            <a:ln w="9525">
              <a:noFill/>
              <a:miter lim="800000"/>
              <a:headEnd/>
              <a:tailEnd/>
            </a:ln>
          </p:spPr>
          <p:txBody>
            <a:bodyPr wrap="none">
              <a:spAutoFit/>
            </a:bodyPr>
            <a:lstStyle/>
            <a:p>
              <a:pPr eaLnBrk="1" hangingPunct="1"/>
              <a:r>
                <a:rPr lang="ja-JP" altLang="en-US"/>
                <a:t>02500</a:t>
              </a:r>
            </a:p>
          </p:txBody>
        </p:sp>
      </p:grpSp>
      <p:grpSp>
        <p:nvGrpSpPr>
          <p:cNvPr id="43063" name="Group 130"/>
          <p:cNvGrpSpPr>
            <a:grpSpLocks/>
          </p:cNvGrpSpPr>
          <p:nvPr/>
        </p:nvGrpSpPr>
        <p:grpSpPr bwMode="auto">
          <a:xfrm>
            <a:off x="6553201" y="3194053"/>
            <a:ext cx="2249488" cy="614363"/>
            <a:chOff x="4128" y="2016"/>
            <a:chExt cx="1417" cy="387"/>
          </a:xfrm>
        </p:grpSpPr>
        <p:sp>
          <p:nvSpPr>
            <p:cNvPr id="43094" name="Rectangle 131"/>
            <p:cNvSpPr>
              <a:spLocks noChangeArrowheads="1"/>
            </p:cNvSpPr>
            <p:nvPr/>
          </p:nvSpPr>
          <p:spPr bwMode="auto">
            <a:xfrm>
              <a:off x="4128" y="2016"/>
              <a:ext cx="816" cy="240"/>
            </a:xfrm>
            <a:prstGeom prst="rect">
              <a:avLst/>
            </a:prstGeom>
            <a:solidFill>
              <a:srgbClr val="FFFF99"/>
            </a:solidFill>
            <a:ln w="9525">
              <a:solidFill>
                <a:schemeClr val="tx1"/>
              </a:solidFill>
              <a:miter lim="800000"/>
              <a:headEnd/>
              <a:tailEnd/>
            </a:ln>
          </p:spPr>
          <p:txBody>
            <a:bodyPr wrap="none" anchor="ctr"/>
            <a:lstStyle/>
            <a:p>
              <a:pPr algn="ctr" eaLnBrk="1" hangingPunct="1"/>
              <a:r>
                <a:rPr lang="ja-JP" altLang="en-US">
                  <a:solidFill>
                    <a:srgbClr val="000000"/>
                  </a:solidFill>
                </a:rPr>
                <a:t>03</a:t>
              </a:r>
            </a:p>
          </p:txBody>
        </p:sp>
        <p:sp>
          <p:nvSpPr>
            <p:cNvPr id="43095" name="Text Box 132"/>
            <p:cNvSpPr txBox="1">
              <a:spLocks noChangeArrowheads="1"/>
            </p:cNvSpPr>
            <p:nvPr/>
          </p:nvSpPr>
          <p:spPr bwMode="auto">
            <a:xfrm>
              <a:off x="4944" y="2112"/>
              <a:ext cx="601" cy="291"/>
            </a:xfrm>
            <a:prstGeom prst="rect">
              <a:avLst/>
            </a:prstGeom>
            <a:noFill/>
            <a:ln w="9525">
              <a:noFill/>
              <a:miter lim="800000"/>
              <a:headEnd/>
              <a:tailEnd/>
            </a:ln>
          </p:spPr>
          <p:txBody>
            <a:bodyPr wrap="none">
              <a:spAutoFit/>
            </a:bodyPr>
            <a:lstStyle/>
            <a:p>
              <a:pPr eaLnBrk="1" hangingPunct="1"/>
              <a:r>
                <a:rPr lang="ja-JP" altLang="en-US" dirty="0"/>
                <a:t>03</a:t>
              </a:r>
              <a:r>
                <a:rPr lang="en-US" altLang="ja-JP" dirty="0"/>
                <a:t>4</a:t>
              </a:r>
              <a:r>
                <a:rPr lang="ja-JP" altLang="en-US" dirty="0"/>
                <a:t>00</a:t>
              </a:r>
            </a:p>
          </p:txBody>
        </p:sp>
      </p:grpSp>
      <p:grpSp>
        <p:nvGrpSpPr>
          <p:cNvPr id="43064" name="Group 133"/>
          <p:cNvGrpSpPr>
            <a:grpSpLocks/>
          </p:cNvGrpSpPr>
          <p:nvPr/>
        </p:nvGrpSpPr>
        <p:grpSpPr bwMode="auto">
          <a:xfrm>
            <a:off x="6553200" y="3879850"/>
            <a:ext cx="2241550" cy="1828800"/>
            <a:chOff x="4128" y="2448"/>
            <a:chExt cx="1412" cy="1152"/>
          </a:xfrm>
        </p:grpSpPr>
        <p:sp>
          <p:nvSpPr>
            <p:cNvPr id="43092" name="Rectangle 134"/>
            <p:cNvSpPr>
              <a:spLocks noChangeArrowheads="1"/>
            </p:cNvSpPr>
            <p:nvPr/>
          </p:nvSpPr>
          <p:spPr bwMode="auto">
            <a:xfrm>
              <a:off x="4128" y="2448"/>
              <a:ext cx="816" cy="1008"/>
            </a:xfrm>
            <a:prstGeom prst="rect">
              <a:avLst/>
            </a:prstGeom>
            <a:solidFill>
              <a:srgbClr val="CCFFCC"/>
            </a:solidFill>
            <a:ln w="9525">
              <a:solidFill>
                <a:schemeClr val="tx1"/>
              </a:solidFill>
              <a:miter lim="800000"/>
              <a:headEnd/>
              <a:tailEnd/>
            </a:ln>
          </p:spPr>
          <p:txBody>
            <a:bodyPr wrap="none" anchor="ctr"/>
            <a:lstStyle/>
            <a:p>
              <a:pPr algn="ctr" eaLnBrk="1" hangingPunct="1"/>
              <a:r>
                <a:rPr lang="ja-JP" altLang="en-US">
                  <a:solidFill>
                    <a:srgbClr val="000000"/>
                  </a:solidFill>
                </a:rPr>
                <a:t>04</a:t>
              </a:r>
            </a:p>
          </p:txBody>
        </p:sp>
        <p:sp>
          <p:nvSpPr>
            <p:cNvPr id="43093" name="Text Box 135"/>
            <p:cNvSpPr txBox="1">
              <a:spLocks noChangeArrowheads="1"/>
            </p:cNvSpPr>
            <p:nvPr/>
          </p:nvSpPr>
          <p:spPr bwMode="auto">
            <a:xfrm>
              <a:off x="4944" y="3312"/>
              <a:ext cx="596" cy="288"/>
            </a:xfrm>
            <a:prstGeom prst="rect">
              <a:avLst/>
            </a:prstGeom>
            <a:noFill/>
            <a:ln w="9525">
              <a:noFill/>
              <a:miter lim="800000"/>
              <a:headEnd/>
              <a:tailEnd/>
            </a:ln>
          </p:spPr>
          <p:txBody>
            <a:bodyPr wrap="none">
              <a:spAutoFit/>
            </a:bodyPr>
            <a:lstStyle/>
            <a:p>
              <a:pPr eaLnBrk="1" hangingPunct="1"/>
              <a:r>
                <a:rPr lang="ja-JP" altLang="en-US"/>
                <a:t>06300</a:t>
              </a:r>
            </a:p>
          </p:txBody>
        </p:sp>
      </p:grpSp>
      <p:grpSp>
        <p:nvGrpSpPr>
          <p:cNvPr id="43065" name="Group 136"/>
          <p:cNvGrpSpPr>
            <a:grpSpLocks/>
          </p:cNvGrpSpPr>
          <p:nvPr/>
        </p:nvGrpSpPr>
        <p:grpSpPr bwMode="auto">
          <a:xfrm>
            <a:off x="6553200" y="5937250"/>
            <a:ext cx="2241550" cy="609600"/>
            <a:chOff x="4128" y="3744"/>
            <a:chExt cx="1412" cy="384"/>
          </a:xfrm>
        </p:grpSpPr>
        <p:sp>
          <p:nvSpPr>
            <p:cNvPr id="43090" name="Rectangle 137"/>
            <p:cNvSpPr>
              <a:spLocks noChangeArrowheads="1"/>
            </p:cNvSpPr>
            <p:nvPr/>
          </p:nvSpPr>
          <p:spPr bwMode="auto">
            <a:xfrm>
              <a:off x="4128" y="3744"/>
              <a:ext cx="816" cy="240"/>
            </a:xfrm>
            <a:prstGeom prst="rect">
              <a:avLst/>
            </a:prstGeom>
            <a:solidFill>
              <a:srgbClr val="99CCFF"/>
            </a:solidFill>
            <a:ln w="9525">
              <a:solidFill>
                <a:schemeClr val="tx1"/>
              </a:solidFill>
              <a:miter lim="800000"/>
              <a:headEnd/>
              <a:tailEnd/>
            </a:ln>
          </p:spPr>
          <p:txBody>
            <a:bodyPr wrap="none" anchor="ctr"/>
            <a:lstStyle/>
            <a:p>
              <a:pPr algn="ctr" eaLnBrk="1" hangingPunct="1"/>
              <a:r>
                <a:rPr lang="ja-JP" altLang="en-US">
                  <a:solidFill>
                    <a:srgbClr val="000000"/>
                  </a:solidFill>
                </a:rPr>
                <a:t>07</a:t>
              </a:r>
            </a:p>
          </p:txBody>
        </p:sp>
        <p:sp>
          <p:nvSpPr>
            <p:cNvPr id="43091" name="Text Box 138"/>
            <p:cNvSpPr txBox="1">
              <a:spLocks noChangeArrowheads="1"/>
            </p:cNvSpPr>
            <p:nvPr/>
          </p:nvSpPr>
          <p:spPr bwMode="auto">
            <a:xfrm>
              <a:off x="4944" y="3840"/>
              <a:ext cx="596" cy="288"/>
            </a:xfrm>
            <a:prstGeom prst="rect">
              <a:avLst/>
            </a:prstGeom>
            <a:noFill/>
            <a:ln w="9525">
              <a:noFill/>
              <a:miter lim="800000"/>
              <a:headEnd/>
              <a:tailEnd/>
            </a:ln>
          </p:spPr>
          <p:txBody>
            <a:bodyPr wrap="none">
              <a:spAutoFit/>
            </a:bodyPr>
            <a:lstStyle/>
            <a:p>
              <a:pPr eaLnBrk="1" hangingPunct="1"/>
              <a:r>
                <a:rPr lang="ja-JP" altLang="en-US"/>
                <a:t>07700</a:t>
              </a:r>
            </a:p>
          </p:txBody>
        </p:sp>
      </p:grpSp>
      <p:sp>
        <p:nvSpPr>
          <p:cNvPr id="321677" name="Rectangle 141"/>
          <p:cNvSpPr>
            <a:spLocks noChangeArrowheads="1"/>
          </p:cNvSpPr>
          <p:nvPr/>
        </p:nvSpPr>
        <p:spPr bwMode="auto">
          <a:xfrm>
            <a:off x="6553200" y="2057400"/>
            <a:ext cx="1295400" cy="76200"/>
          </a:xfrm>
          <a:prstGeom prst="rect">
            <a:avLst/>
          </a:prstGeom>
          <a:solidFill>
            <a:srgbClr val="993300"/>
          </a:solidFill>
          <a:ln w="9525">
            <a:noFill/>
            <a:miter lim="800000"/>
            <a:headEnd/>
            <a:tailEnd/>
          </a:ln>
        </p:spPr>
        <p:txBody>
          <a:bodyPr wrap="none" anchor="ctr"/>
          <a:lstStyle/>
          <a:p>
            <a:pPr eaLnBrk="1" hangingPunct="1"/>
            <a:endParaRPr lang="ja-JP" altLang="en-US"/>
          </a:p>
        </p:txBody>
      </p:sp>
      <p:grpSp>
        <p:nvGrpSpPr>
          <p:cNvPr id="43067" name="Group 146"/>
          <p:cNvGrpSpPr>
            <a:grpSpLocks/>
          </p:cNvGrpSpPr>
          <p:nvPr/>
        </p:nvGrpSpPr>
        <p:grpSpPr bwMode="auto">
          <a:xfrm>
            <a:off x="4191000" y="2286001"/>
            <a:ext cx="2095500" cy="1452563"/>
            <a:chOff x="2640" y="1440"/>
            <a:chExt cx="1320" cy="915"/>
          </a:xfrm>
        </p:grpSpPr>
        <p:sp>
          <p:nvSpPr>
            <p:cNvPr id="43087" name="Rectangle 143"/>
            <p:cNvSpPr>
              <a:spLocks noChangeArrowheads="1"/>
            </p:cNvSpPr>
            <p:nvPr/>
          </p:nvSpPr>
          <p:spPr bwMode="auto">
            <a:xfrm>
              <a:off x="2640" y="1584"/>
              <a:ext cx="816" cy="624"/>
            </a:xfrm>
            <a:prstGeom prst="rect">
              <a:avLst/>
            </a:prstGeom>
            <a:solidFill>
              <a:srgbClr val="FFCC99"/>
            </a:solidFill>
            <a:ln w="9525">
              <a:solidFill>
                <a:schemeClr val="tx1"/>
              </a:solidFill>
              <a:miter lim="800000"/>
              <a:headEnd/>
              <a:tailEnd/>
            </a:ln>
          </p:spPr>
          <p:txBody>
            <a:bodyPr wrap="none" anchor="ctr"/>
            <a:lstStyle/>
            <a:p>
              <a:pPr algn="ctr" eaLnBrk="1" hangingPunct="1"/>
              <a:r>
                <a:rPr lang="ja-JP" altLang="en-US">
                  <a:solidFill>
                    <a:srgbClr val="000000"/>
                  </a:solidFill>
                </a:rPr>
                <a:t>01</a:t>
              </a:r>
            </a:p>
          </p:txBody>
        </p:sp>
        <p:sp>
          <p:nvSpPr>
            <p:cNvPr id="43088" name="Text Box 144"/>
            <p:cNvSpPr txBox="1">
              <a:spLocks noChangeArrowheads="1"/>
            </p:cNvSpPr>
            <p:nvPr/>
          </p:nvSpPr>
          <p:spPr bwMode="auto">
            <a:xfrm>
              <a:off x="3456" y="2064"/>
              <a:ext cx="504" cy="291"/>
            </a:xfrm>
            <a:prstGeom prst="rect">
              <a:avLst/>
            </a:prstGeom>
            <a:noFill/>
            <a:ln w="9525">
              <a:noFill/>
              <a:miter lim="800000"/>
              <a:headEnd/>
              <a:tailEnd/>
            </a:ln>
          </p:spPr>
          <p:txBody>
            <a:bodyPr wrap="none">
              <a:spAutoFit/>
            </a:bodyPr>
            <a:lstStyle/>
            <a:p>
              <a:pPr eaLnBrk="1" hangingPunct="1"/>
              <a:r>
                <a:rPr lang="ja-JP" altLang="en-US" dirty="0"/>
                <a:t>27</a:t>
              </a:r>
              <a:r>
                <a:rPr lang="en-US" altLang="ja-JP" dirty="0"/>
                <a:t>00</a:t>
              </a:r>
              <a:endParaRPr lang="ja-JP" altLang="en-US" dirty="0"/>
            </a:p>
          </p:txBody>
        </p:sp>
        <p:sp>
          <p:nvSpPr>
            <p:cNvPr id="43089" name="Text Box 145"/>
            <p:cNvSpPr txBox="1">
              <a:spLocks noChangeArrowheads="1"/>
            </p:cNvSpPr>
            <p:nvPr/>
          </p:nvSpPr>
          <p:spPr bwMode="auto">
            <a:xfrm>
              <a:off x="3456" y="1440"/>
              <a:ext cx="504" cy="291"/>
            </a:xfrm>
            <a:prstGeom prst="rect">
              <a:avLst/>
            </a:prstGeom>
            <a:noFill/>
            <a:ln w="9525">
              <a:noFill/>
              <a:miter lim="800000"/>
              <a:headEnd/>
              <a:tailEnd/>
            </a:ln>
          </p:spPr>
          <p:txBody>
            <a:bodyPr wrap="none">
              <a:spAutoFit/>
            </a:bodyPr>
            <a:lstStyle/>
            <a:p>
              <a:pPr eaLnBrk="1" hangingPunct="1"/>
              <a:r>
                <a:rPr lang="ja-JP" altLang="en-US" dirty="0"/>
                <a:t>12</a:t>
              </a:r>
              <a:r>
                <a:rPr lang="en-US" altLang="ja-JP" dirty="0"/>
                <a:t>00</a:t>
              </a:r>
              <a:endParaRPr lang="ja-JP" altLang="en-US" dirty="0"/>
            </a:p>
          </p:txBody>
        </p:sp>
      </p:grpSp>
      <p:sp>
        <p:nvSpPr>
          <p:cNvPr id="321683" name="Rectangle 147"/>
          <p:cNvSpPr>
            <a:spLocks noChangeArrowheads="1"/>
          </p:cNvSpPr>
          <p:nvPr/>
        </p:nvSpPr>
        <p:spPr bwMode="auto">
          <a:xfrm>
            <a:off x="4191000" y="2743200"/>
            <a:ext cx="1295400" cy="76200"/>
          </a:xfrm>
          <a:prstGeom prst="rect">
            <a:avLst/>
          </a:prstGeom>
          <a:solidFill>
            <a:srgbClr val="993300"/>
          </a:solidFill>
          <a:ln w="9525">
            <a:noFill/>
            <a:miter lim="800000"/>
            <a:headEnd/>
            <a:tailEnd/>
          </a:ln>
        </p:spPr>
        <p:txBody>
          <a:bodyPr wrap="none" anchor="ctr"/>
          <a:lstStyle/>
          <a:p>
            <a:pPr eaLnBrk="1" hangingPunct="1"/>
            <a:endParaRPr lang="ja-JP" altLang="en-US"/>
          </a:p>
        </p:txBody>
      </p:sp>
      <p:grpSp>
        <p:nvGrpSpPr>
          <p:cNvPr id="10" name="Group 152"/>
          <p:cNvGrpSpPr>
            <a:grpSpLocks/>
          </p:cNvGrpSpPr>
          <p:nvPr/>
        </p:nvGrpSpPr>
        <p:grpSpPr bwMode="auto">
          <a:xfrm>
            <a:off x="152400" y="2286000"/>
            <a:ext cx="609600" cy="3276600"/>
            <a:chOff x="96" y="1440"/>
            <a:chExt cx="384" cy="2064"/>
          </a:xfrm>
        </p:grpSpPr>
        <p:sp>
          <p:nvSpPr>
            <p:cNvPr id="43084" name="Line 149"/>
            <p:cNvSpPr>
              <a:spLocks noChangeShapeType="1"/>
            </p:cNvSpPr>
            <p:nvPr/>
          </p:nvSpPr>
          <p:spPr bwMode="auto">
            <a:xfrm flipH="1">
              <a:off x="96" y="1440"/>
              <a:ext cx="384" cy="0"/>
            </a:xfrm>
            <a:prstGeom prst="line">
              <a:avLst/>
            </a:prstGeom>
            <a:noFill/>
            <a:ln w="38100">
              <a:solidFill>
                <a:srgbClr val="FF99CC"/>
              </a:solidFill>
              <a:round/>
              <a:headEnd/>
              <a:tailEnd/>
            </a:ln>
          </p:spPr>
          <p:txBody>
            <a:bodyPr wrap="none"/>
            <a:lstStyle/>
            <a:p>
              <a:endParaRPr lang="ja-JP" altLang="en-US"/>
            </a:p>
          </p:txBody>
        </p:sp>
        <p:sp>
          <p:nvSpPr>
            <p:cNvPr id="43085" name="Line 150"/>
            <p:cNvSpPr>
              <a:spLocks noChangeShapeType="1"/>
            </p:cNvSpPr>
            <p:nvPr/>
          </p:nvSpPr>
          <p:spPr bwMode="auto">
            <a:xfrm>
              <a:off x="96" y="1440"/>
              <a:ext cx="0" cy="2064"/>
            </a:xfrm>
            <a:prstGeom prst="line">
              <a:avLst/>
            </a:prstGeom>
            <a:noFill/>
            <a:ln w="28575">
              <a:solidFill>
                <a:srgbClr val="FF99CC"/>
              </a:solidFill>
              <a:round/>
              <a:headEnd/>
              <a:tailEnd/>
            </a:ln>
          </p:spPr>
          <p:txBody>
            <a:bodyPr wrap="none"/>
            <a:lstStyle/>
            <a:p>
              <a:endParaRPr lang="ja-JP" altLang="en-US"/>
            </a:p>
          </p:txBody>
        </p:sp>
        <p:sp>
          <p:nvSpPr>
            <p:cNvPr id="43086" name="Line 151"/>
            <p:cNvSpPr>
              <a:spLocks noChangeShapeType="1"/>
            </p:cNvSpPr>
            <p:nvPr/>
          </p:nvSpPr>
          <p:spPr bwMode="auto">
            <a:xfrm>
              <a:off x="96" y="3504"/>
              <a:ext cx="192" cy="0"/>
            </a:xfrm>
            <a:prstGeom prst="line">
              <a:avLst/>
            </a:prstGeom>
            <a:noFill/>
            <a:ln w="28575">
              <a:solidFill>
                <a:srgbClr val="FF99CC"/>
              </a:solidFill>
              <a:round/>
              <a:headEnd/>
              <a:tailEnd type="triangle" w="med" len="med"/>
            </a:ln>
          </p:spPr>
          <p:txBody>
            <a:bodyPr wrap="none"/>
            <a:lstStyle/>
            <a:p>
              <a:endParaRPr lang="ja-JP" altLang="en-US"/>
            </a:p>
          </p:txBody>
        </p:sp>
      </p:grpSp>
      <p:sp>
        <p:nvSpPr>
          <p:cNvPr id="321689" name="AutoShape 153"/>
          <p:cNvSpPr>
            <a:spLocks noChangeArrowheads="1"/>
          </p:cNvSpPr>
          <p:nvPr/>
        </p:nvSpPr>
        <p:spPr bwMode="auto">
          <a:xfrm>
            <a:off x="1371600" y="5410200"/>
            <a:ext cx="838200" cy="381000"/>
          </a:xfrm>
          <a:prstGeom prst="roundRect">
            <a:avLst>
              <a:gd name="adj" fmla="val 16667"/>
            </a:avLst>
          </a:prstGeom>
          <a:noFill/>
          <a:ln w="28575">
            <a:solidFill>
              <a:srgbClr val="FF99CC"/>
            </a:solidFill>
            <a:round/>
            <a:headEnd/>
            <a:tailEnd/>
          </a:ln>
        </p:spPr>
        <p:txBody>
          <a:bodyPr wrap="none" anchor="ctr"/>
          <a:lstStyle/>
          <a:p>
            <a:pPr eaLnBrk="1" hangingPunct="1"/>
            <a:endParaRPr lang="ja-JP" altLang="en-US"/>
          </a:p>
        </p:txBody>
      </p:sp>
      <p:sp>
        <p:nvSpPr>
          <p:cNvPr id="321690" name="AutoShape 154"/>
          <p:cNvSpPr>
            <a:spLocks noChangeArrowheads="1"/>
          </p:cNvSpPr>
          <p:nvPr/>
        </p:nvSpPr>
        <p:spPr bwMode="auto">
          <a:xfrm>
            <a:off x="1447800" y="2057400"/>
            <a:ext cx="838200" cy="457200"/>
          </a:xfrm>
          <a:prstGeom prst="roundRect">
            <a:avLst>
              <a:gd name="adj" fmla="val 16667"/>
            </a:avLst>
          </a:prstGeom>
          <a:noFill/>
          <a:ln w="28575">
            <a:solidFill>
              <a:srgbClr val="FF99CC"/>
            </a:solidFill>
            <a:round/>
            <a:headEnd/>
            <a:tailEnd/>
          </a:ln>
        </p:spPr>
        <p:txBody>
          <a:bodyPr wrap="none" anchor="ctr"/>
          <a:lstStyle/>
          <a:p>
            <a:pPr eaLnBrk="1" hangingPunct="1"/>
            <a:endParaRPr lang="ja-JP" altLang="en-US"/>
          </a:p>
        </p:txBody>
      </p:sp>
      <p:grpSp>
        <p:nvGrpSpPr>
          <p:cNvPr id="11" name="Group 163"/>
          <p:cNvGrpSpPr>
            <a:grpSpLocks/>
          </p:cNvGrpSpPr>
          <p:nvPr/>
        </p:nvGrpSpPr>
        <p:grpSpPr bwMode="auto">
          <a:xfrm>
            <a:off x="2209802" y="3124200"/>
            <a:ext cx="952501" cy="2438400"/>
            <a:chOff x="1392" y="1968"/>
            <a:chExt cx="600" cy="1536"/>
          </a:xfrm>
        </p:grpSpPr>
        <p:sp>
          <p:nvSpPr>
            <p:cNvPr id="43081" name="Text Box 148"/>
            <p:cNvSpPr txBox="1">
              <a:spLocks noChangeArrowheads="1"/>
            </p:cNvSpPr>
            <p:nvPr/>
          </p:nvSpPr>
          <p:spPr bwMode="auto">
            <a:xfrm>
              <a:off x="1488" y="1968"/>
              <a:ext cx="504" cy="291"/>
            </a:xfrm>
            <a:prstGeom prst="rect">
              <a:avLst/>
            </a:prstGeom>
            <a:noFill/>
            <a:ln w="9525">
              <a:noFill/>
              <a:miter lim="800000"/>
              <a:headEnd/>
              <a:tailEnd/>
            </a:ln>
          </p:spPr>
          <p:txBody>
            <a:bodyPr wrap="none">
              <a:spAutoFit/>
            </a:bodyPr>
            <a:lstStyle/>
            <a:p>
              <a:pPr eaLnBrk="1" hangingPunct="1"/>
              <a:r>
                <a:rPr lang="ja-JP" altLang="en-US" dirty="0"/>
                <a:t>12</a:t>
              </a:r>
              <a:r>
                <a:rPr lang="en-US" altLang="ja-JP" dirty="0"/>
                <a:t>00</a:t>
              </a:r>
              <a:endParaRPr lang="ja-JP" altLang="en-US" dirty="0"/>
            </a:p>
          </p:txBody>
        </p:sp>
        <p:sp>
          <p:nvSpPr>
            <p:cNvPr id="43082" name="Line 155"/>
            <p:cNvSpPr>
              <a:spLocks noChangeShapeType="1"/>
            </p:cNvSpPr>
            <p:nvPr/>
          </p:nvSpPr>
          <p:spPr bwMode="auto">
            <a:xfrm>
              <a:off x="1392" y="3504"/>
              <a:ext cx="288" cy="0"/>
            </a:xfrm>
            <a:prstGeom prst="line">
              <a:avLst/>
            </a:prstGeom>
            <a:noFill/>
            <a:ln w="28575">
              <a:solidFill>
                <a:srgbClr val="FF99CC"/>
              </a:solidFill>
              <a:round/>
              <a:headEnd/>
              <a:tailEnd/>
            </a:ln>
          </p:spPr>
          <p:txBody>
            <a:bodyPr wrap="none"/>
            <a:lstStyle/>
            <a:p>
              <a:endParaRPr lang="ja-JP" altLang="en-US"/>
            </a:p>
          </p:txBody>
        </p:sp>
        <p:sp>
          <p:nvSpPr>
            <p:cNvPr id="43083" name="Line 158"/>
            <p:cNvSpPr>
              <a:spLocks noChangeShapeType="1"/>
            </p:cNvSpPr>
            <p:nvPr/>
          </p:nvSpPr>
          <p:spPr bwMode="auto">
            <a:xfrm flipV="1">
              <a:off x="1680" y="2208"/>
              <a:ext cx="0" cy="1296"/>
            </a:xfrm>
            <a:prstGeom prst="line">
              <a:avLst/>
            </a:prstGeom>
            <a:noFill/>
            <a:ln w="28575">
              <a:solidFill>
                <a:srgbClr val="FF99CC"/>
              </a:solidFill>
              <a:round/>
              <a:headEnd/>
              <a:tailEnd type="triangle" w="med" len="med"/>
            </a:ln>
          </p:spPr>
          <p:txBody>
            <a:bodyPr wrap="none"/>
            <a:lstStyle/>
            <a:p>
              <a:endParaRPr lang="ja-JP" altLang="en-US"/>
            </a:p>
          </p:txBody>
        </p:sp>
      </p:grpSp>
      <p:grpSp>
        <p:nvGrpSpPr>
          <p:cNvPr id="12" name="Group 164"/>
          <p:cNvGrpSpPr>
            <a:grpSpLocks/>
          </p:cNvGrpSpPr>
          <p:nvPr/>
        </p:nvGrpSpPr>
        <p:grpSpPr bwMode="auto">
          <a:xfrm>
            <a:off x="2286000" y="2286000"/>
            <a:ext cx="1651000" cy="1295400"/>
            <a:chOff x="1440" y="1440"/>
            <a:chExt cx="1040" cy="816"/>
          </a:xfrm>
        </p:grpSpPr>
        <p:sp>
          <p:nvSpPr>
            <p:cNvPr id="43078" name="Line 156"/>
            <p:cNvSpPr>
              <a:spLocks noChangeShapeType="1"/>
            </p:cNvSpPr>
            <p:nvPr/>
          </p:nvSpPr>
          <p:spPr bwMode="auto">
            <a:xfrm>
              <a:off x="1440" y="1440"/>
              <a:ext cx="816" cy="0"/>
            </a:xfrm>
            <a:prstGeom prst="line">
              <a:avLst/>
            </a:prstGeom>
            <a:noFill/>
            <a:ln w="28575">
              <a:solidFill>
                <a:srgbClr val="FF99CC"/>
              </a:solidFill>
              <a:round/>
              <a:headEnd/>
              <a:tailEnd/>
            </a:ln>
          </p:spPr>
          <p:txBody>
            <a:bodyPr wrap="none"/>
            <a:lstStyle/>
            <a:p>
              <a:endParaRPr lang="ja-JP" altLang="en-US"/>
            </a:p>
          </p:txBody>
        </p:sp>
        <p:sp>
          <p:nvSpPr>
            <p:cNvPr id="43079" name="Line 157"/>
            <p:cNvSpPr>
              <a:spLocks noChangeShapeType="1"/>
            </p:cNvSpPr>
            <p:nvPr/>
          </p:nvSpPr>
          <p:spPr bwMode="auto">
            <a:xfrm>
              <a:off x="2256" y="1440"/>
              <a:ext cx="0" cy="528"/>
            </a:xfrm>
            <a:prstGeom prst="line">
              <a:avLst/>
            </a:prstGeom>
            <a:noFill/>
            <a:ln w="28575">
              <a:solidFill>
                <a:srgbClr val="FF99CC"/>
              </a:solidFill>
              <a:round/>
              <a:headEnd/>
              <a:tailEnd type="triangle" w="med" len="med"/>
            </a:ln>
          </p:spPr>
          <p:txBody>
            <a:bodyPr wrap="none"/>
            <a:lstStyle/>
            <a:p>
              <a:endParaRPr lang="ja-JP" altLang="en-US"/>
            </a:p>
          </p:txBody>
        </p:sp>
        <p:sp>
          <p:nvSpPr>
            <p:cNvPr id="43080" name="Text Box 162"/>
            <p:cNvSpPr txBox="1">
              <a:spLocks noChangeArrowheads="1"/>
            </p:cNvSpPr>
            <p:nvPr/>
          </p:nvSpPr>
          <p:spPr bwMode="auto">
            <a:xfrm>
              <a:off x="1872" y="1968"/>
              <a:ext cx="608" cy="288"/>
            </a:xfrm>
            <a:prstGeom prst="rect">
              <a:avLst/>
            </a:prstGeom>
            <a:noFill/>
            <a:ln w="9525">
              <a:noFill/>
              <a:miter lim="800000"/>
              <a:headEnd/>
              <a:tailEnd/>
            </a:ln>
          </p:spPr>
          <p:txBody>
            <a:bodyPr wrap="none">
              <a:spAutoFit/>
            </a:bodyPr>
            <a:lstStyle/>
            <a:p>
              <a:pPr eaLnBrk="1" hangingPunct="1"/>
              <a:r>
                <a:rPr lang="ja-JP" altLang="en-US"/>
                <a:t> + 321</a:t>
              </a:r>
            </a:p>
          </p:txBody>
        </p:sp>
      </p:grpSp>
      <p:grpSp>
        <p:nvGrpSpPr>
          <p:cNvPr id="43074" name="Group 170"/>
          <p:cNvGrpSpPr>
            <a:grpSpLocks/>
          </p:cNvGrpSpPr>
          <p:nvPr/>
        </p:nvGrpSpPr>
        <p:grpSpPr bwMode="auto">
          <a:xfrm>
            <a:off x="4191000" y="3581402"/>
            <a:ext cx="2095500" cy="842963"/>
            <a:chOff x="2640" y="2256"/>
            <a:chExt cx="1320" cy="531"/>
          </a:xfrm>
        </p:grpSpPr>
        <p:sp>
          <p:nvSpPr>
            <p:cNvPr id="43075" name="Text Box 167"/>
            <p:cNvSpPr txBox="1">
              <a:spLocks noChangeArrowheads="1"/>
            </p:cNvSpPr>
            <p:nvPr/>
          </p:nvSpPr>
          <p:spPr bwMode="auto">
            <a:xfrm>
              <a:off x="3456" y="2496"/>
              <a:ext cx="504" cy="291"/>
            </a:xfrm>
            <a:prstGeom prst="rect">
              <a:avLst/>
            </a:prstGeom>
            <a:noFill/>
            <a:ln w="9525">
              <a:noFill/>
              <a:miter lim="800000"/>
              <a:headEnd/>
              <a:tailEnd/>
            </a:ln>
          </p:spPr>
          <p:txBody>
            <a:bodyPr wrap="none">
              <a:spAutoFit/>
            </a:bodyPr>
            <a:lstStyle/>
            <a:p>
              <a:pPr eaLnBrk="1" hangingPunct="1"/>
              <a:r>
                <a:rPr lang="ja-JP" altLang="en-US" dirty="0"/>
                <a:t>3</a:t>
              </a:r>
              <a:r>
                <a:rPr lang="en-US" altLang="ja-JP" dirty="0"/>
                <a:t>500</a:t>
              </a:r>
              <a:endParaRPr lang="ja-JP" altLang="en-US" dirty="0"/>
            </a:p>
          </p:txBody>
        </p:sp>
        <p:sp>
          <p:nvSpPr>
            <p:cNvPr id="43076" name="Rectangle 166"/>
            <p:cNvSpPr>
              <a:spLocks noChangeArrowheads="1"/>
            </p:cNvSpPr>
            <p:nvPr/>
          </p:nvSpPr>
          <p:spPr bwMode="auto">
            <a:xfrm>
              <a:off x="2640" y="2400"/>
              <a:ext cx="816" cy="240"/>
            </a:xfrm>
            <a:prstGeom prst="rect">
              <a:avLst/>
            </a:prstGeom>
            <a:solidFill>
              <a:srgbClr val="FFFF99"/>
            </a:solidFill>
            <a:ln w="9525">
              <a:solidFill>
                <a:schemeClr val="tx1"/>
              </a:solidFill>
              <a:miter lim="800000"/>
              <a:headEnd/>
              <a:tailEnd/>
            </a:ln>
          </p:spPr>
          <p:txBody>
            <a:bodyPr wrap="none" anchor="ctr"/>
            <a:lstStyle/>
            <a:p>
              <a:pPr algn="ctr" eaLnBrk="1" hangingPunct="1"/>
              <a:r>
                <a:rPr lang="ja-JP" altLang="en-US">
                  <a:solidFill>
                    <a:srgbClr val="000000"/>
                  </a:solidFill>
                </a:rPr>
                <a:t>03</a:t>
              </a:r>
            </a:p>
          </p:txBody>
        </p:sp>
        <p:sp>
          <p:nvSpPr>
            <p:cNvPr id="43077" name="Text Box 168"/>
            <p:cNvSpPr txBox="1">
              <a:spLocks noChangeArrowheads="1"/>
            </p:cNvSpPr>
            <p:nvPr/>
          </p:nvSpPr>
          <p:spPr bwMode="auto">
            <a:xfrm>
              <a:off x="3456" y="2256"/>
              <a:ext cx="504" cy="291"/>
            </a:xfrm>
            <a:prstGeom prst="rect">
              <a:avLst/>
            </a:prstGeom>
            <a:noFill/>
            <a:ln w="9525">
              <a:noFill/>
              <a:miter lim="800000"/>
              <a:headEnd/>
              <a:tailEnd/>
            </a:ln>
          </p:spPr>
          <p:txBody>
            <a:bodyPr wrap="none">
              <a:spAutoFit/>
            </a:bodyPr>
            <a:lstStyle/>
            <a:p>
              <a:pPr eaLnBrk="1" hangingPunct="1"/>
              <a:r>
                <a:rPr lang="ja-JP" altLang="en-US" dirty="0"/>
                <a:t>31</a:t>
              </a:r>
              <a:r>
                <a:rPr lang="en-US" altLang="ja-JP" dirty="0"/>
                <a:t>00</a:t>
              </a:r>
              <a:endParaRPr lang="ja-JP"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1677"/>
                                        </p:tgtEl>
                                        <p:attrNameLst>
                                          <p:attrName>style.visibility</p:attrName>
                                        </p:attrNameLst>
                                      </p:cBhvr>
                                      <p:to>
                                        <p:strVal val="visible"/>
                                      </p:to>
                                    </p:set>
                                    <p:animEffect transition="in" filter="checkerboard(across)">
                                      <p:cBhvr>
                                        <p:cTn id="7" dur="500"/>
                                        <p:tgtEl>
                                          <p:spTgt spid="3216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21683"/>
                                        </p:tgtEl>
                                        <p:attrNameLst>
                                          <p:attrName>style.visibility</p:attrName>
                                        </p:attrNameLst>
                                      </p:cBhvr>
                                      <p:to>
                                        <p:strVal val="visible"/>
                                      </p:to>
                                    </p:set>
                                    <p:animEffect transition="in" filter="checkerboard(across)">
                                      <p:cBhvr>
                                        <p:cTn id="12" dur="500"/>
                                        <p:tgtEl>
                                          <p:spTgt spid="3216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21689"/>
                                        </p:tgtEl>
                                        <p:attrNameLst>
                                          <p:attrName>style.visibility</p:attrName>
                                        </p:attrNameLst>
                                      </p:cBhvr>
                                      <p:to>
                                        <p:strVal val="visible"/>
                                      </p:to>
                                    </p:set>
                                    <p:animEffect transition="in" filter="checkerboard(across)">
                                      <p:cBhvr>
                                        <p:cTn id="22" dur="500"/>
                                        <p:tgtEl>
                                          <p:spTgt spid="32168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21690"/>
                                        </p:tgtEl>
                                        <p:attrNameLst>
                                          <p:attrName>style.visibility</p:attrName>
                                        </p:attrNameLst>
                                      </p:cBhvr>
                                      <p:to>
                                        <p:strVal val="visible"/>
                                      </p:to>
                                    </p:set>
                                    <p:animEffect transition="in" filter="checkerboard(across)">
                                      <p:cBhvr>
                                        <p:cTn id="32" dur="500"/>
                                        <p:tgtEl>
                                          <p:spTgt spid="32169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up)">
                                      <p:cBhvr>
                                        <p:cTn id="37" dur="500"/>
                                        <p:tgtEl>
                                          <p:spTgt spid="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checkerboard(across)">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677" grpId="0" animBg="1"/>
      <p:bldP spid="321683" grpId="0" animBg="1"/>
      <p:bldP spid="321689" grpId="0" animBg="1"/>
      <p:bldP spid="32169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152400"/>
            <a:ext cx="7772400" cy="762000"/>
          </a:xfrm>
        </p:spPr>
        <p:txBody>
          <a:bodyPr/>
          <a:lstStyle/>
          <a:p>
            <a:pPr eaLnBrk="1" hangingPunct="1"/>
            <a:r>
              <a:rPr lang="ja-JP" altLang="en-US">
                <a:latin typeface="Times New Roman" pitchFamily="18" charset="0"/>
              </a:rPr>
              <a:t>セグメンテーション</a:t>
            </a:r>
          </a:p>
        </p:txBody>
      </p:sp>
      <p:sp>
        <p:nvSpPr>
          <p:cNvPr id="44035" name="Rectangle 3"/>
          <p:cNvSpPr>
            <a:spLocks noChangeArrowheads="1"/>
          </p:cNvSpPr>
          <p:nvPr/>
        </p:nvSpPr>
        <p:spPr bwMode="auto">
          <a:xfrm>
            <a:off x="4191000" y="1981200"/>
            <a:ext cx="1295400" cy="2895600"/>
          </a:xfrm>
          <a:prstGeom prst="rect">
            <a:avLst/>
          </a:prstGeom>
          <a:noFill/>
          <a:ln w="19050">
            <a:solidFill>
              <a:schemeClr val="tx1"/>
            </a:solidFill>
            <a:miter lim="800000"/>
            <a:headEnd/>
            <a:tailEnd/>
          </a:ln>
        </p:spPr>
        <p:txBody>
          <a:bodyPr wrap="none" anchor="ctr"/>
          <a:lstStyle/>
          <a:p>
            <a:pPr eaLnBrk="1" hangingPunct="1"/>
            <a:endParaRPr lang="ja-JP" altLang="en-US"/>
          </a:p>
        </p:txBody>
      </p:sp>
      <p:sp>
        <p:nvSpPr>
          <p:cNvPr id="44036" name="Text Box 4"/>
          <p:cNvSpPr txBox="1">
            <a:spLocks noChangeArrowheads="1"/>
          </p:cNvSpPr>
          <p:nvPr/>
        </p:nvSpPr>
        <p:spPr bwMode="auto">
          <a:xfrm>
            <a:off x="4191000" y="1524000"/>
            <a:ext cx="1098550" cy="457200"/>
          </a:xfrm>
          <a:prstGeom prst="rect">
            <a:avLst/>
          </a:prstGeom>
          <a:noFill/>
          <a:ln w="9525">
            <a:noFill/>
            <a:miter lim="800000"/>
            <a:headEnd/>
            <a:tailEnd/>
          </a:ln>
        </p:spPr>
        <p:txBody>
          <a:bodyPr wrap="none">
            <a:spAutoFit/>
          </a:bodyPr>
          <a:lstStyle/>
          <a:p>
            <a:pPr eaLnBrk="1" hangingPunct="1"/>
            <a:r>
              <a:rPr lang="ja-JP" altLang="en-US"/>
              <a:t>主記憶</a:t>
            </a:r>
          </a:p>
        </p:txBody>
      </p:sp>
      <p:graphicFrame>
        <p:nvGraphicFramePr>
          <p:cNvPr id="323712" name="Group 128"/>
          <p:cNvGraphicFramePr>
            <a:graphicFrameLocks noGrp="1"/>
          </p:cNvGraphicFramePr>
          <p:nvPr>
            <p:extLst>
              <p:ext uri="{D42A27DB-BD31-4B8C-83A1-F6EECF244321}">
                <p14:modId xmlns:p14="http://schemas.microsoft.com/office/powerpoint/2010/main" val="390926761"/>
              </p:ext>
            </p:extLst>
          </p:nvPr>
        </p:nvGraphicFramePr>
        <p:xfrm>
          <a:off x="457200" y="4267200"/>
          <a:ext cx="3581400" cy="2523744"/>
        </p:xfrm>
        <a:graphic>
          <a:graphicData uri="http://schemas.openxmlformats.org/drawingml/2006/table">
            <a:tbl>
              <a:tblPr/>
              <a:tblGrid>
                <a:gridCol w="895350">
                  <a:extLst>
                    <a:ext uri="{9D8B030D-6E8A-4147-A177-3AD203B41FA5}">
                      <a16:colId xmlns:a16="http://schemas.microsoft.com/office/drawing/2014/main" val="20000"/>
                    </a:ext>
                  </a:extLst>
                </a:gridCol>
                <a:gridCol w="895350">
                  <a:extLst>
                    <a:ext uri="{9D8B030D-6E8A-4147-A177-3AD203B41FA5}">
                      <a16:colId xmlns:a16="http://schemas.microsoft.com/office/drawing/2014/main" val="20001"/>
                    </a:ext>
                  </a:extLst>
                </a:gridCol>
                <a:gridCol w="895350">
                  <a:extLst>
                    <a:ext uri="{9D8B030D-6E8A-4147-A177-3AD203B41FA5}">
                      <a16:colId xmlns:a16="http://schemas.microsoft.com/office/drawing/2014/main" val="20002"/>
                    </a:ext>
                  </a:extLst>
                </a:gridCol>
                <a:gridCol w="895350">
                  <a:extLst>
                    <a:ext uri="{9D8B030D-6E8A-4147-A177-3AD203B41FA5}">
                      <a16:colId xmlns:a16="http://schemas.microsoft.com/office/drawing/2014/main" val="20003"/>
                    </a:ext>
                  </a:extLst>
                </a:gridCol>
              </a:tblGrid>
              <a:tr h="250825">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1800" b="0" i="0" u="none" strike="noStrike" cap="none" normalizeH="0" baseline="0">
                          <a:ln>
                            <a:noFill/>
                          </a:ln>
                          <a:solidFill>
                            <a:schemeClr val="tx1"/>
                          </a:solidFill>
                          <a:effectLst/>
                          <a:latin typeface="Times New Roman" pitchFamily="18" charset="0"/>
                          <a:ea typeface="ＭＳ Ｐゴシック" pitchFamily="50" charset="-128"/>
                        </a:rPr>
                        <a:t>番号</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1800" b="0" i="0" u="none" strike="noStrike" cap="none" normalizeH="0" baseline="0">
                          <a:ln>
                            <a:noFill/>
                          </a:ln>
                          <a:solidFill>
                            <a:schemeClr val="tx1"/>
                          </a:solidFill>
                          <a:effectLst/>
                          <a:latin typeface="Times New Roman" pitchFamily="18" charset="0"/>
                          <a:ea typeface="ＭＳ Ｐゴシック" pitchFamily="50" charset="-128"/>
                        </a:rPr>
                        <a:t>基底アドレス</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1800" b="0" i="0" u="none" strike="noStrike" cap="none" normalizeH="0" baseline="0">
                          <a:ln>
                            <a:noFill/>
                          </a:ln>
                          <a:solidFill>
                            <a:schemeClr val="tx1"/>
                          </a:solidFill>
                          <a:effectLst/>
                          <a:latin typeface="Times New Roman" pitchFamily="18" charset="0"/>
                          <a:ea typeface="ＭＳ Ｐゴシック" pitchFamily="50" charset="-128"/>
                        </a:rPr>
                        <a:t>セグメント長</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1800" b="0" i="0" u="none" strike="noStrike" cap="none" normalizeH="0" baseline="0">
                          <a:ln>
                            <a:noFill/>
                          </a:ln>
                          <a:solidFill>
                            <a:schemeClr val="tx1"/>
                          </a:solidFill>
                          <a:effectLst/>
                          <a:latin typeface="Times New Roman" pitchFamily="18" charset="0"/>
                          <a:ea typeface="ＭＳ Ｐゴシック" pitchFamily="50" charset="-128"/>
                        </a:rPr>
                        <a:t>フラグ</a:t>
                      </a:r>
                    </a:p>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en-US" altLang="ja-JP" sz="1800" b="0" i="0" u="none" strike="noStrike" cap="none" normalizeH="0" baseline="0">
                          <a:ln>
                            <a:noFill/>
                          </a:ln>
                          <a:solidFill>
                            <a:schemeClr val="tx1"/>
                          </a:solidFill>
                          <a:effectLst/>
                          <a:latin typeface="Times New Roman" pitchFamily="18" charset="0"/>
                          <a:ea typeface="ＭＳ Ｐゴシック" pitchFamily="50" charset="-128"/>
                        </a:rPr>
                        <a:t>V</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0825">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900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2413">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12</a:t>
                      </a:r>
                      <a:r>
                        <a:rPr kumimoji="1" lang="en-US" altLang="ja-JP" sz="2400" b="0" i="0" u="none" strike="noStrike" cap="none" normalizeH="0" baseline="0" dirty="0">
                          <a:ln>
                            <a:noFill/>
                          </a:ln>
                          <a:solidFill>
                            <a:schemeClr val="tx1"/>
                          </a:solidFill>
                          <a:effectLst/>
                          <a:latin typeface="Times New Roman" pitchFamily="18" charset="0"/>
                          <a:ea typeface="ＭＳ Ｐゴシック" pitchFamily="50" charset="-128"/>
                        </a:rPr>
                        <a:t>00</a:t>
                      </a:r>
                      <a:endPar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1500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0825">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0825">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31</a:t>
                      </a:r>
                      <a:r>
                        <a:rPr kumimoji="1" lang="en-US" altLang="ja-JP" sz="2400" b="0" i="0" u="none" strike="noStrike" cap="none" normalizeH="0" baseline="0" dirty="0">
                          <a:ln>
                            <a:noFill/>
                          </a:ln>
                          <a:solidFill>
                            <a:schemeClr val="tx1"/>
                          </a:solidFill>
                          <a:effectLst/>
                          <a:latin typeface="Times New Roman" pitchFamily="18" charset="0"/>
                          <a:ea typeface="ＭＳ Ｐゴシック" pitchFamily="50" charset="-128"/>
                        </a:rPr>
                        <a:t>00</a:t>
                      </a:r>
                      <a:endPar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en-US" altLang="ja-JP" sz="2400" b="0" i="0" u="none" strike="noStrike" cap="none" normalizeH="0" baseline="0" dirty="0">
                          <a:ln>
                            <a:noFill/>
                          </a:ln>
                          <a:solidFill>
                            <a:schemeClr val="tx1"/>
                          </a:solidFill>
                          <a:effectLst/>
                          <a:latin typeface="Times New Roman" pitchFamily="18" charset="0"/>
                          <a:ea typeface="ＭＳ Ｐゴシック" pitchFamily="50" charset="-128"/>
                        </a:rPr>
                        <a:t>400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4069" name="Text Box 37"/>
          <p:cNvSpPr txBox="1">
            <a:spLocks noChangeArrowheads="1"/>
          </p:cNvSpPr>
          <p:nvPr/>
        </p:nvSpPr>
        <p:spPr bwMode="auto">
          <a:xfrm>
            <a:off x="1066800" y="3733800"/>
            <a:ext cx="2568575" cy="457200"/>
          </a:xfrm>
          <a:prstGeom prst="rect">
            <a:avLst/>
          </a:prstGeom>
          <a:noFill/>
          <a:ln w="9525">
            <a:noFill/>
            <a:miter lim="800000"/>
            <a:headEnd/>
            <a:tailEnd/>
          </a:ln>
        </p:spPr>
        <p:txBody>
          <a:bodyPr wrap="none">
            <a:spAutoFit/>
          </a:bodyPr>
          <a:lstStyle/>
          <a:p>
            <a:pPr eaLnBrk="1" hangingPunct="1"/>
            <a:r>
              <a:rPr lang="ja-JP" altLang="en-US"/>
              <a:t>セグメントテーブル</a:t>
            </a:r>
          </a:p>
        </p:txBody>
      </p:sp>
      <p:sp>
        <p:nvSpPr>
          <p:cNvPr id="44070" name="Text Box 38"/>
          <p:cNvSpPr txBox="1">
            <a:spLocks noChangeArrowheads="1"/>
          </p:cNvSpPr>
          <p:nvPr/>
        </p:nvSpPr>
        <p:spPr bwMode="auto">
          <a:xfrm>
            <a:off x="304800" y="1524000"/>
            <a:ext cx="1819275" cy="457200"/>
          </a:xfrm>
          <a:prstGeom prst="rect">
            <a:avLst/>
          </a:prstGeom>
          <a:noFill/>
          <a:ln w="9525">
            <a:noFill/>
            <a:miter lim="800000"/>
            <a:headEnd/>
            <a:tailEnd/>
          </a:ln>
        </p:spPr>
        <p:txBody>
          <a:bodyPr wrap="none">
            <a:spAutoFit/>
          </a:bodyPr>
          <a:lstStyle/>
          <a:p>
            <a:pPr algn="ctr" eaLnBrk="1" hangingPunct="1"/>
            <a:r>
              <a:rPr lang="ja-JP" altLang="en-US"/>
              <a:t>仮想アドレス</a:t>
            </a:r>
          </a:p>
        </p:txBody>
      </p:sp>
      <p:graphicFrame>
        <p:nvGraphicFramePr>
          <p:cNvPr id="323696" name="Group 112"/>
          <p:cNvGraphicFramePr>
            <a:graphicFrameLocks noGrp="1"/>
          </p:cNvGraphicFramePr>
          <p:nvPr/>
        </p:nvGraphicFramePr>
        <p:xfrm>
          <a:off x="762000" y="1981200"/>
          <a:ext cx="1600200" cy="579438"/>
        </p:xfrm>
        <a:graphic>
          <a:graphicData uri="http://schemas.openxmlformats.org/drawingml/2006/table">
            <a:tbl>
              <a:tblPr/>
              <a:tblGrid>
                <a:gridCol w="658813">
                  <a:extLst>
                    <a:ext uri="{9D8B030D-6E8A-4147-A177-3AD203B41FA5}">
                      <a16:colId xmlns:a16="http://schemas.microsoft.com/office/drawing/2014/main" val="20000"/>
                    </a:ext>
                  </a:extLst>
                </a:gridCol>
                <a:gridCol w="941387">
                  <a:extLst>
                    <a:ext uri="{9D8B030D-6E8A-4147-A177-3AD203B41FA5}">
                      <a16:colId xmlns:a16="http://schemas.microsoft.com/office/drawing/2014/main" val="20001"/>
                    </a:ext>
                  </a:extLst>
                </a:gridCol>
              </a:tblGrid>
              <a:tr h="579438">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3200" b="0" i="0" u="none" strike="noStrike" cap="none" normalizeH="0" baseline="0">
                          <a:ln>
                            <a:noFill/>
                          </a:ln>
                          <a:solidFill>
                            <a:schemeClr val="tx1"/>
                          </a:solidFill>
                          <a:effectLst/>
                          <a:latin typeface="Times New Roman" pitchFamily="18" charset="0"/>
                          <a:ea typeface="ＭＳ Ｐゴシック" pitchFamily="50" charset="-128"/>
                        </a:rPr>
                        <a:t>00</a:t>
                      </a:r>
                    </a:p>
                  </a:txBody>
                  <a:tcPr marT="45745" marB="4574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3200" b="0" i="0" u="none" strike="noStrike" cap="none" normalizeH="0" baseline="0">
                          <a:ln>
                            <a:noFill/>
                          </a:ln>
                          <a:solidFill>
                            <a:schemeClr val="tx1"/>
                          </a:solidFill>
                          <a:effectLst/>
                          <a:latin typeface="Times New Roman" pitchFamily="18" charset="0"/>
                          <a:ea typeface="ＭＳ Ｐゴシック" pitchFamily="50" charset="-128"/>
                        </a:rPr>
                        <a:t>888</a:t>
                      </a:r>
                    </a:p>
                  </a:txBody>
                  <a:tcPr marT="45745" marB="4574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4079" name="Text Box 50"/>
          <p:cNvSpPr txBox="1">
            <a:spLocks noChangeArrowheads="1"/>
          </p:cNvSpPr>
          <p:nvPr/>
        </p:nvSpPr>
        <p:spPr bwMode="auto">
          <a:xfrm>
            <a:off x="152400" y="1042988"/>
            <a:ext cx="2894013" cy="457200"/>
          </a:xfrm>
          <a:prstGeom prst="rect">
            <a:avLst/>
          </a:prstGeom>
          <a:noFill/>
          <a:ln w="9525">
            <a:noFill/>
            <a:miter lim="800000"/>
            <a:headEnd/>
            <a:tailEnd/>
          </a:ln>
        </p:spPr>
        <p:txBody>
          <a:bodyPr wrap="none">
            <a:spAutoFit/>
          </a:bodyPr>
          <a:lstStyle/>
          <a:p>
            <a:pPr eaLnBrk="1" hangingPunct="1"/>
            <a:r>
              <a:rPr lang="ja-JP" altLang="en-US"/>
              <a:t>主記憶上に無い場合</a:t>
            </a:r>
          </a:p>
        </p:txBody>
      </p:sp>
      <p:sp>
        <p:nvSpPr>
          <p:cNvPr id="44080" name="Text Box 51"/>
          <p:cNvSpPr txBox="1">
            <a:spLocks noChangeArrowheads="1"/>
          </p:cNvSpPr>
          <p:nvPr/>
        </p:nvSpPr>
        <p:spPr bwMode="auto">
          <a:xfrm>
            <a:off x="7010400" y="298450"/>
            <a:ext cx="1250950" cy="457200"/>
          </a:xfrm>
          <a:prstGeom prst="rect">
            <a:avLst/>
          </a:prstGeom>
          <a:noFill/>
          <a:ln w="9525">
            <a:noFill/>
            <a:miter lim="800000"/>
            <a:headEnd/>
            <a:tailEnd/>
          </a:ln>
        </p:spPr>
        <p:txBody>
          <a:bodyPr wrap="none">
            <a:spAutoFit/>
          </a:bodyPr>
          <a:lstStyle/>
          <a:p>
            <a:pPr eaLnBrk="1" hangingPunct="1"/>
            <a:r>
              <a:rPr lang="ja-JP" altLang="en-US"/>
              <a:t>2次記憶</a:t>
            </a:r>
          </a:p>
        </p:txBody>
      </p:sp>
      <p:sp>
        <p:nvSpPr>
          <p:cNvPr id="44081" name="AutoShape 52"/>
          <p:cNvSpPr>
            <a:spLocks noChangeArrowheads="1"/>
          </p:cNvSpPr>
          <p:nvPr/>
        </p:nvSpPr>
        <p:spPr bwMode="auto">
          <a:xfrm>
            <a:off x="6477000" y="679450"/>
            <a:ext cx="2362200" cy="6096000"/>
          </a:xfrm>
          <a:prstGeom prst="can">
            <a:avLst>
              <a:gd name="adj" fmla="val 11087"/>
            </a:avLst>
          </a:prstGeom>
          <a:noFill/>
          <a:ln w="19050">
            <a:solidFill>
              <a:schemeClr val="tx1"/>
            </a:solidFill>
            <a:round/>
            <a:headEnd/>
            <a:tailEnd/>
          </a:ln>
        </p:spPr>
        <p:txBody>
          <a:bodyPr wrap="none" anchor="ctr"/>
          <a:lstStyle/>
          <a:p>
            <a:pPr eaLnBrk="1" hangingPunct="1"/>
            <a:endParaRPr lang="ja-JP" altLang="en-US"/>
          </a:p>
        </p:txBody>
      </p:sp>
      <p:grpSp>
        <p:nvGrpSpPr>
          <p:cNvPr id="44082" name="Group 53"/>
          <p:cNvGrpSpPr>
            <a:grpSpLocks/>
          </p:cNvGrpSpPr>
          <p:nvPr/>
        </p:nvGrpSpPr>
        <p:grpSpPr bwMode="auto">
          <a:xfrm>
            <a:off x="6553200" y="908050"/>
            <a:ext cx="2241550" cy="5715000"/>
            <a:chOff x="4128" y="480"/>
            <a:chExt cx="1412" cy="3600"/>
          </a:xfrm>
        </p:grpSpPr>
        <p:sp>
          <p:nvSpPr>
            <p:cNvPr id="44112" name="Rectangle 54"/>
            <p:cNvSpPr>
              <a:spLocks noChangeArrowheads="1"/>
            </p:cNvSpPr>
            <p:nvPr/>
          </p:nvSpPr>
          <p:spPr bwMode="auto">
            <a:xfrm>
              <a:off x="4128" y="624"/>
              <a:ext cx="816" cy="3456"/>
            </a:xfrm>
            <a:prstGeom prst="rect">
              <a:avLst/>
            </a:prstGeom>
            <a:noFill/>
            <a:ln w="19050">
              <a:solidFill>
                <a:schemeClr val="tx1"/>
              </a:solidFill>
              <a:miter lim="800000"/>
              <a:headEnd/>
              <a:tailEnd/>
            </a:ln>
          </p:spPr>
          <p:txBody>
            <a:bodyPr wrap="none" anchor="ctr"/>
            <a:lstStyle/>
            <a:p>
              <a:pPr eaLnBrk="1" hangingPunct="1"/>
              <a:endParaRPr lang="ja-JP" altLang="en-US"/>
            </a:p>
          </p:txBody>
        </p:sp>
        <p:sp>
          <p:nvSpPr>
            <p:cNvPr id="44113" name="Text Box 55"/>
            <p:cNvSpPr txBox="1">
              <a:spLocks noChangeArrowheads="1"/>
            </p:cNvSpPr>
            <p:nvPr/>
          </p:nvSpPr>
          <p:spPr bwMode="auto">
            <a:xfrm>
              <a:off x="4944" y="480"/>
              <a:ext cx="596" cy="288"/>
            </a:xfrm>
            <a:prstGeom prst="rect">
              <a:avLst/>
            </a:prstGeom>
            <a:noFill/>
            <a:ln w="9525">
              <a:noFill/>
              <a:miter lim="800000"/>
              <a:headEnd/>
              <a:tailEnd/>
            </a:ln>
          </p:spPr>
          <p:txBody>
            <a:bodyPr wrap="none">
              <a:spAutoFit/>
            </a:bodyPr>
            <a:lstStyle/>
            <a:p>
              <a:pPr eaLnBrk="1" hangingPunct="1"/>
              <a:r>
                <a:rPr lang="ja-JP" altLang="en-US"/>
                <a:t>00000</a:t>
              </a:r>
            </a:p>
          </p:txBody>
        </p:sp>
        <p:sp>
          <p:nvSpPr>
            <p:cNvPr id="44114" name="Text Box 56"/>
            <p:cNvSpPr txBox="1">
              <a:spLocks noChangeArrowheads="1"/>
            </p:cNvSpPr>
            <p:nvPr/>
          </p:nvSpPr>
          <p:spPr bwMode="auto">
            <a:xfrm>
              <a:off x="4944" y="912"/>
              <a:ext cx="596" cy="288"/>
            </a:xfrm>
            <a:prstGeom prst="rect">
              <a:avLst/>
            </a:prstGeom>
            <a:noFill/>
            <a:ln w="9525">
              <a:noFill/>
              <a:miter lim="800000"/>
              <a:headEnd/>
              <a:tailEnd/>
            </a:ln>
          </p:spPr>
          <p:txBody>
            <a:bodyPr wrap="none">
              <a:spAutoFit/>
            </a:bodyPr>
            <a:lstStyle/>
            <a:p>
              <a:pPr eaLnBrk="1" hangingPunct="1"/>
              <a:r>
                <a:rPr lang="ja-JP" altLang="en-US"/>
                <a:t>01000</a:t>
              </a:r>
            </a:p>
          </p:txBody>
        </p:sp>
        <p:sp>
          <p:nvSpPr>
            <p:cNvPr id="44115" name="Text Box 57"/>
            <p:cNvSpPr txBox="1">
              <a:spLocks noChangeArrowheads="1"/>
            </p:cNvSpPr>
            <p:nvPr/>
          </p:nvSpPr>
          <p:spPr bwMode="auto">
            <a:xfrm>
              <a:off x="4944" y="1344"/>
              <a:ext cx="596" cy="288"/>
            </a:xfrm>
            <a:prstGeom prst="rect">
              <a:avLst/>
            </a:prstGeom>
            <a:noFill/>
            <a:ln w="9525">
              <a:noFill/>
              <a:miter lim="800000"/>
              <a:headEnd/>
              <a:tailEnd/>
            </a:ln>
          </p:spPr>
          <p:txBody>
            <a:bodyPr wrap="none">
              <a:spAutoFit/>
            </a:bodyPr>
            <a:lstStyle/>
            <a:p>
              <a:pPr eaLnBrk="1" hangingPunct="1"/>
              <a:r>
                <a:rPr lang="ja-JP" altLang="en-US"/>
                <a:t>02000</a:t>
              </a:r>
            </a:p>
          </p:txBody>
        </p:sp>
        <p:sp>
          <p:nvSpPr>
            <p:cNvPr id="44116" name="Text Box 58"/>
            <p:cNvSpPr txBox="1">
              <a:spLocks noChangeArrowheads="1"/>
            </p:cNvSpPr>
            <p:nvPr/>
          </p:nvSpPr>
          <p:spPr bwMode="auto">
            <a:xfrm>
              <a:off x="4944" y="1776"/>
              <a:ext cx="596" cy="288"/>
            </a:xfrm>
            <a:prstGeom prst="rect">
              <a:avLst/>
            </a:prstGeom>
            <a:noFill/>
            <a:ln w="9525">
              <a:noFill/>
              <a:miter lim="800000"/>
              <a:headEnd/>
              <a:tailEnd/>
            </a:ln>
          </p:spPr>
          <p:txBody>
            <a:bodyPr wrap="none">
              <a:spAutoFit/>
            </a:bodyPr>
            <a:lstStyle/>
            <a:p>
              <a:pPr eaLnBrk="1" hangingPunct="1"/>
              <a:r>
                <a:rPr lang="ja-JP" altLang="en-US"/>
                <a:t>03000</a:t>
              </a:r>
            </a:p>
          </p:txBody>
        </p:sp>
        <p:sp>
          <p:nvSpPr>
            <p:cNvPr id="44117" name="Text Box 59"/>
            <p:cNvSpPr txBox="1">
              <a:spLocks noChangeArrowheads="1"/>
            </p:cNvSpPr>
            <p:nvPr/>
          </p:nvSpPr>
          <p:spPr bwMode="auto">
            <a:xfrm>
              <a:off x="4944" y="2208"/>
              <a:ext cx="596" cy="288"/>
            </a:xfrm>
            <a:prstGeom prst="rect">
              <a:avLst/>
            </a:prstGeom>
            <a:noFill/>
            <a:ln w="9525">
              <a:noFill/>
              <a:miter lim="800000"/>
              <a:headEnd/>
              <a:tailEnd/>
            </a:ln>
          </p:spPr>
          <p:txBody>
            <a:bodyPr wrap="none">
              <a:spAutoFit/>
            </a:bodyPr>
            <a:lstStyle/>
            <a:p>
              <a:pPr eaLnBrk="1" hangingPunct="1"/>
              <a:r>
                <a:rPr lang="ja-JP" altLang="en-US"/>
                <a:t>04000</a:t>
              </a:r>
            </a:p>
          </p:txBody>
        </p:sp>
        <p:sp>
          <p:nvSpPr>
            <p:cNvPr id="44118" name="Rectangle 60"/>
            <p:cNvSpPr>
              <a:spLocks noChangeArrowheads="1"/>
            </p:cNvSpPr>
            <p:nvPr/>
          </p:nvSpPr>
          <p:spPr bwMode="auto">
            <a:xfrm>
              <a:off x="4128" y="624"/>
              <a:ext cx="816" cy="432"/>
            </a:xfrm>
            <a:prstGeom prst="rect">
              <a:avLst/>
            </a:prstGeom>
            <a:noFill/>
            <a:ln w="9525">
              <a:solidFill>
                <a:schemeClr val="tx1"/>
              </a:solidFill>
              <a:miter lim="800000"/>
              <a:headEnd/>
              <a:tailEnd/>
            </a:ln>
          </p:spPr>
          <p:txBody>
            <a:bodyPr wrap="none" anchor="ctr"/>
            <a:lstStyle/>
            <a:p>
              <a:pPr algn="ctr" eaLnBrk="1" hangingPunct="1"/>
              <a:r>
                <a:rPr lang="ja-JP" altLang="en-US"/>
                <a:t>00</a:t>
              </a:r>
            </a:p>
          </p:txBody>
        </p:sp>
        <p:sp>
          <p:nvSpPr>
            <p:cNvPr id="44119" name="Rectangle 61"/>
            <p:cNvSpPr>
              <a:spLocks noChangeArrowheads="1"/>
            </p:cNvSpPr>
            <p:nvPr/>
          </p:nvSpPr>
          <p:spPr bwMode="auto">
            <a:xfrm>
              <a:off x="4128" y="1056"/>
              <a:ext cx="816" cy="432"/>
            </a:xfrm>
            <a:prstGeom prst="rect">
              <a:avLst/>
            </a:prstGeom>
            <a:noFill/>
            <a:ln w="9525">
              <a:solidFill>
                <a:schemeClr val="tx1"/>
              </a:solidFill>
              <a:miter lim="800000"/>
              <a:headEnd/>
              <a:tailEnd/>
            </a:ln>
          </p:spPr>
          <p:txBody>
            <a:bodyPr wrap="none" anchor="ctr"/>
            <a:lstStyle/>
            <a:p>
              <a:pPr algn="ctr" eaLnBrk="1" hangingPunct="1"/>
              <a:r>
                <a:rPr lang="ja-JP" altLang="en-US"/>
                <a:t>01</a:t>
              </a:r>
            </a:p>
          </p:txBody>
        </p:sp>
        <p:sp>
          <p:nvSpPr>
            <p:cNvPr id="44120" name="Rectangle 62"/>
            <p:cNvSpPr>
              <a:spLocks noChangeArrowheads="1"/>
            </p:cNvSpPr>
            <p:nvPr/>
          </p:nvSpPr>
          <p:spPr bwMode="auto">
            <a:xfrm>
              <a:off x="4128" y="1488"/>
              <a:ext cx="816" cy="432"/>
            </a:xfrm>
            <a:prstGeom prst="rect">
              <a:avLst/>
            </a:prstGeom>
            <a:noFill/>
            <a:ln w="9525">
              <a:solidFill>
                <a:schemeClr val="tx1"/>
              </a:solidFill>
              <a:miter lim="800000"/>
              <a:headEnd/>
              <a:tailEnd/>
            </a:ln>
          </p:spPr>
          <p:txBody>
            <a:bodyPr wrap="none" anchor="ctr"/>
            <a:lstStyle/>
            <a:p>
              <a:pPr algn="ctr" eaLnBrk="1" hangingPunct="1"/>
              <a:r>
                <a:rPr lang="ja-JP" altLang="en-US"/>
                <a:t>02</a:t>
              </a:r>
            </a:p>
          </p:txBody>
        </p:sp>
        <p:sp>
          <p:nvSpPr>
            <p:cNvPr id="44121" name="Rectangle 63"/>
            <p:cNvSpPr>
              <a:spLocks noChangeArrowheads="1"/>
            </p:cNvSpPr>
            <p:nvPr/>
          </p:nvSpPr>
          <p:spPr bwMode="auto">
            <a:xfrm>
              <a:off x="4128" y="1920"/>
              <a:ext cx="816" cy="432"/>
            </a:xfrm>
            <a:prstGeom prst="rect">
              <a:avLst/>
            </a:prstGeom>
            <a:noFill/>
            <a:ln w="9525">
              <a:solidFill>
                <a:schemeClr val="tx1"/>
              </a:solidFill>
              <a:miter lim="800000"/>
              <a:headEnd/>
              <a:tailEnd/>
            </a:ln>
          </p:spPr>
          <p:txBody>
            <a:bodyPr wrap="none" anchor="ctr"/>
            <a:lstStyle/>
            <a:p>
              <a:pPr algn="ctr" eaLnBrk="1" hangingPunct="1"/>
              <a:r>
                <a:rPr lang="ja-JP" altLang="en-US"/>
                <a:t>03</a:t>
              </a:r>
            </a:p>
          </p:txBody>
        </p:sp>
        <p:sp>
          <p:nvSpPr>
            <p:cNvPr id="44122" name="Rectangle 64"/>
            <p:cNvSpPr>
              <a:spLocks noChangeArrowheads="1"/>
            </p:cNvSpPr>
            <p:nvPr/>
          </p:nvSpPr>
          <p:spPr bwMode="auto">
            <a:xfrm>
              <a:off x="4128" y="2352"/>
              <a:ext cx="816" cy="432"/>
            </a:xfrm>
            <a:prstGeom prst="rect">
              <a:avLst/>
            </a:prstGeom>
            <a:noFill/>
            <a:ln w="9525">
              <a:solidFill>
                <a:schemeClr val="tx1"/>
              </a:solidFill>
              <a:miter lim="800000"/>
              <a:headEnd/>
              <a:tailEnd/>
            </a:ln>
          </p:spPr>
          <p:txBody>
            <a:bodyPr wrap="none" anchor="ctr"/>
            <a:lstStyle/>
            <a:p>
              <a:pPr algn="ctr" eaLnBrk="1" hangingPunct="1"/>
              <a:r>
                <a:rPr lang="ja-JP" altLang="en-US"/>
                <a:t>04</a:t>
              </a:r>
            </a:p>
          </p:txBody>
        </p:sp>
        <p:sp>
          <p:nvSpPr>
            <p:cNvPr id="44123" name="Rectangle 65"/>
            <p:cNvSpPr>
              <a:spLocks noChangeArrowheads="1"/>
            </p:cNvSpPr>
            <p:nvPr/>
          </p:nvSpPr>
          <p:spPr bwMode="auto">
            <a:xfrm>
              <a:off x="4128" y="2784"/>
              <a:ext cx="816" cy="432"/>
            </a:xfrm>
            <a:prstGeom prst="rect">
              <a:avLst/>
            </a:prstGeom>
            <a:noFill/>
            <a:ln w="9525">
              <a:solidFill>
                <a:schemeClr val="tx1"/>
              </a:solidFill>
              <a:miter lim="800000"/>
              <a:headEnd/>
              <a:tailEnd/>
            </a:ln>
          </p:spPr>
          <p:txBody>
            <a:bodyPr wrap="none" anchor="ctr"/>
            <a:lstStyle/>
            <a:p>
              <a:pPr algn="ctr" eaLnBrk="1" hangingPunct="1"/>
              <a:r>
                <a:rPr lang="ja-JP" altLang="en-US"/>
                <a:t>05</a:t>
              </a:r>
            </a:p>
          </p:txBody>
        </p:sp>
        <p:sp>
          <p:nvSpPr>
            <p:cNvPr id="44124" name="Rectangle 66"/>
            <p:cNvSpPr>
              <a:spLocks noChangeArrowheads="1"/>
            </p:cNvSpPr>
            <p:nvPr/>
          </p:nvSpPr>
          <p:spPr bwMode="auto">
            <a:xfrm>
              <a:off x="4128" y="3216"/>
              <a:ext cx="816" cy="432"/>
            </a:xfrm>
            <a:prstGeom prst="rect">
              <a:avLst/>
            </a:prstGeom>
            <a:noFill/>
            <a:ln w="9525">
              <a:solidFill>
                <a:schemeClr val="tx1"/>
              </a:solidFill>
              <a:miter lim="800000"/>
              <a:headEnd/>
              <a:tailEnd/>
            </a:ln>
          </p:spPr>
          <p:txBody>
            <a:bodyPr wrap="none" anchor="ctr"/>
            <a:lstStyle/>
            <a:p>
              <a:pPr algn="ctr" eaLnBrk="1" hangingPunct="1"/>
              <a:r>
                <a:rPr lang="ja-JP" altLang="en-US"/>
                <a:t>06</a:t>
              </a:r>
            </a:p>
          </p:txBody>
        </p:sp>
        <p:sp>
          <p:nvSpPr>
            <p:cNvPr id="44125" name="Rectangle 67"/>
            <p:cNvSpPr>
              <a:spLocks noChangeArrowheads="1"/>
            </p:cNvSpPr>
            <p:nvPr/>
          </p:nvSpPr>
          <p:spPr bwMode="auto">
            <a:xfrm>
              <a:off x="4128" y="3648"/>
              <a:ext cx="816" cy="432"/>
            </a:xfrm>
            <a:prstGeom prst="rect">
              <a:avLst/>
            </a:prstGeom>
            <a:noFill/>
            <a:ln w="9525">
              <a:solidFill>
                <a:schemeClr val="tx1"/>
              </a:solidFill>
              <a:miter lim="800000"/>
              <a:headEnd/>
              <a:tailEnd/>
            </a:ln>
          </p:spPr>
          <p:txBody>
            <a:bodyPr wrap="none" anchor="ctr"/>
            <a:lstStyle/>
            <a:p>
              <a:pPr algn="ctr" eaLnBrk="1" hangingPunct="1"/>
              <a:r>
                <a:rPr lang="ja-JP" altLang="en-US"/>
                <a:t>07</a:t>
              </a:r>
            </a:p>
          </p:txBody>
        </p:sp>
        <p:sp>
          <p:nvSpPr>
            <p:cNvPr id="44126" name="Text Box 68"/>
            <p:cNvSpPr txBox="1">
              <a:spLocks noChangeArrowheads="1"/>
            </p:cNvSpPr>
            <p:nvPr/>
          </p:nvSpPr>
          <p:spPr bwMode="auto">
            <a:xfrm>
              <a:off x="4944" y="2640"/>
              <a:ext cx="596" cy="288"/>
            </a:xfrm>
            <a:prstGeom prst="rect">
              <a:avLst/>
            </a:prstGeom>
            <a:noFill/>
            <a:ln w="9525">
              <a:noFill/>
              <a:miter lim="800000"/>
              <a:headEnd/>
              <a:tailEnd/>
            </a:ln>
          </p:spPr>
          <p:txBody>
            <a:bodyPr wrap="none">
              <a:spAutoFit/>
            </a:bodyPr>
            <a:lstStyle/>
            <a:p>
              <a:pPr eaLnBrk="1" hangingPunct="1"/>
              <a:r>
                <a:rPr lang="ja-JP" altLang="en-US"/>
                <a:t>05000</a:t>
              </a:r>
            </a:p>
          </p:txBody>
        </p:sp>
        <p:sp>
          <p:nvSpPr>
            <p:cNvPr id="44127" name="Text Box 69"/>
            <p:cNvSpPr txBox="1">
              <a:spLocks noChangeArrowheads="1"/>
            </p:cNvSpPr>
            <p:nvPr/>
          </p:nvSpPr>
          <p:spPr bwMode="auto">
            <a:xfrm>
              <a:off x="4944" y="3072"/>
              <a:ext cx="596" cy="288"/>
            </a:xfrm>
            <a:prstGeom prst="rect">
              <a:avLst/>
            </a:prstGeom>
            <a:noFill/>
            <a:ln w="9525">
              <a:noFill/>
              <a:miter lim="800000"/>
              <a:headEnd/>
              <a:tailEnd/>
            </a:ln>
          </p:spPr>
          <p:txBody>
            <a:bodyPr wrap="none">
              <a:spAutoFit/>
            </a:bodyPr>
            <a:lstStyle/>
            <a:p>
              <a:pPr eaLnBrk="1" hangingPunct="1"/>
              <a:r>
                <a:rPr lang="ja-JP" altLang="en-US"/>
                <a:t>06000</a:t>
              </a:r>
            </a:p>
          </p:txBody>
        </p:sp>
        <p:sp>
          <p:nvSpPr>
            <p:cNvPr id="44128" name="Text Box 70"/>
            <p:cNvSpPr txBox="1">
              <a:spLocks noChangeArrowheads="1"/>
            </p:cNvSpPr>
            <p:nvPr/>
          </p:nvSpPr>
          <p:spPr bwMode="auto">
            <a:xfrm>
              <a:off x="4944" y="3504"/>
              <a:ext cx="596" cy="288"/>
            </a:xfrm>
            <a:prstGeom prst="rect">
              <a:avLst/>
            </a:prstGeom>
            <a:noFill/>
            <a:ln w="9525">
              <a:noFill/>
              <a:miter lim="800000"/>
              <a:headEnd/>
              <a:tailEnd/>
            </a:ln>
          </p:spPr>
          <p:txBody>
            <a:bodyPr wrap="none">
              <a:spAutoFit/>
            </a:bodyPr>
            <a:lstStyle/>
            <a:p>
              <a:pPr eaLnBrk="1" hangingPunct="1"/>
              <a:r>
                <a:rPr lang="ja-JP" altLang="en-US"/>
                <a:t>07000</a:t>
              </a:r>
            </a:p>
          </p:txBody>
        </p:sp>
      </p:grpSp>
      <p:sp>
        <p:nvSpPr>
          <p:cNvPr id="44083" name="Text Box 71"/>
          <p:cNvSpPr txBox="1">
            <a:spLocks noChangeArrowheads="1"/>
          </p:cNvSpPr>
          <p:nvPr/>
        </p:nvSpPr>
        <p:spPr bwMode="auto">
          <a:xfrm>
            <a:off x="7848600" y="6394450"/>
            <a:ext cx="946150" cy="457200"/>
          </a:xfrm>
          <a:prstGeom prst="rect">
            <a:avLst/>
          </a:prstGeom>
          <a:noFill/>
          <a:ln w="9525">
            <a:noFill/>
            <a:miter lim="800000"/>
            <a:headEnd/>
            <a:tailEnd/>
          </a:ln>
        </p:spPr>
        <p:txBody>
          <a:bodyPr wrap="none">
            <a:spAutoFit/>
          </a:bodyPr>
          <a:lstStyle/>
          <a:p>
            <a:pPr eaLnBrk="1" hangingPunct="1"/>
            <a:r>
              <a:rPr lang="ja-JP" altLang="en-US"/>
              <a:t>08000</a:t>
            </a:r>
          </a:p>
        </p:txBody>
      </p:sp>
      <p:grpSp>
        <p:nvGrpSpPr>
          <p:cNvPr id="44084" name="Group 72"/>
          <p:cNvGrpSpPr>
            <a:grpSpLocks/>
          </p:cNvGrpSpPr>
          <p:nvPr/>
        </p:nvGrpSpPr>
        <p:grpSpPr bwMode="auto">
          <a:xfrm>
            <a:off x="6553200" y="1136650"/>
            <a:ext cx="2241550" cy="685800"/>
            <a:chOff x="4128" y="720"/>
            <a:chExt cx="1412" cy="432"/>
          </a:xfrm>
        </p:grpSpPr>
        <p:sp>
          <p:nvSpPr>
            <p:cNvPr id="44110" name="Rectangle 73"/>
            <p:cNvSpPr>
              <a:spLocks noChangeArrowheads="1"/>
            </p:cNvSpPr>
            <p:nvPr/>
          </p:nvSpPr>
          <p:spPr bwMode="auto">
            <a:xfrm>
              <a:off x="4128" y="720"/>
              <a:ext cx="816" cy="288"/>
            </a:xfrm>
            <a:prstGeom prst="rect">
              <a:avLst/>
            </a:prstGeom>
            <a:solidFill>
              <a:srgbClr val="FF99CC"/>
            </a:solidFill>
            <a:ln w="9525">
              <a:solidFill>
                <a:schemeClr val="tx1"/>
              </a:solidFill>
              <a:miter lim="800000"/>
              <a:headEnd/>
              <a:tailEnd/>
            </a:ln>
          </p:spPr>
          <p:txBody>
            <a:bodyPr wrap="none" anchor="ctr"/>
            <a:lstStyle/>
            <a:p>
              <a:pPr algn="ctr" eaLnBrk="1" hangingPunct="1"/>
              <a:r>
                <a:rPr lang="ja-JP" altLang="en-US">
                  <a:solidFill>
                    <a:srgbClr val="000000"/>
                  </a:solidFill>
                </a:rPr>
                <a:t>00</a:t>
              </a:r>
            </a:p>
          </p:txBody>
        </p:sp>
        <p:sp>
          <p:nvSpPr>
            <p:cNvPr id="44111" name="Text Box 74"/>
            <p:cNvSpPr txBox="1">
              <a:spLocks noChangeArrowheads="1"/>
            </p:cNvSpPr>
            <p:nvPr/>
          </p:nvSpPr>
          <p:spPr bwMode="auto">
            <a:xfrm>
              <a:off x="4944" y="864"/>
              <a:ext cx="596" cy="288"/>
            </a:xfrm>
            <a:prstGeom prst="rect">
              <a:avLst/>
            </a:prstGeom>
            <a:noFill/>
            <a:ln w="9525">
              <a:noFill/>
              <a:miter lim="800000"/>
              <a:headEnd/>
              <a:tailEnd/>
            </a:ln>
          </p:spPr>
          <p:txBody>
            <a:bodyPr wrap="none">
              <a:spAutoFit/>
            </a:bodyPr>
            <a:lstStyle/>
            <a:p>
              <a:pPr eaLnBrk="1" hangingPunct="1"/>
              <a:r>
                <a:rPr lang="ja-JP" altLang="en-US"/>
                <a:t>00900</a:t>
              </a:r>
            </a:p>
          </p:txBody>
        </p:sp>
      </p:grpSp>
      <p:grpSp>
        <p:nvGrpSpPr>
          <p:cNvPr id="44085" name="Group 75"/>
          <p:cNvGrpSpPr>
            <a:grpSpLocks/>
          </p:cNvGrpSpPr>
          <p:nvPr/>
        </p:nvGrpSpPr>
        <p:grpSpPr bwMode="auto">
          <a:xfrm>
            <a:off x="6553200" y="1822450"/>
            <a:ext cx="2241550" cy="1219200"/>
            <a:chOff x="4128" y="1152"/>
            <a:chExt cx="1412" cy="768"/>
          </a:xfrm>
        </p:grpSpPr>
        <p:sp>
          <p:nvSpPr>
            <p:cNvPr id="44108" name="Rectangle 76"/>
            <p:cNvSpPr>
              <a:spLocks noChangeArrowheads="1"/>
            </p:cNvSpPr>
            <p:nvPr/>
          </p:nvSpPr>
          <p:spPr bwMode="auto">
            <a:xfrm>
              <a:off x="4128" y="1152"/>
              <a:ext cx="816" cy="624"/>
            </a:xfrm>
            <a:prstGeom prst="rect">
              <a:avLst/>
            </a:prstGeom>
            <a:solidFill>
              <a:srgbClr val="FFCC99"/>
            </a:solidFill>
            <a:ln w="9525">
              <a:solidFill>
                <a:schemeClr val="tx1"/>
              </a:solidFill>
              <a:miter lim="800000"/>
              <a:headEnd/>
              <a:tailEnd/>
            </a:ln>
          </p:spPr>
          <p:txBody>
            <a:bodyPr wrap="none" anchor="ctr"/>
            <a:lstStyle/>
            <a:p>
              <a:pPr algn="ctr" eaLnBrk="1" hangingPunct="1"/>
              <a:r>
                <a:rPr lang="ja-JP" altLang="en-US">
                  <a:solidFill>
                    <a:srgbClr val="000000"/>
                  </a:solidFill>
                </a:rPr>
                <a:t>01</a:t>
              </a:r>
            </a:p>
          </p:txBody>
        </p:sp>
        <p:sp>
          <p:nvSpPr>
            <p:cNvPr id="44109" name="Text Box 77"/>
            <p:cNvSpPr txBox="1">
              <a:spLocks noChangeArrowheads="1"/>
            </p:cNvSpPr>
            <p:nvPr/>
          </p:nvSpPr>
          <p:spPr bwMode="auto">
            <a:xfrm>
              <a:off x="4944" y="1632"/>
              <a:ext cx="596" cy="288"/>
            </a:xfrm>
            <a:prstGeom prst="rect">
              <a:avLst/>
            </a:prstGeom>
            <a:noFill/>
            <a:ln w="9525">
              <a:noFill/>
              <a:miter lim="800000"/>
              <a:headEnd/>
              <a:tailEnd/>
            </a:ln>
          </p:spPr>
          <p:txBody>
            <a:bodyPr wrap="none">
              <a:spAutoFit/>
            </a:bodyPr>
            <a:lstStyle/>
            <a:p>
              <a:pPr eaLnBrk="1" hangingPunct="1"/>
              <a:r>
                <a:rPr lang="ja-JP" altLang="en-US"/>
                <a:t>02500</a:t>
              </a:r>
            </a:p>
          </p:txBody>
        </p:sp>
      </p:grpSp>
      <p:grpSp>
        <p:nvGrpSpPr>
          <p:cNvPr id="44086" name="Group 78"/>
          <p:cNvGrpSpPr>
            <a:grpSpLocks/>
          </p:cNvGrpSpPr>
          <p:nvPr/>
        </p:nvGrpSpPr>
        <p:grpSpPr bwMode="auto">
          <a:xfrm>
            <a:off x="6553201" y="3194053"/>
            <a:ext cx="2249488" cy="614363"/>
            <a:chOff x="4128" y="2016"/>
            <a:chExt cx="1417" cy="387"/>
          </a:xfrm>
        </p:grpSpPr>
        <p:sp>
          <p:nvSpPr>
            <p:cNvPr id="44106" name="Rectangle 79"/>
            <p:cNvSpPr>
              <a:spLocks noChangeArrowheads="1"/>
            </p:cNvSpPr>
            <p:nvPr/>
          </p:nvSpPr>
          <p:spPr bwMode="auto">
            <a:xfrm>
              <a:off x="4128" y="2016"/>
              <a:ext cx="816" cy="240"/>
            </a:xfrm>
            <a:prstGeom prst="rect">
              <a:avLst/>
            </a:prstGeom>
            <a:solidFill>
              <a:srgbClr val="FFFF99"/>
            </a:solidFill>
            <a:ln w="9525">
              <a:solidFill>
                <a:schemeClr val="tx1"/>
              </a:solidFill>
              <a:miter lim="800000"/>
              <a:headEnd/>
              <a:tailEnd/>
            </a:ln>
          </p:spPr>
          <p:txBody>
            <a:bodyPr wrap="none" anchor="ctr"/>
            <a:lstStyle/>
            <a:p>
              <a:pPr algn="ctr" eaLnBrk="1" hangingPunct="1"/>
              <a:r>
                <a:rPr lang="ja-JP" altLang="en-US">
                  <a:solidFill>
                    <a:srgbClr val="000000"/>
                  </a:solidFill>
                </a:rPr>
                <a:t>03</a:t>
              </a:r>
            </a:p>
          </p:txBody>
        </p:sp>
        <p:sp>
          <p:nvSpPr>
            <p:cNvPr id="44107" name="Text Box 80"/>
            <p:cNvSpPr txBox="1">
              <a:spLocks noChangeArrowheads="1"/>
            </p:cNvSpPr>
            <p:nvPr/>
          </p:nvSpPr>
          <p:spPr bwMode="auto">
            <a:xfrm>
              <a:off x="4944" y="2112"/>
              <a:ext cx="601" cy="291"/>
            </a:xfrm>
            <a:prstGeom prst="rect">
              <a:avLst/>
            </a:prstGeom>
            <a:noFill/>
            <a:ln w="9525">
              <a:noFill/>
              <a:miter lim="800000"/>
              <a:headEnd/>
              <a:tailEnd/>
            </a:ln>
          </p:spPr>
          <p:txBody>
            <a:bodyPr wrap="none">
              <a:spAutoFit/>
            </a:bodyPr>
            <a:lstStyle/>
            <a:p>
              <a:pPr eaLnBrk="1" hangingPunct="1"/>
              <a:r>
                <a:rPr lang="ja-JP" altLang="en-US" dirty="0"/>
                <a:t>03</a:t>
              </a:r>
              <a:r>
                <a:rPr lang="en-US" altLang="ja-JP" dirty="0"/>
                <a:t>4</a:t>
              </a:r>
              <a:r>
                <a:rPr lang="ja-JP" altLang="en-US" dirty="0"/>
                <a:t>00</a:t>
              </a:r>
            </a:p>
          </p:txBody>
        </p:sp>
      </p:grpSp>
      <p:grpSp>
        <p:nvGrpSpPr>
          <p:cNvPr id="44087" name="Group 81"/>
          <p:cNvGrpSpPr>
            <a:grpSpLocks/>
          </p:cNvGrpSpPr>
          <p:nvPr/>
        </p:nvGrpSpPr>
        <p:grpSpPr bwMode="auto">
          <a:xfrm>
            <a:off x="6553200" y="3879850"/>
            <a:ext cx="2241550" cy="1828800"/>
            <a:chOff x="4128" y="2448"/>
            <a:chExt cx="1412" cy="1152"/>
          </a:xfrm>
        </p:grpSpPr>
        <p:sp>
          <p:nvSpPr>
            <p:cNvPr id="44104" name="Rectangle 82"/>
            <p:cNvSpPr>
              <a:spLocks noChangeArrowheads="1"/>
            </p:cNvSpPr>
            <p:nvPr/>
          </p:nvSpPr>
          <p:spPr bwMode="auto">
            <a:xfrm>
              <a:off x="4128" y="2448"/>
              <a:ext cx="816" cy="1008"/>
            </a:xfrm>
            <a:prstGeom prst="rect">
              <a:avLst/>
            </a:prstGeom>
            <a:solidFill>
              <a:srgbClr val="CCFFCC"/>
            </a:solidFill>
            <a:ln w="9525">
              <a:solidFill>
                <a:schemeClr val="tx1"/>
              </a:solidFill>
              <a:miter lim="800000"/>
              <a:headEnd/>
              <a:tailEnd/>
            </a:ln>
          </p:spPr>
          <p:txBody>
            <a:bodyPr wrap="none" anchor="ctr"/>
            <a:lstStyle/>
            <a:p>
              <a:pPr algn="ctr" eaLnBrk="1" hangingPunct="1"/>
              <a:r>
                <a:rPr lang="ja-JP" altLang="en-US">
                  <a:solidFill>
                    <a:srgbClr val="000000"/>
                  </a:solidFill>
                </a:rPr>
                <a:t>04</a:t>
              </a:r>
            </a:p>
          </p:txBody>
        </p:sp>
        <p:sp>
          <p:nvSpPr>
            <p:cNvPr id="44105" name="Text Box 83"/>
            <p:cNvSpPr txBox="1">
              <a:spLocks noChangeArrowheads="1"/>
            </p:cNvSpPr>
            <p:nvPr/>
          </p:nvSpPr>
          <p:spPr bwMode="auto">
            <a:xfrm>
              <a:off x="4944" y="3312"/>
              <a:ext cx="596" cy="288"/>
            </a:xfrm>
            <a:prstGeom prst="rect">
              <a:avLst/>
            </a:prstGeom>
            <a:noFill/>
            <a:ln w="9525">
              <a:noFill/>
              <a:miter lim="800000"/>
              <a:headEnd/>
              <a:tailEnd/>
            </a:ln>
          </p:spPr>
          <p:txBody>
            <a:bodyPr wrap="none">
              <a:spAutoFit/>
            </a:bodyPr>
            <a:lstStyle/>
            <a:p>
              <a:pPr eaLnBrk="1" hangingPunct="1"/>
              <a:r>
                <a:rPr lang="ja-JP" altLang="en-US"/>
                <a:t>06300</a:t>
              </a:r>
            </a:p>
          </p:txBody>
        </p:sp>
      </p:grpSp>
      <p:grpSp>
        <p:nvGrpSpPr>
          <p:cNvPr id="44088" name="Group 84"/>
          <p:cNvGrpSpPr>
            <a:grpSpLocks/>
          </p:cNvGrpSpPr>
          <p:nvPr/>
        </p:nvGrpSpPr>
        <p:grpSpPr bwMode="auto">
          <a:xfrm>
            <a:off x="6553200" y="5937250"/>
            <a:ext cx="2241550" cy="609600"/>
            <a:chOff x="4128" y="3744"/>
            <a:chExt cx="1412" cy="384"/>
          </a:xfrm>
        </p:grpSpPr>
        <p:sp>
          <p:nvSpPr>
            <p:cNvPr id="44102" name="Rectangle 85"/>
            <p:cNvSpPr>
              <a:spLocks noChangeArrowheads="1"/>
            </p:cNvSpPr>
            <p:nvPr/>
          </p:nvSpPr>
          <p:spPr bwMode="auto">
            <a:xfrm>
              <a:off x="4128" y="3744"/>
              <a:ext cx="816" cy="240"/>
            </a:xfrm>
            <a:prstGeom prst="rect">
              <a:avLst/>
            </a:prstGeom>
            <a:solidFill>
              <a:srgbClr val="99CCFF"/>
            </a:solidFill>
            <a:ln w="9525">
              <a:solidFill>
                <a:schemeClr val="tx1"/>
              </a:solidFill>
              <a:miter lim="800000"/>
              <a:headEnd/>
              <a:tailEnd/>
            </a:ln>
          </p:spPr>
          <p:txBody>
            <a:bodyPr wrap="none" anchor="ctr"/>
            <a:lstStyle/>
            <a:p>
              <a:pPr algn="ctr" eaLnBrk="1" hangingPunct="1"/>
              <a:r>
                <a:rPr lang="ja-JP" altLang="en-US">
                  <a:solidFill>
                    <a:srgbClr val="000000"/>
                  </a:solidFill>
                </a:rPr>
                <a:t>07</a:t>
              </a:r>
            </a:p>
          </p:txBody>
        </p:sp>
        <p:sp>
          <p:nvSpPr>
            <p:cNvPr id="44103" name="Text Box 86"/>
            <p:cNvSpPr txBox="1">
              <a:spLocks noChangeArrowheads="1"/>
            </p:cNvSpPr>
            <p:nvPr/>
          </p:nvSpPr>
          <p:spPr bwMode="auto">
            <a:xfrm>
              <a:off x="4944" y="3840"/>
              <a:ext cx="596" cy="288"/>
            </a:xfrm>
            <a:prstGeom prst="rect">
              <a:avLst/>
            </a:prstGeom>
            <a:noFill/>
            <a:ln w="9525">
              <a:noFill/>
              <a:miter lim="800000"/>
              <a:headEnd/>
              <a:tailEnd/>
            </a:ln>
          </p:spPr>
          <p:txBody>
            <a:bodyPr wrap="none">
              <a:spAutoFit/>
            </a:bodyPr>
            <a:lstStyle/>
            <a:p>
              <a:pPr eaLnBrk="1" hangingPunct="1"/>
              <a:r>
                <a:rPr lang="ja-JP" altLang="en-US"/>
                <a:t>08700</a:t>
              </a:r>
            </a:p>
          </p:txBody>
        </p:sp>
      </p:grpSp>
      <p:grpSp>
        <p:nvGrpSpPr>
          <p:cNvPr id="44089" name="Group 88"/>
          <p:cNvGrpSpPr>
            <a:grpSpLocks/>
          </p:cNvGrpSpPr>
          <p:nvPr/>
        </p:nvGrpSpPr>
        <p:grpSpPr bwMode="auto">
          <a:xfrm>
            <a:off x="4191000" y="2286001"/>
            <a:ext cx="2095500" cy="1452563"/>
            <a:chOff x="2640" y="1440"/>
            <a:chExt cx="1320" cy="915"/>
          </a:xfrm>
        </p:grpSpPr>
        <p:sp>
          <p:nvSpPr>
            <p:cNvPr id="44099" name="Rectangle 89"/>
            <p:cNvSpPr>
              <a:spLocks noChangeArrowheads="1"/>
            </p:cNvSpPr>
            <p:nvPr/>
          </p:nvSpPr>
          <p:spPr bwMode="auto">
            <a:xfrm>
              <a:off x="2640" y="1584"/>
              <a:ext cx="816" cy="624"/>
            </a:xfrm>
            <a:prstGeom prst="rect">
              <a:avLst/>
            </a:prstGeom>
            <a:solidFill>
              <a:srgbClr val="FFCC99"/>
            </a:solidFill>
            <a:ln w="9525">
              <a:solidFill>
                <a:schemeClr val="tx1"/>
              </a:solidFill>
              <a:miter lim="800000"/>
              <a:headEnd/>
              <a:tailEnd/>
            </a:ln>
          </p:spPr>
          <p:txBody>
            <a:bodyPr wrap="none" anchor="ctr"/>
            <a:lstStyle/>
            <a:p>
              <a:pPr algn="ctr" eaLnBrk="1" hangingPunct="1"/>
              <a:r>
                <a:rPr lang="ja-JP" altLang="en-US">
                  <a:solidFill>
                    <a:srgbClr val="000000"/>
                  </a:solidFill>
                </a:rPr>
                <a:t>01</a:t>
              </a:r>
            </a:p>
          </p:txBody>
        </p:sp>
        <p:sp>
          <p:nvSpPr>
            <p:cNvPr id="44100" name="Text Box 90"/>
            <p:cNvSpPr txBox="1">
              <a:spLocks noChangeArrowheads="1"/>
            </p:cNvSpPr>
            <p:nvPr/>
          </p:nvSpPr>
          <p:spPr bwMode="auto">
            <a:xfrm>
              <a:off x="3456" y="2064"/>
              <a:ext cx="504" cy="291"/>
            </a:xfrm>
            <a:prstGeom prst="rect">
              <a:avLst/>
            </a:prstGeom>
            <a:noFill/>
            <a:ln w="9525">
              <a:noFill/>
              <a:miter lim="800000"/>
              <a:headEnd/>
              <a:tailEnd/>
            </a:ln>
          </p:spPr>
          <p:txBody>
            <a:bodyPr wrap="none">
              <a:spAutoFit/>
            </a:bodyPr>
            <a:lstStyle/>
            <a:p>
              <a:pPr eaLnBrk="1" hangingPunct="1"/>
              <a:r>
                <a:rPr lang="ja-JP" altLang="en-US" dirty="0"/>
                <a:t>27</a:t>
              </a:r>
              <a:r>
                <a:rPr lang="en-US" altLang="ja-JP" dirty="0"/>
                <a:t>00</a:t>
              </a:r>
              <a:endParaRPr lang="ja-JP" altLang="en-US" dirty="0"/>
            </a:p>
          </p:txBody>
        </p:sp>
        <p:sp>
          <p:nvSpPr>
            <p:cNvPr id="44101" name="Text Box 91"/>
            <p:cNvSpPr txBox="1">
              <a:spLocks noChangeArrowheads="1"/>
            </p:cNvSpPr>
            <p:nvPr/>
          </p:nvSpPr>
          <p:spPr bwMode="auto">
            <a:xfrm>
              <a:off x="3456" y="1440"/>
              <a:ext cx="504" cy="291"/>
            </a:xfrm>
            <a:prstGeom prst="rect">
              <a:avLst/>
            </a:prstGeom>
            <a:noFill/>
            <a:ln w="9525">
              <a:noFill/>
              <a:miter lim="800000"/>
              <a:headEnd/>
              <a:tailEnd/>
            </a:ln>
          </p:spPr>
          <p:txBody>
            <a:bodyPr wrap="none">
              <a:spAutoFit/>
            </a:bodyPr>
            <a:lstStyle/>
            <a:p>
              <a:pPr eaLnBrk="1" hangingPunct="1"/>
              <a:r>
                <a:rPr lang="ja-JP" altLang="en-US" dirty="0"/>
                <a:t>12</a:t>
              </a:r>
              <a:r>
                <a:rPr lang="en-US" altLang="ja-JP" dirty="0"/>
                <a:t>00</a:t>
              </a:r>
              <a:endParaRPr lang="ja-JP" altLang="en-US" dirty="0"/>
            </a:p>
          </p:txBody>
        </p:sp>
      </p:grpSp>
      <p:grpSp>
        <p:nvGrpSpPr>
          <p:cNvPr id="9" name="Group 113"/>
          <p:cNvGrpSpPr>
            <a:grpSpLocks/>
          </p:cNvGrpSpPr>
          <p:nvPr/>
        </p:nvGrpSpPr>
        <p:grpSpPr bwMode="auto">
          <a:xfrm>
            <a:off x="152400" y="2286000"/>
            <a:ext cx="609600" cy="2819400"/>
            <a:chOff x="96" y="1440"/>
            <a:chExt cx="384" cy="1776"/>
          </a:xfrm>
        </p:grpSpPr>
        <p:sp>
          <p:nvSpPr>
            <p:cNvPr id="44096" name="Line 94"/>
            <p:cNvSpPr>
              <a:spLocks noChangeShapeType="1"/>
            </p:cNvSpPr>
            <p:nvPr/>
          </p:nvSpPr>
          <p:spPr bwMode="auto">
            <a:xfrm flipH="1">
              <a:off x="96" y="1440"/>
              <a:ext cx="384" cy="0"/>
            </a:xfrm>
            <a:prstGeom prst="line">
              <a:avLst/>
            </a:prstGeom>
            <a:noFill/>
            <a:ln w="38100">
              <a:solidFill>
                <a:srgbClr val="FF99CC"/>
              </a:solidFill>
              <a:round/>
              <a:headEnd/>
              <a:tailEnd/>
            </a:ln>
          </p:spPr>
          <p:txBody>
            <a:bodyPr wrap="none"/>
            <a:lstStyle/>
            <a:p>
              <a:endParaRPr lang="ja-JP" altLang="en-US"/>
            </a:p>
          </p:txBody>
        </p:sp>
        <p:sp>
          <p:nvSpPr>
            <p:cNvPr id="44097" name="Line 95"/>
            <p:cNvSpPr>
              <a:spLocks noChangeShapeType="1"/>
            </p:cNvSpPr>
            <p:nvPr/>
          </p:nvSpPr>
          <p:spPr bwMode="auto">
            <a:xfrm>
              <a:off x="96" y="1440"/>
              <a:ext cx="0" cy="1776"/>
            </a:xfrm>
            <a:prstGeom prst="line">
              <a:avLst/>
            </a:prstGeom>
            <a:noFill/>
            <a:ln w="28575">
              <a:solidFill>
                <a:srgbClr val="FF99CC"/>
              </a:solidFill>
              <a:round/>
              <a:headEnd/>
              <a:tailEnd/>
            </a:ln>
          </p:spPr>
          <p:txBody>
            <a:bodyPr wrap="none"/>
            <a:lstStyle/>
            <a:p>
              <a:endParaRPr lang="ja-JP" altLang="en-US"/>
            </a:p>
          </p:txBody>
        </p:sp>
        <p:sp>
          <p:nvSpPr>
            <p:cNvPr id="44098" name="Line 96"/>
            <p:cNvSpPr>
              <a:spLocks noChangeShapeType="1"/>
            </p:cNvSpPr>
            <p:nvPr/>
          </p:nvSpPr>
          <p:spPr bwMode="auto">
            <a:xfrm>
              <a:off x="96" y="3216"/>
              <a:ext cx="192" cy="0"/>
            </a:xfrm>
            <a:prstGeom prst="line">
              <a:avLst/>
            </a:prstGeom>
            <a:noFill/>
            <a:ln w="28575">
              <a:solidFill>
                <a:srgbClr val="FF99CC"/>
              </a:solidFill>
              <a:round/>
              <a:headEnd/>
              <a:tailEnd type="triangle" w="med" len="med"/>
            </a:ln>
          </p:spPr>
          <p:txBody>
            <a:bodyPr wrap="none"/>
            <a:lstStyle/>
            <a:p>
              <a:endParaRPr lang="ja-JP" altLang="en-US"/>
            </a:p>
          </p:txBody>
        </p:sp>
      </p:grpSp>
      <p:grpSp>
        <p:nvGrpSpPr>
          <p:cNvPr id="44091" name="Group 107"/>
          <p:cNvGrpSpPr>
            <a:grpSpLocks/>
          </p:cNvGrpSpPr>
          <p:nvPr/>
        </p:nvGrpSpPr>
        <p:grpSpPr bwMode="auto">
          <a:xfrm>
            <a:off x="4191000" y="3581402"/>
            <a:ext cx="2095500" cy="842963"/>
            <a:chOff x="2640" y="2256"/>
            <a:chExt cx="1320" cy="531"/>
          </a:xfrm>
        </p:grpSpPr>
        <p:sp>
          <p:nvSpPr>
            <p:cNvPr id="44093" name="Text Box 108"/>
            <p:cNvSpPr txBox="1">
              <a:spLocks noChangeArrowheads="1"/>
            </p:cNvSpPr>
            <p:nvPr/>
          </p:nvSpPr>
          <p:spPr bwMode="auto">
            <a:xfrm>
              <a:off x="3456" y="2496"/>
              <a:ext cx="504" cy="291"/>
            </a:xfrm>
            <a:prstGeom prst="rect">
              <a:avLst/>
            </a:prstGeom>
            <a:noFill/>
            <a:ln w="9525">
              <a:noFill/>
              <a:miter lim="800000"/>
              <a:headEnd/>
              <a:tailEnd/>
            </a:ln>
          </p:spPr>
          <p:txBody>
            <a:bodyPr wrap="none">
              <a:spAutoFit/>
            </a:bodyPr>
            <a:lstStyle/>
            <a:p>
              <a:pPr eaLnBrk="1" hangingPunct="1"/>
              <a:r>
                <a:rPr lang="ja-JP" altLang="en-US" dirty="0"/>
                <a:t>3</a:t>
              </a:r>
              <a:r>
                <a:rPr lang="en-US" altLang="ja-JP" dirty="0"/>
                <a:t>500</a:t>
              </a:r>
              <a:endParaRPr lang="ja-JP" altLang="en-US" dirty="0"/>
            </a:p>
          </p:txBody>
        </p:sp>
        <p:sp>
          <p:nvSpPr>
            <p:cNvPr id="44094" name="Rectangle 109"/>
            <p:cNvSpPr>
              <a:spLocks noChangeArrowheads="1"/>
            </p:cNvSpPr>
            <p:nvPr/>
          </p:nvSpPr>
          <p:spPr bwMode="auto">
            <a:xfrm>
              <a:off x="2640" y="2400"/>
              <a:ext cx="816" cy="240"/>
            </a:xfrm>
            <a:prstGeom prst="rect">
              <a:avLst/>
            </a:prstGeom>
            <a:solidFill>
              <a:srgbClr val="FFFF99"/>
            </a:solidFill>
            <a:ln w="9525">
              <a:solidFill>
                <a:schemeClr val="tx1"/>
              </a:solidFill>
              <a:miter lim="800000"/>
              <a:headEnd/>
              <a:tailEnd/>
            </a:ln>
          </p:spPr>
          <p:txBody>
            <a:bodyPr wrap="none" anchor="ctr"/>
            <a:lstStyle/>
            <a:p>
              <a:pPr algn="ctr" eaLnBrk="1" hangingPunct="1"/>
              <a:r>
                <a:rPr lang="ja-JP" altLang="en-US">
                  <a:solidFill>
                    <a:srgbClr val="000000"/>
                  </a:solidFill>
                </a:rPr>
                <a:t>03</a:t>
              </a:r>
            </a:p>
          </p:txBody>
        </p:sp>
        <p:sp>
          <p:nvSpPr>
            <p:cNvPr id="44095" name="Text Box 110"/>
            <p:cNvSpPr txBox="1">
              <a:spLocks noChangeArrowheads="1"/>
            </p:cNvSpPr>
            <p:nvPr/>
          </p:nvSpPr>
          <p:spPr bwMode="auto">
            <a:xfrm>
              <a:off x="3456" y="2256"/>
              <a:ext cx="504" cy="291"/>
            </a:xfrm>
            <a:prstGeom prst="rect">
              <a:avLst/>
            </a:prstGeom>
            <a:noFill/>
            <a:ln w="9525">
              <a:noFill/>
              <a:miter lim="800000"/>
              <a:headEnd/>
              <a:tailEnd/>
            </a:ln>
          </p:spPr>
          <p:txBody>
            <a:bodyPr wrap="none">
              <a:spAutoFit/>
            </a:bodyPr>
            <a:lstStyle/>
            <a:p>
              <a:pPr eaLnBrk="1" hangingPunct="1"/>
              <a:r>
                <a:rPr lang="ja-JP" altLang="en-US" dirty="0"/>
                <a:t>31</a:t>
              </a:r>
              <a:r>
                <a:rPr lang="en-US" altLang="ja-JP" dirty="0"/>
                <a:t>00</a:t>
              </a:r>
              <a:endParaRPr lang="ja-JP" altLang="en-US" dirty="0"/>
            </a:p>
          </p:txBody>
        </p:sp>
      </p:grpSp>
      <p:sp>
        <p:nvSpPr>
          <p:cNvPr id="323711" name="Text Box 127"/>
          <p:cNvSpPr txBox="1">
            <a:spLocks noChangeArrowheads="1"/>
          </p:cNvSpPr>
          <p:nvPr/>
        </p:nvSpPr>
        <p:spPr bwMode="auto">
          <a:xfrm>
            <a:off x="4191000" y="5181600"/>
            <a:ext cx="2054225" cy="946150"/>
          </a:xfrm>
          <a:prstGeom prst="rect">
            <a:avLst/>
          </a:prstGeom>
          <a:noFill/>
          <a:ln w="19050">
            <a:noFill/>
            <a:miter lim="800000"/>
            <a:headEnd/>
            <a:tailEnd/>
          </a:ln>
        </p:spPr>
        <p:txBody>
          <a:bodyPr wrap="none">
            <a:spAutoFit/>
          </a:bodyPr>
          <a:lstStyle/>
          <a:p>
            <a:pPr eaLnBrk="1" hangingPunct="1"/>
            <a:r>
              <a:rPr lang="ja-JP" altLang="en-US" sz="2800"/>
              <a:t>セグメント</a:t>
            </a:r>
          </a:p>
          <a:p>
            <a:pPr eaLnBrk="1" hangingPunct="1"/>
            <a:r>
              <a:rPr lang="ja-JP" altLang="en-US" sz="2800"/>
              <a:t>フォルト発生</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23711"/>
                                        </p:tgtEl>
                                        <p:attrNameLst>
                                          <p:attrName>style.visibility</p:attrName>
                                        </p:attrNameLst>
                                      </p:cBhvr>
                                      <p:to>
                                        <p:strVal val="visible"/>
                                      </p:to>
                                    </p:set>
                                    <p:animEffect transition="in" filter="checkerboard(across)">
                                      <p:cBhvr>
                                        <p:cTn id="12" dur="500"/>
                                        <p:tgtEl>
                                          <p:spTgt spid="323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711"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152400"/>
            <a:ext cx="7772400" cy="762000"/>
          </a:xfrm>
        </p:spPr>
        <p:txBody>
          <a:bodyPr/>
          <a:lstStyle/>
          <a:p>
            <a:pPr eaLnBrk="1" hangingPunct="1"/>
            <a:r>
              <a:rPr lang="ja-JP" altLang="en-US">
                <a:latin typeface="Times New Roman" pitchFamily="18" charset="0"/>
              </a:rPr>
              <a:t>セグメンテーション</a:t>
            </a:r>
          </a:p>
        </p:txBody>
      </p:sp>
      <p:sp>
        <p:nvSpPr>
          <p:cNvPr id="44035" name="Rectangle 3"/>
          <p:cNvSpPr>
            <a:spLocks noChangeArrowheads="1"/>
          </p:cNvSpPr>
          <p:nvPr/>
        </p:nvSpPr>
        <p:spPr bwMode="auto">
          <a:xfrm>
            <a:off x="4191000" y="1981200"/>
            <a:ext cx="1295400" cy="2895600"/>
          </a:xfrm>
          <a:prstGeom prst="rect">
            <a:avLst/>
          </a:prstGeom>
          <a:noFill/>
          <a:ln w="19050">
            <a:solidFill>
              <a:schemeClr val="tx1"/>
            </a:solidFill>
            <a:miter lim="800000"/>
            <a:headEnd/>
            <a:tailEnd/>
          </a:ln>
        </p:spPr>
        <p:txBody>
          <a:bodyPr wrap="none" anchor="ctr"/>
          <a:lstStyle/>
          <a:p>
            <a:pPr eaLnBrk="1" hangingPunct="1"/>
            <a:endParaRPr lang="ja-JP" altLang="en-US"/>
          </a:p>
        </p:txBody>
      </p:sp>
      <p:sp>
        <p:nvSpPr>
          <p:cNvPr id="44036" name="Text Box 4"/>
          <p:cNvSpPr txBox="1">
            <a:spLocks noChangeArrowheads="1"/>
          </p:cNvSpPr>
          <p:nvPr/>
        </p:nvSpPr>
        <p:spPr bwMode="auto">
          <a:xfrm>
            <a:off x="4191000" y="1524000"/>
            <a:ext cx="1098550" cy="457200"/>
          </a:xfrm>
          <a:prstGeom prst="rect">
            <a:avLst/>
          </a:prstGeom>
          <a:noFill/>
          <a:ln w="9525">
            <a:noFill/>
            <a:miter lim="800000"/>
            <a:headEnd/>
            <a:tailEnd/>
          </a:ln>
        </p:spPr>
        <p:txBody>
          <a:bodyPr wrap="none">
            <a:spAutoFit/>
          </a:bodyPr>
          <a:lstStyle/>
          <a:p>
            <a:pPr eaLnBrk="1" hangingPunct="1"/>
            <a:r>
              <a:rPr lang="ja-JP" altLang="en-US"/>
              <a:t>主記憶</a:t>
            </a:r>
          </a:p>
        </p:txBody>
      </p:sp>
      <p:graphicFrame>
        <p:nvGraphicFramePr>
          <p:cNvPr id="323712" name="Group 128"/>
          <p:cNvGraphicFramePr>
            <a:graphicFrameLocks noGrp="1"/>
          </p:cNvGraphicFramePr>
          <p:nvPr/>
        </p:nvGraphicFramePr>
        <p:xfrm>
          <a:off x="457200" y="4267200"/>
          <a:ext cx="3581400" cy="2523744"/>
        </p:xfrm>
        <a:graphic>
          <a:graphicData uri="http://schemas.openxmlformats.org/drawingml/2006/table">
            <a:tbl>
              <a:tblPr/>
              <a:tblGrid>
                <a:gridCol w="895350">
                  <a:extLst>
                    <a:ext uri="{9D8B030D-6E8A-4147-A177-3AD203B41FA5}">
                      <a16:colId xmlns:a16="http://schemas.microsoft.com/office/drawing/2014/main" val="20000"/>
                    </a:ext>
                  </a:extLst>
                </a:gridCol>
                <a:gridCol w="895350">
                  <a:extLst>
                    <a:ext uri="{9D8B030D-6E8A-4147-A177-3AD203B41FA5}">
                      <a16:colId xmlns:a16="http://schemas.microsoft.com/office/drawing/2014/main" val="20001"/>
                    </a:ext>
                  </a:extLst>
                </a:gridCol>
                <a:gridCol w="895350">
                  <a:extLst>
                    <a:ext uri="{9D8B030D-6E8A-4147-A177-3AD203B41FA5}">
                      <a16:colId xmlns:a16="http://schemas.microsoft.com/office/drawing/2014/main" val="20002"/>
                    </a:ext>
                  </a:extLst>
                </a:gridCol>
                <a:gridCol w="895350">
                  <a:extLst>
                    <a:ext uri="{9D8B030D-6E8A-4147-A177-3AD203B41FA5}">
                      <a16:colId xmlns:a16="http://schemas.microsoft.com/office/drawing/2014/main" val="20003"/>
                    </a:ext>
                  </a:extLst>
                </a:gridCol>
              </a:tblGrid>
              <a:tr h="250825">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1800" b="0" i="0" u="none" strike="noStrike" cap="none" normalizeH="0" baseline="0">
                          <a:ln>
                            <a:noFill/>
                          </a:ln>
                          <a:solidFill>
                            <a:schemeClr val="tx1"/>
                          </a:solidFill>
                          <a:effectLst/>
                          <a:latin typeface="Times New Roman" pitchFamily="18" charset="0"/>
                          <a:ea typeface="ＭＳ Ｐゴシック" pitchFamily="50" charset="-128"/>
                        </a:rPr>
                        <a:t>番号</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1800" b="0" i="0" u="none" strike="noStrike" cap="none" normalizeH="0" baseline="0">
                          <a:ln>
                            <a:noFill/>
                          </a:ln>
                          <a:solidFill>
                            <a:schemeClr val="tx1"/>
                          </a:solidFill>
                          <a:effectLst/>
                          <a:latin typeface="Times New Roman" pitchFamily="18" charset="0"/>
                          <a:ea typeface="ＭＳ Ｐゴシック" pitchFamily="50" charset="-128"/>
                        </a:rPr>
                        <a:t>基底アドレス</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1800" b="0" i="0" u="none" strike="noStrike" cap="none" normalizeH="0" baseline="0">
                          <a:ln>
                            <a:noFill/>
                          </a:ln>
                          <a:solidFill>
                            <a:schemeClr val="tx1"/>
                          </a:solidFill>
                          <a:effectLst/>
                          <a:latin typeface="Times New Roman" pitchFamily="18" charset="0"/>
                          <a:ea typeface="ＭＳ Ｐゴシック" pitchFamily="50" charset="-128"/>
                        </a:rPr>
                        <a:t>セグメント長</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1800" b="0" i="0" u="none" strike="noStrike" cap="none" normalizeH="0" baseline="0">
                          <a:ln>
                            <a:noFill/>
                          </a:ln>
                          <a:solidFill>
                            <a:schemeClr val="tx1"/>
                          </a:solidFill>
                          <a:effectLst/>
                          <a:latin typeface="Times New Roman" pitchFamily="18" charset="0"/>
                          <a:ea typeface="ＭＳ Ｐゴシック" pitchFamily="50" charset="-128"/>
                        </a:rPr>
                        <a:t>フラグ</a:t>
                      </a:r>
                    </a:p>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en-US" altLang="ja-JP" sz="1800" b="0" i="0" u="none" strike="noStrike" cap="none" normalizeH="0" baseline="0">
                          <a:ln>
                            <a:noFill/>
                          </a:ln>
                          <a:solidFill>
                            <a:schemeClr val="tx1"/>
                          </a:solidFill>
                          <a:effectLst/>
                          <a:latin typeface="Times New Roman" pitchFamily="18" charset="0"/>
                          <a:ea typeface="ＭＳ Ｐゴシック" pitchFamily="50" charset="-128"/>
                        </a:rPr>
                        <a:t>V</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0825">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900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2413">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12</a:t>
                      </a:r>
                      <a:r>
                        <a:rPr kumimoji="1" lang="en-US" altLang="ja-JP" sz="2400" b="0" i="0" u="none" strike="noStrike" cap="none" normalizeH="0" baseline="0" dirty="0">
                          <a:ln>
                            <a:noFill/>
                          </a:ln>
                          <a:solidFill>
                            <a:schemeClr val="tx1"/>
                          </a:solidFill>
                          <a:effectLst/>
                          <a:latin typeface="Times New Roman" pitchFamily="18" charset="0"/>
                          <a:ea typeface="ＭＳ Ｐゴシック" pitchFamily="50" charset="-128"/>
                        </a:rPr>
                        <a:t>00</a:t>
                      </a:r>
                      <a:endPar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1500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0825">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0825">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31</a:t>
                      </a:r>
                      <a:r>
                        <a:rPr kumimoji="1" lang="en-US" altLang="ja-JP" sz="2400" b="0" i="0" u="none" strike="noStrike" cap="none" normalizeH="0" baseline="0" dirty="0">
                          <a:ln>
                            <a:noFill/>
                          </a:ln>
                          <a:solidFill>
                            <a:schemeClr val="tx1"/>
                          </a:solidFill>
                          <a:effectLst/>
                          <a:latin typeface="Times New Roman" pitchFamily="18" charset="0"/>
                          <a:ea typeface="ＭＳ Ｐゴシック" pitchFamily="50" charset="-128"/>
                        </a:rPr>
                        <a:t>00</a:t>
                      </a:r>
                      <a:endPar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en-US" altLang="ja-JP" sz="2400" b="0" i="0" u="none" strike="noStrike" cap="none" normalizeH="0" baseline="0" dirty="0">
                          <a:ln>
                            <a:noFill/>
                          </a:ln>
                          <a:solidFill>
                            <a:schemeClr val="tx1"/>
                          </a:solidFill>
                          <a:effectLst/>
                          <a:latin typeface="Times New Roman" pitchFamily="18" charset="0"/>
                          <a:ea typeface="ＭＳ Ｐゴシック" pitchFamily="50" charset="-128"/>
                        </a:rPr>
                        <a:t>400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4069" name="Text Box 37"/>
          <p:cNvSpPr txBox="1">
            <a:spLocks noChangeArrowheads="1"/>
          </p:cNvSpPr>
          <p:nvPr/>
        </p:nvSpPr>
        <p:spPr bwMode="auto">
          <a:xfrm>
            <a:off x="1066800" y="3733800"/>
            <a:ext cx="2568575" cy="457200"/>
          </a:xfrm>
          <a:prstGeom prst="rect">
            <a:avLst/>
          </a:prstGeom>
          <a:noFill/>
          <a:ln w="9525">
            <a:noFill/>
            <a:miter lim="800000"/>
            <a:headEnd/>
            <a:tailEnd/>
          </a:ln>
        </p:spPr>
        <p:txBody>
          <a:bodyPr wrap="none">
            <a:spAutoFit/>
          </a:bodyPr>
          <a:lstStyle/>
          <a:p>
            <a:pPr eaLnBrk="1" hangingPunct="1"/>
            <a:r>
              <a:rPr lang="ja-JP" altLang="en-US"/>
              <a:t>セグメントテーブル</a:t>
            </a:r>
          </a:p>
        </p:txBody>
      </p:sp>
      <p:sp>
        <p:nvSpPr>
          <p:cNvPr id="44070" name="Text Box 38"/>
          <p:cNvSpPr txBox="1">
            <a:spLocks noChangeArrowheads="1"/>
          </p:cNvSpPr>
          <p:nvPr/>
        </p:nvSpPr>
        <p:spPr bwMode="auto">
          <a:xfrm>
            <a:off x="304800" y="1524000"/>
            <a:ext cx="1819275" cy="457200"/>
          </a:xfrm>
          <a:prstGeom prst="rect">
            <a:avLst/>
          </a:prstGeom>
          <a:noFill/>
          <a:ln w="9525">
            <a:noFill/>
            <a:miter lim="800000"/>
            <a:headEnd/>
            <a:tailEnd/>
          </a:ln>
        </p:spPr>
        <p:txBody>
          <a:bodyPr wrap="none">
            <a:spAutoFit/>
          </a:bodyPr>
          <a:lstStyle/>
          <a:p>
            <a:pPr algn="ctr" eaLnBrk="1" hangingPunct="1"/>
            <a:r>
              <a:rPr lang="ja-JP" altLang="en-US"/>
              <a:t>仮想アドレス</a:t>
            </a:r>
          </a:p>
        </p:txBody>
      </p:sp>
      <p:graphicFrame>
        <p:nvGraphicFramePr>
          <p:cNvPr id="323696" name="Group 112"/>
          <p:cNvGraphicFramePr>
            <a:graphicFrameLocks noGrp="1"/>
          </p:cNvGraphicFramePr>
          <p:nvPr/>
        </p:nvGraphicFramePr>
        <p:xfrm>
          <a:off x="762000" y="1981200"/>
          <a:ext cx="1600200" cy="579438"/>
        </p:xfrm>
        <a:graphic>
          <a:graphicData uri="http://schemas.openxmlformats.org/drawingml/2006/table">
            <a:tbl>
              <a:tblPr/>
              <a:tblGrid>
                <a:gridCol w="658813">
                  <a:extLst>
                    <a:ext uri="{9D8B030D-6E8A-4147-A177-3AD203B41FA5}">
                      <a16:colId xmlns:a16="http://schemas.microsoft.com/office/drawing/2014/main" val="20000"/>
                    </a:ext>
                  </a:extLst>
                </a:gridCol>
                <a:gridCol w="941387">
                  <a:extLst>
                    <a:ext uri="{9D8B030D-6E8A-4147-A177-3AD203B41FA5}">
                      <a16:colId xmlns:a16="http://schemas.microsoft.com/office/drawing/2014/main" val="20001"/>
                    </a:ext>
                  </a:extLst>
                </a:gridCol>
              </a:tblGrid>
              <a:tr h="579438">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3200" b="0" i="0" u="none" strike="noStrike" cap="none" normalizeH="0" baseline="0">
                          <a:ln>
                            <a:noFill/>
                          </a:ln>
                          <a:solidFill>
                            <a:schemeClr val="tx1"/>
                          </a:solidFill>
                          <a:effectLst/>
                          <a:latin typeface="Times New Roman" pitchFamily="18" charset="0"/>
                          <a:ea typeface="ＭＳ Ｐゴシック" pitchFamily="50" charset="-128"/>
                        </a:rPr>
                        <a:t>00</a:t>
                      </a:r>
                    </a:p>
                  </a:txBody>
                  <a:tcPr marT="45745" marB="4574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3200" b="0" i="0" u="none" strike="noStrike" cap="none" normalizeH="0" baseline="0" dirty="0">
                          <a:ln>
                            <a:noFill/>
                          </a:ln>
                          <a:solidFill>
                            <a:schemeClr val="tx1"/>
                          </a:solidFill>
                          <a:effectLst/>
                          <a:latin typeface="Times New Roman" pitchFamily="18" charset="0"/>
                          <a:ea typeface="ＭＳ Ｐゴシック" pitchFamily="50" charset="-128"/>
                        </a:rPr>
                        <a:t>888</a:t>
                      </a:r>
                    </a:p>
                  </a:txBody>
                  <a:tcPr marT="45745" marB="4574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4079" name="Text Box 50"/>
          <p:cNvSpPr txBox="1">
            <a:spLocks noChangeArrowheads="1"/>
          </p:cNvSpPr>
          <p:nvPr/>
        </p:nvSpPr>
        <p:spPr bwMode="auto">
          <a:xfrm>
            <a:off x="152400" y="1042988"/>
            <a:ext cx="2894013" cy="457200"/>
          </a:xfrm>
          <a:prstGeom prst="rect">
            <a:avLst/>
          </a:prstGeom>
          <a:noFill/>
          <a:ln w="9525">
            <a:noFill/>
            <a:miter lim="800000"/>
            <a:headEnd/>
            <a:tailEnd/>
          </a:ln>
        </p:spPr>
        <p:txBody>
          <a:bodyPr wrap="none">
            <a:spAutoFit/>
          </a:bodyPr>
          <a:lstStyle/>
          <a:p>
            <a:pPr eaLnBrk="1" hangingPunct="1"/>
            <a:r>
              <a:rPr lang="ja-JP" altLang="en-US"/>
              <a:t>主記憶上に無い場合</a:t>
            </a:r>
          </a:p>
        </p:txBody>
      </p:sp>
      <p:sp>
        <p:nvSpPr>
          <p:cNvPr id="44080" name="Text Box 51"/>
          <p:cNvSpPr txBox="1">
            <a:spLocks noChangeArrowheads="1"/>
          </p:cNvSpPr>
          <p:nvPr/>
        </p:nvSpPr>
        <p:spPr bwMode="auto">
          <a:xfrm>
            <a:off x="7010400" y="298450"/>
            <a:ext cx="1250950" cy="457200"/>
          </a:xfrm>
          <a:prstGeom prst="rect">
            <a:avLst/>
          </a:prstGeom>
          <a:noFill/>
          <a:ln w="9525">
            <a:noFill/>
            <a:miter lim="800000"/>
            <a:headEnd/>
            <a:tailEnd/>
          </a:ln>
        </p:spPr>
        <p:txBody>
          <a:bodyPr wrap="none">
            <a:spAutoFit/>
          </a:bodyPr>
          <a:lstStyle/>
          <a:p>
            <a:pPr eaLnBrk="1" hangingPunct="1"/>
            <a:r>
              <a:rPr lang="ja-JP" altLang="en-US"/>
              <a:t>2次記憶</a:t>
            </a:r>
          </a:p>
        </p:txBody>
      </p:sp>
      <p:sp>
        <p:nvSpPr>
          <p:cNvPr id="44081" name="AutoShape 52"/>
          <p:cNvSpPr>
            <a:spLocks noChangeArrowheads="1"/>
          </p:cNvSpPr>
          <p:nvPr/>
        </p:nvSpPr>
        <p:spPr bwMode="auto">
          <a:xfrm>
            <a:off x="6477000" y="679450"/>
            <a:ext cx="2362200" cy="6096000"/>
          </a:xfrm>
          <a:prstGeom prst="can">
            <a:avLst>
              <a:gd name="adj" fmla="val 11087"/>
            </a:avLst>
          </a:prstGeom>
          <a:noFill/>
          <a:ln w="19050">
            <a:solidFill>
              <a:schemeClr val="tx1"/>
            </a:solidFill>
            <a:round/>
            <a:headEnd/>
            <a:tailEnd/>
          </a:ln>
        </p:spPr>
        <p:txBody>
          <a:bodyPr wrap="none" anchor="ctr"/>
          <a:lstStyle/>
          <a:p>
            <a:pPr eaLnBrk="1" hangingPunct="1"/>
            <a:endParaRPr lang="ja-JP" altLang="en-US"/>
          </a:p>
        </p:txBody>
      </p:sp>
      <p:grpSp>
        <p:nvGrpSpPr>
          <p:cNvPr id="44082" name="Group 53"/>
          <p:cNvGrpSpPr>
            <a:grpSpLocks/>
          </p:cNvGrpSpPr>
          <p:nvPr/>
        </p:nvGrpSpPr>
        <p:grpSpPr bwMode="auto">
          <a:xfrm>
            <a:off x="6553200" y="908050"/>
            <a:ext cx="2241550" cy="5715000"/>
            <a:chOff x="4128" y="480"/>
            <a:chExt cx="1412" cy="3600"/>
          </a:xfrm>
        </p:grpSpPr>
        <p:sp>
          <p:nvSpPr>
            <p:cNvPr id="44112" name="Rectangle 54"/>
            <p:cNvSpPr>
              <a:spLocks noChangeArrowheads="1"/>
            </p:cNvSpPr>
            <p:nvPr/>
          </p:nvSpPr>
          <p:spPr bwMode="auto">
            <a:xfrm>
              <a:off x="4128" y="624"/>
              <a:ext cx="816" cy="3456"/>
            </a:xfrm>
            <a:prstGeom prst="rect">
              <a:avLst/>
            </a:prstGeom>
            <a:noFill/>
            <a:ln w="19050">
              <a:solidFill>
                <a:schemeClr val="tx1"/>
              </a:solidFill>
              <a:miter lim="800000"/>
              <a:headEnd/>
              <a:tailEnd/>
            </a:ln>
          </p:spPr>
          <p:txBody>
            <a:bodyPr wrap="none" anchor="ctr"/>
            <a:lstStyle/>
            <a:p>
              <a:pPr eaLnBrk="1" hangingPunct="1"/>
              <a:endParaRPr lang="ja-JP" altLang="en-US"/>
            </a:p>
          </p:txBody>
        </p:sp>
        <p:sp>
          <p:nvSpPr>
            <p:cNvPr id="44113" name="Text Box 55"/>
            <p:cNvSpPr txBox="1">
              <a:spLocks noChangeArrowheads="1"/>
            </p:cNvSpPr>
            <p:nvPr/>
          </p:nvSpPr>
          <p:spPr bwMode="auto">
            <a:xfrm>
              <a:off x="4944" y="480"/>
              <a:ext cx="596" cy="288"/>
            </a:xfrm>
            <a:prstGeom prst="rect">
              <a:avLst/>
            </a:prstGeom>
            <a:noFill/>
            <a:ln w="9525">
              <a:noFill/>
              <a:miter lim="800000"/>
              <a:headEnd/>
              <a:tailEnd/>
            </a:ln>
          </p:spPr>
          <p:txBody>
            <a:bodyPr wrap="none">
              <a:spAutoFit/>
            </a:bodyPr>
            <a:lstStyle/>
            <a:p>
              <a:pPr eaLnBrk="1" hangingPunct="1"/>
              <a:r>
                <a:rPr lang="ja-JP" altLang="en-US"/>
                <a:t>00000</a:t>
              </a:r>
            </a:p>
          </p:txBody>
        </p:sp>
        <p:sp>
          <p:nvSpPr>
            <p:cNvPr id="44114" name="Text Box 56"/>
            <p:cNvSpPr txBox="1">
              <a:spLocks noChangeArrowheads="1"/>
            </p:cNvSpPr>
            <p:nvPr/>
          </p:nvSpPr>
          <p:spPr bwMode="auto">
            <a:xfrm>
              <a:off x="4944" y="912"/>
              <a:ext cx="596" cy="288"/>
            </a:xfrm>
            <a:prstGeom prst="rect">
              <a:avLst/>
            </a:prstGeom>
            <a:noFill/>
            <a:ln w="9525">
              <a:noFill/>
              <a:miter lim="800000"/>
              <a:headEnd/>
              <a:tailEnd/>
            </a:ln>
          </p:spPr>
          <p:txBody>
            <a:bodyPr wrap="none">
              <a:spAutoFit/>
            </a:bodyPr>
            <a:lstStyle/>
            <a:p>
              <a:pPr eaLnBrk="1" hangingPunct="1"/>
              <a:r>
                <a:rPr lang="ja-JP" altLang="en-US"/>
                <a:t>01000</a:t>
              </a:r>
            </a:p>
          </p:txBody>
        </p:sp>
        <p:sp>
          <p:nvSpPr>
            <p:cNvPr id="44115" name="Text Box 57"/>
            <p:cNvSpPr txBox="1">
              <a:spLocks noChangeArrowheads="1"/>
            </p:cNvSpPr>
            <p:nvPr/>
          </p:nvSpPr>
          <p:spPr bwMode="auto">
            <a:xfrm>
              <a:off x="4944" y="1344"/>
              <a:ext cx="596" cy="288"/>
            </a:xfrm>
            <a:prstGeom prst="rect">
              <a:avLst/>
            </a:prstGeom>
            <a:noFill/>
            <a:ln w="9525">
              <a:noFill/>
              <a:miter lim="800000"/>
              <a:headEnd/>
              <a:tailEnd/>
            </a:ln>
          </p:spPr>
          <p:txBody>
            <a:bodyPr wrap="none">
              <a:spAutoFit/>
            </a:bodyPr>
            <a:lstStyle/>
            <a:p>
              <a:pPr eaLnBrk="1" hangingPunct="1"/>
              <a:r>
                <a:rPr lang="ja-JP" altLang="en-US"/>
                <a:t>02000</a:t>
              </a:r>
            </a:p>
          </p:txBody>
        </p:sp>
        <p:sp>
          <p:nvSpPr>
            <p:cNvPr id="44116" name="Text Box 58"/>
            <p:cNvSpPr txBox="1">
              <a:spLocks noChangeArrowheads="1"/>
            </p:cNvSpPr>
            <p:nvPr/>
          </p:nvSpPr>
          <p:spPr bwMode="auto">
            <a:xfrm>
              <a:off x="4944" y="1776"/>
              <a:ext cx="596" cy="288"/>
            </a:xfrm>
            <a:prstGeom prst="rect">
              <a:avLst/>
            </a:prstGeom>
            <a:noFill/>
            <a:ln w="9525">
              <a:noFill/>
              <a:miter lim="800000"/>
              <a:headEnd/>
              <a:tailEnd/>
            </a:ln>
          </p:spPr>
          <p:txBody>
            <a:bodyPr wrap="none">
              <a:spAutoFit/>
            </a:bodyPr>
            <a:lstStyle/>
            <a:p>
              <a:pPr eaLnBrk="1" hangingPunct="1"/>
              <a:r>
                <a:rPr lang="ja-JP" altLang="en-US"/>
                <a:t>03000</a:t>
              </a:r>
            </a:p>
          </p:txBody>
        </p:sp>
        <p:sp>
          <p:nvSpPr>
            <p:cNvPr id="44117" name="Text Box 59"/>
            <p:cNvSpPr txBox="1">
              <a:spLocks noChangeArrowheads="1"/>
            </p:cNvSpPr>
            <p:nvPr/>
          </p:nvSpPr>
          <p:spPr bwMode="auto">
            <a:xfrm>
              <a:off x="4944" y="2208"/>
              <a:ext cx="596" cy="288"/>
            </a:xfrm>
            <a:prstGeom prst="rect">
              <a:avLst/>
            </a:prstGeom>
            <a:noFill/>
            <a:ln w="9525">
              <a:noFill/>
              <a:miter lim="800000"/>
              <a:headEnd/>
              <a:tailEnd/>
            </a:ln>
          </p:spPr>
          <p:txBody>
            <a:bodyPr wrap="none">
              <a:spAutoFit/>
            </a:bodyPr>
            <a:lstStyle/>
            <a:p>
              <a:pPr eaLnBrk="1" hangingPunct="1"/>
              <a:r>
                <a:rPr lang="ja-JP" altLang="en-US"/>
                <a:t>04000</a:t>
              </a:r>
            </a:p>
          </p:txBody>
        </p:sp>
        <p:sp>
          <p:nvSpPr>
            <p:cNvPr id="44118" name="Rectangle 60"/>
            <p:cNvSpPr>
              <a:spLocks noChangeArrowheads="1"/>
            </p:cNvSpPr>
            <p:nvPr/>
          </p:nvSpPr>
          <p:spPr bwMode="auto">
            <a:xfrm>
              <a:off x="4128" y="624"/>
              <a:ext cx="816" cy="432"/>
            </a:xfrm>
            <a:prstGeom prst="rect">
              <a:avLst/>
            </a:prstGeom>
            <a:noFill/>
            <a:ln w="9525">
              <a:solidFill>
                <a:schemeClr val="tx1"/>
              </a:solidFill>
              <a:miter lim="800000"/>
              <a:headEnd/>
              <a:tailEnd/>
            </a:ln>
          </p:spPr>
          <p:txBody>
            <a:bodyPr wrap="none" anchor="ctr"/>
            <a:lstStyle/>
            <a:p>
              <a:pPr algn="ctr" eaLnBrk="1" hangingPunct="1"/>
              <a:r>
                <a:rPr lang="ja-JP" altLang="en-US"/>
                <a:t>00</a:t>
              </a:r>
            </a:p>
          </p:txBody>
        </p:sp>
        <p:sp>
          <p:nvSpPr>
            <p:cNvPr id="44119" name="Rectangle 61"/>
            <p:cNvSpPr>
              <a:spLocks noChangeArrowheads="1"/>
            </p:cNvSpPr>
            <p:nvPr/>
          </p:nvSpPr>
          <p:spPr bwMode="auto">
            <a:xfrm>
              <a:off x="4128" y="1056"/>
              <a:ext cx="816" cy="432"/>
            </a:xfrm>
            <a:prstGeom prst="rect">
              <a:avLst/>
            </a:prstGeom>
            <a:noFill/>
            <a:ln w="9525">
              <a:solidFill>
                <a:schemeClr val="tx1"/>
              </a:solidFill>
              <a:miter lim="800000"/>
              <a:headEnd/>
              <a:tailEnd/>
            </a:ln>
          </p:spPr>
          <p:txBody>
            <a:bodyPr wrap="none" anchor="ctr"/>
            <a:lstStyle/>
            <a:p>
              <a:pPr algn="ctr" eaLnBrk="1" hangingPunct="1"/>
              <a:r>
                <a:rPr lang="ja-JP" altLang="en-US"/>
                <a:t>01</a:t>
              </a:r>
            </a:p>
          </p:txBody>
        </p:sp>
        <p:sp>
          <p:nvSpPr>
            <p:cNvPr id="44120" name="Rectangle 62"/>
            <p:cNvSpPr>
              <a:spLocks noChangeArrowheads="1"/>
            </p:cNvSpPr>
            <p:nvPr/>
          </p:nvSpPr>
          <p:spPr bwMode="auto">
            <a:xfrm>
              <a:off x="4128" y="1488"/>
              <a:ext cx="816" cy="432"/>
            </a:xfrm>
            <a:prstGeom prst="rect">
              <a:avLst/>
            </a:prstGeom>
            <a:noFill/>
            <a:ln w="9525">
              <a:solidFill>
                <a:schemeClr val="tx1"/>
              </a:solidFill>
              <a:miter lim="800000"/>
              <a:headEnd/>
              <a:tailEnd/>
            </a:ln>
          </p:spPr>
          <p:txBody>
            <a:bodyPr wrap="none" anchor="ctr"/>
            <a:lstStyle/>
            <a:p>
              <a:pPr algn="ctr" eaLnBrk="1" hangingPunct="1"/>
              <a:r>
                <a:rPr lang="ja-JP" altLang="en-US"/>
                <a:t>02</a:t>
              </a:r>
            </a:p>
          </p:txBody>
        </p:sp>
        <p:sp>
          <p:nvSpPr>
            <p:cNvPr id="44121" name="Rectangle 63"/>
            <p:cNvSpPr>
              <a:spLocks noChangeArrowheads="1"/>
            </p:cNvSpPr>
            <p:nvPr/>
          </p:nvSpPr>
          <p:spPr bwMode="auto">
            <a:xfrm>
              <a:off x="4128" y="1920"/>
              <a:ext cx="816" cy="432"/>
            </a:xfrm>
            <a:prstGeom prst="rect">
              <a:avLst/>
            </a:prstGeom>
            <a:noFill/>
            <a:ln w="9525">
              <a:solidFill>
                <a:schemeClr val="tx1"/>
              </a:solidFill>
              <a:miter lim="800000"/>
              <a:headEnd/>
              <a:tailEnd/>
            </a:ln>
          </p:spPr>
          <p:txBody>
            <a:bodyPr wrap="none" anchor="ctr"/>
            <a:lstStyle/>
            <a:p>
              <a:pPr algn="ctr" eaLnBrk="1" hangingPunct="1"/>
              <a:r>
                <a:rPr lang="ja-JP" altLang="en-US"/>
                <a:t>03</a:t>
              </a:r>
            </a:p>
          </p:txBody>
        </p:sp>
        <p:sp>
          <p:nvSpPr>
            <p:cNvPr id="44122" name="Rectangle 64"/>
            <p:cNvSpPr>
              <a:spLocks noChangeArrowheads="1"/>
            </p:cNvSpPr>
            <p:nvPr/>
          </p:nvSpPr>
          <p:spPr bwMode="auto">
            <a:xfrm>
              <a:off x="4128" y="2352"/>
              <a:ext cx="816" cy="432"/>
            </a:xfrm>
            <a:prstGeom prst="rect">
              <a:avLst/>
            </a:prstGeom>
            <a:noFill/>
            <a:ln w="9525">
              <a:solidFill>
                <a:schemeClr val="tx1"/>
              </a:solidFill>
              <a:miter lim="800000"/>
              <a:headEnd/>
              <a:tailEnd/>
            </a:ln>
          </p:spPr>
          <p:txBody>
            <a:bodyPr wrap="none" anchor="ctr"/>
            <a:lstStyle/>
            <a:p>
              <a:pPr algn="ctr" eaLnBrk="1" hangingPunct="1"/>
              <a:r>
                <a:rPr lang="ja-JP" altLang="en-US"/>
                <a:t>04</a:t>
              </a:r>
            </a:p>
          </p:txBody>
        </p:sp>
        <p:sp>
          <p:nvSpPr>
            <p:cNvPr id="44123" name="Rectangle 65"/>
            <p:cNvSpPr>
              <a:spLocks noChangeArrowheads="1"/>
            </p:cNvSpPr>
            <p:nvPr/>
          </p:nvSpPr>
          <p:spPr bwMode="auto">
            <a:xfrm>
              <a:off x="4128" y="2784"/>
              <a:ext cx="816" cy="432"/>
            </a:xfrm>
            <a:prstGeom prst="rect">
              <a:avLst/>
            </a:prstGeom>
            <a:noFill/>
            <a:ln w="9525">
              <a:solidFill>
                <a:schemeClr val="tx1"/>
              </a:solidFill>
              <a:miter lim="800000"/>
              <a:headEnd/>
              <a:tailEnd/>
            </a:ln>
          </p:spPr>
          <p:txBody>
            <a:bodyPr wrap="none" anchor="ctr"/>
            <a:lstStyle/>
            <a:p>
              <a:pPr algn="ctr" eaLnBrk="1" hangingPunct="1"/>
              <a:r>
                <a:rPr lang="ja-JP" altLang="en-US"/>
                <a:t>05</a:t>
              </a:r>
            </a:p>
          </p:txBody>
        </p:sp>
        <p:sp>
          <p:nvSpPr>
            <p:cNvPr id="44124" name="Rectangle 66"/>
            <p:cNvSpPr>
              <a:spLocks noChangeArrowheads="1"/>
            </p:cNvSpPr>
            <p:nvPr/>
          </p:nvSpPr>
          <p:spPr bwMode="auto">
            <a:xfrm>
              <a:off x="4128" y="3216"/>
              <a:ext cx="816" cy="432"/>
            </a:xfrm>
            <a:prstGeom prst="rect">
              <a:avLst/>
            </a:prstGeom>
            <a:noFill/>
            <a:ln w="9525">
              <a:solidFill>
                <a:schemeClr val="tx1"/>
              </a:solidFill>
              <a:miter lim="800000"/>
              <a:headEnd/>
              <a:tailEnd/>
            </a:ln>
          </p:spPr>
          <p:txBody>
            <a:bodyPr wrap="none" anchor="ctr"/>
            <a:lstStyle/>
            <a:p>
              <a:pPr algn="ctr" eaLnBrk="1" hangingPunct="1"/>
              <a:r>
                <a:rPr lang="ja-JP" altLang="en-US"/>
                <a:t>06</a:t>
              </a:r>
            </a:p>
          </p:txBody>
        </p:sp>
        <p:sp>
          <p:nvSpPr>
            <p:cNvPr id="44125" name="Rectangle 67"/>
            <p:cNvSpPr>
              <a:spLocks noChangeArrowheads="1"/>
            </p:cNvSpPr>
            <p:nvPr/>
          </p:nvSpPr>
          <p:spPr bwMode="auto">
            <a:xfrm>
              <a:off x="4128" y="3648"/>
              <a:ext cx="816" cy="432"/>
            </a:xfrm>
            <a:prstGeom prst="rect">
              <a:avLst/>
            </a:prstGeom>
            <a:noFill/>
            <a:ln w="9525">
              <a:solidFill>
                <a:schemeClr val="tx1"/>
              </a:solidFill>
              <a:miter lim="800000"/>
              <a:headEnd/>
              <a:tailEnd/>
            </a:ln>
          </p:spPr>
          <p:txBody>
            <a:bodyPr wrap="none" anchor="ctr"/>
            <a:lstStyle/>
            <a:p>
              <a:pPr algn="ctr" eaLnBrk="1" hangingPunct="1"/>
              <a:r>
                <a:rPr lang="ja-JP" altLang="en-US"/>
                <a:t>07</a:t>
              </a:r>
            </a:p>
          </p:txBody>
        </p:sp>
        <p:sp>
          <p:nvSpPr>
            <p:cNvPr id="44126" name="Text Box 68"/>
            <p:cNvSpPr txBox="1">
              <a:spLocks noChangeArrowheads="1"/>
            </p:cNvSpPr>
            <p:nvPr/>
          </p:nvSpPr>
          <p:spPr bwMode="auto">
            <a:xfrm>
              <a:off x="4944" y="2640"/>
              <a:ext cx="596" cy="288"/>
            </a:xfrm>
            <a:prstGeom prst="rect">
              <a:avLst/>
            </a:prstGeom>
            <a:noFill/>
            <a:ln w="9525">
              <a:noFill/>
              <a:miter lim="800000"/>
              <a:headEnd/>
              <a:tailEnd/>
            </a:ln>
          </p:spPr>
          <p:txBody>
            <a:bodyPr wrap="none">
              <a:spAutoFit/>
            </a:bodyPr>
            <a:lstStyle/>
            <a:p>
              <a:pPr eaLnBrk="1" hangingPunct="1"/>
              <a:r>
                <a:rPr lang="ja-JP" altLang="en-US"/>
                <a:t>05000</a:t>
              </a:r>
            </a:p>
          </p:txBody>
        </p:sp>
        <p:sp>
          <p:nvSpPr>
            <p:cNvPr id="44127" name="Text Box 69"/>
            <p:cNvSpPr txBox="1">
              <a:spLocks noChangeArrowheads="1"/>
            </p:cNvSpPr>
            <p:nvPr/>
          </p:nvSpPr>
          <p:spPr bwMode="auto">
            <a:xfrm>
              <a:off x="4944" y="3072"/>
              <a:ext cx="596" cy="288"/>
            </a:xfrm>
            <a:prstGeom prst="rect">
              <a:avLst/>
            </a:prstGeom>
            <a:noFill/>
            <a:ln w="9525">
              <a:noFill/>
              <a:miter lim="800000"/>
              <a:headEnd/>
              <a:tailEnd/>
            </a:ln>
          </p:spPr>
          <p:txBody>
            <a:bodyPr wrap="none">
              <a:spAutoFit/>
            </a:bodyPr>
            <a:lstStyle/>
            <a:p>
              <a:pPr eaLnBrk="1" hangingPunct="1"/>
              <a:r>
                <a:rPr lang="ja-JP" altLang="en-US"/>
                <a:t>06000</a:t>
              </a:r>
            </a:p>
          </p:txBody>
        </p:sp>
        <p:sp>
          <p:nvSpPr>
            <p:cNvPr id="44128" name="Text Box 70"/>
            <p:cNvSpPr txBox="1">
              <a:spLocks noChangeArrowheads="1"/>
            </p:cNvSpPr>
            <p:nvPr/>
          </p:nvSpPr>
          <p:spPr bwMode="auto">
            <a:xfrm>
              <a:off x="4944" y="3504"/>
              <a:ext cx="596" cy="288"/>
            </a:xfrm>
            <a:prstGeom prst="rect">
              <a:avLst/>
            </a:prstGeom>
            <a:noFill/>
            <a:ln w="9525">
              <a:noFill/>
              <a:miter lim="800000"/>
              <a:headEnd/>
              <a:tailEnd/>
            </a:ln>
          </p:spPr>
          <p:txBody>
            <a:bodyPr wrap="none">
              <a:spAutoFit/>
            </a:bodyPr>
            <a:lstStyle/>
            <a:p>
              <a:pPr eaLnBrk="1" hangingPunct="1"/>
              <a:r>
                <a:rPr lang="ja-JP" altLang="en-US"/>
                <a:t>07000</a:t>
              </a:r>
            </a:p>
          </p:txBody>
        </p:sp>
      </p:grpSp>
      <p:sp>
        <p:nvSpPr>
          <p:cNvPr id="44083" name="Text Box 71"/>
          <p:cNvSpPr txBox="1">
            <a:spLocks noChangeArrowheads="1"/>
          </p:cNvSpPr>
          <p:nvPr/>
        </p:nvSpPr>
        <p:spPr bwMode="auto">
          <a:xfrm>
            <a:off x="7848600" y="6394450"/>
            <a:ext cx="946150" cy="457200"/>
          </a:xfrm>
          <a:prstGeom prst="rect">
            <a:avLst/>
          </a:prstGeom>
          <a:noFill/>
          <a:ln w="9525">
            <a:noFill/>
            <a:miter lim="800000"/>
            <a:headEnd/>
            <a:tailEnd/>
          </a:ln>
        </p:spPr>
        <p:txBody>
          <a:bodyPr wrap="none">
            <a:spAutoFit/>
          </a:bodyPr>
          <a:lstStyle/>
          <a:p>
            <a:pPr eaLnBrk="1" hangingPunct="1"/>
            <a:r>
              <a:rPr lang="ja-JP" altLang="en-US"/>
              <a:t>08000</a:t>
            </a:r>
          </a:p>
        </p:txBody>
      </p:sp>
      <p:grpSp>
        <p:nvGrpSpPr>
          <p:cNvPr id="44084" name="Group 72"/>
          <p:cNvGrpSpPr>
            <a:grpSpLocks/>
          </p:cNvGrpSpPr>
          <p:nvPr/>
        </p:nvGrpSpPr>
        <p:grpSpPr bwMode="auto">
          <a:xfrm>
            <a:off x="6553200" y="1136650"/>
            <a:ext cx="2241550" cy="685800"/>
            <a:chOff x="4128" y="720"/>
            <a:chExt cx="1412" cy="432"/>
          </a:xfrm>
        </p:grpSpPr>
        <p:sp>
          <p:nvSpPr>
            <p:cNvPr id="44110" name="Rectangle 73"/>
            <p:cNvSpPr>
              <a:spLocks noChangeArrowheads="1"/>
            </p:cNvSpPr>
            <p:nvPr/>
          </p:nvSpPr>
          <p:spPr bwMode="auto">
            <a:xfrm>
              <a:off x="4128" y="720"/>
              <a:ext cx="816" cy="288"/>
            </a:xfrm>
            <a:prstGeom prst="rect">
              <a:avLst/>
            </a:prstGeom>
            <a:solidFill>
              <a:srgbClr val="FF99CC"/>
            </a:solidFill>
            <a:ln w="9525">
              <a:solidFill>
                <a:schemeClr val="tx1"/>
              </a:solidFill>
              <a:miter lim="800000"/>
              <a:headEnd/>
              <a:tailEnd/>
            </a:ln>
          </p:spPr>
          <p:txBody>
            <a:bodyPr wrap="none" anchor="ctr"/>
            <a:lstStyle/>
            <a:p>
              <a:pPr algn="ctr" eaLnBrk="1" hangingPunct="1"/>
              <a:r>
                <a:rPr lang="ja-JP" altLang="en-US">
                  <a:solidFill>
                    <a:srgbClr val="000000"/>
                  </a:solidFill>
                </a:rPr>
                <a:t>00</a:t>
              </a:r>
            </a:p>
          </p:txBody>
        </p:sp>
        <p:sp>
          <p:nvSpPr>
            <p:cNvPr id="44111" name="Text Box 74"/>
            <p:cNvSpPr txBox="1">
              <a:spLocks noChangeArrowheads="1"/>
            </p:cNvSpPr>
            <p:nvPr/>
          </p:nvSpPr>
          <p:spPr bwMode="auto">
            <a:xfrm>
              <a:off x="4944" y="864"/>
              <a:ext cx="596" cy="288"/>
            </a:xfrm>
            <a:prstGeom prst="rect">
              <a:avLst/>
            </a:prstGeom>
            <a:noFill/>
            <a:ln w="9525">
              <a:noFill/>
              <a:miter lim="800000"/>
              <a:headEnd/>
              <a:tailEnd/>
            </a:ln>
          </p:spPr>
          <p:txBody>
            <a:bodyPr wrap="none">
              <a:spAutoFit/>
            </a:bodyPr>
            <a:lstStyle/>
            <a:p>
              <a:pPr eaLnBrk="1" hangingPunct="1"/>
              <a:r>
                <a:rPr lang="ja-JP" altLang="en-US"/>
                <a:t>00900</a:t>
              </a:r>
            </a:p>
          </p:txBody>
        </p:sp>
      </p:grpSp>
      <p:grpSp>
        <p:nvGrpSpPr>
          <p:cNvPr id="44085" name="Group 75"/>
          <p:cNvGrpSpPr>
            <a:grpSpLocks/>
          </p:cNvGrpSpPr>
          <p:nvPr/>
        </p:nvGrpSpPr>
        <p:grpSpPr bwMode="auto">
          <a:xfrm>
            <a:off x="6553200" y="1822450"/>
            <a:ext cx="2241550" cy="1219200"/>
            <a:chOff x="4128" y="1152"/>
            <a:chExt cx="1412" cy="768"/>
          </a:xfrm>
        </p:grpSpPr>
        <p:sp>
          <p:nvSpPr>
            <p:cNvPr id="44108" name="Rectangle 76"/>
            <p:cNvSpPr>
              <a:spLocks noChangeArrowheads="1"/>
            </p:cNvSpPr>
            <p:nvPr/>
          </p:nvSpPr>
          <p:spPr bwMode="auto">
            <a:xfrm>
              <a:off x="4128" y="1152"/>
              <a:ext cx="816" cy="624"/>
            </a:xfrm>
            <a:prstGeom prst="rect">
              <a:avLst/>
            </a:prstGeom>
            <a:solidFill>
              <a:srgbClr val="FFCC99"/>
            </a:solidFill>
            <a:ln w="9525">
              <a:solidFill>
                <a:schemeClr val="tx1"/>
              </a:solidFill>
              <a:miter lim="800000"/>
              <a:headEnd/>
              <a:tailEnd/>
            </a:ln>
          </p:spPr>
          <p:txBody>
            <a:bodyPr wrap="none" anchor="ctr"/>
            <a:lstStyle/>
            <a:p>
              <a:pPr algn="ctr" eaLnBrk="1" hangingPunct="1"/>
              <a:r>
                <a:rPr lang="ja-JP" altLang="en-US">
                  <a:solidFill>
                    <a:srgbClr val="000000"/>
                  </a:solidFill>
                </a:rPr>
                <a:t>01</a:t>
              </a:r>
            </a:p>
          </p:txBody>
        </p:sp>
        <p:sp>
          <p:nvSpPr>
            <p:cNvPr id="44109" name="Text Box 77"/>
            <p:cNvSpPr txBox="1">
              <a:spLocks noChangeArrowheads="1"/>
            </p:cNvSpPr>
            <p:nvPr/>
          </p:nvSpPr>
          <p:spPr bwMode="auto">
            <a:xfrm>
              <a:off x="4944" y="1632"/>
              <a:ext cx="596" cy="288"/>
            </a:xfrm>
            <a:prstGeom prst="rect">
              <a:avLst/>
            </a:prstGeom>
            <a:noFill/>
            <a:ln w="9525">
              <a:noFill/>
              <a:miter lim="800000"/>
              <a:headEnd/>
              <a:tailEnd/>
            </a:ln>
          </p:spPr>
          <p:txBody>
            <a:bodyPr wrap="none">
              <a:spAutoFit/>
            </a:bodyPr>
            <a:lstStyle/>
            <a:p>
              <a:pPr eaLnBrk="1" hangingPunct="1"/>
              <a:r>
                <a:rPr lang="ja-JP" altLang="en-US"/>
                <a:t>02500</a:t>
              </a:r>
            </a:p>
          </p:txBody>
        </p:sp>
      </p:grpSp>
      <p:grpSp>
        <p:nvGrpSpPr>
          <p:cNvPr id="44086" name="Group 78"/>
          <p:cNvGrpSpPr>
            <a:grpSpLocks/>
          </p:cNvGrpSpPr>
          <p:nvPr/>
        </p:nvGrpSpPr>
        <p:grpSpPr bwMode="auto">
          <a:xfrm>
            <a:off x="6553201" y="3194053"/>
            <a:ext cx="2249488" cy="614363"/>
            <a:chOff x="4128" y="2016"/>
            <a:chExt cx="1417" cy="387"/>
          </a:xfrm>
        </p:grpSpPr>
        <p:sp>
          <p:nvSpPr>
            <p:cNvPr id="44106" name="Rectangle 79"/>
            <p:cNvSpPr>
              <a:spLocks noChangeArrowheads="1"/>
            </p:cNvSpPr>
            <p:nvPr/>
          </p:nvSpPr>
          <p:spPr bwMode="auto">
            <a:xfrm>
              <a:off x="4128" y="2016"/>
              <a:ext cx="816" cy="240"/>
            </a:xfrm>
            <a:prstGeom prst="rect">
              <a:avLst/>
            </a:prstGeom>
            <a:solidFill>
              <a:srgbClr val="FFFF99"/>
            </a:solidFill>
            <a:ln w="9525">
              <a:solidFill>
                <a:schemeClr val="tx1"/>
              </a:solidFill>
              <a:miter lim="800000"/>
              <a:headEnd/>
              <a:tailEnd/>
            </a:ln>
          </p:spPr>
          <p:txBody>
            <a:bodyPr wrap="none" anchor="ctr"/>
            <a:lstStyle/>
            <a:p>
              <a:pPr algn="ctr" eaLnBrk="1" hangingPunct="1"/>
              <a:r>
                <a:rPr lang="ja-JP" altLang="en-US">
                  <a:solidFill>
                    <a:srgbClr val="000000"/>
                  </a:solidFill>
                </a:rPr>
                <a:t>03</a:t>
              </a:r>
            </a:p>
          </p:txBody>
        </p:sp>
        <p:sp>
          <p:nvSpPr>
            <p:cNvPr id="44107" name="Text Box 80"/>
            <p:cNvSpPr txBox="1">
              <a:spLocks noChangeArrowheads="1"/>
            </p:cNvSpPr>
            <p:nvPr/>
          </p:nvSpPr>
          <p:spPr bwMode="auto">
            <a:xfrm>
              <a:off x="4944" y="2112"/>
              <a:ext cx="601" cy="291"/>
            </a:xfrm>
            <a:prstGeom prst="rect">
              <a:avLst/>
            </a:prstGeom>
            <a:noFill/>
            <a:ln w="9525">
              <a:noFill/>
              <a:miter lim="800000"/>
              <a:headEnd/>
              <a:tailEnd/>
            </a:ln>
          </p:spPr>
          <p:txBody>
            <a:bodyPr wrap="none">
              <a:spAutoFit/>
            </a:bodyPr>
            <a:lstStyle/>
            <a:p>
              <a:pPr eaLnBrk="1" hangingPunct="1"/>
              <a:r>
                <a:rPr lang="ja-JP" altLang="en-US" dirty="0"/>
                <a:t>03</a:t>
              </a:r>
              <a:r>
                <a:rPr lang="en-US" altLang="ja-JP" dirty="0"/>
                <a:t>4</a:t>
              </a:r>
              <a:r>
                <a:rPr lang="ja-JP" altLang="en-US" dirty="0"/>
                <a:t>00</a:t>
              </a:r>
            </a:p>
          </p:txBody>
        </p:sp>
      </p:grpSp>
      <p:grpSp>
        <p:nvGrpSpPr>
          <p:cNvPr id="44087" name="Group 81"/>
          <p:cNvGrpSpPr>
            <a:grpSpLocks/>
          </p:cNvGrpSpPr>
          <p:nvPr/>
        </p:nvGrpSpPr>
        <p:grpSpPr bwMode="auto">
          <a:xfrm>
            <a:off x="6553200" y="3879850"/>
            <a:ext cx="2241550" cy="1828800"/>
            <a:chOff x="4128" y="2448"/>
            <a:chExt cx="1412" cy="1152"/>
          </a:xfrm>
        </p:grpSpPr>
        <p:sp>
          <p:nvSpPr>
            <p:cNvPr id="44104" name="Rectangle 82"/>
            <p:cNvSpPr>
              <a:spLocks noChangeArrowheads="1"/>
            </p:cNvSpPr>
            <p:nvPr/>
          </p:nvSpPr>
          <p:spPr bwMode="auto">
            <a:xfrm>
              <a:off x="4128" y="2448"/>
              <a:ext cx="816" cy="1008"/>
            </a:xfrm>
            <a:prstGeom prst="rect">
              <a:avLst/>
            </a:prstGeom>
            <a:solidFill>
              <a:srgbClr val="CCFFCC"/>
            </a:solidFill>
            <a:ln w="9525">
              <a:solidFill>
                <a:schemeClr val="tx1"/>
              </a:solidFill>
              <a:miter lim="800000"/>
              <a:headEnd/>
              <a:tailEnd/>
            </a:ln>
          </p:spPr>
          <p:txBody>
            <a:bodyPr wrap="none" anchor="ctr"/>
            <a:lstStyle/>
            <a:p>
              <a:pPr algn="ctr" eaLnBrk="1" hangingPunct="1"/>
              <a:r>
                <a:rPr lang="ja-JP" altLang="en-US">
                  <a:solidFill>
                    <a:srgbClr val="000000"/>
                  </a:solidFill>
                </a:rPr>
                <a:t>04</a:t>
              </a:r>
            </a:p>
          </p:txBody>
        </p:sp>
        <p:sp>
          <p:nvSpPr>
            <p:cNvPr id="44105" name="Text Box 83"/>
            <p:cNvSpPr txBox="1">
              <a:spLocks noChangeArrowheads="1"/>
            </p:cNvSpPr>
            <p:nvPr/>
          </p:nvSpPr>
          <p:spPr bwMode="auto">
            <a:xfrm>
              <a:off x="4944" y="3312"/>
              <a:ext cx="596" cy="288"/>
            </a:xfrm>
            <a:prstGeom prst="rect">
              <a:avLst/>
            </a:prstGeom>
            <a:noFill/>
            <a:ln w="9525">
              <a:noFill/>
              <a:miter lim="800000"/>
              <a:headEnd/>
              <a:tailEnd/>
            </a:ln>
          </p:spPr>
          <p:txBody>
            <a:bodyPr wrap="none">
              <a:spAutoFit/>
            </a:bodyPr>
            <a:lstStyle/>
            <a:p>
              <a:pPr eaLnBrk="1" hangingPunct="1"/>
              <a:r>
                <a:rPr lang="ja-JP" altLang="en-US"/>
                <a:t>06300</a:t>
              </a:r>
            </a:p>
          </p:txBody>
        </p:sp>
      </p:grpSp>
      <p:grpSp>
        <p:nvGrpSpPr>
          <p:cNvPr id="44088" name="Group 84"/>
          <p:cNvGrpSpPr>
            <a:grpSpLocks/>
          </p:cNvGrpSpPr>
          <p:nvPr/>
        </p:nvGrpSpPr>
        <p:grpSpPr bwMode="auto">
          <a:xfrm>
            <a:off x="6553200" y="5937250"/>
            <a:ext cx="2241550" cy="609600"/>
            <a:chOff x="4128" y="3744"/>
            <a:chExt cx="1412" cy="384"/>
          </a:xfrm>
        </p:grpSpPr>
        <p:sp>
          <p:nvSpPr>
            <p:cNvPr id="44102" name="Rectangle 85"/>
            <p:cNvSpPr>
              <a:spLocks noChangeArrowheads="1"/>
            </p:cNvSpPr>
            <p:nvPr/>
          </p:nvSpPr>
          <p:spPr bwMode="auto">
            <a:xfrm>
              <a:off x="4128" y="3744"/>
              <a:ext cx="816" cy="240"/>
            </a:xfrm>
            <a:prstGeom prst="rect">
              <a:avLst/>
            </a:prstGeom>
            <a:solidFill>
              <a:srgbClr val="99CCFF"/>
            </a:solidFill>
            <a:ln w="9525">
              <a:solidFill>
                <a:schemeClr val="tx1"/>
              </a:solidFill>
              <a:miter lim="800000"/>
              <a:headEnd/>
              <a:tailEnd/>
            </a:ln>
          </p:spPr>
          <p:txBody>
            <a:bodyPr wrap="none" anchor="ctr"/>
            <a:lstStyle/>
            <a:p>
              <a:pPr algn="ctr" eaLnBrk="1" hangingPunct="1"/>
              <a:r>
                <a:rPr lang="ja-JP" altLang="en-US">
                  <a:solidFill>
                    <a:srgbClr val="000000"/>
                  </a:solidFill>
                </a:rPr>
                <a:t>07</a:t>
              </a:r>
            </a:p>
          </p:txBody>
        </p:sp>
        <p:sp>
          <p:nvSpPr>
            <p:cNvPr id="44103" name="Text Box 86"/>
            <p:cNvSpPr txBox="1">
              <a:spLocks noChangeArrowheads="1"/>
            </p:cNvSpPr>
            <p:nvPr/>
          </p:nvSpPr>
          <p:spPr bwMode="auto">
            <a:xfrm>
              <a:off x="4944" y="3840"/>
              <a:ext cx="596" cy="288"/>
            </a:xfrm>
            <a:prstGeom prst="rect">
              <a:avLst/>
            </a:prstGeom>
            <a:noFill/>
            <a:ln w="9525">
              <a:noFill/>
              <a:miter lim="800000"/>
              <a:headEnd/>
              <a:tailEnd/>
            </a:ln>
          </p:spPr>
          <p:txBody>
            <a:bodyPr wrap="none">
              <a:spAutoFit/>
            </a:bodyPr>
            <a:lstStyle/>
            <a:p>
              <a:pPr eaLnBrk="1" hangingPunct="1"/>
              <a:r>
                <a:rPr lang="ja-JP" altLang="en-US"/>
                <a:t>08700</a:t>
              </a:r>
            </a:p>
          </p:txBody>
        </p:sp>
      </p:grpSp>
      <p:grpSp>
        <p:nvGrpSpPr>
          <p:cNvPr id="44089" name="Group 88"/>
          <p:cNvGrpSpPr>
            <a:grpSpLocks/>
          </p:cNvGrpSpPr>
          <p:nvPr/>
        </p:nvGrpSpPr>
        <p:grpSpPr bwMode="auto">
          <a:xfrm>
            <a:off x="4191000" y="2286001"/>
            <a:ext cx="2095500" cy="1452563"/>
            <a:chOff x="2640" y="1440"/>
            <a:chExt cx="1320" cy="915"/>
          </a:xfrm>
        </p:grpSpPr>
        <p:sp>
          <p:nvSpPr>
            <p:cNvPr id="44099" name="Rectangle 89"/>
            <p:cNvSpPr>
              <a:spLocks noChangeArrowheads="1"/>
            </p:cNvSpPr>
            <p:nvPr/>
          </p:nvSpPr>
          <p:spPr bwMode="auto">
            <a:xfrm>
              <a:off x="2640" y="1584"/>
              <a:ext cx="816" cy="624"/>
            </a:xfrm>
            <a:prstGeom prst="rect">
              <a:avLst/>
            </a:prstGeom>
            <a:solidFill>
              <a:srgbClr val="FFCC99"/>
            </a:solidFill>
            <a:ln w="9525">
              <a:solidFill>
                <a:schemeClr val="tx1"/>
              </a:solidFill>
              <a:miter lim="800000"/>
              <a:headEnd/>
              <a:tailEnd/>
            </a:ln>
          </p:spPr>
          <p:txBody>
            <a:bodyPr wrap="none" anchor="ctr"/>
            <a:lstStyle/>
            <a:p>
              <a:pPr algn="ctr" eaLnBrk="1" hangingPunct="1"/>
              <a:r>
                <a:rPr lang="ja-JP" altLang="en-US">
                  <a:solidFill>
                    <a:srgbClr val="000000"/>
                  </a:solidFill>
                </a:rPr>
                <a:t>01</a:t>
              </a:r>
            </a:p>
          </p:txBody>
        </p:sp>
        <p:sp>
          <p:nvSpPr>
            <p:cNvPr id="44100" name="Text Box 90"/>
            <p:cNvSpPr txBox="1">
              <a:spLocks noChangeArrowheads="1"/>
            </p:cNvSpPr>
            <p:nvPr/>
          </p:nvSpPr>
          <p:spPr bwMode="auto">
            <a:xfrm>
              <a:off x="3456" y="2064"/>
              <a:ext cx="504" cy="291"/>
            </a:xfrm>
            <a:prstGeom prst="rect">
              <a:avLst/>
            </a:prstGeom>
            <a:noFill/>
            <a:ln w="9525">
              <a:noFill/>
              <a:miter lim="800000"/>
              <a:headEnd/>
              <a:tailEnd/>
            </a:ln>
          </p:spPr>
          <p:txBody>
            <a:bodyPr wrap="none">
              <a:spAutoFit/>
            </a:bodyPr>
            <a:lstStyle/>
            <a:p>
              <a:pPr eaLnBrk="1" hangingPunct="1"/>
              <a:r>
                <a:rPr lang="ja-JP" altLang="en-US" dirty="0"/>
                <a:t>27</a:t>
              </a:r>
              <a:r>
                <a:rPr lang="en-US" altLang="ja-JP" dirty="0"/>
                <a:t>00</a:t>
              </a:r>
              <a:endParaRPr lang="ja-JP" altLang="en-US" dirty="0"/>
            </a:p>
          </p:txBody>
        </p:sp>
        <p:sp>
          <p:nvSpPr>
            <p:cNvPr id="44101" name="Text Box 91"/>
            <p:cNvSpPr txBox="1">
              <a:spLocks noChangeArrowheads="1"/>
            </p:cNvSpPr>
            <p:nvPr/>
          </p:nvSpPr>
          <p:spPr bwMode="auto">
            <a:xfrm>
              <a:off x="3456" y="1440"/>
              <a:ext cx="504" cy="291"/>
            </a:xfrm>
            <a:prstGeom prst="rect">
              <a:avLst/>
            </a:prstGeom>
            <a:noFill/>
            <a:ln w="9525">
              <a:noFill/>
              <a:miter lim="800000"/>
              <a:headEnd/>
              <a:tailEnd/>
            </a:ln>
          </p:spPr>
          <p:txBody>
            <a:bodyPr wrap="none">
              <a:spAutoFit/>
            </a:bodyPr>
            <a:lstStyle/>
            <a:p>
              <a:pPr eaLnBrk="1" hangingPunct="1"/>
              <a:r>
                <a:rPr lang="ja-JP" altLang="en-US" dirty="0"/>
                <a:t>12</a:t>
              </a:r>
              <a:r>
                <a:rPr lang="en-US" altLang="ja-JP" dirty="0"/>
                <a:t>00</a:t>
              </a:r>
              <a:endParaRPr lang="ja-JP" altLang="en-US" dirty="0"/>
            </a:p>
          </p:txBody>
        </p:sp>
      </p:grpSp>
      <p:grpSp>
        <p:nvGrpSpPr>
          <p:cNvPr id="9" name="Group 113"/>
          <p:cNvGrpSpPr>
            <a:grpSpLocks/>
          </p:cNvGrpSpPr>
          <p:nvPr/>
        </p:nvGrpSpPr>
        <p:grpSpPr bwMode="auto">
          <a:xfrm>
            <a:off x="152400" y="2286000"/>
            <a:ext cx="609600" cy="2819400"/>
            <a:chOff x="96" y="1440"/>
            <a:chExt cx="384" cy="1776"/>
          </a:xfrm>
        </p:grpSpPr>
        <p:sp>
          <p:nvSpPr>
            <p:cNvPr id="44096" name="Line 94"/>
            <p:cNvSpPr>
              <a:spLocks noChangeShapeType="1"/>
            </p:cNvSpPr>
            <p:nvPr/>
          </p:nvSpPr>
          <p:spPr bwMode="auto">
            <a:xfrm flipH="1">
              <a:off x="96" y="1440"/>
              <a:ext cx="384" cy="0"/>
            </a:xfrm>
            <a:prstGeom prst="line">
              <a:avLst/>
            </a:prstGeom>
            <a:noFill/>
            <a:ln w="38100">
              <a:solidFill>
                <a:srgbClr val="FF99CC"/>
              </a:solidFill>
              <a:round/>
              <a:headEnd/>
              <a:tailEnd/>
            </a:ln>
          </p:spPr>
          <p:txBody>
            <a:bodyPr wrap="none"/>
            <a:lstStyle/>
            <a:p>
              <a:endParaRPr lang="ja-JP" altLang="en-US"/>
            </a:p>
          </p:txBody>
        </p:sp>
        <p:sp>
          <p:nvSpPr>
            <p:cNvPr id="44097" name="Line 95"/>
            <p:cNvSpPr>
              <a:spLocks noChangeShapeType="1"/>
            </p:cNvSpPr>
            <p:nvPr/>
          </p:nvSpPr>
          <p:spPr bwMode="auto">
            <a:xfrm>
              <a:off x="96" y="1440"/>
              <a:ext cx="0" cy="1776"/>
            </a:xfrm>
            <a:prstGeom prst="line">
              <a:avLst/>
            </a:prstGeom>
            <a:noFill/>
            <a:ln w="28575">
              <a:solidFill>
                <a:srgbClr val="FF99CC"/>
              </a:solidFill>
              <a:round/>
              <a:headEnd/>
              <a:tailEnd/>
            </a:ln>
          </p:spPr>
          <p:txBody>
            <a:bodyPr wrap="none"/>
            <a:lstStyle/>
            <a:p>
              <a:endParaRPr lang="ja-JP" altLang="en-US"/>
            </a:p>
          </p:txBody>
        </p:sp>
        <p:sp>
          <p:nvSpPr>
            <p:cNvPr id="44098" name="Line 96"/>
            <p:cNvSpPr>
              <a:spLocks noChangeShapeType="1"/>
            </p:cNvSpPr>
            <p:nvPr/>
          </p:nvSpPr>
          <p:spPr bwMode="auto">
            <a:xfrm>
              <a:off x="96" y="3216"/>
              <a:ext cx="192" cy="0"/>
            </a:xfrm>
            <a:prstGeom prst="line">
              <a:avLst/>
            </a:prstGeom>
            <a:noFill/>
            <a:ln w="28575">
              <a:solidFill>
                <a:srgbClr val="FF99CC"/>
              </a:solidFill>
              <a:round/>
              <a:headEnd/>
              <a:tailEnd type="triangle" w="med" len="med"/>
            </a:ln>
          </p:spPr>
          <p:txBody>
            <a:bodyPr wrap="none"/>
            <a:lstStyle/>
            <a:p>
              <a:endParaRPr lang="ja-JP" altLang="en-US"/>
            </a:p>
          </p:txBody>
        </p:sp>
      </p:grpSp>
      <p:grpSp>
        <p:nvGrpSpPr>
          <p:cNvPr id="44091" name="Group 107"/>
          <p:cNvGrpSpPr>
            <a:grpSpLocks/>
          </p:cNvGrpSpPr>
          <p:nvPr/>
        </p:nvGrpSpPr>
        <p:grpSpPr bwMode="auto">
          <a:xfrm>
            <a:off x="4191000" y="3581402"/>
            <a:ext cx="2095500" cy="842963"/>
            <a:chOff x="2640" y="2256"/>
            <a:chExt cx="1320" cy="531"/>
          </a:xfrm>
        </p:grpSpPr>
        <p:sp>
          <p:nvSpPr>
            <p:cNvPr id="44093" name="Text Box 108"/>
            <p:cNvSpPr txBox="1">
              <a:spLocks noChangeArrowheads="1"/>
            </p:cNvSpPr>
            <p:nvPr/>
          </p:nvSpPr>
          <p:spPr bwMode="auto">
            <a:xfrm>
              <a:off x="3456" y="2496"/>
              <a:ext cx="504" cy="291"/>
            </a:xfrm>
            <a:prstGeom prst="rect">
              <a:avLst/>
            </a:prstGeom>
            <a:noFill/>
            <a:ln w="9525">
              <a:noFill/>
              <a:miter lim="800000"/>
              <a:headEnd/>
              <a:tailEnd/>
            </a:ln>
          </p:spPr>
          <p:txBody>
            <a:bodyPr wrap="none">
              <a:spAutoFit/>
            </a:bodyPr>
            <a:lstStyle/>
            <a:p>
              <a:pPr eaLnBrk="1" hangingPunct="1"/>
              <a:r>
                <a:rPr lang="ja-JP" altLang="en-US" dirty="0"/>
                <a:t>3</a:t>
              </a:r>
              <a:r>
                <a:rPr lang="en-US" altLang="ja-JP" dirty="0"/>
                <a:t>500</a:t>
              </a:r>
              <a:endParaRPr lang="ja-JP" altLang="en-US" dirty="0"/>
            </a:p>
          </p:txBody>
        </p:sp>
        <p:sp>
          <p:nvSpPr>
            <p:cNvPr id="44094" name="Rectangle 109"/>
            <p:cNvSpPr>
              <a:spLocks noChangeArrowheads="1"/>
            </p:cNvSpPr>
            <p:nvPr/>
          </p:nvSpPr>
          <p:spPr bwMode="auto">
            <a:xfrm>
              <a:off x="2640" y="2400"/>
              <a:ext cx="816" cy="240"/>
            </a:xfrm>
            <a:prstGeom prst="rect">
              <a:avLst/>
            </a:prstGeom>
            <a:solidFill>
              <a:srgbClr val="FFFF99"/>
            </a:solidFill>
            <a:ln w="9525">
              <a:solidFill>
                <a:schemeClr val="tx1"/>
              </a:solidFill>
              <a:miter lim="800000"/>
              <a:headEnd/>
              <a:tailEnd/>
            </a:ln>
          </p:spPr>
          <p:txBody>
            <a:bodyPr wrap="none" anchor="ctr"/>
            <a:lstStyle/>
            <a:p>
              <a:pPr algn="ctr" eaLnBrk="1" hangingPunct="1"/>
              <a:r>
                <a:rPr lang="ja-JP" altLang="en-US">
                  <a:solidFill>
                    <a:srgbClr val="000000"/>
                  </a:solidFill>
                </a:rPr>
                <a:t>03</a:t>
              </a:r>
            </a:p>
          </p:txBody>
        </p:sp>
        <p:sp>
          <p:nvSpPr>
            <p:cNvPr id="44095" name="Text Box 110"/>
            <p:cNvSpPr txBox="1">
              <a:spLocks noChangeArrowheads="1"/>
            </p:cNvSpPr>
            <p:nvPr/>
          </p:nvSpPr>
          <p:spPr bwMode="auto">
            <a:xfrm>
              <a:off x="3456" y="2256"/>
              <a:ext cx="504" cy="291"/>
            </a:xfrm>
            <a:prstGeom prst="rect">
              <a:avLst/>
            </a:prstGeom>
            <a:noFill/>
            <a:ln w="9525">
              <a:noFill/>
              <a:miter lim="800000"/>
              <a:headEnd/>
              <a:tailEnd/>
            </a:ln>
          </p:spPr>
          <p:txBody>
            <a:bodyPr wrap="none">
              <a:spAutoFit/>
            </a:bodyPr>
            <a:lstStyle/>
            <a:p>
              <a:pPr eaLnBrk="1" hangingPunct="1"/>
              <a:r>
                <a:rPr lang="ja-JP" altLang="en-US" dirty="0"/>
                <a:t>31</a:t>
              </a:r>
              <a:r>
                <a:rPr lang="en-US" altLang="ja-JP" dirty="0"/>
                <a:t>00</a:t>
              </a:r>
              <a:endParaRPr lang="ja-JP" altLang="en-US" dirty="0"/>
            </a:p>
          </p:txBody>
        </p:sp>
      </p:grpSp>
      <p:sp>
        <p:nvSpPr>
          <p:cNvPr id="59" name="AutoShape 121">
            <a:extLst>
              <a:ext uri="{FF2B5EF4-FFF2-40B4-BE49-F238E27FC236}">
                <a16:creationId xmlns:a16="http://schemas.microsoft.com/office/drawing/2014/main" id="{CF6FB307-CB19-48BF-A804-19C520CB234B}"/>
              </a:ext>
            </a:extLst>
          </p:cNvPr>
          <p:cNvSpPr>
            <a:spLocks noChangeArrowheads="1"/>
          </p:cNvSpPr>
          <p:nvPr/>
        </p:nvSpPr>
        <p:spPr bwMode="auto">
          <a:xfrm>
            <a:off x="2968624" y="5467667"/>
            <a:ext cx="2749550" cy="990600"/>
          </a:xfrm>
          <a:prstGeom prst="wedgeRoundRectCallout">
            <a:avLst>
              <a:gd name="adj1" fmla="val -56817"/>
              <a:gd name="adj2" fmla="val -53095"/>
              <a:gd name="adj3" fmla="val 16667"/>
            </a:avLst>
          </a:prstGeom>
          <a:solidFill>
            <a:srgbClr val="003300"/>
          </a:solidFill>
          <a:ln w="19050">
            <a:solidFill>
              <a:schemeClr val="tx1"/>
            </a:solidFill>
            <a:miter lim="800000"/>
            <a:headEnd/>
            <a:tailEnd/>
          </a:ln>
        </p:spPr>
        <p:txBody>
          <a:bodyPr/>
          <a:lstStyle/>
          <a:p>
            <a:pPr eaLnBrk="1" hangingPunct="1"/>
            <a:r>
              <a:rPr lang="ja-JP" altLang="en-US" dirty="0"/>
              <a:t>セグメント長以上の</a:t>
            </a:r>
            <a:endParaRPr lang="en-US" altLang="ja-JP" dirty="0"/>
          </a:p>
          <a:p>
            <a:pPr eaLnBrk="1" hangingPunct="1"/>
            <a:r>
              <a:rPr lang="ja-JP" altLang="en-US" dirty="0"/>
              <a:t>空き領域を探す</a:t>
            </a:r>
          </a:p>
        </p:txBody>
      </p:sp>
      <p:sp>
        <p:nvSpPr>
          <p:cNvPr id="60" name="AutoShape 121">
            <a:extLst>
              <a:ext uri="{FF2B5EF4-FFF2-40B4-BE49-F238E27FC236}">
                <a16:creationId xmlns:a16="http://schemas.microsoft.com/office/drawing/2014/main" id="{4C5F150B-B7C4-4DA0-B497-24DCC7D4EC1C}"/>
              </a:ext>
            </a:extLst>
          </p:cNvPr>
          <p:cNvSpPr>
            <a:spLocks noChangeArrowheads="1"/>
          </p:cNvSpPr>
          <p:nvPr/>
        </p:nvSpPr>
        <p:spPr bwMode="auto">
          <a:xfrm>
            <a:off x="3049270" y="1799118"/>
            <a:ext cx="1028700" cy="524982"/>
          </a:xfrm>
          <a:prstGeom prst="wedgeRoundRectCallout">
            <a:avLst>
              <a:gd name="adj1" fmla="val 70425"/>
              <a:gd name="adj2" fmla="val 30463"/>
              <a:gd name="adj3" fmla="val 16667"/>
            </a:avLst>
          </a:prstGeom>
          <a:solidFill>
            <a:srgbClr val="003300"/>
          </a:solidFill>
          <a:ln w="19050">
            <a:solidFill>
              <a:schemeClr val="tx1"/>
            </a:solidFill>
            <a:miter lim="800000"/>
            <a:headEnd/>
            <a:tailEnd/>
          </a:ln>
        </p:spPr>
        <p:txBody>
          <a:bodyPr/>
          <a:lstStyle/>
          <a:p>
            <a:pPr algn="ctr" eaLnBrk="1" hangingPunct="1"/>
            <a:r>
              <a:rPr lang="en-US" altLang="ja-JP" dirty="0"/>
              <a:t>1200</a:t>
            </a:r>
          </a:p>
        </p:txBody>
      </p:sp>
      <p:sp>
        <p:nvSpPr>
          <p:cNvPr id="62" name="AutoShape 121">
            <a:extLst>
              <a:ext uri="{FF2B5EF4-FFF2-40B4-BE49-F238E27FC236}">
                <a16:creationId xmlns:a16="http://schemas.microsoft.com/office/drawing/2014/main" id="{9B692F31-17E5-41FD-9D62-A1A19A2AC368}"/>
              </a:ext>
            </a:extLst>
          </p:cNvPr>
          <p:cNvSpPr>
            <a:spLocks noChangeArrowheads="1"/>
          </p:cNvSpPr>
          <p:nvPr/>
        </p:nvSpPr>
        <p:spPr bwMode="auto">
          <a:xfrm>
            <a:off x="3051493" y="4108450"/>
            <a:ext cx="1028700" cy="524982"/>
          </a:xfrm>
          <a:prstGeom prst="wedgeRoundRectCallout">
            <a:avLst>
              <a:gd name="adj1" fmla="val 70425"/>
              <a:gd name="adj2" fmla="val 30463"/>
              <a:gd name="adj3" fmla="val 16667"/>
            </a:avLst>
          </a:prstGeom>
          <a:solidFill>
            <a:srgbClr val="003300"/>
          </a:solidFill>
          <a:ln w="19050">
            <a:solidFill>
              <a:schemeClr val="tx1"/>
            </a:solidFill>
            <a:miter lim="800000"/>
            <a:headEnd/>
            <a:tailEnd/>
          </a:ln>
        </p:spPr>
        <p:txBody>
          <a:bodyPr/>
          <a:lstStyle/>
          <a:p>
            <a:pPr algn="ctr" eaLnBrk="1" hangingPunct="1"/>
            <a:r>
              <a:rPr lang="en-US" altLang="ja-JP" dirty="0"/>
              <a:t>1000</a:t>
            </a:r>
          </a:p>
        </p:txBody>
      </p:sp>
      <p:sp>
        <p:nvSpPr>
          <p:cNvPr id="2" name="テキスト ボックス 1">
            <a:extLst>
              <a:ext uri="{FF2B5EF4-FFF2-40B4-BE49-F238E27FC236}">
                <a16:creationId xmlns:a16="http://schemas.microsoft.com/office/drawing/2014/main" id="{B49A18C6-D1FD-4E37-9DFC-01701642B405}"/>
              </a:ext>
            </a:extLst>
          </p:cNvPr>
          <p:cNvSpPr txBox="1"/>
          <p:nvPr/>
        </p:nvSpPr>
        <p:spPr>
          <a:xfrm>
            <a:off x="5991761" y="4711353"/>
            <a:ext cx="2646878" cy="1384995"/>
          </a:xfrm>
          <a:prstGeom prst="rect">
            <a:avLst/>
          </a:prstGeom>
          <a:solidFill>
            <a:srgbClr val="003300"/>
          </a:solidFill>
        </p:spPr>
        <p:txBody>
          <a:bodyPr wrap="none" rtlCol="0">
            <a:spAutoFit/>
          </a:bodyPr>
          <a:lstStyle/>
          <a:p>
            <a:r>
              <a:rPr lang="ja-JP" altLang="en-US" sz="2800" dirty="0"/>
              <a:t>先頭一致，</a:t>
            </a:r>
            <a:endParaRPr lang="en-US" altLang="ja-JP" sz="2800" dirty="0"/>
          </a:p>
          <a:p>
            <a:r>
              <a:rPr lang="ja-JP" altLang="en-US" sz="2800" dirty="0"/>
              <a:t>最良一致等で</a:t>
            </a:r>
            <a:endParaRPr lang="en-US" altLang="ja-JP" sz="2800" dirty="0"/>
          </a:p>
          <a:p>
            <a:r>
              <a:rPr kumimoji="1" lang="ja-JP" altLang="en-US" sz="2800" dirty="0"/>
              <a:t>挿入</a:t>
            </a:r>
            <a:r>
              <a:rPr lang="ja-JP" altLang="en-US" sz="2800" dirty="0"/>
              <a:t>位置を決定</a:t>
            </a:r>
            <a:endParaRPr kumimoji="1" lang="ja-JP" altLang="en-US" sz="2800" dirty="0"/>
          </a:p>
        </p:txBody>
      </p:sp>
    </p:spTree>
    <p:extLst>
      <p:ext uri="{BB962C8B-B14F-4D97-AF65-F5344CB8AC3E}">
        <p14:creationId xmlns:p14="http://schemas.microsoft.com/office/powerpoint/2010/main" val="270029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checkerboard(across)">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checkerboard(across)">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checkerboard(across)">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heckerboard(across)">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autoUpdateAnimBg="0"/>
      <p:bldP spid="60" grpId="0" animBg="1" autoUpdateAnimBg="0"/>
      <p:bldP spid="62" grpId="0" animBg="1" autoUpdateAnimBg="0"/>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152400"/>
            <a:ext cx="7772400" cy="762000"/>
          </a:xfrm>
        </p:spPr>
        <p:txBody>
          <a:bodyPr/>
          <a:lstStyle/>
          <a:p>
            <a:pPr eaLnBrk="1" hangingPunct="1"/>
            <a:r>
              <a:rPr lang="ja-JP" altLang="en-US">
                <a:latin typeface="Times New Roman" pitchFamily="18" charset="0"/>
              </a:rPr>
              <a:t>セグメンテーション</a:t>
            </a:r>
          </a:p>
        </p:txBody>
      </p:sp>
      <p:sp>
        <p:nvSpPr>
          <p:cNvPr id="45059" name="Rectangle 3"/>
          <p:cNvSpPr>
            <a:spLocks noChangeArrowheads="1"/>
          </p:cNvSpPr>
          <p:nvPr/>
        </p:nvSpPr>
        <p:spPr bwMode="auto">
          <a:xfrm>
            <a:off x="4191000" y="1981200"/>
            <a:ext cx="1295400" cy="2895600"/>
          </a:xfrm>
          <a:prstGeom prst="rect">
            <a:avLst/>
          </a:prstGeom>
          <a:noFill/>
          <a:ln w="19050">
            <a:solidFill>
              <a:schemeClr val="tx1"/>
            </a:solidFill>
            <a:miter lim="800000"/>
            <a:headEnd/>
            <a:tailEnd/>
          </a:ln>
        </p:spPr>
        <p:txBody>
          <a:bodyPr wrap="none" anchor="ctr"/>
          <a:lstStyle/>
          <a:p>
            <a:pPr eaLnBrk="1" hangingPunct="1"/>
            <a:endParaRPr lang="ja-JP" altLang="en-US"/>
          </a:p>
        </p:txBody>
      </p:sp>
      <p:sp>
        <p:nvSpPr>
          <p:cNvPr id="45060" name="Text Box 4"/>
          <p:cNvSpPr txBox="1">
            <a:spLocks noChangeArrowheads="1"/>
          </p:cNvSpPr>
          <p:nvPr/>
        </p:nvSpPr>
        <p:spPr bwMode="auto">
          <a:xfrm>
            <a:off x="4191000" y="1524000"/>
            <a:ext cx="1098550" cy="457200"/>
          </a:xfrm>
          <a:prstGeom prst="rect">
            <a:avLst/>
          </a:prstGeom>
          <a:noFill/>
          <a:ln w="9525">
            <a:noFill/>
            <a:miter lim="800000"/>
            <a:headEnd/>
            <a:tailEnd/>
          </a:ln>
        </p:spPr>
        <p:txBody>
          <a:bodyPr wrap="none">
            <a:spAutoFit/>
          </a:bodyPr>
          <a:lstStyle/>
          <a:p>
            <a:pPr eaLnBrk="1" hangingPunct="1"/>
            <a:r>
              <a:rPr lang="ja-JP" altLang="en-US"/>
              <a:t>主記憶</a:t>
            </a:r>
          </a:p>
        </p:txBody>
      </p:sp>
      <p:graphicFrame>
        <p:nvGraphicFramePr>
          <p:cNvPr id="361477" name="Group 5"/>
          <p:cNvGraphicFramePr>
            <a:graphicFrameLocks noGrp="1"/>
          </p:cNvGraphicFramePr>
          <p:nvPr>
            <p:extLst>
              <p:ext uri="{D42A27DB-BD31-4B8C-83A1-F6EECF244321}">
                <p14:modId xmlns:p14="http://schemas.microsoft.com/office/powerpoint/2010/main" val="1177319286"/>
              </p:ext>
            </p:extLst>
          </p:nvPr>
        </p:nvGraphicFramePr>
        <p:xfrm>
          <a:off x="457200" y="4267200"/>
          <a:ext cx="3581400" cy="2523744"/>
        </p:xfrm>
        <a:graphic>
          <a:graphicData uri="http://schemas.openxmlformats.org/drawingml/2006/table">
            <a:tbl>
              <a:tblPr/>
              <a:tblGrid>
                <a:gridCol w="895350">
                  <a:extLst>
                    <a:ext uri="{9D8B030D-6E8A-4147-A177-3AD203B41FA5}">
                      <a16:colId xmlns:a16="http://schemas.microsoft.com/office/drawing/2014/main" val="20000"/>
                    </a:ext>
                  </a:extLst>
                </a:gridCol>
                <a:gridCol w="895350">
                  <a:extLst>
                    <a:ext uri="{9D8B030D-6E8A-4147-A177-3AD203B41FA5}">
                      <a16:colId xmlns:a16="http://schemas.microsoft.com/office/drawing/2014/main" val="20001"/>
                    </a:ext>
                  </a:extLst>
                </a:gridCol>
                <a:gridCol w="895350">
                  <a:extLst>
                    <a:ext uri="{9D8B030D-6E8A-4147-A177-3AD203B41FA5}">
                      <a16:colId xmlns:a16="http://schemas.microsoft.com/office/drawing/2014/main" val="20002"/>
                    </a:ext>
                  </a:extLst>
                </a:gridCol>
                <a:gridCol w="895350">
                  <a:extLst>
                    <a:ext uri="{9D8B030D-6E8A-4147-A177-3AD203B41FA5}">
                      <a16:colId xmlns:a16="http://schemas.microsoft.com/office/drawing/2014/main" val="20003"/>
                    </a:ext>
                  </a:extLst>
                </a:gridCol>
              </a:tblGrid>
              <a:tr h="250825">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1800" b="0" i="0" u="none" strike="noStrike" cap="none" normalizeH="0" baseline="0">
                          <a:ln>
                            <a:noFill/>
                          </a:ln>
                          <a:solidFill>
                            <a:schemeClr val="tx1"/>
                          </a:solidFill>
                          <a:effectLst/>
                          <a:latin typeface="Times New Roman" pitchFamily="18" charset="0"/>
                          <a:ea typeface="ＭＳ Ｐゴシック" pitchFamily="50" charset="-128"/>
                        </a:rPr>
                        <a:t>番号</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1800" b="0" i="0" u="none" strike="noStrike" cap="none" normalizeH="0" baseline="0">
                          <a:ln>
                            <a:noFill/>
                          </a:ln>
                          <a:solidFill>
                            <a:schemeClr val="tx1"/>
                          </a:solidFill>
                          <a:effectLst/>
                          <a:latin typeface="Times New Roman" pitchFamily="18" charset="0"/>
                          <a:ea typeface="ＭＳ Ｐゴシック" pitchFamily="50" charset="-128"/>
                        </a:rPr>
                        <a:t>基底アドレス</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1800" b="0" i="0" u="none" strike="noStrike" cap="none" normalizeH="0" baseline="0">
                          <a:ln>
                            <a:noFill/>
                          </a:ln>
                          <a:solidFill>
                            <a:schemeClr val="tx1"/>
                          </a:solidFill>
                          <a:effectLst/>
                          <a:latin typeface="Times New Roman" pitchFamily="18" charset="0"/>
                          <a:ea typeface="ＭＳ Ｐゴシック" pitchFamily="50" charset="-128"/>
                        </a:rPr>
                        <a:t>セグメント長</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1800" b="0" i="0" u="none" strike="noStrike" cap="none" normalizeH="0" baseline="0">
                          <a:ln>
                            <a:noFill/>
                          </a:ln>
                          <a:solidFill>
                            <a:schemeClr val="tx1"/>
                          </a:solidFill>
                          <a:effectLst/>
                          <a:latin typeface="Times New Roman" pitchFamily="18" charset="0"/>
                          <a:ea typeface="ＭＳ Ｐゴシック" pitchFamily="50" charset="-128"/>
                        </a:rPr>
                        <a:t>フラグ</a:t>
                      </a:r>
                    </a:p>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en-US" altLang="ja-JP" sz="1800" b="0" i="0" u="none" strike="noStrike" cap="none" normalizeH="0" baseline="0">
                          <a:ln>
                            <a:noFill/>
                          </a:ln>
                          <a:solidFill>
                            <a:schemeClr val="tx1"/>
                          </a:solidFill>
                          <a:effectLst/>
                          <a:latin typeface="Times New Roman" pitchFamily="18" charset="0"/>
                          <a:ea typeface="ＭＳ Ｐゴシック" pitchFamily="50" charset="-128"/>
                        </a:rPr>
                        <a:t>V</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0825">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900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2413">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12</a:t>
                      </a:r>
                      <a:r>
                        <a:rPr kumimoji="1" lang="en-US" altLang="ja-JP" sz="2400" b="0" i="0" u="none" strike="noStrike" cap="none" normalizeH="0" baseline="0" dirty="0">
                          <a:ln>
                            <a:noFill/>
                          </a:ln>
                          <a:solidFill>
                            <a:schemeClr val="tx1"/>
                          </a:solidFill>
                          <a:effectLst/>
                          <a:latin typeface="Times New Roman" pitchFamily="18" charset="0"/>
                          <a:ea typeface="ＭＳ Ｐゴシック" pitchFamily="50" charset="-128"/>
                        </a:rPr>
                        <a:t>00</a:t>
                      </a:r>
                      <a:endPar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1500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0825">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0825">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31</a:t>
                      </a:r>
                      <a:r>
                        <a:rPr kumimoji="1" lang="en-US" altLang="ja-JP" sz="2400" b="0" i="0" u="none" strike="noStrike" cap="none" normalizeH="0" baseline="0" dirty="0">
                          <a:ln>
                            <a:noFill/>
                          </a:ln>
                          <a:solidFill>
                            <a:schemeClr val="tx1"/>
                          </a:solidFill>
                          <a:effectLst/>
                          <a:latin typeface="Times New Roman" pitchFamily="18" charset="0"/>
                          <a:ea typeface="ＭＳ Ｐゴシック" pitchFamily="50" charset="-128"/>
                        </a:rPr>
                        <a:t>00</a:t>
                      </a:r>
                      <a:endPar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en-US" altLang="ja-JP" sz="2400" b="0" i="0" u="none" strike="noStrike" cap="none" normalizeH="0" baseline="0" dirty="0">
                          <a:ln>
                            <a:noFill/>
                          </a:ln>
                          <a:solidFill>
                            <a:schemeClr val="tx1"/>
                          </a:solidFill>
                          <a:effectLst/>
                          <a:latin typeface="Times New Roman" pitchFamily="18" charset="0"/>
                          <a:ea typeface="ＭＳ Ｐゴシック" pitchFamily="50" charset="-128"/>
                        </a:rPr>
                        <a:t>400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5093" name="Text Box 37"/>
          <p:cNvSpPr txBox="1">
            <a:spLocks noChangeArrowheads="1"/>
          </p:cNvSpPr>
          <p:nvPr/>
        </p:nvSpPr>
        <p:spPr bwMode="auto">
          <a:xfrm>
            <a:off x="1066800" y="3733800"/>
            <a:ext cx="2568575" cy="457200"/>
          </a:xfrm>
          <a:prstGeom prst="rect">
            <a:avLst/>
          </a:prstGeom>
          <a:noFill/>
          <a:ln w="9525">
            <a:noFill/>
            <a:miter lim="800000"/>
            <a:headEnd/>
            <a:tailEnd/>
          </a:ln>
        </p:spPr>
        <p:txBody>
          <a:bodyPr wrap="none">
            <a:spAutoFit/>
          </a:bodyPr>
          <a:lstStyle/>
          <a:p>
            <a:pPr eaLnBrk="1" hangingPunct="1"/>
            <a:r>
              <a:rPr lang="ja-JP" altLang="en-US"/>
              <a:t>セグメントテーブル</a:t>
            </a:r>
          </a:p>
        </p:txBody>
      </p:sp>
      <p:sp>
        <p:nvSpPr>
          <p:cNvPr id="45094" name="Text Box 38"/>
          <p:cNvSpPr txBox="1">
            <a:spLocks noChangeArrowheads="1"/>
          </p:cNvSpPr>
          <p:nvPr/>
        </p:nvSpPr>
        <p:spPr bwMode="auto">
          <a:xfrm>
            <a:off x="304800" y="1524000"/>
            <a:ext cx="1819275" cy="457200"/>
          </a:xfrm>
          <a:prstGeom prst="rect">
            <a:avLst/>
          </a:prstGeom>
          <a:noFill/>
          <a:ln w="9525">
            <a:noFill/>
            <a:miter lim="800000"/>
            <a:headEnd/>
            <a:tailEnd/>
          </a:ln>
        </p:spPr>
        <p:txBody>
          <a:bodyPr wrap="none">
            <a:spAutoFit/>
          </a:bodyPr>
          <a:lstStyle/>
          <a:p>
            <a:pPr algn="ctr" eaLnBrk="1" hangingPunct="1"/>
            <a:r>
              <a:rPr lang="ja-JP" altLang="en-US"/>
              <a:t>仮想アドレス</a:t>
            </a:r>
          </a:p>
        </p:txBody>
      </p:sp>
      <p:graphicFrame>
        <p:nvGraphicFramePr>
          <p:cNvPr id="361511" name="Group 39"/>
          <p:cNvGraphicFramePr>
            <a:graphicFrameLocks noGrp="1"/>
          </p:cNvGraphicFramePr>
          <p:nvPr/>
        </p:nvGraphicFramePr>
        <p:xfrm>
          <a:off x="762000" y="1981200"/>
          <a:ext cx="1600200" cy="579438"/>
        </p:xfrm>
        <a:graphic>
          <a:graphicData uri="http://schemas.openxmlformats.org/drawingml/2006/table">
            <a:tbl>
              <a:tblPr/>
              <a:tblGrid>
                <a:gridCol w="658813">
                  <a:extLst>
                    <a:ext uri="{9D8B030D-6E8A-4147-A177-3AD203B41FA5}">
                      <a16:colId xmlns:a16="http://schemas.microsoft.com/office/drawing/2014/main" val="20000"/>
                    </a:ext>
                  </a:extLst>
                </a:gridCol>
                <a:gridCol w="941387">
                  <a:extLst>
                    <a:ext uri="{9D8B030D-6E8A-4147-A177-3AD203B41FA5}">
                      <a16:colId xmlns:a16="http://schemas.microsoft.com/office/drawing/2014/main" val="20001"/>
                    </a:ext>
                  </a:extLst>
                </a:gridCol>
              </a:tblGrid>
              <a:tr h="579438">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3200" b="0" i="0" u="none" strike="noStrike" cap="none" normalizeH="0" baseline="0">
                          <a:ln>
                            <a:noFill/>
                          </a:ln>
                          <a:solidFill>
                            <a:schemeClr val="tx1"/>
                          </a:solidFill>
                          <a:effectLst/>
                          <a:latin typeface="Times New Roman" pitchFamily="18" charset="0"/>
                          <a:ea typeface="ＭＳ Ｐゴシック" pitchFamily="50" charset="-128"/>
                        </a:rPr>
                        <a:t>00</a:t>
                      </a:r>
                    </a:p>
                  </a:txBody>
                  <a:tcPr marT="45745" marB="4574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3200" b="0" i="0" u="none" strike="noStrike" cap="none" normalizeH="0" baseline="0">
                          <a:ln>
                            <a:noFill/>
                          </a:ln>
                          <a:solidFill>
                            <a:schemeClr val="tx1"/>
                          </a:solidFill>
                          <a:effectLst/>
                          <a:latin typeface="Times New Roman" pitchFamily="18" charset="0"/>
                          <a:ea typeface="ＭＳ Ｐゴシック" pitchFamily="50" charset="-128"/>
                        </a:rPr>
                        <a:t>888</a:t>
                      </a:r>
                    </a:p>
                  </a:txBody>
                  <a:tcPr marT="45745" marB="4574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pSp>
        <p:nvGrpSpPr>
          <p:cNvPr id="2" name="Group 47"/>
          <p:cNvGrpSpPr>
            <a:grpSpLocks/>
          </p:cNvGrpSpPr>
          <p:nvPr/>
        </p:nvGrpSpPr>
        <p:grpSpPr bwMode="auto">
          <a:xfrm>
            <a:off x="457200" y="2590800"/>
            <a:ext cx="1903413" cy="1035050"/>
            <a:chOff x="288" y="1632"/>
            <a:chExt cx="1199" cy="652"/>
          </a:xfrm>
        </p:grpSpPr>
        <p:sp>
          <p:nvSpPr>
            <p:cNvPr id="45175" name="Text Box 48"/>
            <p:cNvSpPr txBox="1">
              <a:spLocks noChangeArrowheads="1"/>
            </p:cNvSpPr>
            <p:nvPr/>
          </p:nvSpPr>
          <p:spPr bwMode="auto">
            <a:xfrm>
              <a:off x="288" y="1632"/>
              <a:ext cx="954" cy="288"/>
            </a:xfrm>
            <a:prstGeom prst="rect">
              <a:avLst/>
            </a:prstGeom>
            <a:noFill/>
            <a:ln w="9525">
              <a:noFill/>
              <a:miter lim="800000"/>
              <a:headEnd/>
              <a:tailEnd/>
            </a:ln>
          </p:spPr>
          <p:txBody>
            <a:bodyPr wrap="none">
              <a:spAutoFit/>
            </a:bodyPr>
            <a:lstStyle/>
            <a:p>
              <a:pPr algn="ctr" eaLnBrk="1" hangingPunct="1"/>
              <a:r>
                <a:rPr lang="ja-JP" altLang="en-US"/>
                <a:t>実アドレス</a:t>
              </a:r>
            </a:p>
          </p:txBody>
        </p:sp>
        <p:sp>
          <p:nvSpPr>
            <p:cNvPr id="45176" name="Rectangle 49"/>
            <p:cNvSpPr>
              <a:spLocks noChangeArrowheads="1"/>
            </p:cNvSpPr>
            <p:nvPr/>
          </p:nvSpPr>
          <p:spPr bwMode="auto">
            <a:xfrm>
              <a:off x="480" y="1920"/>
              <a:ext cx="1007" cy="364"/>
            </a:xfrm>
            <a:prstGeom prst="rect">
              <a:avLst/>
            </a:prstGeom>
            <a:noFill/>
            <a:ln w="25400">
              <a:solidFill>
                <a:schemeClr val="tx1"/>
              </a:solidFill>
              <a:miter lim="800000"/>
              <a:headEnd/>
              <a:tailEnd/>
            </a:ln>
          </p:spPr>
          <p:txBody>
            <a:bodyPr anchor="ctr"/>
            <a:lstStyle/>
            <a:p>
              <a:pPr algn="ctr" eaLnBrk="1" hangingPunct="1">
                <a:spcBef>
                  <a:spcPct val="20000"/>
                </a:spcBef>
                <a:buSzPct val="85000"/>
              </a:pPr>
              <a:r>
                <a:rPr lang="ja-JP" altLang="en-US" sz="3200" dirty="0"/>
                <a:t>4</a:t>
              </a:r>
              <a:r>
                <a:rPr lang="en-US" altLang="ja-JP" sz="3200" dirty="0"/>
                <a:t>388</a:t>
              </a:r>
              <a:endParaRPr lang="ja-JP" altLang="en-US" sz="3200" dirty="0"/>
            </a:p>
          </p:txBody>
        </p:sp>
      </p:grpSp>
      <p:sp>
        <p:nvSpPr>
          <p:cNvPr id="45104" name="Text Box 50"/>
          <p:cNvSpPr txBox="1">
            <a:spLocks noChangeArrowheads="1"/>
          </p:cNvSpPr>
          <p:nvPr/>
        </p:nvSpPr>
        <p:spPr bwMode="auto">
          <a:xfrm>
            <a:off x="152400" y="1042988"/>
            <a:ext cx="2894013" cy="457200"/>
          </a:xfrm>
          <a:prstGeom prst="rect">
            <a:avLst/>
          </a:prstGeom>
          <a:noFill/>
          <a:ln w="9525">
            <a:noFill/>
            <a:miter lim="800000"/>
            <a:headEnd/>
            <a:tailEnd/>
          </a:ln>
        </p:spPr>
        <p:txBody>
          <a:bodyPr wrap="none">
            <a:spAutoFit/>
          </a:bodyPr>
          <a:lstStyle/>
          <a:p>
            <a:pPr eaLnBrk="1" hangingPunct="1"/>
            <a:r>
              <a:rPr lang="ja-JP" altLang="en-US"/>
              <a:t>主記憶上に無い場合</a:t>
            </a:r>
          </a:p>
        </p:txBody>
      </p:sp>
      <p:sp>
        <p:nvSpPr>
          <p:cNvPr id="45105" name="Text Box 51"/>
          <p:cNvSpPr txBox="1">
            <a:spLocks noChangeArrowheads="1"/>
          </p:cNvSpPr>
          <p:nvPr/>
        </p:nvSpPr>
        <p:spPr bwMode="auto">
          <a:xfrm>
            <a:off x="7010400" y="298450"/>
            <a:ext cx="1250950" cy="457200"/>
          </a:xfrm>
          <a:prstGeom prst="rect">
            <a:avLst/>
          </a:prstGeom>
          <a:noFill/>
          <a:ln w="9525">
            <a:noFill/>
            <a:miter lim="800000"/>
            <a:headEnd/>
            <a:tailEnd/>
          </a:ln>
        </p:spPr>
        <p:txBody>
          <a:bodyPr wrap="none">
            <a:spAutoFit/>
          </a:bodyPr>
          <a:lstStyle/>
          <a:p>
            <a:pPr eaLnBrk="1" hangingPunct="1"/>
            <a:r>
              <a:rPr lang="ja-JP" altLang="en-US"/>
              <a:t>2次記憶</a:t>
            </a:r>
          </a:p>
        </p:txBody>
      </p:sp>
      <p:sp>
        <p:nvSpPr>
          <p:cNvPr id="45106" name="AutoShape 52"/>
          <p:cNvSpPr>
            <a:spLocks noChangeArrowheads="1"/>
          </p:cNvSpPr>
          <p:nvPr/>
        </p:nvSpPr>
        <p:spPr bwMode="auto">
          <a:xfrm>
            <a:off x="6477000" y="679450"/>
            <a:ext cx="2362200" cy="6096000"/>
          </a:xfrm>
          <a:prstGeom prst="can">
            <a:avLst>
              <a:gd name="adj" fmla="val 11087"/>
            </a:avLst>
          </a:prstGeom>
          <a:noFill/>
          <a:ln w="19050">
            <a:solidFill>
              <a:schemeClr val="tx1"/>
            </a:solidFill>
            <a:round/>
            <a:headEnd/>
            <a:tailEnd/>
          </a:ln>
        </p:spPr>
        <p:txBody>
          <a:bodyPr wrap="none" anchor="ctr"/>
          <a:lstStyle/>
          <a:p>
            <a:pPr eaLnBrk="1" hangingPunct="1"/>
            <a:endParaRPr lang="ja-JP" altLang="en-US"/>
          </a:p>
        </p:txBody>
      </p:sp>
      <p:grpSp>
        <p:nvGrpSpPr>
          <p:cNvPr id="45107" name="Group 53"/>
          <p:cNvGrpSpPr>
            <a:grpSpLocks/>
          </p:cNvGrpSpPr>
          <p:nvPr/>
        </p:nvGrpSpPr>
        <p:grpSpPr bwMode="auto">
          <a:xfrm>
            <a:off x="6553200" y="908050"/>
            <a:ext cx="2241550" cy="5715000"/>
            <a:chOff x="4128" y="480"/>
            <a:chExt cx="1412" cy="3600"/>
          </a:xfrm>
        </p:grpSpPr>
        <p:sp>
          <p:nvSpPr>
            <p:cNvPr id="45158" name="Rectangle 54"/>
            <p:cNvSpPr>
              <a:spLocks noChangeArrowheads="1"/>
            </p:cNvSpPr>
            <p:nvPr/>
          </p:nvSpPr>
          <p:spPr bwMode="auto">
            <a:xfrm>
              <a:off x="4128" y="624"/>
              <a:ext cx="816" cy="3456"/>
            </a:xfrm>
            <a:prstGeom prst="rect">
              <a:avLst/>
            </a:prstGeom>
            <a:noFill/>
            <a:ln w="19050">
              <a:solidFill>
                <a:schemeClr val="tx1"/>
              </a:solidFill>
              <a:miter lim="800000"/>
              <a:headEnd/>
              <a:tailEnd/>
            </a:ln>
          </p:spPr>
          <p:txBody>
            <a:bodyPr wrap="none" anchor="ctr"/>
            <a:lstStyle/>
            <a:p>
              <a:pPr eaLnBrk="1" hangingPunct="1"/>
              <a:endParaRPr lang="ja-JP" altLang="en-US"/>
            </a:p>
          </p:txBody>
        </p:sp>
        <p:sp>
          <p:nvSpPr>
            <p:cNvPr id="45159" name="Text Box 55"/>
            <p:cNvSpPr txBox="1">
              <a:spLocks noChangeArrowheads="1"/>
            </p:cNvSpPr>
            <p:nvPr/>
          </p:nvSpPr>
          <p:spPr bwMode="auto">
            <a:xfrm>
              <a:off x="4944" y="480"/>
              <a:ext cx="596" cy="288"/>
            </a:xfrm>
            <a:prstGeom prst="rect">
              <a:avLst/>
            </a:prstGeom>
            <a:noFill/>
            <a:ln w="9525">
              <a:noFill/>
              <a:miter lim="800000"/>
              <a:headEnd/>
              <a:tailEnd/>
            </a:ln>
          </p:spPr>
          <p:txBody>
            <a:bodyPr wrap="none">
              <a:spAutoFit/>
            </a:bodyPr>
            <a:lstStyle/>
            <a:p>
              <a:pPr eaLnBrk="1" hangingPunct="1"/>
              <a:r>
                <a:rPr lang="ja-JP" altLang="en-US"/>
                <a:t>00000</a:t>
              </a:r>
            </a:p>
          </p:txBody>
        </p:sp>
        <p:sp>
          <p:nvSpPr>
            <p:cNvPr id="45160" name="Text Box 56"/>
            <p:cNvSpPr txBox="1">
              <a:spLocks noChangeArrowheads="1"/>
            </p:cNvSpPr>
            <p:nvPr/>
          </p:nvSpPr>
          <p:spPr bwMode="auto">
            <a:xfrm>
              <a:off x="4944" y="912"/>
              <a:ext cx="596" cy="288"/>
            </a:xfrm>
            <a:prstGeom prst="rect">
              <a:avLst/>
            </a:prstGeom>
            <a:noFill/>
            <a:ln w="9525">
              <a:noFill/>
              <a:miter lim="800000"/>
              <a:headEnd/>
              <a:tailEnd/>
            </a:ln>
          </p:spPr>
          <p:txBody>
            <a:bodyPr wrap="none">
              <a:spAutoFit/>
            </a:bodyPr>
            <a:lstStyle/>
            <a:p>
              <a:pPr eaLnBrk="1" hangingPunct="1"/>
              <a:r>
                <a:rPr lang="ja-JP" altLang="en-US"/>
                <a:t>01000</a:t>
              </a:r>
            </a:p>
          </p:txBody>
        </p:sp>
        <p:sp>
          <p:nvSpPr>
            <p:cNvPr id="45161" name="Text Box 57"/>
            <p:cNvSpPr txBox="1">
              <a:spLocks noChangeArrowheads="1"/>
            </p:cNvSpPr>
            <p:nvPr/>
          </p:nvSpPr>
          <p:spPr bwMode="auto">
            <a:xfrm>
              <a:off x="4944" y="1344"/>
              <a:ext cx="596" cy="288"/>
            </a:xfrm>
            <a:prstGeom prst="rect">
              <a:avLst/>
            </a:prstGeom>
            <a:noFill/>
            <a:ln w="9525">
              <a:noFill/>
              <a:miter lim="800000"/>
              <a:headEnd/>
              <a:tailEnd/>
            </a:ln>
          </p:spPr>
          <p:txBody>
            <a:bodyPr wrap="none">
              <a:spAutoFit/>
            </a:bodyPr>
            <a:lstStyle/>
            <a:p>
              <a:pPr eaLnBrk="1" hangingPunct="1"/>
              <a:r>
                <a:rPr lang="ja-JP" altLang="en-US"/>
                <a:t>02000</a:t>
              </a:r>
            </a:p>
          </p:txBody>
        </p:sp>
        <p:sp>
          <p:nvSpPr>
            <p:cNvPr id="45162" name="Text Box 58"/>
            <p:cNvSpPr txBox="1">
              <a:spLocks noChangeArrowheads="1"/>
            </p:cNvSpPr>
            <p:nvPr/>
          </p:nvSpPr>
          <p:spPr bwMode="auto">
            <a:xfrm>
              <a:off x="4944" y="1776"/>
              <a:ext cx="596" cy="288"/>
            </a:xfrm>
            <a:prstGeom prst="rect">
              <a:avLst/>
            </a:prstGeom>
            <a:noFill/>
            <a:ln w="9525">
              <a:noFill/>
              <a:miter lim="800000"/>
              <a:headEnd/>
              <a:tailEnd/>
            </a:ln>
          </p:spPr>
          <p:txBody>
            <a:bodyPr wrap="none">
              <a:spAutoFit/>
            </a:bodyPr>
            <a:lstStyle/>
            <a:p>
              <a:pPr eaLnBrk="1" hangingPunct="1"/>
              <a:r>
                <a:rPr lang="ja-JP" altLang="en-US"/>
                <a:t>03000</a:t>
              </a:r>
            </a:p>
          </p:txBody>
        </p:sp>
        <p:sp>
          <p:nvSpPr>
            <p:cNvPr id="45163" name="Text Box 59"/>
            <p:cNvSpPr txBox="1">
              <a:spLocks noChangeArrowheads="1"/>
            </p:cNvSpPr>
            <p:nvPr/>
          </p:nvSpPr>
          <p:spPr bwMode="auto">
            <a:xfrm>
              <a:off x="4944" y="2208"/>
              <a:ext cx="596" cy="288"/>
            </a:xfrm>
            <a:prstGeom prst="rect">
              <a:avLst/>
            </a:prstGeom>
            <a:noFill/>
            <a:ln w="9525">
              <a:noFill/>
              <a:miter lim="800000"/>
              <a:headEnd/>
              <a:tailEnd/>
            </a:ln>
          </p:spPr>
          <p:txBody>
            <a:bodyPr wrap="none">
              <a:spAutoFit/>
            </a:bodyPr>
            <a:lstStyle/>
            <a:p>
              <a:pPr eaLnBrk="1" hangingPunct="1"/>
              <a:r>
                <a:rPr lang="ja-JP" altLang="en-US"/>
                <a:t>04000</a:t>
              </a:r>
            </a:p>
          </p:txBody>
        </p:sp>
        <p:sp>
          <p:nvSpPr>
            <p:cNvPr id="45164" name="Rectangle 60"/>
            <p:cNvSpPr>
              <a:spLocks noChangeArrowheads="1"/>
            </p:cNvSpPr>
            <p:nvPr/>
          </p:nvSpPr>
          <p:spPr bwMode="auto">
            <a:xfrm>
              <a:off x="4128" y="624"/>
              <a:ext cx="816" cy="432"/>
            </a:xfrm>
            <a:prstGeom prst="rect">
              <a:avLst/>
            </a:prstGeom>
            <a:noFill/>
            <a:ln w="9525">
              <a:solidFill>
                <a:schemeClr val="tx1"/>
              </a:solidFill>
              <a:miter lim="800000"/>
              <a:headEnd/>
              <a:tailEnd/>
            </a:ln>
          </p:spPr>
          <p:txBody>
            <a:bodyPr wrap="none" anchor="ctr"/>
            <a:lstStyle/>
            <a:p>
              <a:pPr algn="ctr" eaLnBrk="1" hangingPunct="1"/>
              <a:r>
                <a:rPr lang="ja-JP" altLang="en-US"/>
                <a:t>00</a:t>
              </a:r>
            </a:p>
          </p:txBody>
        </p:sp>
        <p:sp>
          <p:nvSpPr>
            <p:cNvPr id="45165" name="Rectangle 61"/>
            <p:cNvSpPr>
              <a:spLocks noChangeArrowheads="1"/>
            </p:cNvSpPr>
            <p:nvPr/>
          </p:nvSpPr>
          <p:spPr bwMode="auto">
            <a:xfrm>
              <a:off x="4128" y="1056"/>
              <a:ext cx="816" cy="432"/>
            </a:xfrm>
            <a:prstGeom prst="rect">
              <a:avLst/>
            </a:prstGeom>
            <a:noFill/>
            <a:ln w="9525">
              <a:solidFill>
                <a:schemeClr val="tx1"/>
              </a:solidFill>
              <a:miter lim="800000"/>
              <a:headEnd/>
              <a:tailEnd/>
            </a:ln>
          </p:spPr>
          <p:txBody>
            <a:bodyPr wrap="none" anchor="ctr"/>
            <a:lstStyle/>
            <a:p>
              <a:pPr algn="ctr" eaLnBrk="1" hangingPunct="1"/>
              <a:r>
                <a:rPr lang="ja-JP" altLang="en-US"/>
                <a:t>01</a:t>
              </a:r>
            </a:p>
          </p:txBody>
        </p:sp>
        <p:sp>
          <p:nvSpPr>
            <p:cNvPr id="45166" name="Rectangle 62"/>
            <p:cNvSpPr>
              <a:spLocks noChangeArrowheads="1"/>
            </p:cNvSpPr>
            <p:nvPr/>
          </p:nvSpPr>
          <p:spPr bwMode="auto">
            <a:xfrm>
              <a:off x="4128" y="1488"/>
              <a:ext cx="816" cy="432"/>
            </a:xfrm>
            <a:prstGeom prst="rect">
              <a:avLst/>
            </a:prstGeom>
            <a:noFill/>
            <a:ln w="9525">
              <a:solidFill>
                <a:schemeClr val="tx1"/>
              </a:solidFill>
              <a:miter lim="800000"/>
              <a:headEnd/>
              <a:tailEnd/>
            </a:ln>
          </p:spPr>
          <p:txBody>
            <a:bodyPr wrap="none" anchor="ctr"/>
            <a:lstStyle/>
            <a:p>
              <a:pPr algn="ctr" eaLnBrk="1" hangingPunct="1"/>
              <a:r>
                <a:rPr lang="ja-JP" altLang="en-US"/>
                <a:t>02</a:t>
              </a:r>
            </a:p>
          </p:txBody>
        </p:sp>
        <p:sp>
          <p:nvSpPr>
            <p:cNvPr id="45167" name="Rectangle 63"/>
            <p:cNvSpPr>
              <a:spLocks noChangeArrowheads="1"/>
            </p:cNvSpPr>
            <p:nvPr/>
          </p:nvSpPr>
          <p:spPr bwMode="auto">
            <a:xfrm>
              <a:off x="4128" y="1920"/>
              <a:ext cx="816" cy="432"/>
            </a:xfrm>
            <a:prstGeom prst="rect">
              <a:avLst/>
            </a:prstGeom>
            <a:noFill/>
            <a:ln w="9525">
              <a:solidFill>
                <a:schemeClr val="tx1"/>
              </a:solidFill>
              <a:miter lim="800000"/>
              <a:headEnd/>
              <a:tailEnd/>
            </a:ln>
          </p:spPr>
          <p:txBody>
            <a:bodyPr wrap="none" anchor="ctr"/>
            <a:lstStyle/>
            <a:p>
              <a:pPr algn="ctr" eaLnBrk="1" hangingPunct="1"/>
              <a:r>
                <a:rPr lang="ja-JP" altLang="en-US"/>
                <a:t>03</a:t>
              </a:r>
            </a:p>
          </p:txBody>
        </p:sp>
        <p:sp>
          <p:nvSpPr>
            <p:cNvPr id="45168" name="Rectangle 64"/>
            <p:cNvSpPr>
              <a:spLocks noChangeArrowheads="1"/>
            </p:cNvSpPr>
            <p:nvPr/>
          </p:nvSpPr>
          <p:spPr bwMode="auto">
            <a:xfrm>
              <a:off x="4128" y="2352"/>
              <a:ext cx="816" cy="432"/>
            </a:xfrm>
            <a:prstGeom prst="rect">
              <a:avLst/>
            </a:prstGeom>
            <a:noFill/>
            <a:ln w="9525">
              <a:solidFill>
                <a:schemeClr val="tx1"/>
              </a:solidFill>
              <a:miter lim="800000"/>
              <a:headEnd/>
              <a:tailEnd/>
            </a:ln>
          </p:spPr>
          <p:txBody>
            <a:bodyPr wrap="none" anchor="ctr"/>
            <a:lstStyle/>
            <a:p>
              <a:pPr algn="ctr" eaLnBrk="1" hangingPunct="1"/>
              <a:r>
                <a:rPr lang="ja-JP" altLang="en-US"/>
                <a:t>04</a:t>
              </a:r>
            </a:p>
          </p:txBody>
        </p:sp>
        <p:sp>
          <p:nvSpPr>
            <p:cNvPr id="45169" name="Rectangle 65"/>
            <p:cNvSpPr>
              <a:spLocks noChangeArrowheads="1"/>
            </p:cNvSpPr>
            <p:nvPr/>
          </p:nvSpPr>
          <p:spPr bwMode="auto">
            <a:xfrm>
              <a:off x="4128" y="2784"/>
              <a:ext cx="816" cy="432"/>
            </a:xfrm>
            <a:prstGeom prst="rect">
              <a:avLst/>
            </a:prstGeom>
            <a:noFill/>
            <a:ln w="9525">
              <a:solidFill>
                <a:schemeClr val="tx1"/>
              </a:solidFill>
              <a:miter lim="800000"/>
              <a:headEnd/>
              <a:tailEnd/>
            </a:ln>
          </p:spPr>
          <p:txBody>
            <a:bodyPr wrap="none" anchor="ctr"/>
            <a:lstStyle/>
            <a:p>
              <a:pPr algn="ctr" eaLnBrk="1" hangingPunct="1"/>
              <a:r>
                <a:rPr lang="ja-JP" altLang="en-US"/>
                <a:t>05</a:t>
              </a:r>
            </a:p>
          </p:txBody>
        </p:sp>
        <p:sp>
          <p:nvSpPr>
            <p:cNvPr id="45170" name="Rectangle 66"/>
            <p:cNvSpPr>
              <a:spLocks noChangeArrowheads="1"/>
            </p:cNvSpPr>
            <p:nvPr/>
          </p:nvSpPr>
          <p:spPr bwMode="auto">
            <a:xfrm>
              <a:off x="4128" y="3216"/>
              <a:ext cx="816" cy="432"/>
            </a:xfrm>
            <a:prstGeom prst="rect">
              <a:avLst/>
            </a:prstGeom>
            <a:noFill/>
            <a:ln w="9525">
              <a:solidFill>
                <a:schemeClr val="tx1"/>
              </a:solidFill>
              <a:miter lim="800000"/>
              <a:headEnd/>
              <a:tailEnd/>
            </a:ln>
          </p:spPr>
          <p:txBody>
            <a:bodyPr wrap="none" anchor="ctr"/>
            <a:lstStyle/>
            <a:p>
              <a:pPr algn="ctr" eaLnBrk="1" hangingPunct="1"/>
              <a:r>
                <a:rPr lang="ja-JP" altLang="en-US"/>
                <a:t>06</a:t>
              </a:r>
            </a:p>
          </p:txBody>
        </p:sp>
        <p:sp>
          <p:nvSpPr>
            <p:cNvPr id="45171" name="Rectangle 67"/>
            <p:cNvSpPr>
              <a:spLocks noChangeArrowheads="1"/>
            </p:cNvSpPr>
            <p:nvPr/>
          </p:nvSpPr>
          <p:spPr bwMode="auto">
            <a:xfrm>
              <a:off x="4128" y="3648"/>
              <a:ext cx="816" cy="432"/>
            </a:xfrm>
            <a:prstGeom prst="rect">
              <a:avLst/>
            </a:prstGeom>
            <a:noFill/>
            <a:ln w="9525">
              <a:solidFill>
                <a:schemeClr val="tx1"/>
              </a:solidFill>
              <a:miter lim="800000"/>
              <a:headEnd/>
              <a:tailEnd/>
            </a:ln>
          </p:spPr>
          <p:txBody>
            <a:bodyPr wrap="none" anchor="ctr"/>
            <a:lstStyle/>
            <a:p>
              <a:pPr algn="ctr" eaLnBrk="1" hangingPunct="1"/>
              <a:r>
                <a:rPr lang="ja-JP" altLang="en-US"/>
                <a:t>07</a:t>
              </a:r>
            </a:p>
          </p:txBody>
        </p:sp>
        <p:sp>
          <p:nvSpPr>
            <p:cNvPr id="45172" name="Text Box 68"/>
            <p:cNvSpPr txBox="1">
              <a:spLocks noChangeArrowheads="1"/>
            </p:cNvSpPr>
            <p:nvPr/>
          </p:nvSpPr>
          <p:spPr bwMode="auto">
            <a:xfrm>
              <a:off x="4944" y="2640"/>
              <a:ext cx="596" cy="288"/>
            </a:xfrm>
            <a:prstGeom prst="rect">
              <a:avLst/>
            </a:prstGeom>
            <a:noFill/>
            <a:ln w="9525">
              <a:noFill/>
              <a:miter lim="800000"/>
              <a:headEnd/>
              <a:tailEnd/>
            </a:ln>
          </p:spPr>
          <p:txBody>
            <a:bodyPr wrap="none">
              <a:spAutoFit/>
            </a:bodyPr>
            <a:lstStyle/>
            <a:p>
              <a:pPr eaLnBrk="1" hangingPunct="1"/>
              <a:r>
                <a:rPr lang="ja-JP" altLang="en-US"/>
                <a:t>05000</a:t>
              </a:r>
            </a:p>
          </p:txBody>
        </p:sp>
        <p:sp>
          <p:nvSpPr>
            <p:cNvPr id="45173" name="Text Box 69"/>
            <p:cNvSpPr txBox="1">
              <a:spLocks noChangeArrowheads="1"/>
            </p:cNvSpPr>
            <p:nvPr/>
          </p:nvSpPr>
          <p:spPr bwMode="auto">
            <a:xfrm>
              <a:off x="4944" y="3072"/>
              <a:ext cx="596" cy="288"/>
            </a:xfrm>
            <a:prstGeom prst="rect">
              <a:avLst/>
            </a:prstGeom>
            <a:noFill/>
            <a:ln w="9525">
              <a:noFill/>
              <a:miter lim="800000"/>
              <a:headEnd/>
              <a:tailEnd/>
            </a:ln>
          </p:spPr>
          <p:txBody>
            <a:bodyPr wrap="none">
              <a:spAutoFit/>
            </a:bodyPr>
            <a:lstStyle/>
            <a:p>
              <a:pPr eaLnBrk="1" hangingPunct="1"/>
              <a:r>
                <a:rPr lang="ja-JP" altLang="en-US"/>
                <a:t>06000</a:t>
              </a:r>
            </a:p>
          </p:txBody>
        </p:sp>
        <p:sp>
          <p:nvSpPr>
            <p:cNvPr id="45174" name="Text Box 70"/>
            <p:cNvSpPr txBox="1">
              <a:spLocks noChangeArrowheads="1"/>
            </p:cNvSpPr>
            <p:nvPr/>
          </p:nvSpPr>
          <p:spPr bwMode="auto">
            <a:xfrm>
              <a:off x="4944" y="3504"/>
              <a:ext cx="596" cy="288"/>
            </a:xfrm>
            <a:prstGeom prst="rect">
              <a:avLst/>
            </a:prstGeom>
            <a:noFill/>
            <a:ln w="9525">
              <a:noFill/>
              <a:miter lim="800000"/>
              <a:headEnd/>
              <a:tailEnd/>
            </a:ln>
          </p:spPr>
          <p:txBody>
            <a:bodyPr wrap="none">
              <a:spAutoFit/>
            </a:bodyPr>
            <a:lstStyle/>
            <a:p>
              <a:pPr eaLnBrk="1" hangingPunct="1"/>
              <a:r>
                <a:rPr lang="ja-JP" altLang="en-US"/>
                <a:t>07000</a:t>
              </a:r>
            </a:p>
          </p:txBody>
        </p:sp>
      </p:grpSp>
      <p:sp>
        <p:nvSpPr>
          <p:cNvPr id="45108" name="Text Box 71"/>
          <p:cNvSpPr txBox="1">
            <a:spLocks noChangeArrowheads="1"/>
          </p:cNvSpPr>
          <p:nvPr/>
        </p:nvSpPr>
        <p:spPr bwMode="auto">
          <a:xfrm>
            <a:off x="7848600" y="6394450"/>
            <a:ext cx="946150" cy="457200"/>
          </a:xfrm>
          <a:prstGeom prst="rect">
            <a:avLst/>
          </a:prstGeom>
          <a:noFill/>
          <a:ln w="9525">
            <a:noFill/>
            <a:miter lim="800000"/>
            <a:headEnd/>
            <a:tailEnd/>
          </a:ln>
        </p:spPr>
        <p:txBody>
          <a:bodyPr wrap="none">
            <a:spAutoFit/>
          </a:bodyPr>
          <a:lstStyle/>
          <a:p>
            <a:pPr eaLnBrk="1" hangingPunct="1"/>
            <a:r>
              <a:rPr lang="ja-JP" altLang="en-US"/>
              <a:t>08000</a:t>
            </a:r>
          </a:p>
        </p:txBody>
      </p:sp>
      <p:grpSp>
        <p:nvGrpSpPr>
          <p:cNvPr id="45109" name="Group 72"/>
          <p:cNvGrpSpPr>
            <a:grpSpLocks/>
          </p:cNvGrpSpPr>
          <p:nvPr/>
        </p:nvGrpSpPr>
        <p:grpSpPr bwMode="auto">
          <a:xfrm>
            <a:off x="6553200" y="1136650"/>
            <a:ext cx="2241550" cy="685800"/>
            <a:chOff x="4128" y="720"/>
            <a:chExt cx="1412" cy="432"/>
          </a:xfrm>
        </p:grpSpPr>
        <p:sp>
          <p:nvSpPr>
            <p:cNvPr id="45156" name="Rectangle 73"/>
            <p:cNvSpPr>
              <a:spLocks noChangeArrowheads="1"/>
            </p:cNvSpPr>
            <p:nvPr/>
          </p:nvSpPr>
          <p:spPr bwMode="auto">
            <a:xfrm>
              <a:off x="4128" y="720"/>
              <a:ext cx="816" cy="288"/>
            </a:xfrm>
            <a:prstGeom prst="rect">
              <a:avLst/>
            </a:prstGeom>
            <a:solidFill>
              <a:srgbClr val="FF99CC"/>
            </a:solidFill>
            <a:ln w="9525">
              <a:solidFill>
                <a:schemeClr val="tx1"/>
              </a:solidFill>
              <a:miter lim="800000"/>
              <a:headEnd/>
              <a:tailEnd/>
            </a:ln>
          </p:spPr>
          <p:txBody>
            <a:bodyPr wrap="none" anchor="ctr"/>
            <a:lstStyle/>
            <a:p>
              <a:pPr algn="ctr" eaLnBrk="1" hangingPunct="1"/>
              <a:r>
                <a:rPr lang="ja-JP" altLang="en-US">
                  <a:solidFill>
                    <a:srgbClr val="000000"/>
                  </a:solidFill>
                </a:rPr>
                <a:t>00</a:t>
              </a:r>
            </a:p>
          </p:txBody>
        </p:sp>
        <p:sp>
          <p:nvSpPr>
            <p:cNvPr id="45157" name="Text Box 74"/>
            <p:cNvSpPr txBox="1">
              <a:spLocks noChangeArrowheads="1"/>
            </p:cNvSpPr>
            <p:nvPr/>
          </p:nvSpPr>
          <p:spPr bwMode="auto">
            <a:xfrm>
              <a:off x="4944" y="864"/>
              <a:ext cx="596" cy="288"/>
            </a:xfrm>
            <a:prstGeom prst="rect">
              <a:avLst/>
            </a:prstGeom>
            <a:noFill/>
            <a:ln w="9525">
              <a:noFill/>
              <a:miter lim="800000"/>
              <a:headEnd/>
              <a:tailEnd/>
            </a:ln>
          </p:spPr>
          <p:txBody>
            <a:bodyPr wrap="none">
              <a:spAutoFit/>
            </a:bodyPr>
            <a:lstStyle/>
            <a:p>
              <a:pPr eaLnBrk="1" hangingPunct="1"/>
              <a:r>
                <a:rPr lang="ja-JP" altLang="en-US"/>
                <a:t>00900</a:t>
              </a:r>
            </a:p>
          </p:txBody>
        </p:sp>
      </p:grpSp>
      <p:grpSp>
        <p:nvGrpSpPr>
          <p:cNvPr id="45110" name="Group 75"/>
          <p:cNvGrpSpPr>
            <a:grpSpLocks/>
          </p:cNvGrpSpPr>
          <p:nvPr/>
        </p:nvGrpSpPr>
        <p:grpSpPr bwMode="auto">
          <a:xfrm>
            <a:off x="6553200" y="1822450"/>
            <a:ext cx="2241550" cy="1219200"/>
            <a:chOff x="4128" y="1152"/>
            <a:chExt cx="1412" cy="768"/>
          </a:xfrm>
        </p:grpSpPr>
        <p:sp>
          <p:nvSpPr>
            <p:cNvPr id="45154" name="Rectangle 76"/>
            <p:cNvSpPr>
              <a:spLocks noChangeArrowheads="1"/>
            </p:cNvSpPr>
            <p:nvPr/>
          </p:nvSpPr>
          <p:spPr bwMode="auto">
            <a:xfrm>
              <a:off x="4128" y="1152"/>
              <a:ext cx="816" cy="624"/>
            </a:xfrm>
            <a:prstGeom prst="rect">
              <a:avLst/>
            </a:prstGeom>
            <a:solidFill>
              <a:srgbClr val="FFCC99"/>
            </a:solidFill>
            <a:ln w="9525">
              <a:solidFill>
                <a:schemeClr val="tx1"/>
              </a:solidFill>
              <a:miter lim="800000"/>
              <a:headEnd/>
              <a:tailEnd/>
            </a:ln>
          </p:spPr>
          <p:txBody>
            <a:bodyPr wrap="none" anchor="ctr"/>
            <a:lstStyle/>
            <a:p>
              <a:pPr algn="ctr" eaLnBrk="1" hangingPunct="1"/>
              <a:r>
                <a:rPr lang="ja-JP" altLang="en-US">
                  <a:solidFill>
                    <a:srgbClr val="000000"/>
                  </a:solidFill>
                </a:rPr>
                <a:t>01</a:t>
              </a:r>
            </a:p>
          </p:txBody>
        </p:sp>
        <p:sp>
          <p:nvSpPr>
            <p:cNvPr id="45155" name="Text Box 77"/>
            <p:cNvSpPr txBox="1">
              <a:spLocks noChangeArrowheads="1"/>
            </p:cNvSpPr>
            <p:nvPr/>
          </p:nvSpPr>
          <p:spPr bwMode="auto">
            <a:xfrm>
              <a:off x="4944" y="1632"/>
              <a:ext cx="596" cy="288"/>
            </a:xfrm>
            <a:prstGeom prst="rect">
              <a:avLst/>
            </a:prstGeom>
            <a:noFill/>
            <a:ln w="9525">
              <a:noFill/>
              <a:miter lim="800000"/>
              <a:headEnd/>
              <a:tailEnd/>
            </a:ln>
          </p:spPr>
          <p:txBody>
            <a:bodyPr wrap="none">
              <a:spAutoFit/>
            </a:bodyPr>
            <a:lstStyle/>
            <a:p>
              <a:pPr eaLnBrk="1" hangingPunct="1"/>
              <a:r>
                <a:rPr lang="ja-JP" altLang="en-US" dirty="0"/>
                <a:t>02500</a:t>
              </a:r>
            </a:p>
          </p:txBody>
        </p:sp>
      </p:grpSp>
      <p:grpSp>
        <p:nvGrpSpPr>
          <p:cNvPr id="45111" name="Group 78"/>
          <p:cNvGrpSpPr>
            <a:grpSpLocks/>
          </p:cNvGrpSpPr>
          <p:nvPr/>
        </p:nvGrpSpPr>
        <p:grpSpPr bwMode="auto">
          <a:xfrm>
            <a:off x="6553201" y="3194053"/>
            <a:ext cx="2249488" cy="614363"/>
            <a:chOff x="4128" y="2016"/>
            <a:chExt cx="1417" cy="387"/>
          </a:xfrm>
        </p:grpSpPr>
        <p:sp>
          <p:nvSpPr>
            <p:cNvPr id="45152" name="Rectangle 79"/>
            <p:cNvSpPr>
              <a:spLocks noChangeArrowheads="1"/>
            </p:cNvSpPr>
            <p:nvPr/>
          </p:nvSpPr>
          <p:spPr bwMode="auto">
            <a:xfrm>
              <a:off x="4128" y="2016"/>
              <a:ext cx="816" cy="240"/>
            </a:xfrm>
            <a:prstGeom prst="rect">
              <a:avLst/>
            </a:prstGeom>
            <a:solidFill>
              <a:srgbClr val="FFFF99"/>
            </a:solidFill>
            <a:ln w="9525">
              <a:solidFill>
                <a:schemeClr val="tx1"/>
              </a:solidFill>
              <a:miter lim="800000"/>
              <a:headEnd/>
              <a:tailEnd/>
            </a:ln>
          </p:spPr>
          <p:txBody>
            <a:bodyPr wrap="none" anchor="ctr"/>
            <a:lstStyle/>
            <a:p>
              <a:pPr algn="ctr" eaLnBrk="1" hangingPunct="1"/>
              <a:r>
                <a:rPr lang="ja-JP" altLang="en-US">
                  <a:solidFill>
                    <a:srgbClr val="000000"/>
                  </a:solidFill>
                </a:rPr>
                <a:t>03</a:t>
              </a:r>
            </a:p>
          </p:txBody>
        </p:sp>
        <p:sp>
          <p:nvSpPr>
            <p:cNvPr id="45153" name="Text Box 80"/>
            <p:cNvSpPr txBox="1">
              <a:spLocks noChangeArrowheads="1"/>
            </p:cNvSpPr>
            <p:nvPr/>
          </p:nvSpPr>
          <p:spPr bwMode="auto">
            <a:xfrm>
              <a:off x="4944" y="2112"/>
              <a:ext cx="601" cy="291"/>
            </a:xfrm>
            <a:prstGeom prst="rect">
              <a:avLst/>
            </a:prstGeom>
            <a:noFill/>
            <a:ln w="9525">
              <a:noFill/>
              <a:miter lim="800000"/>
              <a:headEnd/>
              <a:tailEnd/>
            </a:ln>
          </p:spPr>
          <p:txBody>
            <a:bodyPr wrap="none">
              <a:spAutoFit/>
            </a:bodyPr>
            <a:lstStyle/>
            <a:p>
              <a:pPr eaLnBrk="1" hangingPunct="1"/>
              <a:r>
                <a:rPr lang="ja-JP" altLang="en-US" dirty="0"/>
                <a:t>03</a:t>
              </a:r>
              <a:r>
                <a:rPr lang="en-US" altLang="ja-JP" dirty="0"/>
                <a:t>4</a:t>
              </a:r>
              <a:r>
                <a:rPr lang="ja-JP" altLang="en-US" dirty="0"/>
                <a:t>00</a:t>
              </a:r>
            </a:p>
          </p:txBody>
        </p:sp>
      </p:grpSp>
      <p:grpSp>
        <p:nvGrpSpPr>
          <p:cNvPr id="45112" name="Group 81"/>
          <p:cNvGrpSpPr>
            <a:grpSpLocks/>
          </p:cNvGrpSpPr>
          <p:nvPr/>
        </p:nvGrpSpPr>
        <p:grpSpPr bwMode="auto">
          <a:xfrm>
            <a:off x="6553200" y="3879850"/>
            <a:ext cx="2241550" cy="1828800"/>
            <a:chOff x="4128" y="2448"/>
            <a:chExt cx="1412" cy="1152"/>
          </a:xfrm>
        </p:grpSpPr>
        <p:sp>
          <p:nvSpPr>
            <p:cNvPr id="45150" name="Rectangle 82"/>
            <p:cNvSpPr>
              <a:spLocks noChangeArrowheads="1"/>
            </p:cNvSpPr>
            <p:nvPr/>
          </p:nvSpPr>
          <p:spPr bwMode="auto">
            <a:xfrm>
              <a:off x="4128" y="2448"/>
              <a:ext cx="816" cy="1008"/>
            </a:xfrm>
            <a:prstGeom prst="rect">
              <a:avLst/>
            </a:prstGeom>
            <a:solidFill>
              <a:srgbClr val="CCFFCC"/>
            </a:solidFill>
            <a:ln w="9525">
              <a:solidFill>
                <a:schemeClr val="tx1"/>
              </a:solidFill>
              <a:miter lim="800000"/>
              <a:headEnd/>
              <a:tailEnd/>
            </a:ln>
          </p:spPr>
          <p:txBody>
            <a:bodyPr wrap="none" anchor="ctr"/>
            <a:lstStyle/>
            <a:p>
              <a:pPr algn="ctr" eaLnBrk="1" hangingPunct="1"/>
              <a:r>
                <a:rPr lang="ja-JP" altLang="en-US">
                  <a:solidFill>
                    <a:srgbClr val="000000"/>
                  </a:solidFill>
                </a:rPr>
                <a:t>04</a:t>
              </a:r>
            </a:p>
          </p:txBody>
        </p:sp>
        <p:sp>
          <p:nvSpPr>
            <p:cNvPr id="45151" name="Text Box 83"/>
            <p:cNvSpPr txBox="1">
              <a:spLocks noChangeArrowheads="1"/>
            </p:cNvSpPr>
            <p:nvPr/>
          </p:nvSpPr>
          <p:spPr bwMode="auto">
            <a:xfrm>
              <a:off x="4944" y="3312"/>
              <a:ext cx="596" cy="288"/>
            </a:xfrm>
            <a:prstGeom prst="rect">
              <a:avLst/>
            </a:prstGeom>
            <a:noFill/>
            <a:ln w="9525">
              <a:noFill/>
              <a:miter lim="800000"/>
              <a:headEnd/>
              <a:tailEnd/>
            </a:ln>
          </p:spPr>
          <p:txBody>
            <a:bodyPr wrap="none">
              <a:spAutoFit/>
            </a:bodyPr>
            <a:lstStyle/>
            <a:p>
              <a:pPr eaLnBrk="1" hangingPunct="1"/>
              <a:r>
                <a:rPr lang="ja-JP" altLang="en-US"/>
                <a:t>06300</a:t>
              </a:r>
            </a:p>
          </p:txBody>
        </p:sp>
      </p:grpSp>
      <p:grpSp>
        <p:nvGrpSpPr>
          <p:cNvPr id="45113" name="Group 84"/>
          <p:cNvGrpSpPr>
            <a:grpSpLocks/>
          </p:cNvGrpSpPr>
          <p:nvPr/>
        </p:nvGrpSpPr>
        <p:grpSpPr bwMode="auto">
          <a:xfrm>
            <a:off x="6553200" y="5937250"/>
            <a:ext cx="2241550" cy="609600"/>
            <a:chOff x="4128" y="3744"/>
            <a:chExt cx="1412" cy="384"/>
          </a:xfrm>
        </p:grpSpPr>
        <p:sp>
          <p:nvSpPr>
            <p:cNvPr id="45148" name="Rectangle 85"/>
            <p:cNvSpPr>
              <a:spLocks noChangeArrowheads="1"/>
            </p:cNvSpPr>
            <p:nvPr/>
          </p:nvSpPr>
          <p:spPr bwMode="auto">
            <a:xfrm>
              <a:off x="4128" y="3744"/>
              <a:ext cx="816" cy="240"/>
            </a:xfrm>
            <a:prstGeom prst="rect">
              <a:avLst/>
            </a:prstGeom>
            <a:solidFill>
              <a:srgbClr val="99CCFF"/>
            </a:solidFill>
            <a:ln w="9525">
              <a:solidFill>
                <a:schemeClr val="tx1"/>
              </a:solidFill>
              <a:miter lim="800000"/>
              <a:headEnd/>
              <a:tailEnd/>
            </a:ln>
          </p:spPr>
          <p:txBody>
            <a:bodyPr wrap="none" anchor="ctr"/>
            <a:lstStyle/>
            <a:p>
              <a:pPr algn="ctr" eaLnBrk="1" hangingPunct="1"/>
              <a:r>
                <a:rPr lang="ja-JP" altLang="en-US">
                  <a:solidFill>
                    <a:srgbClr val="000000"/>
                  </a:solidFill>
                </a:rPr>
                <a:t>07</a:t>
              </a:r>
            </a:p>
          </p:txBody>
        </p:sp>
        <p:sp>
          <p:nvSpPr>
            <p:cNvPr id="45149" name="Text Box 86"/>
            <p:cNvSpPr txBox="1">
              <a:spLocks noChangeArrowheads="1"/>
            </p:cNvSpPr>
            <p:nvPr/>
          </p:nvSpPr>
          <p:spPr bwMode="auto">
            <a:xfrm>
              <a:off x="4944" y="3840"/>
              <a:ext cx="596" cy="288"/>
            </a:xfrm>
            <a:prstGeom prst="rect">
              <a:avLst/>
            </a:prstGeom>
            <a:noFill/>
            <a:ln w="9525">
              <a:noFill/>
              <a:miter lim="800000"/>
              <a:headEnd/>
              <a:tailEnd/>
            </a:ln>
          </p:spPr>
          <p:txBody>
            <a:bodyPr wrap="none">
              <a:spAutoFit/>
            </a:bodyPr>
            <a:lstStyle/>
            <a:p>
              <a:pPr eaLnBrk="1" hangingPunct="1"/>
              <a:r>
                <a:rPr lang="ja-JP" altLang="en-US"/>
                <a:t>07700</a:t>
              </a:r>
            </a:p>
          </p:txBody>
        </p:sp>
      </p:grpSp>
      <p:grpSp>
        <p:nvGrpSpPr>
          <p:cNvPr id="45114" name="Group 87"/>
          <p:cNvGrpSpPr>
            <a:grpSpLocks/>
          </p:cNvGrpSpPr>
          <p:nvPr/>
        </p:nvGrpSpPr>
        <p:grpSpPr bwMode="auto">
          <a:xfrm>
            <a:off x="4191000" y="2286001"/>
            <a:ext cx="2095500" cy="1452563"/>
            <a:chOff x="2640" y="1440"/>
            <a:chExt cx="1320" cy="915"/>
          </a:xfrm>
        </p:grpSpPr>
        <p:sp>
          <p:nvSpPr>
            <p:cNvPr id="45145" name="Rectangle 88"/>
            <p:cNvSpPr>
              <a:spLocks noChangeArrowheads="1"/>
            </p:cNvSpPr>
            <p:nvPr/>
          </p:nvSpPr>
          <p:spPr bwMode="auto">
            <a:xfrm>
              <a:off x="2640" y="1584"/>
              <a:ext cx="816" cy="624"/>
            </a:xfrm>
            <a:prstGeom prst="rect">
              <a:avLst/>
            </a:prstGeom>
            <a:solidFill>
              <a:srgbClr val="FFCC99"/>
            </a:solidFill>
            <a:ln w="9525">
              <a:solidFill>
                <a:schemeClr val="tx1"/>
              </a:solidFill>
              <a:miter lim="800000"/>
              <a:headEnd/>
              <a:tailEnd/>
            </a:ln>
          </p:spPr>
          <p:txBody>
            <a:bodyPr wrap="none" anchor="ctr"/>
            <a:lstStyle/>
            <a:p>
              <a:pPr algn="ctr" eaLnBrk="1" hangingPunct="1"/>
              <a:r>
                <a:rPr lang="ja-JP" altLang="en-US">
                  <a:solidFill>
                    <a:srgbClr val="000000"/>
                  </a:solidFill>
                </a:rPr>
                <a:t>01</a:t>
              </a:r>
            </a:p>
          </p:txBody>
        </p:sp>
        <p:sp>
          <p:nvSpPr>
            <p:cNvPr id="45146" name="Text Box 89"/>
            <p:cNvSpPr txBox="1">
              <a:spLocks noChangeArrowheads="1"/>
            </p:cNvSpPr>
            <p:nvPr/>
          </p:nvSpPr>
          <p:spPr bwMode="auto">
            <a:xfrm>
              <a:off x="3456" y="2064"/>
              <a:ext cx="504" cy="291"/>
            </a:xfrm>
            <a:prstGeom prst="rect">
              <a:avLst/>
            </a:prstGeom>
            <a:noFill/>
            <a:ln w="9525">
              <a:noFill/>
              <a:miter lim="800000"/>
              <a:headEnd/>
              <a:tailEnd/>
            </a:ln>
          </p:spPr>
          <p:txBody>
            <a:bodyPr wrap="none">
              <a:spAutoFit/>
            </a:bodyPr>
            <a:lstStyle/>
            <a:p>
              <a:pPr eaLnBrk="1" hangingPunct="1"/>
              <a:r>
                <a:rPr lang="ja-JP" altLang="en-US" dirty="0"/>
                <a:t>27</a:t>
              </a:r>
              <a:r>
                <a:rPr lang="en-US" altLang="ja-JP" dirty="0"/>
                <a:t>00</a:t>
              </a:r>
              <a:endParaRPr lang="ja-JP" altLang="en-US" dirty="0"/>
            </a:p>
          </p:txBody>
        </p:sp>
        <p:sp>
          <p:nvSpPr>
            <p:cNvPr id="45147" name="Text Box 90"/>
            <p:cNvSpPr txBox="1">
              <a:spLocks noChangeArrowheads="1"/>
            </p:cNvSpPr>
            <p:nvPr/>
          </p:nvSpPr>
          <p:spPr bwMode="auto">
            <a:xfrm>
              <a:off x="3456" y="1440"/>
              <a:ext cx="504" cy="291"/>
            </a:xfrm>
            <a:prstGeom prst="rect">
              <a:avLst/>
            </a:prstGeom>
            <a:noFill/>
            <a:ln w="9525">
              <a:noFill/>
              <a:miter lim="800000"/>
              <a:headEnd/>
              <a:tailEnd/>
            </a:ln>
          </p:spPr>
          <p:txBody>
            <a:bodyPr wrap="none">
              <a:spAutoFit/>
            </a:bodyPr>
            <a:lstStyle/>
            <a:p>
              <a:pPr eaLnBrk="1" hangingPunct="1"/>
              <a:r>
                <a:rPr lang="ja-JP" altLang="en-US" dirty="0"/>
                <a:t>12</a:t>
              </a:r>
              <a:r>
                <a:rPr lang="en-US" altLang="ja-JP" dirty="0"/>
                <a:t>00</a:t>
              </a:r>
              <a:endParaRPr lang="ja-JP" altLang="en-US" dirty="0"/>
            </a:p>
          </p:txBody>
        </p:sp>
      </p:grpSp>
      <p:grpSp>
        <p:nvGrpSpPr>
          <p:cNvPr id="45115" name="Group 91"/>
          <p:cNvGrpSpPr>
            <a:grpSpLocks/>
          </p:cNvGrpSpPr>
          <p:nvPr/>
        </p:nvGrpSpPr>
        <p:grpSpPr bwMode="auto">
          <a:xfrm>
            <a:off x="152400" y="2286000"/>
            <a:ext cx="609600" cy="2819400"/>
            <a:chOff x="96" y="1440"/>
            <a:chExt cx="384" cy="1776"/>
          </a:xfrm>
        </p:grpSpPr>
        <p:sp>
          <p:nvSpPr>
            <p:cNvPr id="45142" name="Line 92"/>
            <p:cNvSpPr>
              <a:spLocks noChangeShapeType="1"/>
            </p:cNvSpPr>
            <p:nvPr/>
          </p:nvSpPr>
          <p:spPr bwMode="auto">
            <a:xfrm flipH="1">
              <a:off x="96" y="1440"/>
              <a:ext cx="384" cy="0"/>
            </a:xfrm>
            <a:prstGeom prst="line">
              <a:avLst/>
            </a:prstGeom>
            <a:noFill/>
            <a:ln w="38100">
              <a:solidFill>
                <a:srgbClr val="FF99CC"/>
              </a:solidFill>
              <a:round/>
              <a:headEnd/>
              <a:tailEnd/>
            </a:ln>
          </p:spPr>
          <p:txBody>
            <a:bodyPr wrap="none"/>
            <a:lstStyle/>
            <a:p>
              <a:endParaRPr lang="ja-JP" altLang="en-US"/>
            </a:p>
          </p:txBody>
        </p:sp>
        <p:sp>
          <p:nvSpPr>
            <p:cNvPr id="45143" name="Line 93"/>
            <p:cNvSpPr>
              <a:spLocks noChangeShapeType="1"/>
            </p:cNvSpPr>
            <p:nvPr/>
          </p:nvSpPr>
          <p:spPr bwMode="auto">
            <a:xfrm>
              <a:off x="96" y="1440"/>
              <a:ext cx="0" cy="1776"/>
            </a:xfrm>
            <a:prstGeom prst="line">
              <a:avLst/>
            </a:prstGeom>
            <a:noFill/>
            <a:ln w="28575">
              <a:solidFill>
                <a:srgbClr val="FF99CC"/>
              </a:solidFill>
              <a:round/>
              <a:headEnd/>
              <a:tailEnd/>
            </a:ln>
          </p:spPr>
          <p:txBody>
            <a:bodyPr wrap="none"/>
            <a:lstStyle/>
            <a:p>
              <a:endParaRPr lang="ja-JP" altLang="en-US"/>
            </a:p>
          </p:txBody>
        </p:sp>
        <p:sp>
          <p:nvSpPr>
            <p:cNvPr id="45144" name="Line 94"/>
            <p:cNvSpPr>
              <a:spLocks noChangeShapeType="1"/>
            </p:cNvSpPr>
            <p:nvPr/>
          </p:nvSpPr>
          <p:spPr bwMode="auto">
            <a:xfrm>
              <a:off x="96" y="3216"/>
              <a:ext cx="192" cy="0"/>
            </a:xfrm>
            <a:prstGeom prst="line">
              <a:avLst/>
            </a:prstGeom>
            <a:noFill/>
            <a:ln w="28575">
              <a:solidFill>
                <a:srgbClr val="FF99CC"/>
              </a:solidFill>
              <a:round/>
              <a:headEnd/>
              <a:tailEnd type="triangle" w="med" len="med"/>
            </a:ln>
          </p:spPr>
          <p:txBody>
            <a:bodyPr wrap="none"/>
            <a:lstStyle/>
            <a:p>
              <a:endParaRPr lang="ja-JP" altLang="en-US"/>
            </a:p>
          </p:txBody>
        </p:sp>
      </p:grpSp>
      <p:sp>
        <p:nvSpPr>
          <p:cNvPr id="361567" name="AutoShape 95"/>
          <p:cNvSpPr>
            <a:spLocks noChangeArrowheads="1"/>
          </p:cNvSpPr>
          <p:nvPr/>
        </p:nvSpPr>
        <p:spPr bwMode="auto">
          <a:xfrm>
            <a:off x="1447800" y="2057400"/>
            <a:ext cx="838200" cy="457200"/>
          </a:xfrm>
          <a:prstGeom prst="roundRect">
            <a:avLst>
              <a:gd name="adj" fmla="val 16667"/>
            </a:avLst>
          </a:prstGeom>
          <a:noFill/>
          <a:ln w="28575">
            <a:solidFill>
              <a:srgbClr val="FF99CC"/>
            </a:solidFill>
            <a:round/>
            <a:headEnd/>
            <a:tailEnd/>
          </a:ln>
        </p:spPr>
        <p:txBody>
          <a:bodyPr wrap="none" anchor="ctr"/>
          <a:lstStyle/>
          <a:p>
            <a:pPr eaLnBrk="1" hangingPunct="1"/>
            <a:endParaRPr lang="ja-JP" altLang="en-US"/>
          </a:p>
        </p:txBody>
      </p:sp>
      <p:grpSp>
        <p:nvGrpSpPr>
          <p:cNvPr id="11" name="Group 96"/>
          <p:cNvGrpSpPr>
            <a:grpSpLocks/>
          </p:cNvGrpSpPr>
          <p:nvPr/>
        </p:nvGrpSpPr>
        <p:grpSpPr bwMode="auto">
          <a:xfrm>
            <a:off x="2209802" y="3124200"/>
            <a:ext cx="952501" cy="1981200"/>
            <a:chOff x="1392" y="1968"/>
            <a:chExt cx="600" cy="1248"/>
          </a:xfrm>
        </p:grpSpPr>
        <p:sp>
          <p:nvSpPr>
            <p:cNvPr id="45139" name="Text Box 97"/>
            <p:cNvSpPr txBox="1">
              <a:spLocks noChangeArrowheads="1"/>
            </p:cNvSpPr>
            <p:nvPr/>
          </p:nvSpPr>
          <p:spPr bwMode="auto">
            <a:xfrm>
              <a:off x="1488" y="1968"/>
              <a:ext cx="504" cy="291"/>
            </a:xfrm>
            <a:prstGeom prst="rect">
              <a:avLst/>
            </a:prstGeom>
            <a:noFill/>
            <a:ln w="9525">
              <a:noFill/>
              <a:miter lim="800000"/>
              <a:headEnd/>
              <a:tailEnd/>
            </a:ln>
          </p:spPr>
          <p:txBody>
            <a:bodyPr wrap="none">
              <a:spAutoFit/>
            </a:bodyPr>
            <a:lstStyle/>
            <a:p>
              <a:pPr eaLnBrk="1" hangingPunct="1"/>
              <a:r>
                <a:rPr lang="ja-JP" altLang="en-US" dirty="0"/>
                <a:t>3</a:t>
              </a:r>
              <a:r>
                <a:rPr lang="en-US" altLang="ja-JP" dirty="0"/>
                <a:t>500</a:t>
              </a:r>
              <a:endParaRPr lang="ja-JP" altLang="en-US" dirty="0"/>
            </a:p>
          </p:txBody>
        </p:sp>
        <p:sp>
          <p:nvSpPr>
            <p:cNvPr id="45140" name="Line 98"/>
            <p:cNvSpPr>
              <a:spLocks noChangeShapeType="1"/>
            </p:cNvSpPr>
            <p:nvPr/>
          </p:nvSpPr>
          <p:spPr bwMode="auto">
            <a:xfrm>
              <a:off x="1392" y="3216"/>
              <a:ext cx="288" cy="0"/>
            </a:xfrm>
            <a:prstGeom prst="line">
              <a:avLst/>
            </a:prstGeom>
            <a:noFill/>
            <a:ln w="28575">
              <a:solidFill>
                <a:srgbClr val="FF99CC"/>
              </a:solidFill>
              <a:round/>
              <a:headEnd/>
              <a:tailEnd/>
            </a:ln>
          </p:spPr>
          <p:txBody>
            <a:bodyPr wrap="none"/>
            <a:lstStyle/>
            <a:p>
              <a:endParaRPr lang="ja-JP" altLang="en-US"/>
            </a:p>
          </p:txBody>
        </p:sp>
        <p:sp>
          <p:nvSpPr>
            <p:cNvPr id="45141" name="Line 99"/>
            <p:cNvSpPr>
              <a:spLocks noChangeShapeType="1"/>
            </p:cNvSpPr>
            <p:nvPr/>
          </p:nvSpPr>
          <p:spPr bwMode="auto">
            <a:xfrm flipV="1">
              <a:off x="1680" y="2208"/>
              <a:ext cx="0" cy="1008"/>
            </a:xfrm>
            <a:prstGeom prst="line">
              <a:avLst/>
            </a:prstGeom>
            <a:noFill/>
            <a:ln w="28575">
              <a:solidFill>
                <a:srgbClr val="FF99CC"/>
              </a:solidFill>
              <a:round/>
              <a:headEnd/>
              <a:tailEnd type="triangle" w="med" len="med"/>
            </a:ln>
          </p:spPr>
          <p:txBody>
            <a:bodyPr wrap="none"/>
            <a:lstStyle/>
            <a:p>
              <a:endParaRPr lang="ja-JP" altLang="en-US"/>
            </a:p>
          </p:txBody>
        </p:sp>
      </p:grpSp>
      <p:grpSp>
        <p:nvGrpSpPr>
          <p:cNvPr id="12" name="Group 100"/>
          <p:cNvGrpSpPr>
            <a:grpSpLocks/>
          </p:cNvGrpSpPr>
          <p:nvPr/>
        </p:nvGrpSpPr>
        <p:grpSpPr bwMode="auto">
          <a:xfrm>
            <a:off x="2286000" y="2286000"/>
            <a:ext cx="1651000" cy="1295400"/>
            <a:chOff x="1440" y="1440"/>
            <a:chExt cx="1040" cy="816"/>
          </a:xfrm>
        </p:grpSpPr>
        <p:sp>
          <p:nvSpPr>
            <p:cNvPr id="45136" name="Line 101"/>
            <p:cNvSpPr>
              <a:spLocks noChangeShapeType="1"/>
            </p:cNvSpPr>
            <p:nvPr/>
          </p:nvSpPr>
          <p:spPr bwMode="auto">
            <a:xfrm>
              <a:off x="1440" y="1440"/>
              <a:ext cx="816" cy="0"/>
            </a:xfrm>
            <a:prstGeom prst="line">
              <a:avLst/>
            </a:prstGeom>
            <a:noFill/>
            <a:ln w="28575">
              <a:solidFill>
                <a:srgbClr val="FF99CC"/>
              </a:solidFill>
              <a:round/>
              <a:headEnd/>
              <a:tailEnd/>
            </a:ln>
          </p:spPr>
          <p:txBody>
            <a:bodyPr wrap="none"/>
            <a:lstStyle/>
            <a:p>
              <a:endParaRPr lang="ja-JP" altLang="en-US"/>
            </a:p>
          </p:txBody>
        </p:sp>
        <p:sp>
          <p:nvSpPr>
            <p:cNvPr id="45137" name="Line 102"/>
            <p:cNvSpPr>
              <a:spLocks noChangeShapeType="1"/>
            </p:cNvSpPr>
            <p:nvPr/>
          </p:nvSpPr>
          <p:spPr bwMode="auto">
            <a:xfrm>
              <a:off x="2256" y="1440"/>
              <a:ext cx="0" cy="528"/>
            </a:xfrm>
            <a:prstGeom prst="line">
              <a:avLst/>
            </a:prstGeom>
            <a:noFill/>
            <a:ln w="28575">
              <a:solidFill>
                <a:srgbClr val="FF99CC"/>
              </a:solidFill>
              <a:round/>
              <a:headEnd/>
              <a:tailEnd type="triangle" w="med" len="med"/>
            </a:ln>
          </p:spPr>
          <p:txBody>
            <a:bodyPr wrap="none"/>
            <a:lstStyle/>
            <a:p>
              <a:endParaRPr lang="ja-JP" altLang="en-US"/>
            </a:p>
          </p:txBody>
        </p:sp>
        <p:sp>
          <p:nvSpPr>
            <p:cNvPr id="45138" name="Text Box 103"/>
            <p:cNvSpPr txBox="1">
              <a:spLocks noChangeArrowheads="1"/>
            </p:cNvSpPr>
            <p:nvPr/>
          </p:nvSpPr>
          <p:spPr bwMode="auto">
            <a:xfrm>
              <a:off x="1872" y="1968"/>
              <a:ext cx="608" cy="288"/>
            </a:xfrm>
            <a:prstGeom prst="rect">
              <a:avLst/>
            </a:prstGeom>
            <a:noFill/>
            <a:ln w="9525">
              <a:noFill/>
              <a:miter lim="800000"/>
              <a:headEnd/>
              <a:tailEnd/>
            </a:ln>
          </p:spPr>
          <p:txBody>
            <a:bodyPr wrap="none">
              <a:spAutoFit/>
            </a:bodyPr>
            <a:lstStyle/>
            <a:p>
              <a:pPr eaLnBrk="1" hangingPunct="1"/>
              <a:r>
                <a:rPr lang="ja-JP" altLang="en-US"/>
                <a:t> + 888</a:t>
              </a:r>
            </a:p>
          </p:txBody>
        </p:sp>
      </p:grpSp>
      <p:grpSp>
        <p:nvGrpSpPr>
          <p:cNvPr id="45119" name="Group 104"/>
          <p:cNvGrpSpPr>
            <a:grpSpLocks/>
          </p:cNvGrpSpPr>
          <p:nvPr/>
        </p:nvGrpSpPr>
        <p:grpSpPr bwMode="auto">
          <a:xfrm>
            <a:off x="4191000" y="3581402"/>
            <a:ext cx="2095500" cy="842963"/>
            <a:chOff x="2640" y="2256"/>
            <a:chExt cx="1320" cy="531"/>
          </a:xfrm>
        </p:grpSpPr>
        <p:sp>
          <p:nvSpPr>
            <p:cNvPr id="45133" name="Text Box 105"/>
            <p:cNvSpPr txBox="1">
              <a:spLocks noChangeArrowheads="1"/>
            </p:cNvSpPr>
            <p:nvPr/>
          </p:nvSpPr>
          <p:spPr bwMode="auto">
            <a:xfrm>
              <a:off x="3456" y="2496"/>
              <a:ext cx="504" cy="291"/>
            </a:xfrm>
            <a:prstGeom prst="rect">
              <a:avLst/>
            </a:prstGeom>
            <a:noFill/>
            <a:ln w="9525">
              <a:noFill/>
              <a:miter lim="800000"/>
              <a:headEnd/>
              <a:tailEnd/>
            </a:ln>
          </p:spPr>
          <p:txBody>
            <a:bodyPr wrap="none">
              <a:spAutoFit/>
            </a:bodyPr>
            <a:lstStyle/>
            <a:p>
              <a:pPr eaLnBrk="1" hangingPunct="1"/>
              <a:r>
                <a:rPr lang="ja-JP" altLang="en-US" dirty="0"/>
                <a:t>3</a:t>
              </a:r>
              <a:r>
                <a:rPr lang="en-US" altLang="ja-JP" dirty="0"/>
                <a:t>500</a:t>
              </a:r>
              <a:endParaRPr lang="ja-JP" altLang="en-US" dirty="0"/>
            </a:p>
          </p:txBody>
        </p:sp>
        <p:sp>
          <p:nvSpPr>
            <p:cNvPr id="45134" name="Rectangle 106"/>
            <p:cNvSpPr>
              <a:spLocks noChangeArrowheads="1"/>
            </p:cNvSpPr>
            <p:nvPr/>
          </p:nvSpPr>
          <p:spPr bwMode="auto">
            <a:xfrm>
              <a:off x="2640" y="2400"/>
              <a:ext cx="816" cy="240"/>
            </a:xfrm>
            <a:prstGeom prst="rect">
              <a:avLst/>
            </a:prstGeom>
            <a:solidFill>
              <a:srgbClr val="FFFF99"/>
            </a:solidFill>
            <a:ln w="9525">
              <a:solidFill>
                <a:schemeClr val="tx1"/>
              </a:solidFill>
              <a:miter lim="800000"/>
              <a:headEnd/>
              <a:tailEnd/>
            </a:ln>
          </p:spPr>
          <p:txBody>
            <a:bodyPr wrap="none" anchor="ctr"/>
            <a:lstStyle/>
            <a:p>
              <a:pPr algn="ctr" eaLnBrk="1" hangingPunct="1"/>
              <a:r>
                <a:rPr lang="ja-JP" altLang="en-US">
                  <a:solidFill>
                    <a:srgbClr val="000000"/>
                  </a:solidFill>
                </a:rPr>
                <a:t>03</a:t>
              </a:r>
            </a:p>
          </p:txBody>
        </p:sp>
        <p:sp>
          <p:nvSpPr>
            <p:cNvPr id="45135" name="Text Box 107"/>
            <p:cNvSpPr txBox="1">
              <a:spLocks noChangeArrowheads="1"/>
            </p:cNvSpPr>
            <p:nvPr/>
          </p:nvSpPr>
          <p:spPr bwMode="auto">
            <a:xfrm>
              <a:off x="3456" y="2256"/>
              <a:ext cx="504" cy="291"/>
            </a:xfrm>
            <a:prstGeom prst="rect">
              <a:avLst/>
            </a:prstGeom>
            <a:noFill/>
            <a:ln w="9525">
              <a:noFill/>
              <a:miter lim="800000"/>
              <a:headEnd/>
              <a:tailEnd/>
            </a:ln>
          </p:spPr>
          <p:txBody>
            <a:bodyPr wrap="none">
              <a:spAutoFit/>
            </a:bodyPr>
            <a:lstStyle/>
            <a:p>
              <a:pPr eaLnBrk="1" hangingPunct="1"/>
              <a:r>
                <a:rPr lang="ja-JP" altLang="en-US" dirty="0"/>
                <a:t>31</a:t>
              </a:r>
              <a:r>
                <a:rPr lang="en-US" altLang="ja-JP" dirty="0"/>
                <a:t>00</a:t>
              </a:r>
              <a:endParaRPr lang="ja-JP" altLang="en-US" dirty="0"/>
            </a:p>
          </p:txBody>
        </p:sp>
      </p:grpSp>
      <p:grpSp>
        <p:nvGrpSpPr>
          <p:cNvPr id="14" name="Group 108"/>
          <p:cNvGrpSpPr>
            <a:grpSpLocks/>
          </p:cNvGrpSpPr>
          <p:nvPr/>
        </p:nvGrpSpPr>
        <p:grpSpPr bwMode="auto">
          <a:xfrm>
            <a:off x="4191002" y="4191003"/>
            <a:ext cx="2095501" cy="690563"/>
            <a:chOff x="2640" y="2640"/>
            <a:chExt cx="1320" cy="435"/>
          </a:xfrm>
        </p:grpSpPr>
        <p:sp>
          <p:nvSpPr>
            <p:cNvPr id="45131" name="Rectangle 109"/>
            <p:cNvSpPr>
              <a:spLocks noChangeArrowheads="1"/>
            </p:cNvSpPr>
            <p:nvPr/>
          </p:nvSpPr>
          <p:spPr bwMode="auto">
            <a:xfrm>
              <a:off x="2640" y="2640"/>
              <a:ext cx="816" cy="288"/>
            </a:xfrm>
            <a:prstGeom prst="rect">
              <a:avLst/>
            </a:prstGeom>
            <a:solidFill>
              <a:srgbClr val="FF99CC"/>
            </a:solidFill>
            <a:ln w="9525">
              <a:solidFill>
                <a:schemeClr val="tx1"/>
              </a:solidFill>
              <a:miter lim="800000"/>
              <a:headEnd/>
              <a:tailEnd/>
            </a:ln>
          </p:spPr>
          <p:txBody>
            <a:bodyPr wrap="none" anchor="ctr"/>
            <a:lstStyle/>
            <a:p>
              <a:pPr algn="ctr" eaLnBrk="1" hangingPunct="1"/>
              <a:r>
                <a:rPr lang="ja-JP" altLang="en-US">
                  <a:solidFill>
                    <a:srgbClr val="000000"/>
                  </a:solidFill>
                </a:rPr>
                <a:t>00</a:t>
              </a:r>
            </a:p>
          </p:txBody>
        </p:sp>
        <p:sp>
          <p:nvSpPr>
            <p:cNvPr id="45132" name="Text Box 110"/>
            <p:cNvSpPr txBox="1">
              <a:spLocks noChangeArrowheads="1"/>
            </p:cNvSpPr>
            <p:nvPr/>
          </p:nvSpPr>
          <p:spPr bwMode="auto">
            <a:xfrm>
              <a:off x="3456" y="2784"/>
              <a:ext cx="504" cy="291"/>
            </a:xfrm>
            <a:prstGeom prst="rect">
              <a:avLst/>
            </a:prstGeom>
            <a:noFill/>
            <a:ln w="9525">
              <a:noFill/>
              <a:miter lim="800000"/>
              <a:headEnd/>
              <a:tailEnd/>
            </a:ln>
          </p:spPr>
          <p:txBody>
            <a:bodyPr wrap="none">
              <a:spAutoFit/>
            </a:bodyPr>
            <a:lstStyle/>
            <a:p>
              <a:pPr eaLnBrk="1" hangingPunct="1"/>
              <a:r>
                <a:rPr lang="ja-JP" altLang="en-US" dirty="0"/>
                <a:t>4</a:t>
              </a:r>
              <a:r>
                <a:rPr lang="en-US" altLang="ja-JP" dirty="0"/>
                <a:t>400</a:t>
              </a:r>
              <a:endParaRPr lang="ja-JP" altLang="en-US" dirty="0"/>
            </a:p>
          </p:txBody>
        </p:sp>
      </p:grpSp>
      <p:grpSp>
        <p:nvGrpSpPr>
          <p:cNvPr id="15" name="Group 111"/>
          <p:cNvGrpSpPr>
            <a:grpSpLocks/>
          </p:cNvGrpSpPr>
          <p:nvPr/>
        </p:nvGrpSpPr>
        <p:grpSpPr bwMode="auto">
          <a:xfrm>
            <a:off x="5486400" y="1370013"/>
            <a:ext cx="1066800" cy="3049587"/>
            <a:chOff x="3456" y="863"/>
            <a:chExt cx="672" cy="1921"/>
          </a:xfrm>
        </p:grpSpPr>
        <p:sp>
          <p:nvSpPr>
            <p:cNvPr id="45128" name="Line 112"/>
            <p:cNvSpPr>
              <a:spLocks noChangeShapeType="1"/>
            </p:cNvSpPr>
            <p:nvPr/>
          </p:nvSpPr>
          <p:spPr bwMode="auto">
            <a:xfrm flipH="1">
              <a:off x="3936" y="864"/>
              <a:ext cx="192" cy="0"/>
            </a:xfrm>
            <a:prstGeom prst="line">
              <a:avLst/>
            </a:prstGeom>
            <a:noFill/>
            <a:ln w="28575">
              <a:solidFill>
                <a:srgbClr val="FF99CC"/>
              </a:solidFill>
              <a:round/>
              <a:headEnd/>
              <a:tailEnd/>
            </a:ln>
          </p:spPr>
          <p:txBody>
            <a:bodyPr wrap="none"/>
            <a:lstStyle/>
            <a:p>
              <a:endParaRPr lang="ja-JP" altLang="en-US"/>
            </a:p>
          </p:txBody>
        </p:sp>
        <p:sp>
          <p:nvSpPr>
            <p:cNvPr id="45129" name="Line 113"/>
            <p:cNvSpPr>
              <a:spLocks noChangeShapeType="1"/>
            </p:cNvSpPr>
            <p:nvPr/>
          </p:nvSpPr>
          <p:spPr bwMode="auto">
            <a:xfrm>
              <a:off x="3935" y="863"/>
              <a:ext cx="0" cy="1920"/>
            </a:xfrm>
            <a:prstGeom prst="line">
              <a:avLst/>
            </a:prstGeom>
            <a:noFill/>
            <a:ln w="28575">
              <a:solidFill>
                <a:srgbClr val="FF99CC"/>
              </a:solidFill>
              <a:round/>
              <a:headEnd/>
              <a:tailEnd/>
            </a:ln>
          </p:spPr>
          <p:txBody>
            <a:bodyPr wrap="none"/>
            <a:lstStyle/>
            <a:p>
              <a:endParaRPr lang="ja-JP" altLang="en-US"/>
            </a:p>
          </p:txBody>
        </p:sp>
        <p:sp>
          <p:nvSpPr>
            <p:cNvPr id="45130" name="Line 114"/>
            <p:cNvSpPr>
              <a:spLocks noChangeShapeType="1"/>
            </p:cNvSpPr>
            <p:nvPr/>
          </p:nvSpPr>
          <p:spPr bwMode="auto">
            <a:xfrm flipH="1">
              <a:off x="3456" y="2784"/>
              <a:ext cx="480" cy="0"/>
            </a:xfrm>
            <a:prstGeom prst="line">
              <a:avLst/>
            </a:prstGeom>
            <a:noFill/>
            <a:ln w="28575">
              <a:solidFill>
                <a:srgbClr val="FF99CC"/>
              </a:solidFill>
              <a:round/>
              <a:headEnd/>
              <a:tailEnd type="triangle" w="med" len="med"/>
            </a:ln>
          </p:spPr>
          <p:txBody>
            <a:bodyPr wrap="none"/>
            <a:lstStyle/>
            <a:p>
              <a:endParaRPr lang="ja-JP" altLang="en-US"/>
            </a:p>
          </p:txBody>
        </p:sp>
      </p:grpSp>
      <p:grpSp>
        <p:nvGrpSpPr>
          <p:cNvPr id="16" name="Group 115"/>
          <p:cNvGrpSpPr>
            <a:grpSpLocks/>
          </p:cNvGrpSpPr>
          <p:nvPr/>
        </p:nvGrpSpPr>
        <p:grpSpPr bwMode="auto">
          <a:xfrm>
            <a:off x="1371600" y="4953000"/>
            <a:ext cx="2686050" cy="455613"/>
            <a:chOff x="852" y="3091"/>
            <a:chExt cx="1692" cy="287"/>
          </a:xfrm>
        </p:grpSpPr>
        <p:sp>
          <p:nvSpPr>
            <p:cNvPr id="45126" name="Rectangle 116"/>
            <p:cNvSpPr>
              <a:spLocks noChangeArrowheads="1"/>
            </p:cNvSpPr>
            <p:nvPr/>
          </p:nvSpPr>
          <p:spPr bwMode="auto">
            <a:xfrm>
              <a:off x="1980" y="3091"/>
              <a:ext cx="564" cy="287"/>
            </a:xfrm>
            <a:prstGeom prst="rect">
              <a:avLst/>
            </a:prstGeom>
            <a:solidFill>
              <a:srgbClr val="C7EEA0"/>
            </a:solidFill>
            <a:ln w="9525">
              <a:noFill/>
              <a:miter lim="800000"/>
              <a:headEnd/>
              <a:tailEnd/>
            </a:ln>
          </p:spPr>
          <p:txBody>
            <a:bodyPr anchor="ctr" anchorCtr="1"/>
            <a:lstStyle/>
            <a:p>
              <a:pPr eaLnBrk="1" hangingPunct="1">
                <a:spcBef>
                  <a:spcPct val="20000"/>
                </a:spcBef>
                <a:buSzPct val="85000"/>
              </a:pPr>
              <a:r>
                <a:rPr lang="ja-JP" altLang="en-US">
                  <a:solidFill>
                    <a:srgbClr val="000000"/>
                  </a:solidFill>
                </a:rPr>
                <a:t>1</a:t>
              </a:r>
            </a:p>
          </p:txBody>
        </p:sp>
        <p:sp>
          <p:nvSpPr>
            <p:cNvPr id="45127" name="Rectangle 117"/>
            <p:cNvSpPr>
              <a:spLocks noChangeArrowheads="1"/>
            </p:cNvSpPr>
            <p:nvPr/>
          </p:nvSpPr>
          <p:spPr bwMode="auto">
            <a:xfrm>
              <a:off x="852" y="3091"/>
              <a:ext cx="564" cy="287"/>
            </a:xfrm>
            <a:prstGeom prst="rect">
              <a:avLst/>
            </a:prstGeom>
            <a:solidFill>
              <a:srgbClr val="C7EEA0"/>
            </a:solidFill>
            <a:ln w="9525">
              <a:noFill/>
              <a:miter lim="800000"/>
              <a:headEnd/>
              <a:tailEnd/>
            </a:ln>
          </p:spPr>
          <p:txBody>
            <a:bodyPr anchor="ctr" anchorCtr="1"/>
            <a:lstStyle/>
            <a:p>
              <a:pPr eaLnBrk="1" hangingPunct="1">
                <a:spcBef>
                  <a:spcPct val="20000"/>
                </a:spcBef>
                <a:buSzPct val="85000"/>
              </a:pPr>
              <a:r>
                <a:rPr lang="ja-JP" altLang="en-US" dirty="0">
                  <a:solidFill>
                    <a:srgbClr val="000000"/>
                  </a:solidFill>
                </a:rPr>
                <a:t>3</a:t>
              </a:r>
              <a:r>
                <a:rPr lang="en-US" altLang="ja-JP" dirty="0">
                  <a:solidFill>
                    <a:srgbClr val="000000"/>
                  </a:solidFill>
                </a:rPr>
                <a:t>500</a:t>
              </a:r>
              <a:endParaRPr lang="ja-JP" altLang="en-US" dirty="0">
                <a:solidFill>
                  <a:srgbClr val="000000"/>
                </a:solidFill>
              </a:endParaRPr>
            </a:p>
          </p:txBody>
        </p:sp>
      </p:grpSp>
      <p:sp>
        <p:nvSpPr>
          <p:cNvPr id="361590" name="AutoShape 118"/>
          <p:cNvSpPr>
            <a:spLocks noChangeArrowheads="1"/>
          </p:cNvSpPr>
          <p:nvPr/>
        </p:nvSpPr>
        <p:spPr bwMode="auto">
          <a:xfrm>
            <a:off x="1371600" y="4953000"/>
            <a:ext cx="838200" cy="381000"/>
          </a:xfrm>
          <a:prstGeom prst="roundRect">
            <a:avLst>
              <a:gd name="adj" fmla="val 16667"/>
            </a:avLst>
          </a:prstGeom>
          <a:noFill/>
          <a:ln w="28575">
            <a:solidFill>
              <a:srgbClr val="FF99CC"/>
            </a:solidFill>
            <a:round/>
            <a:headEnd/>
            <a:tailEnd/>
          </a:ln>
        </p:spPr>
        <p:txBody>
          <a:bodyPr wrap="none" anchor="ctr"/>
          <a:lstStyle/>
          <a:p>
            <a:pPr eaLnBrk="1" hangingPunct="1"/>
            <a:endParaRPr lang="ja-JP" altLang="en-US"/>
          </a:p>
        </p:txBody>
      </p:sp>
      <p:sp>
        <p:nvSpPr>
          <p:cNvPr id="361591" name="Text Box 119"/>
          <p:cNvSpPr txBox="1">
            <a:spLocks noChangeArrowheads="1"/>
          </p:cNvSpPr>
          <p:nvPr/>
        </p:nvSpPr>
        <p:spPr bwMode="auto">
          <a:xfrm>
            <a:off x="4343400" y="990600"/>
            <a:ext cx="1946275" cy="457200"/>
          </a:xfrm>
          <a:prstGeom prst="rect">
            <a:avLst/>
          </a:prstGeom>
          <a:noFill/>
          <a:ln w="19050">
            <a:noFill/>
            <a:miter lim="800000"/>
            <a:headEnd/>
            <a:tailEnd/>
          </a:ln>
        </p:spPr>
        <p:txBody>
          <a:bodyPr wrap="none">
            <a:spAutoFit/>
          </a:bodyPr>
          <a:lstStyle/>
          <a:p>
            <a:pPr eaLnBrk="1" hangingPunct="1"/>
            <a:r>
              <a:rPr lang="ja-JP" altLang="en-US"/>
              <a:t>セグメントイン</a:t>
            </a:r>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1591"/>
                                        </p:tgtEl>
                                        <p:attrNameLst>
                                          <p:attrName>style.visibility</p:attrName>
                                        </p:attrNameLst>
                                      </p:cBhvr>
                                      <p:to>
                                        <p:strVal val="visible"/>
                                      </p:to>
                                    </p:set>
                                    <p:animEffect transition="in" filter="checkerboard(across)">
                                      <p:cBhvr>
                                        <p:cTn id="7" dur="500"/>
                                        <p:tgtEl>
                                          <p:spTgt spid="3615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heckerboard(across)">
                                      <p:cBhvr>
                                        <p:cTn id="22" dur="500"/>
                                        <p:tgtEl>
                                          <p:spTgt spid="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61590"/>
                                        </p:tgtEl>
                                        <p:attrNameLst>
                                          <p:attrName>style.visibility</p:attrName>
                                        </p:attrNameLst>
                                      </p:cBhvr>
                                      <p:to>
                                        <p:strVal val="visible"/>
                                      </p:to>
                                    </p:set>
                                    <p:animEffect transition="in" filter="checkerboard(across)">
                                      <p:cBhvr>
                                        <p:cTn id="27" dur="500"/>
                                        <p:tgtEl>
                                          <p:spTgt spid="36159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61567"/>
                                        </p:tgtEl>
                                        <p:attrNameLst>
                                          <p:attrName>style.visibility</p:attrName>
                                        </p:attrNameLst>
                                      </p:cBhvr>
                                      <p:to>
                                        <p:strVal val="visible"/>
                                      </p:to>
                                    </p:set>
                                    <p:animEffect transition="in" filter="checkerboard(across)">
                                      <p:cBhvr>
                                        <p:cTn id="37" dur="500"/>
                                        <p:tgtEl>
                                          <p:spTgt spid="36156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up)">
                                      <p:cBhvr>
                                        <p:cTn id="42" dur="500"/>
                                        <p:tgtEl>
                                          <p:spTgt spid="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checkerboard(across)">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567" grpId="0" animBg="1"/>
      <p:bldP spid="361590" grpId="0" animBg="1"/>
      <p:bldP spid="361591"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152400"/>
            <a:ext cx="7772400" cy="762000"/>
          </a:xfrm>
        </p:spPr>
        <p:txBody>
          <a:bodyPr/>
          <a:lstStyle/>
          <a:p>
            <a:pPr eaLnBrk="1" hangingPunct="1"/>
            <a:r>
              <a:rPr lang="ja-JP" altLang="en-US">
                <a:latin typeface="Times New Roman" pitchFamily="18" charset="0"/>
              </a:rPr>
              <a:t>セグメンテーション</a:t>
            </a:r>
          </a:p>
        </p:txBody>
      </p:sp>
      <p:graphicFrame>
        <p:nvGraphicFramePr>
          <p:cNvPr id="362501" name="Group 5"/>
          <p:cNvGraphicFramePr>
            <a:graphicFrameLocks noGrp="1"/>
          </p:cNvGraphicFramePr>
          <p:nvPr>
            <p:extLst>
              <p:ext uri="{D42A27DB-BD31-4B8C-83A1-F6EECF244321}">
                <p14:modId xmlns:p14="http://schemas.microsoft.com/office/powerpoint/2010/main" val="900590080"/>
              </p:ext>
            </p:extLst>
          </p:nvPr>
        </p:nvGraphicFramePr>
        <p:xfrm>
          <a:off x="457200" y="4267200"/>
          <a:ext cx="3581400" cy="2523744"/>
        </p:xfrm>
        <a:graphic>
          <a:graphicData uri="http://schemas.openxmlformats.org/drawingml/2006/table">
            <a:tbl>
              <a:tblPr/>
              <a:tblGrid>
                <a:gridCol w="895350">
                  <a:extLst>
                    <a:ext uri="{9D8B030D-6E8A-4147-A177-3AD203B41FA5}">
                      <a16:colId xmlns:a16="http://schemas.microsoft.com/office/drawing/2014/main" val="20000"/>
                    </a:ext>
                  </a:extLst>
                </a:gridCol>
                <a:gridCol w="895350">
                  <a:extLst>
                    <a:ext uri="{9D8B030D-6E8A-4147-A177-3AD203B41FA5}">
                      <a16:colId xmlns:a16="http://schemas.microsoft.com/office/drawing/2014/main" val="20001"/>
                    </a:ext>
                  </a:extLst>
                </a:gridCol>
                <a:gridCol w="895350">
                  <a:extLst>
                    <a:ext uri="{9D8B030D-6E8A-4147-A177-3AD203B41FA5}">
                      <a16:colId xmlns:a16="http://schemas.microsoft.com/office/drawing/2014/main" val="20002"/>
                    </a:ext>
                  </a:extLst>
                </a:gridCol>
                <a:gridCol w="895350">
                  <a:extLst>
                    <a:ext uri="{9D8B030D-6E8A-4147-A177-3AD203B41FA5}">
                      <a16:colId xmlns:a16="http://schemas.microsoft.com/office/drawing/2014/main" val="20003"/>
                    </a:ext>
                  </a:extLst>
                </a:gridCol>
              </a:tblGrid>
              <a:tr h="250825">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1800" b="0" i="0" u="none" strike="noStrike" cap="none" normalizeH="0" baseline="0">
                          <a:ln>
                            <a:noFill/>
                          </a:ln>
                          <a:solidFill>
                            <a:schemeClr val="tx1"/>
                          </a:solidFill>
                          <a:effectLst/>
                          <a:latin typeface="Times New Roman" pitchFamily="18" charset="0"/>
                          <a:ea typeface="ＭＳ Ｐゴシック" pitchFamily="50" charset="-128"/>
                        </a:rPr>
                        <a:t>番号</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1800" b="0" i="0" u="none" strike="noStrike" cap="none" normalizeH="0" baseline="0">
                          <a:ln>
                            <a:noFill/>
                          </a:ln>
                          <a:solidFill>
                            <a:schemeClr val="tx1"/>
                          </a:solidFill>
                          <a:effectLst/>
                          <a:latin typeface="Times New Roman" pitchFamily="18" charset="0"/>
                          <a:ea typeface="ＭＳ Ｐゴシック" pitchFamily="50" charset="-128"/>
                        </a:rPr>
                        <a:t>基底アドレス</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1800" b="0" i="0" u="none" strike="noStrike" cap="none" normalizeH="0" baseline="0">
                          <a:ln>
                            <a:noFill/>
                          </a:ln>
                          <a:solidFill>
                            <a:schemeClr val="tx1"/>
                          </a:solidFill>
                          <a:effectLst/>
                          <a:latin typeface="Times New Roman" pitchFamily="18" charset="0"/>
                          <a:ea typeface="ＭＳ Ｐゴシック" pitchFamily="50" charset="-128"/>
                        </a:rPr>
                        <a:t>セグメント長</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1800" b="0" i="0" u="none" strike="noStrike" cap="none" normalizeH="0" baseline="0">
                          <a:ln>
                            <a:noFill/>
                          </a:ln>
                          <a:solidFill>
                            <a:schemeClr val="tx1"/>
                          </a:solidFill>
                          <a:effectLst/>
                          <a:latin typeface="Times New Roman" pitchFamily="18" charset="0"/>
                          <a:ea typeface="ＭＳ Ｐゴシック" pitchFamily="50" charset="-128"/>
                        </a:rPr>
                        <a:t>フラグ</a:t>
                      </a:r>
                    </a:p>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en-US" altLang="ja-JP" sz="1800" b="0" i="0" u="none" strike="noStrike" cap="none" normalizeH="0" baseline="0">
                          <a:ln>
                            <a:noFill/>
                          </a:ln>
                          <a:solidFill>
                            <a:schemeClr val="tx1"/>
                          </a:solidFill>
                          <a:effectLst/>
                          <a:latin typeface="Times New Roman" pitchFamily="18" charset="0"/>
                          <a:ea typeface="ＭＳ Ｐゴシック" pitchFamily="50" charset="-128"/>
                        </a:rPr>
                        <a:t>V</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0825">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en-US" altLang="ja-JP" sz="2400" b="0" i="0" u="none" strike="noStrike" cap="none" normalizeH="0" baseline="0" dirty="0">
                          <a:ln>
                            <a:noFill/>
                          </a:ln>
                          <a:solidFill>
                            <a:schemeClr val="tx1"/>
                          </a:solidFill>
                          <a:effectLst/>
                          <a:latin typeface="Times New Roman" pitchFamily="18" charset="0"/>
                          <a:ea typeface="ＭＳ Ｐゴシック" pitchFamily="50" charset="-128"/>
                        </a:rPr>
                        <a:t>3500</a:t>
                      </a:r>
                      <a:endPar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900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en-US" altLang="ja-JP" sz="2400" b="0" i="0" u="none" strike="noStrike" cap="none" normalizeH="0" baseline="0" dirty="0">
                          <a:ln>
                            <a:noFill/>
                          </a:ln>
                          <a:solidFill>
                            <a:schemeClr val="tx1"/>
                          </a:solidFill>
                          <a:effectLst/>
                          <a:latin typeface="Times New Roman" pitchFamily="18" charset="0"/>
                          <a:ea typeface="ＭＳ Ｐゴシック" pitchFamily="50" charset="-128"/>
                        </a:rPr>
                        <a:t>V</a:t>
                      </a:r>
                      <a:endPar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2413">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12</a:t>
                      </a:r>
                      <a:r>
                        <a:rPr kumimoji="1" lang="en-US" altLang="ja-JP" sz="2400" b="0" i="0" u="none" strike="noStrike" cap="none" normalizeH="0" baseline="0" dirty="0">
                          <a:ln>
                            <a:noFill/>
                          </a:ln>
                          <a:solidFill>
                            <a:schemeClr val="tx1"/>
                          </a:solidFill>
                          <a:effectLst/>
                          <a:latin typeface="Times New Roman" pitchFamily="18" charset="0"/>
                          <a:ea typeface="ＭＳ Ｐゴシック" pitchFamily="50" charset="-128"/>
                        </a:rPr>
                        <a:t>00</a:t>
                      </a:r>
                      <a:endPar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1500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0825">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0825">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31</a:t>
                      </a:r>
                      <a:r>
                        <a:rPr kumimoji="1" lang="en-US" altLang="ja-JP" sz="2400" b="0" i="0" u="none" strike="noStrike" cap="none" normalizeH="0" baseline="0" dirty="0">
                          <a:ln>
                            <a:noFill/>
                          </a:ln>
                          <a:solidFill>
                            <a:schemeClr val="tx1"/>
                          </a:solidFill>
                          <a:effectLst/>
                          <a:latin typeface="Times New Roman" pitchFamily="18" charset="0"/>
                          <a:ea typeface="ＭＳ Ｐゴシック" pitchFamily="50" charset="-128"/>
                        </a:rPr>
                        <a:t>00</a:t>
                      </a:r>
                      <a:endPar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en-US" altLang="ja-JP" sz="2400" b="0" i="0" u="none" strike="noStrike" cap="none" normalizeH="0" baseline="0" dirty="0">
                          <a:ln>
                            <a:noFill/>
                          </a:ln>
                          <a:solidFill>
                            <a:schemeClr val="tx1"/>
                          </a:solidFill>
                          <a:effectLst/>
                          <a:latin typeface="Times New Roman" pitchFamily="18" charset="0"/>
                          <a:ea typeface="ＭＳ Ｐゴシック" pitchFamily="50" charset="-128"/>
                        </a:rPr>
                        <a:t>400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6115" name="Text Box 37"/>
          <p:cNvSpPr txBox="1">
            <a:spLocks noChangeArrowheads="1"/>
          </p:cNvSpPr>
          <p:nvPr/>
        </p:nvSpPr>
        <p:spPr bwMode="auto">
          <a:xfrm>
            <a:off x="1066800" y="3733800"/>
            <a:ext cx="2568575" cy="457200"/>
          </a:xfrm>
          <a:prstGeom prst="rect">
            <a:avLst/>
          </a:prstGeom>
          <a:noFill/>
          <a:ln w="9525">
            <a:noFill/>
            <a:miter lim="800000"/>
            <a:headEnd/>
            <a:tailEnd/>
          </a:ln>
        </p:spPr>
        <p:txBody>
          <a:bodyPr wrap="none">
            <a:spAutoFit/>
          </a:bodyPr>
          <a:lstStyle/>
          <a:p>
            <a:pPr eaLnBrk="1" hangingPunct="1"/>
            <a:r>
              <a:rPr lang="ja-JP" altLang="en-US"/>
              <a:t>セグメントテーブル</a:t>
            </a:r>
          </a:p>
        </p:txBody>
      </p:sp>
      <p:sp>
        <p:nvSpPr>
          <p:cNvPr id="46116" name="Text Box 38"/>
          <p:cNvSpPr txBox="1">
            <a:spLocks noChangeArrowheads="1"/>
          </p:cNvSpPr>
          <p:nvPr/>
        </p:nvSpPr>
        <p:spPr bwMode="auto">
          <a:xfrm>
            <a:off x="304800" y="1524000"/>
            <a:ext cx="1819275" cy="457200"/>
          </a:xfrm>
          <a:prstGeom prst="rect">
            <a:avLst/>
          </a:prstGeom>
          <a:noFill/>
          <a:ln w="9525">
            <a:noFill/>
            <a:miter lim="800000"/>
            <a:headEnd/>
            <a:tailEnd/>
          </a:ln>
        </p:spPr>
        <p:txBody>
          <a:bodyPr wrap="none">
            <a:spAutoFit/>
          </a:bodyPr>
          <a:lstStyle/>
          <a:p>
            <a:pPr algn="ctr" eaLnBrk="1" hangingPunct="1"/>
            <a:r>
              <a:rPr lang="ja-JP" altLang="en-US"/>
              <a:t>仮想アドレス</a:t>
            </a:r>
          </a:p>
        </p:txBody>
      </p:sp>
      <p:graphicFrame>
        <p:nvGraphicFramePr>
          <p:cNvPr id="362594" name="Group 98"/>
          <p:cNvGraphicFramePr>
            <a:graphicFrameLocks noGrp="1"/>
          </p:cNvGraphicFramePr>
          <p:nvPr/>
        </p:nvGraphicFramePr>
        <p:xfrm>
          <a:off x="762000" y="1981200"/>
          <a:ext cx="1600200" cy="579438"/>
        </p:xfrm>
        <a:graphic>
          <a:graphicData uri="http://schemas.openxmlformats.org/drawingml/2006/table">
            <a:tbl>
              <a:tblPr/>
              <a:tblGrid>
                <a:gridCol w="658813">
                  <a:extLst>
                    <a:ext uri="{9D8B030D-6E8A-4147-A177-3AD203B41FA5}">
                      <a16:colId xmlns:a16="http://schemas.microsoft.com/office/drawing/2014/main" val="20000"/>
                    </a:ext>
                  </a:extLst>
                </a:gridCol>
                <a:gridCol w="941387">
                  <a:extLst>
                    <a:ext uri="{9D8B030D-6E8A-4147-A177-3AD203B41FA5}">
                      <a16:colId xmlns:a16="http://schemas.microsoft.com/office/drawing/2014/main" val="20001"/>
                    </a:ext>
                  </a:extLst>
                </a:gridCol>
              </a:tblGrid>
              <a:tr h="579438">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3200" b="0" i="0" u="none" strike="noStrike" cap="none" normalizeH="0" baseline="0">
                          <a:ln>
                            <a:noFill/>
                          </a:ln>
                          <a:solidFill>
                            <a:schemeClr val="tx1"/>
                          </a:solidFill>
                          <a:effectLst/>
                          <a:latin typeface="Times New Roman" pitchFamily="18" charset="0"/>
                          <a:ea typeface="ＭＳ Ｐゴシック" pitchFamily="50" charset="-128"/>
                        </a:rPr>
                        <a:t>03</a:t>
                      </a:r>
                    </a:p>
                  </a:txBody>
                  <a:tcPr marT="45745" marB="4574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3200" b="0" i="0" u="none" strike="noStrike" cap="none" normalizeH="0" baseline="0">
                          <a:ln>
                            <a:noFill/>
                          </a:ln>
                          <a:solidFill>
                            <a:schemeClr val="tx1"/>
                          </a:solidFill>
                          <a:effectLst/>
                          <a:latin typeface="Times New Roman" pitchFamily="18" charset="0"/>
                          <a:ea typeface="ＭＳ Ｐゴシック" pitchFamily="50" charset="-128"/>
                        </a:rPr>
                        <a:t>550</a:t>
                      </a:r>
                    </a:p>
                  </a:txBody>
                  <a:tcPr marT="45745" marB="4574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pSp>
        <p:nvGrpSpPr>
          <p:cNvPr id="2" name="Group 99"/>
          <p:cNvGrpSpPr>
            <a:grpSpLocks/>
          </p:cNvGrpSpPr>
          <p:nvPr/>
        </p:nvGrpSpPr>
        <p:grpSpPr bwMode="auto">
          <a:xfrm>
            <a:off x="152400" y="2286000"/>
            <a:ext cx="609600" cy="4267200"/>
            <a:chOff x="96" y="1440"/>
            <a:chExt cx="384" cy="2688"/>
          </a:xfrm>
        </p:grpSpPr>
        <p:sp>
          <p:nvSpPr>
            <p:cNvPr id="46131" name="Line 89"/>
            <p:cNvSpPr>
              <a:spLocks noChangeShapeType="1"/>
            </p:cNvSpPr>
            <p:nvPr/>
          </p:nvSpPr>
          <p:spPr bwMode="auto">
            <a:xfrm flipH="1">
              <a:off x="96" y="1440"/>
              <a:ext cx="384" cy="0"/>
            </a:xfrm>
            <a:prstGeom prst="line">
              <a:avLst/>
            </a:prstGeom>
            <a:noFill/>
            <a:ln w="38100">
              <a:solidFill>
                <a:srgbClr val="FF99CC"/>
              </a:solidFill>
              <a:round/>
              <a:headEnd/>
              <a:tailEnd/>
            </a:ln>
          </p:spPr>
          <p:txBody>
            <a:bodyPr wrap="none"/>
            <a:lstStyle/>
            <a:p>
              <a:endParaRPr lang="ja-JP" altLang="en-US"/>
            </a:p>
          </p:txBody>
        </p:sp>
        <p:sp>
          <p:nvSpPr>
            <p:cNvPr id="46132" name="Line 90"/>
            <p:cNvSpPr>
              <a:spLocks noChangeShapeType="1"/>
            </p:cNvSpPr>
            <p:nvPr/>
          </p:nvSpPr>
          <p:spPr bwMode="auto">
            <a:xfrm>
              <a:off x="96" y="1440"/>
              <a:ext cx="0" cy="2688"/>
            </a:xfrm>
            <a:prstGeom prst="line">
              <a:avLst/>
            </a:prstGeom>
            <a:noFill/>
            <a:ln w="28575">
              <a:solidFill>
                <a:srgbClr val="FF99CC"/>
              </a:solidFill>
              <a:round/>
              <a:headEnd/>
              <a:tailEnd/>
            </a:ln>
          </p:spPr>
          <p:txBody>
            <a:bodyPr wrap="none"/>
            <a:lstStyle/>
            <a:p>
              <a:endParaRPr lang="ja-JP" altLang="en-US"/>
            </a:p>
          </p:txBody>
        </p:sp>
        <p:sp>
          <p:nvSpPr>
            <p:cNvPr id="46133" name="Line 91"/>
            <p:cNvSpPr>
              <a:spLocks noChangeShapeType="1"/>
            </p:cNvSpPr>
            <p:nvPr/>
          </p:nvSpPr>
          <p:spPr bwMode="auto">
            <a:xfrm>
              <a:off x="96" y="4128"/>
              <a:ext cx="192" cy="0"/>
            </a:xfrm>
            <a:prstGeom prst="line">
              <a:avLst/>
            </a:prstGeom>
            <a:noFill/>
            <a:ln w="28575">
              <a:solidFill>
                <a:srgbClr val="FF99CC"/>
              </a:solidFill>
              <a:round/>
              <a:headEnd/>
              <a:tailEnd type="triangle" w="med" len="med"/>
            </a:ln>
          </p:spPr>
          <p:txBody>
            <a:bodyPr wrap="none"/>
            <a:lstStyle/>
            <a:p>
              <a:endParaRPr lang="ja-JP" altLang="en-US"/>
            </a:p>
          </p:txBody>
        </p:sp>
      </p:grpSp>
      <p:sp>
        <p:nvSpPr>
          <p:cNvPr id="362596" name="Text Box 100"/>
          <p:cNvSpPr txBox="1">
            <a:spLocks noChangeArrowheads="1"/>
          </p:cNvSpPr>
          <p:nvPr/>
        </p:nvSpPr>
        <p:spPr bwMode="auto">
          <a:xfrm>
            <a:off x="2895600" y="2082800"/>
            <a:ext cx="6083300" cy="519113"/>
          </a:xfrm>
          <a:prstGeom prst="rect">
            <a:avLst/>
          </a:prstGeom>
          <a:noFill/>
          <a:ln w="19050">
            <a:noFill/>
            <a:miter lim="800000"/>
            <a:headEnd/>
            <a:tailEnd/>
          </a:ln>
        </p:spPr>
        <p:txBody>
          <a:bodyPr wrap="none">
            <a:spAutoFit/>
          </a:bodyPr>
          <a:lstStyle/>
          <a:p>
            <a:pPr eaLnBrk="1" hangingPunct="1"/>
            <a:r>
              <a:rPr lang="ja-JP" altLang="en-US" sz="2800"/>
              <a:t>セグメント内相対アドレス &gt; セグメント長</a:t>
            </a:r>
          </a:p>
        </p:txBody>
      </p:sp>
      <p:grpSp>
        <p:nvGrpSpPr>
          <p:cNvPr id="3" name="Group 104"/>
          <p:cNvGrpSpPr>
            <a:grpSpLocks/>
          </p:cNvGrpSpPr>
          <p:nvPr/>
        </p:nvGrpSpPr>
        <p:grpSpPr bwMode="auto">
          <a:xfrm>
            <a:off x="1447800" y="2057400"/>
            <a:ext cx="1676400" cy="4648200"/>
            <a:chOff x="912" y="1296"/>
            <a:chExt cx="1056" cy="2928"/>
          </a:xfrm>
        </p:grpSpPr>
        <p:sp>
          <p:nvSpPr>
            <p:cNvPr id="46129" name="AutoShape 101"/>
            <p:cNvSpPr>
              <a:spLocks noChangeArrowheads="1"/>
            </p:cNvSpPr>
            <p:nvPr/>
          </p:nvSpPr>
          <p:spPr bwMode="auto">
            <a:xfrm>
              <a:off x="1488" y="4031"/>
              <a:ext cx="480" cy="193"/>
            </a:xfrm>
            <a:prstGeom prst="roundRect">
              <a:avLst>
                <a:gd name="adj" fmla="val 16667"/>
              </a:avLst>
            </a:prstGeom>
            <a:noFill/>
            <a:ln w="28575">
              <a:solidFill>
                <a:srgbClr val="FF99CC"/>
              </a:solidFill>
              <a:round/>
              <a:headEnd/>
              <a:tailEnd/>
            </a:ln>
          </p:spPr>
          <p:txBody>
            <a:bodyPr wrap="none" anchor="ctr"/>
            <a:lstStyle/>
            <a:p>
              <a:pPr eaLnBrk="1" hangingPunct="1"/>
              <a:endParaRPr lang="ja-JP" altLang="en-US"/>
            </a:p>
          </p:txBody>
        </p:sp>
        <p:sp>
          <p:nvSpPr>
            <p:cNvPr id="46130" name="AutoShape 102"/>
            <p:cNvSpPr>
              <a:spLocks noChangeArrowheads="1"/>
            </p:cNvSpPr>
            <p:nvPr/>
          </p:nvSpPr>
          <p:spPr bwMode="auto">
            <a:xfrm>
              <a:off x="912" y="1296"/>
              <a:ext cx="480" cy="288"/>
            </a:xfrm>
            <a:prstGeom prst="roundRect">
              <a:avLst>
                <a:gd name="adj" fmla="val 16667"/>
              </a:avLst>
            </a:prstGeom>
            <a:noFill/>
            <a:ln w="28575">
              <a:solidFill>
                <a:srgbClr val="FF99CC"/>
              </a:solidFill>
              <a:round/>
              <a:headEnd/>
              <a:tailEnd/>
            </a:ln>
          </p:spPr>
          <p:txBody>
            <a:bodyPr wrap="none" anchor="ctr"/>
            <a:lstStyle/>
            <a:p>
              <a:pPr eaLnBrk="1" hangingPunct="1"/>
              <a:endParaRPr lang="ja-JP" altLang="en-US"/>
            </a:p>
          </p:txBody>
        </p:sp>
      </p:grpSp>
      <p:sp>
        <p:nvSpPr>
          <p:cNvPr id="362601" name="Text Box 105"/>
          <p:cNvSpPr txBox="1">
            <a:spLocks noChangeArrowheads="1"/>
          </p:cNvSpPr>
          <p:nvPr/>
        </p:nvSpPr>
        <p:spPr bwMode="auto">
          <a:xfrm>
            <a:off x="3276600" y="2667000"/>
            <a:ext cx="5172075" cy="1006475"/>
          </a:xfrm>
          <a:prstGeom prst="rect">
            <a:avLst/>
          </a:prstGeom>
          <a:noFill/>
          <a:ln w="19050">
            <a:noFill/>
            <a:miter lim="800000"/>
            <a:headEnd/>
            <a:tailEnd/>
          </a:ln>
        </p:spPr>
        <p:txBody>
          <a:bodyPr wrap="none">
            <a:spAutoFit/>
          </a:bodyPr>
          <a:lstStyle/>
          <a:p>
            <a:pPr eaLnBrk="1" hangingPunct="1"/>
            <a:r>
              <a:rPr lang="ja-JP" altLang="en-US" sz="3200"/>
              <a:t>セグメントオーバフローエラー</a:t>
            </a:r>
          </a:p>
          <a:p>
            <a:pPr eaLnBrk="1" hangingPunct="1"/>
            <a:r>
              <a:rPr lang="ja-JP" altLang="en-US" sz="2800"/>
              <a:t>(</a:t>
            </a:r>
            <a:r>
              <a:rPr lang="en-US" altLang="ja-JP" sz="2800"/>
              <a:t>segment overflow error)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62596"/>
                                        </p:tgtEl>
                                        <p:attrNameLst>
                                          <p:attrName>style.visibility</p:attrName>
                                        </p:attrNameLst>
                                      </p:cBhvr>
                                      <p:to>
                                        <p:strVal val="visible"/>
                                      </p:to>
                                    </p:set>
                                    <p:animEffect transition="in" filter="checkerboard(across)">
                                      <p:cBhvr>
                                        <p:cTn id="17" dur="500"/>
                                        <p:tgtEl>
                                          <p:spTgt spid="36259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62601"/>
                                        </p:tgtEl>
                                        <p:attrNameLst>
                                          <p:attrName>style.visibility</p:attrName>
                                        </p:attrNameLst>
                                      </p:cBhvr>
                                      <p:to>
                                        <p:strVal val="visible"/>
                                      </p:to>
                                    </p:set>
                                    <p:animEffect transition="in" filter="checkerboard(across)">
                                      <p:cBhvr>
                                        <p:cTn id="22" dur="500"/>
                                        <p:tgtEl>
                                          <p:spTgt spid="362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596" grpId="0" autoUpdateAnimBg="0"/>
      <p:bldP spid="362601"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800100"/>
            <a:ext cx="7772400" cy="762000"/>
          </a:xfrm>
        </p:spPr>
        <p:txBody>
          <a:bodyPr/>
          <a:lstStyle/>
          <a:p>
            <a:pPr eaLnBrk="1" hangingPunct="1"/>
            <a:r>
              <a:rPr lang="ja-JP" altLang="en-US"/>
              <a:t>セグメンテーションの動作</a:t>
            </a:r>
          </a:p>
        </p:txBody>
      </p:sp>
      <p:sp>
        <p:nvSpPr>
          <p:cNvPr id="47107" name="AutoShape 3"/>
          <p:cNvSpPr>
            <a:spLocks noChangeArrowheads="1"/>
          </p:cNvSpPr>
          <p:nvPr/>
        </p:nvSpPr>
        <p:spPr bwMode="auto">
          <a:xfrm>
            <a:off x="1371600" y="1981200"/>
            <a:ext cx="2438400" cy="381000"/>
          </a:xfrm>
          <a:prstGeom prst="flowChartTerminator">
            <a:avLst/>
          </a:prstGeom>
          <a:noFill/>
          <a:ln w="19050">
            <a:solidFill>
              <a:schemeClr val="tx1"/>
            </a:solidFill>
            <a:miter lim="800000"/>
            <a:headEnd/>
            <a:tailEnd/>
          </a:ln>
        </p:spPr>
        <p:txBody>
          <a:bodyPr wrap="none" anchor="ctr"/>
          <a:lstStyle/>
          <a:p>
            <a:pPr algn="ctr" eaLnBrk="1" hangingPunct="1"/>
            <a:r>
              <a:rPr lang="ja-JP" altLang="en-US"/>
              <a:t>開始</a:t>
            </a:r>
          </a:p>
        </p:txBody>
      </p:sp>
      <p:sp>
        <p:nvSpPr>
          <p:cNvPr id="47108" name="AutoShape 4"/>
          <p:cNvSpPr>
            <a:spLocks noChangeArrowheads="1"/>
          </p:cNvSpPr>
          <p:nvPr/>
        </p:nvSpPr>
        <p:spPr bwMode="auto">
          <a:xfrm>
            <a:off x="1295400" y="4191000"/>
            <a:ext cx="2667000" cy="914400"/>
          </a:xfrm>
          <a:prstGeom prst="flowChartDecision">
            <a:avLst/>
          </a:prstGeom>
          <a:noFill/>
          <a:ln w="19050">
            <a:solidFill>
              <a:schemeClr val="tx1"/>
            </a:solidFill>
            <a:miter lim="800000"/>
            <a:headEnd/>
            <a:tailEnd/>
          </a:ln>
        </p:spPr>
        <p:txBody>
          <a:bodyPr wrap="none" anchor="ctr"/>
          <a:lstStyle/>
          <a:p>
            <a:pPr algn="ctr" eaLnBrk="1" hangingPunct="1"/>
            <a:r>
              <a:rPr lang="en-US" altLang="ja-JP" i="1"/>
              <a:t>i</a:t>
            </a:r>
            <a:r>
              <a:rPr lang="en-US" altLang="ja-JP"/>
              <a:t> </a:t>
            </a:r>
            <a:r>
              <a:rPr lang="ja-JP" altLang="en-US"/>
              <a:t>の </a:t>
            </a:r>
            <a:r>
              <a:rPr lang="en-US" altLang="ja-JP"/>
              <a:t>V = 1 ?</a:t>
            </a:r>
          </a:p>
        </p:txBody>
      </p:sp>
      <p:sp>
        <p:nvSpPr>
          <p:cNvPr id="47109" name="AutoShape 5"/>
          <p:cNvSpPr>
            <a:spLocks noChangeArrowheads="1"/>
          </p:cNvSpPr>
          <p:nvPr/>
        </p:nvSpPr>
        <p:spPr bwMode="auto">
          <a:xfrm>
            <a:off x="1447800" y="5638800"/>
            <a:ext cx="2286000" cy="838200"/>
          </a:xfrm>
          <a:prstGeom prst="flowChartProcess">
            <a:avLst/>
          </a:prstGeom>
          <a:noFill/>
          <a:ln w="19050">
            <a:solidFill>
              <a:schemeClr val="tx1"/>
            </a:solidFill>
            <a:miter lim="800000"/>
            <a:headEnd/>
            <a:tailEnd/>
          </a:ln>
        </p:spPr>
        <p:txBody>
          <a:bodyPr wrap="none" anchor="ctr"/>
          <a:lstStyle/>
          <a:p>
            <a:pPr algn="ctr" eaLnBrk="1" hangingPunct="1"/>
            <a:r>
              <a:rPr lang="en-US" altLang="ja-JP" i="1"/>
              <a:t>i</a:t>
            </a:r>
            <a:r>
              <a:rPr lang="en-US" altLang="ja-JP"/>
              <a:t> </a:t>
            </a:r>
            <a:r>
              <a:rPr lang="ja-JP" altLang="en-US"/>
              <a:t>へアクセス</a:t>
            </a:r>
          </a:p>
        </p:txBody>
      </p:sp>
      <p:sp>
        <p:nvSpPr>
          <p:cNvPr id="47110" name="Text Box 6"/>
          <p:cNvSpPr txBox="1">
            <a:spLocks noChangeArrowheads="1"/>
          </p:cNvSpPr>
          <p:nvPr/>
        </p:nvSpPr>
        <p:spPr bwMode="auto">
          <a:xfrm>
            <a:off x="288925" y="1412875"/>
            <a:ext cx="3352800" cy="457200"/>
          </a:xfrm>
          <a:prstGeom prst="rect">
            <a:avLst/>
          </a:prstGeom>
          <a:noFill/>
          <a:ln w="9525">
            <a:noFill/>
            <a:miter lim="800000"/>
            <a:headEnd/>
            <a:tailEnd/>
          </a:ln>
        </p:spPr>
        <p:txBody>
          <a:bodyPr wrap="none">
            <a:spAutoFit/>
          </a:bodyPr>
          <a:lstStyle/>
          <a:p>
            <a:pPr eaLnBrk="1" hangingPunct="1"/>
            <a:r>
              <a:rPr lang="ja-JP" altLang="en-US"/>
              <a:t>セグメント </a:t>
            </a:r>
            <a:r>
              <a:rPr lang="en-US" altLang="ja-JP" i="1"/>
              <a:t>i</a:t>
            </a:r>
            <a:r>
              <a:rPr lang="en-US" altLang="ja-JP"/>
              <a:t> </a:t>
            </a:r>
            <a:r>
              <a:rPr lang="ja-JP" altLang="en-US"/>
              <a:t>へのアクセス</a:t>
            </a:r>
          </a:p>
        </p:txBody>
      </p:sp>
      <p:sp>
        <p:nvSpPr>
          <p:cNvPr id="47111" name="AutoShape 7"/>
          <p:cNvSpPr>
            <a:spLocks noChangeArrowheads="1"/>
          </p:cNvSpPr>
          <p:nvPr/>
        </p:nvSpPr>
        <p:spPr bwMode="auto">
          <a:xfrm>
            <a:off x="4876800" y="1981200"/>
            <a:ext cx="2743200" cy="914400"/>
          </a:xfrm>
          <a:prstGeom prst="flowChartProcess">
            <a:avLst/>
          </a:prstGeom>
          <a:noFill/>
          <a:ln w="22225">
            <a:solidFill>
              <a:schemeClr val="tx1"/>
            </a:solidFill>
            <a:miter lim="800000"/>
            <a:headEnd/>
            <a:tailEnd/>
          </a:ln>
        </p:spPr>
        <p:txBody>
          <a:bodyPr wrap="none" anchor="ctr"/>
          <a:lstStyle/>
          <a:p>
            <a:pPr algn="ctr" eaLnBrk="1" hangingPunct="1"/>
            <a:r>
              <a:rPr lang="ja-JP" altLang="en-US"/>
              <a:t>セグメントアウトする</a:t>
            </a:r>
          </a:p>
          <a:p>
            <a:pPr algn="ctr" eaLnBrk="1" hangingPunct="1"/>
            <a:r>
              <a:rPr lang="ja-JP" altLang="en-US"/>
              <a:t>セグメント</a:t>
            </a:r>
            <a:r>
              <a:rPr lang="en-US" altLang="ja-JP" i="1"/>
              <a:t>j</a:t>
            </a:r>
            <a:r>
              <a:rPr lang="en-US" altLang="ja-JP"/>
              <a:t> </a:t>
            </a:r>
            <a:r>
              <a:rPr lang="ja-JP" altLang="en-US"/>
              <a:t>の決定</a:t>
            </a:r>
          </a:p>
        </p:txBody>
      </p:sp>
      <p:sp>
        <p:nvSpPr>
          <p:cNvPr id="47112" name="AutoShape 8"/>
          <p:cNvSpPr>
            <a:spLocks noChangeArrowheads="1"/>
          </p:cNvSpPr>
          <p:nvPr/>
        </p:nvSpPr>
        <p:spPr bwMode="auto">
          <a:xfrm>
            <a:off x="6629400" y="4114800"/>
            <a:ext cx="2286000" cy="838200"/>
          </a:xfrm>
          <a:prstGeom prst="flowChartProcess">
            <a:avLst/>
          </a:prstGeom>
          <a:noFill/>
          <a:ln w="19050">
            <a:solidFill>
              <a:schemeClr val="tx1"/>
            </a:solidFill>
            <a:miter lim="800000"/>
            <a:headEnd/>
            <a:tailEnd/>
          </a:ln>
        </p:spPr>
        <p:txBody>
          <a:bodyPr wrap="none" anchor="ctr"/>
          <a:lstStyle/>
          <a:p>
            <a:pPr algn="ctr" eaLnBrk="1" hangingPunct="1"/>
            <a:r>
              <a:rPr lang="en-US" altLang="ja-JP" i="1"/>
              <a:t>j</a:t>
            </a:r>
            <a:r>
              <a:rPr lang="en-US" altLang="ja-JP"/>
              <a:t> </a:t>
            </a:r>
            <a:r>
              <a:rPr lang="ja-JP" altLang="en-US"/>
              <a:t>を2次記憶に</a:t>
            </a:r>
          </a:p>
          <a:p>
            <a:pPr algn="ctr" eaLnBrk="1" hangingPunct="1"/>
            <a:r>
              <a:rPr lang="ja-JP" altLang="en-US"/>
              <a:t>書き出し</a:t>
            </a:r>
          </a:p>
        </p:txBody>
      </p:sp>
      <p:sp>
        <p:nvSpPr>
          <p:cNvPr id="47113" name="AutoShape 9"/>
          <p:cNvSpPr>
            <a:spLocks noChangeArrowheads="1"/>
          </p:cNvSpPr>
          <p:nvPr/>
        </p:nvSpPr>
        <p:spPr bwMode="auto">
          <a:xfrm>
            <a:off x="5029200" y="5410200"/>
            <a:ext cx="2286000" cy="838200"/>
          </a:xfrm>
          <a:prstGeom prst="flowChartProcess">
            <a:avLst/>
          </a:prstGeom>
          <a:noFill/>
          <a:ln w="19050">
            <a:solidFill>
              <a:schemeClr val="tx1"/>
            </a:solidFill>
            <a:miter lim="800000"/>
            <a:headEnd/>
            <a:tailEnd/>
          </a:ln>
        </p:spPr>
        <p:txBody>
          <a:bodyPr wrap="none" anchor="ctr"/>
          <a:lstStyle/>
          <a:p>
            <a:pPr algn="ctr" eaLnBrk="1" hangingPunct="1"/>
            <a:r>
              <a:rPr lang="en-US" altLang="ja-JP" i="1"/>
              <a:t>i</a:t>
            </a:r>
            <a:r>
              <a:rPr lang="ja-JP" altLang="en-US"/>
              <a:t> を2次記憶から</a:t>
            </a:r>
          </a:p>
          <a:p>
            <a:pPr algn="ctr" eaLnBrk="1" hangingPunct="1"/>
            <a:r>
              <a:rPr lang="ja-JP" altLang="en-US"/>
              <a:t>読み込み</a:t>
            </a:r>
          </a:p>
        </p:txBody>
      </p:sp>
      <p:sp>
        <p:nvSpPr>
          <p:cNvPr id="47114" name="Line 10"/>
          <p:cNvSpPr>
            <a:spLocks noChangeShapeType="1"/>
          </p:cNvSpPr>
          <p:nvPr/>
        </p:nvSpPr>
        <p:spPr bwMode="auto">
          <a:xfrm>
            <a:off x="2590800" y="2438400"/>
            <a:ext cx="0" cy="381000"/>
          </a:xfrm>
          <a:prstGeom prst="line">
            <a:avLst/>
          </a:prstGeom>
          <a:noFill/>
          <a:ln w="19050">
            <a:solidFill>
              <a:schemeClr val="tx1"/>
            </a:solidFill>
            <a:round/>
            <a:headEnd/>
            <a:tailEnd type="triangle" w="med" len="med"/>
          </a:ln>
        </p:spPr>
        <p:txBody>
          <a:bodyPr wrap="none"/>
          <a:lstStyle/>
          <a:p>
            <a:endParaRPr lang="ja-JP" altLang="en-US"/>
          </a:p>
        </p:txBody>
      </p:sp>
      <p:sp>
        <p:nvSpPr>
          <p:cNvPr id="47115" name="AutoShape 11"/>
          <p:cNvSpPr>
            <a:spLocks noChangeArrowheads="1"/>
          </p:cNvSpPr>
          <p:nvPr/>
        </p:nvSpPr>
        <p:spPr bwMode="auto">
          <a:xfrm>
            <a:off x="4876800" y="3124200"/>
            <a:ext cx="2667000" cy="914400"/>
          </a:xfrm>
          <a:prstGeom prst="flowChartDecision">
            <a:avLst/>
          </a:prstGeom>
          <a:noFill/>
          <a:ln w="19050">
            <a:solidFill>
              <a:schemeClr val="tx1"/>
            </a:solidFill>
            <a:miter lim="800000"/>
            <a:headEnd/>
            <a:tailEnd/>
          </a:ln>
        </p:spPr>
        <p:txBody>
          <a:bodyPr wrap="none" anchor="ctr"/>
          <a:lstStyle/>
          <a:p>
            <a:pPr algn="ctr" eaLnBrk="1" hangingPunct="1"/>
            <a:r>
              <a:rPr lang="en-US" altLang="ja-JP" i="1"/>
              <a:t>j</a:t>
            </a:r>
            <a:r>
              <a:rPr lang="ja-JP" altLang="en-US"/>
              <a:t> の </a:t>
            </a:r>
            <a:r>
              <a:rPr lang="en-US" altLang="ja-JP"/>
              <a:t>C = 0 ?</a:t>
            </a:r>
          </a:p>
        </p:txBody>
      </p:sp>
      <p:sp>
        <p:nvSpPr>
          <p:cNvPr id="47116" name="Line 12"/>
          <p:cNvSpPr>
            <a:spLocks noChangeShapeType="1"/>
          </p:cNvSpPr>
          <p:nvPr/>
        </p:nvSpPr>
        <p:spPr bwMode="auto">
          <a:xfrm flipV="1">
            <a:off x="3962400" y="4648200"/>
            <a:ext cx="685800" cy="0"/>
          </a:xfrm>
          <a:prstGeom prst="line">
            <a:avLst/>
          </a:prstGeom>
          <a:noFill/>
          <a:ln w="19050">
            <a:solidFill>
              <a:schemeClr val="tx1"/>
            </a:solidFill>
            <a:round/>
            <a:headEnd/>
            <a:tailEnd/>
          </a:ln>
        </p:spPr>
        <p:txBody>
          <a:bodyPr wrap="none"/>
          <a:lstStyle/>
          <a:p>
            <a:endParaRPr lang="ja-JP" altLang="en-US"/>
          </a:p>
        </p:txBody>
      </p:sp>
      <p:sp>
        <p:nvSpPr>
          <p:cNvPr id="47117" name="Line 13"/>
          <p:cNvSpPr>
            <a:spLocks noChangeShapeType="1"/>
          </p:cNvSpPr>
          <p:nvPr/>
        </p:nvSpPr>
        <p:spPr bwMode="auto">
          <a:xfrm>
            <a:off x="4648200" y="1752600"/>
            <a:ext cx="0" cy="2895600"/>
          </a:xfrm>
          <a:prstGeom prst="line">
            <a:avLst/>
          </a:prstGeom>
          <a:noFill/>
          <a:ln w="19050">
            <a:solidFill>
              <a:schemeClr val="tx1"/>
            </a:solidFill>
            <a:round/>
            <a:headEnd/>
            <a:tailEnd/>
          </a:ln>
        </p:spPr>
        <p:txBody>
          <a:bodyPr wrap="none"/>
          <a:lstStyle/>
          <a:p>
            <a:endParaRPr lang="ja-JP" altLang="en-US"/>
          </a:p>
        </p:txBody>
      </p:sp>
      <p:sp>
        <p:nvSpPr>
          <p:cNvPr id="47118" name="Line 14"/>
          <p:cNvSpPr>
            <a:spLocks noChangeShapeType="1"/>
          </p:cNvSpPr>
          <p:nvPr/>
        </p:nvSpPr>
        <p:spPr bwMode="auto">
          <a:xfrm>
            <a:off x="4648200" y="1752600"/>
            <a:ext cx="1600200" cy="0"/>
          </a:xfrm>
          <a:prstGeom prst="line">
            <a:avLst/>
          </a:prstGeom>
          <a:noFill/>
          <a:ln w="19050">
            <a:solidFill>
              <a:schemeClr val="tx1"/>
            </a:solidFill>
            <a:round/>
            <a:headEnd/>
            <a:tailEnd/>
          </a:ln>
        </p:spPr>
        <p:txBody>
          <a:bodyPr wrap="none"/>
          <a:lstStyle/>
          <a:p>
            <a:endParaRPr lang="ja-JP" altLang="en-US"/>
          </a:p>
        </p:txBody>
      </p:sp>
      <p:sp>
        <p:nvSpPr>
          <p:cNvPr id="47119" name="Line 15"/>
          <p:cNvSpPr>
            <a:spLocks noChangeShapeType="1"/>
          </p:cNvSpPr>
          <p:nvPr/>
        </p:nvSpPr>
        <p:spPr bwMode="auto">
          <a:xfrm>
            <a:off x="6248400" y="1752600"/>
            <a:ext cx="0" cy="228600"/>
          </a:xfrm>
          <a:prstGeom prst="line">
            <a:avLst/>
          </a:prstGeom>
          <a:noFill/>
          <a:ln w="19050">
            <a:solidFill>
              <a:schemeClr val="tx1"/>
            </a:solidFill>
            <a:round/>
            <a:headEnd/>
            <a:tailEnd type="triangle" w="med" len="med"/>
          </a:ln>
        </p:spPr>
        <p:txBody>
          <a:bodyPr wrap="none"/>
          <a:lstStyle/>
          <a:p>
            <a:endParaRPr lang="ja-JP" altLang="en-US"/>
          </a:p>
        </p:txBody>
      </p:sp>
      <p:sp>
        <p:nvSpPr>
          <p:cNvPr id="47120" name="Line 16"/>
          <p:cNvSpPr>
            <a:spLocks noChangeShapeType="1"/>
          </p:cNvSpPr>
          <p:nvPr/>
        </p:nvSpPr>
        <p:spPr bwMode="auto">
          <a:xfrm>
            <a:off x="6248400" y="2895600"/>
            <a:ext cx="0" cy="228600"/>
          </a:xfrm>
          <a:prstGeom prst="line">
            <a:avLst/>
          </a:prstGeom>
          <a:noFill/>
          <a:ln w="19050">
            <a:solidFill>
              <a:schemeClr val="tx1"/>
            </a:solidFill>
            <a:round/>
            <a:headEnd/>
            <a:tailEnd type="triangle" w="med" len="med"/>
          </a:ln>
        </p:spPr>
        <p:txBody>
          <a:bodyPr wrap="none"/>
          <a:lstStyle/>
          <a:p>
            <a:endParaRPr lang="ja-JP" altLang="en-US"/>
          </a:p>
        </p:txBody>
      </p:sp>
      <p:sp>
        <p:nvSpPr>
          <p:cNvPr id="47121" name="Line 17"/>
          <p:cNvSpPr>
            <a:spLocks noChangeShapeType="1"/>
          </p:cNvSpPr>
          <p:nvPr/>
        </p:nvSpPr>
        <p:spPr bwMode="auto">
          <a:xfrm>
            <a:off x="6172200" y="4038600"/>
            <a:ext cx="0" cy="1371600"/>
          </a:xfrm>
          <a:prstGeom prst="line">
            <a:avLst/>
          </a:prstGeom>
          <a:noFill/>
          <a:ln w="19050">
            <a:solidFill>
              <a:schemeClr val="tx1"/>
            </a:solidFill>
            <a:round/>
            <a:headEnd/>
            <a:tailEnd type="triangle" w="med" len="med"/>
          </a:ln>
        </p:spPr>
        <p:txBody>
          <a:bodyPr wrap="none"/>
          <a:lstStyle/>
          <a:p>
            <a:endParaRPr lang="ja-JP" altLang="en-US"/>
          </a:p>
        </p:txBody>
      </p:sp>
      <p:sp>
        <p:nvSpPr>
          <p:cNvPr id="47122" name="Line 18"/>
          <p:cNvSpPr>
            <a:spLocks noChangeShapeType="1"/>
          </p:cNvSpPr>
          <p:nvPr/>
        </p:nvSpPr>
        <p:spPr bwMode="auto">
          <a:xfrm>
            <a:off x="7543800" y="3581400"/>
            <a:ext cx="228600" cy="0"/>
          </a:xfrm>
          <a:prstGeom prst="line">
            <a:avLst/>
          </a:prstGeom>
          <a:noFill/>
          <a:ln w="19050">
            <a:solidFill>
              <a:schemeClr val="tx1"/>
            </a:solidFill>
            <a:round/>
            <a:headEnd/>
            <a:tailEnd/>
          </a:ln>
        </p:spPr>
        <p:txBody>
          <a:bodyPr wrap="none"/>
          <a:lstStyle/>
          <a:p>
            <a:endParaRPr lang="ja-JP" altLang="en-US"/>
          </a:p>
        </p:txBody>
      </p:sp>
      <p:sp>
        <p:nvSpPr>
          <p:cNvPr id="47123" name="Line 19"/>
          <p:cNvSpPr>
            <a:spLocks noChangeShapeType="1"/>
          </p:cNvSpPr>
          <p:nvPr/>
        </p:nvSpPr>
        <p:spPr bwMode="auto">
          <a:xfrm>
            <a:off x="7772400" y="3581400"/>
            <a:ext cx="0" cy="533400"/>
          </a:xfrm>
          <a:prstGeom prst="line">
            <a:avLst/>
          </a:prstGeom>
          <a:noFill/>
          <a:ln w="19050">
            <a:solidFill>
              <a:schemeClr val="tx1"/>
            </a:solidFill>
            <a:round/>
            <a:headEnd/>
            <a:tailEnd type="triangle" w="med" len="med"/>
          </a:ln>
        </p:spPr>
        <p:txBody>
          <a:bodyPr wrap="none"/>
          <a:lstStyle/>
          <a:p>
            <a:endParaRPr lang="ja-JP" altLang="en-US"/>
          </a:p>
        </p:txBody>
      </p:sp>
      <p:sp>
        <p:nvSpPr>
          <p:cNvPr id="47124" name="Line 20"/>
          <p:cNvSpPr>
            <a:spLocks noChangeShapeType="1"/>
          </p:cNvSpPr>
          <p:nvPr/>
        </p:nvSpPr>
        <p:spPr bwMode="auto">
          <a:xfrm>
            <a:off x="7772400" y="4953000"/>
            <a:ext cx="0" cy="228600"/>
          </a:xfrm>
          <a:prstGeom prst="line">
            <a:avLst/>
          </a:prstGeom>
          <a:noFill/>
          <a:ln w="19050">
            <a:solidFill>
              <a:schemeClr val="tx1"/>
            </a:solidFill>
            <a:round/>
            <a:headEnd/>
            <a:tailEnd/>
          </a:ln>
        </p:spPr>
        <p:txBody>
          <a:bodyPr wrap="none"/>
          <a:lstStyle/>
          <a:p>
            <a:endParaRPr lang="ja-JP" altLang="en-US"/>
          </a:p>
        </p:txBody>
      </p:sp>
      <p:sp>
        <p:nvSpPr>
          <p:cNvPr id="47125" name="Line 21"/>
          <p:cNvSpPr>
            <a:spLocks noChangeShapeType="1"/>
          </p:cNvSpPr>
          <p:nvPr/>
        </p:nvSpPr>
        <p:spPr bwMode="auto">
          <a:xfrm>
            <a:off x="6172200" y="5181600"/>
            <a:ext cx="1600200" cy="0"/>
          </a:xfrm>
          <a:prstGeom prst="line">
            <a:avLst/>
          </a:prstGeom>
          <a:noFill/>
          <a:ln w="19050">
            <a:solidFill>
              <a:schemeClr val="tx1"/>
            </a:solidFill>
            <a:round/>
            <a:headEnd/>
            <a:tailEnd/>
          </a:ln>
        </p:spPr>
        <p:txBody>
          <a:bodyPr wrap="none"/>
          <a:lstStyle/>
          <a:p>
            <a:endParaRPr lang="ja-JP" altLang="en-US"/>
          </a:p>
        </p:txBody>
      </p:sp>
      <p:sp>
        <p:nvSpPr>
          <p:cNvPr id="47126" name="Line 22"/>
          <p:cNvSpPr>
            <a:spLocks noChangeShapeType="1"/>
          </p:cNvSpPr>
          <p:nvPr/>
        </p:nvSpPr>
        <p:spPr bwMode="auto">
          <a:xfrm>
            <a:off x="2590800" y="5105400"/>
            <a:ext cx="0" cy="533400"/>
          </a:xfrm>
          <a:prstGeom prst="line">
            <a:avLst/>
          </a:prstGeom>
          <a:noFill/>
          <a:ln w="19050">
            <a:solidFill>
              <a:schemeClr val="tx1"/>
            </a:solidFill>
            <a:round/>
            <a:headEnd/>
            <a:tailEnd type="triangle" w="med" len="med"/>
          </a:ln>
        </p:spPr>
        <p:txBody>
          <a:bodyPr wrap="none"/>
          <a:lstStyle/>
          <a:p>
            <a:endParaRPr lang="ja-JP" altLang="en-US"/>
          </a:p>
        </p:txBody>
      </p:sp>
      <p:sp>
        <p:nvSpPr>
          <p:cNvPr id="47127" name="Line 23"/>
          <p:cNvSpPr>
            <a:spLocks noChangeShapeType="1"/>
          </p:cNvSpPr>
          <p:nvPr/>
        </p:nvSpPr>
        <p:spPr bwMode="auto">
          <a:xfrm>
            <a:off x="6172200" y="6248400"/>
            <a:ext cx="0" cy="228600"/>
          </a:xfrm>
          <a:prstGeom prst="line">
            <a:avLst/>
          </a:prstGeom>
          <a:noFill/>
          <a:ln w="19050">
            <a:solidFill>
              <a:schemeClr val="tx1"/>
            </a:solidFill>
            <a:round/>
            <a:headEnd/>
            <a:tailEnd/>
          </a:ln>
        </p:spPr>
        <p:txBody>
          <a:bodyPr wrap="none"/>
          <a:lstStyle/>
          <a:p>
            <a:endParaRPr lang="ja-JP" altLang="en-US"/>
          </a:p>
        </p:txBody>
      </p:sp>
      <p:sp>
        <p:nvSpPr>
          <p:cNvPr id="47128" name="Line 24"/>
          <p:cNvSpPr>
            <a:spLocks noChangeShapeType="1"/>
          </p:cNvSpPr>
          <p:nvPr/>
        </p:nvSpPr>
        <p:spPr bwMode="auto">
          <a:xfrm>
            <a:off x="4419600" y="6477000"/>
            <a:ext cx="1752600" cy="0"/>
          </a:xfrm>
          <a:prstGeom prst="line">
            <a:avLst/>
          </a:prstGeom>
          <a:noFill/>
          <a:ln w="19050">
            <a:solidFill>
              <a:schemeClr val="tx1"/>
            </a:solidFill>
            <a:round/>
            <a:headEnd/>
            <a:tailEnd/>
          </a:ln>
        </p:spPr>
        <p:txBody>
          <a:bodyPr wrap="none"/>
          <a:lstStyle/>
          <a:p>
            <a:endParaRPr lang="ja-JP" altLang="en-US"/>
          </a:p>
        </p:txBody>
      </p:sp>
      <p:sp>
        <p:nvSpPr>
          <p:cNvPr id="47129" name="Line 25"/>
          <p:cNvSpPr>
            <a:spLocks noChangeShapeType="1"/>
          </p:cNvSpPr>
          <p:nvPr/>
        </p:nvSpPr>
        <p:spPr bwMode="auto">
          <a:xfrm>
            <a:off x="4419600" y="5334000"/>
            <a:ext cx="0" cy="1143000"/>
          </a:xfrm>
          <a:prstGeom prst="line">
            <a:avLst/>
          </a:prstGeom>
          <a:noFill/>
          <a:ln w="19050">
            <a:solidFill>
              <a:schemeClr val="tx1"/>
            </a:solidFill>
            <a:round/>
            <a:headEnd/>
            <a:tailEnd/>
          </a:ln>
        </p:spPr>
        <p:txBody>
          <a:bodyPr wrap="none"/>
          <a:lstStyle/>
          <a:p>
            <a:endParaRPr lang="ja-JP" altLang="en-US"/>
          </a:p>
        </p:txBody>
      </p:sp>
      <p:sp>
        <p:nvSpPr>
          <p:cNvPr id="47130" name="Line 26"/>
          <p:cNvSpPr>
            <a:spLocks noChangeShapeType="1"/>
          </p:cNvSpPr>
          <p:nvPr/>
        </p:nvSpPr>
        <p:spPr bwMode="auto">
          <a:xfrm>
            <a:off x="2590800" y="5334000"/>
            <a:ext cx="1828800" cy="0"/>
          </a:xfrm>
          <a:prstGeom prst="line">
            <a:avLst/>
          </a:prstGeom>
          <a:noFill/>
          <a:ln w="19050">
            <a:solidFill>
              <a:schemeClr val="tx1"/>
            </a:solidFill>
            <a:round/>
            <a:headEnd/>
            <a:tailEnd/>
          </a:ln>
        </p:spPr>
        <p:txBody>
          <a:bodyPr wrap="none"/>
          <a:lstStyle/>
          <a:p>
            <a:endParaRPr lang="ja-JP" altLang="en-US"/>
          </a:p>
        </p:txBody>
      </p:sp>
      <p:sp>
        <p:nvSpPr>
          <p:cNvPr id="47131" name="Text Box 27"/>
          <p:cNvSpPr txBox="1">
            <a:spLocks noChangeArrowheads="1"/>
          </p:cNvSpPr>
          <p:nvPr/>
        </p:nvSpPr>
        <p:spPr bwMode="auto">
          <a:xfrm>
            <a:off x="1905000" y="5029200"/>
            <a:ext cx="590550" cy="457200"/>
          </a:xfrm>
          <a:prstGeom prst="rect">
            <a:avLst/>
          </a:prstGeom>
          <a:noFill/>
          <a:ln w="9525">
            <a:noFill/>
            <a:miter lim="800000"/>
            <a:headEnd/>
            <a:tailEnd/>
          </a:ln>
        </p:spPr>
        <p:txBody>
          <a:bodyPr wrap="none">
            <a:spAutoFit/>
          </a:bodyPr>
          <a:lstStyle/>
          <a:p>
            <a:pPr eaLnBrk="1" hangingPunct="1"/>
            <a:r>
              <a:rPr lang="en-US" altLang="ja-JP"/>
              <a:t>yes</a:t>
            </a:r>
          </a:p>
        </p:txBody>
      </p:sp>
      <p:sp>
        <p:nvSpPr>
          <p:cNvPr id="47132" name="Text Box 28"/>
          <p:cNvSpPr txBox="1">
            <a:spLocks noChangeArrowheads="1"/>
          </p:cNvSpPr>
          <p:nvPr/>
        </p:nvSpPr>
        <p:spPr bwMode="auto">
          <a:xfrm>
            <a:off x="5486400" y="4038600"/>
            <a:ext cx="590550" cy="457200"/>
          </a:xfrm>
          <a:prstGeom prst="rect">
            <a:avLst/>
          </a:prstGeom>
          <a:noFill/>
          <a:ln w="9525">
            <a:noFill/>
            <a:miter lim="800000"/>
            <a:headEnd/>
            <a:tailEnd/>
          </a:ln>
        </p:spPr>
        <p:txBody>
          <a:bodyPr wrap="none">
            <a:spAutoFit/>
          </a:bodyPr>
          <a:lstStyle/>
          <a:p>
            <a:pPr eaLnBrk="1" hangingPunct="1"/>
            <a:r>
              <a:rPr lang="en-US" altLang="ja-JP"/>
              <a:t>yes</a:t>
            </a:r>
          </a:p>
        </p:txBody>
      </p:sp>
      <p:sp>
        <p:nvSpPr>
          <p:cNvPr id="47133" name="Text Box 29"/>
          <p:cNvSpPr txBox="1">
            <a:spLocks noChangeArrowheads="1"/>
          </p:cNvSpPr>
          <p:nvPr/>
        </p:nvSpPr>
        <p:spPr bwMode="auto">
          <a:xfrm>
            <a:off x="3886200" y="4191000"/>
            <a:ext cx="488950" cy="457200"/>
          </a:xfrm>
          <a:prstGeom prst="rect">
            <a:avLst/>
          </a:prstGeom>
          <a:noFill/>
          <a:ln w="9525">
            <a:noFill/>
            <a:miter lim="800000"/>
            <a:headEnd/>
            <a:tailEnd/>
          </a:ln>
        </p:spPr>
        <p:txBody>
          <a:bodyPr wrap="none">
            <a:spAutoFit/>
          </a:bodyPr>
          <a:lstStyle/>
          <a:p>
            <a:pPr eaLnBrk="1" hangingPunct="1"/>
            <a:r>
              <a:rPr lang="en-US" altLang="ja-JP"/>
              <a:t>no</a:t>
            </a:r>
          </a:p>
        </p:txBody>
      </p:sp>
      <p:sp>
        <p:nvSpPr>
          <p:cNvPr id="47134" name="Text Box 30"/>
          <p:cNvSpPr txBox="1">
            <a:spLocks noChangeArrowheads="1"/>
          </p:cNvSpPr>
          <p:nvPr/>
        </p:nvSpPr>
        <p:spPr bwMode="auto">
          <a:xfrm>
            <a:off x="7391400" y="3124200"/>
            <a:ext cx="488950" cy="457200"/>
          </a:xfrm>
          <a:prstGeom prst="rect">
            <a:avLst/>
          </a:prstGeom>
          <a:noFill/>
          <a:ln w="9525">
            <a:noFill/>
            <a:miter lim="800000"/>
            <a:headEnd/>
            <a:tailEnd/>
          </a:ln>
        </p:spPr>
        <p:txBody>
          <a:bodyPr wrap="none">
            <a:spAutoFit/>
          </a:bodyPr>
          <a:lstStyle/>
          <a:p>
            <a:pPr eaLnBrk="1" hangingPunct="1"/>
            <a:r>
              <a:rPr lang="en-US" altLang="ja-JP"/>
              <a:t>no</a:t>
            </a:r>
          </a:p>
        </p:txBody>
      </p:sp>
      <p:sp>
        <p:nvSpPr>
          <p:cNvPr id="47135" name="AutoShape 32"/>
          <p:cNvSpPr>
            <a:spLocks noChangeArrowheads="1"/>
          </p:cNvSpPr>
          <p:nvPr/>
        </p:nvSpPr>
        <p:spPr bwMode="auto">
          <a:xfrm>
            <a:off x="990600" y="2743200"/>
            <a:ext cx="3200400" cy="1143000"/>
          </a:xfrm>
          <a:prstGeom prst="flowChartDecision">
            <a:avLst/>
          </a:prstGeom>
          <a:noFill/>
          <a:ln w="19050">
            <a:solidFill>
              <a:schemeClr val="tx1"/>
            </a:solidFill>
            <a:miter lim="800000"/>
            <a:headEnd/>
            <a:tailEnd/>
          </a:ln>
        </p:spPr>
        <p:txBody>
          <a:bodyPr wrap="none" anchor="ctr"/>
          <a:lstStyle/>
          <a:p>
            <a:pPr algn="ctr" eaLnBrk="1" hangingPunct="1"/>
            <a:r>
              <a:rPr lang="ja-JP" altLang="en-US"/>
              <a:t>相対アドレス</a:t>
            </a:r>
          </a:p>
          <a:p>
            <a:pPr algn="ctr" eaLnBrk="1" hangingPunct="1"/>
            <a:r>
              <a:rPr lang="ja-JP" altLang="en-US"/>
              <a:t>&gt; セグメント長?</a:t>
            </a:r>
          </a:p>
        </p:txBody>
      </p:sp>
      <p:sp>
        <p:nvSpPr>
          <p:cNvPr id="47136" name="Line 33"/>
          <p:cNvSpPr>
            <a:spLocks noChangeShapeType="1"/>
          </p:cNvSpPr>
          <p:nvPr/>
        </p:nvSpPr>
        <p:spPr bwMode="auto">
          <a:xfrm>
            <a:off x="2590800" y="3886200"/>
            <a:ext cx="0" cy="304800"/>
          </a:xfrm>
          <a:prstGeom prst="line">
            <a:avLst/>
          </a:prstGeom>
          <a:noFill/>
          <a:ln w="19050">
            <a:solidFill>
              <a:schemeClr val="tx1"/>
            </a:solidFill>
            <a:round/>
            <a:headEnd/>
            <a:tailEnd type="triangle" w="med" len="med"/>
          </a:ln>
        </p:spPr>
        <p:txBody>
          <a:bodyPr wrap="none"/>
          <a:lstStyle/>
          <a:p>
            <a:endParaRPr lang="ja-JP" altLang="en-US"/>
          </a:p>
        </p:txBody>
      </p:sp>
      <p:sp>
        <p:nvSpPr>
          <p:cNvPr id="47137" name="Text Box 34"/>
          <p:cNvSpPr txBox="1">
            <a:spLocks noChangeArrowheads="1"/>
          </p:cNvSpPr>
          <p:nvPr/>
        </p:nvSpPr>
        <p:spPr bwMode="auto">
          <a:xfrm>
            <a:off x="2057400" y="3810000"/>
            <a:ext cx="488950" cy="457200"/>
          </a:xfrm>
          <a:prstGeom prst="rect">
            <a:avLst/>
          </a:prstGeom>
          <a:noFill/>
          <a:ln w="9525">
            <a:noFill/>
            <a:miter lim="800000"/>
            <a:headEnd/>
            <a:tailEnd/>
          </a:ln>
        </p:spPr>
        <p:txBody>
          <a:bodyPr wrap="none">
            <a:spAutoFit/>
          </a:bodyPr>
          <a:lstStyle/>
          <a:p>
            <a:pPr eaLnBrk="1" hangingPunct="1"/>
            <a:r>
              <a:rPr lang="en-US" altLang="ja-JP"/>
              <a:t>no</a:t>
            </a:r>
          </a:p>
        </p:txBody>
      </p:sp>
      <p:sp>
        <p:nvSpPr>
          <p:cNvPr id="47138" name="Line 35"/>
          <p:cNvSpPr>
            <a:spLocks noChangeShapeType="1"/>
          </p:cNvSpPr>
          <p:nvPr/>
        </p:nvSpPr>
        <p:spPr bwMode="auto">
          <a:xfrm flipH="1" flipV="1">
            <a:off x="685800" y="3352800"/>
            <a:ext cx="304800" cy="0"/>
          </a:xfrm>
          <a:prstGeom prst="line">
            <a:avLst/>
          </a:prstGeom>
          <a:noFill/>
          <a:ln w="19050">
            <a:solidFill>
              <a:schemeClr val="tx1"/>
            </a:solidFill>
            <a:round/>
            <a:headEnd/>
            <a:tailEnd/>
          </a:ln>
        </p:spPr>
        <p:txBody>
          <a:bodyPr wrap="none"/>
          <a:lstStyle/>
          <a:p>
            <a:endParaRPr lang="ja-JP" altLang="en-US"/>
          </a:p>
        </p:txBody>
      </p:sp>
      <p:sp>
        <p:nvSpPr>
          <p:cNvPr id="47139" name="Line 36"/>
          <p:cNvSpPr>
            <a:spLocks noChangeShapeType="1"/>
          </p:cNvSpPr>
          <p:nvPr/>
        </p:nvSpPr>
        <p:spPr bwMode="auto">
          <a:xfrm>
            <a:off x="685800" y="3352800"/>
            <a:ext cx="0" cy="457200"/>
          </a:xfrm>
          <a:prstGeom prst="line">
            <a:avLst/>
          </a:prstGeom>
          <a:noFill/>
          <a:ln w="19050">
            <a:solidFill>
              <a:schemeClr val="tx1"/>
            </a:solidFill>
            <a:round/>
            <a:headEnd/>
            <a:tailEnd type="triangle" w="med" len="med"/>
          </a:ln>
        </p:spPr>
        <p:txBody>
          <a:bodyPr wrap="none"/>
          <a:lstStyle/>
          <a:p>
            <a:endParaRPr lang="ja-JP" altLang="en-US"/>
          </a:p>
        </p:txBody>
      </p:sp>
      <p:sp>
        <p:nvSpPr>
          <p:cNvPr id="47140" name="Text Box 37"/>
          <p:cNvSpPr txBox="1">
            <a:spLocks noChangeArrowheads="1"/>
          </p:cNvSpPr>
          <p:nvPr/>
        </p:nvSpPr>
        <p:spPr bwMode="auto">
          <a:xfrm>
            <a:off x="609600" y="2819400"/>
            <a:ext cx="590550" cy="457200"/>
          </a:xfrm>
          <a:prstGeom prst="rect">
            <a:avLst/>
          </a:prstGeom>
          <a:noFill/>
          <a:ln w="9525">
            <a:noFill/>
            <a:miter lim="800000"/>
            <a:headEnd/>
            <a:tailEnd/>
          </a:ln>
        </p:spPr>
        <p:txBody>
          <a:bodyPr wrap="none">
            <a:spAutoFit/>
          </a:bodyPr>
          <a:lstStyle/>
          <a:p>
            <a:pPr eaLnBrk="1" hangingPunct="1"/>
            <a:r>
              <a:rPr lang="en-US" altLang="ja-JP"/>
              <a:t>yes</a:t>
            </a:r>
          </a:p>
        </p:txBody>
      </p:sp>
      <p:sp>
        <p:nvSpPr>
          <p:cNvPr id="47141" name="AutoShape 38"/>
          <p:cNvSpPr>
            <a:spLocks noChangeArrowheads="1"/>
          </p:cNvSpPr>
          <p:nvPr/>
        </p:nvSpPr>
        <p:spPr bwMode="auto">
          <a:xfrm>
            <a:off x="152400" y="3810000"/>
            <a:ext cx="1295400" cy="381000"/>
          </a:xfrm>
          <a:prstGeom prst="flowChartTerminator">
            <a:avLst/>
          </a:prstGeom>
          <a:noFill/>
          <a:ln w="19050">
            <a:solidFill>
              <a:schemeClr val="tx1"/>
            </a:solidFill>
            <a:miter lim="800000"/>
            <a:headEnd/>
            <a:tailEnd/>
          </a:ln>
        </p:spPr>
        <p:txBody>
          <a:bodyPr wrap="none" anchor="ctr"/>
          <a:lstStyle/>
          <a:p>
            <a:pPr algn="ctr" eaLnBrk="1" hangingPunct="1"/>
            <a:r>
              <a:rPr lang="ja-JP" altLang="en-US" dirty="0"/>
              <a:t>エラー</a:t>
            </a:r>
          </a:p>
        </p:txBody>
      </p:sp>
      <p:sp>
        <p:nvSpPr>
          <p:cNvPr id="2" name="テキスト ボックス 1">
            <a:extLst>
              <a:ext uri="{FF2B5EF4-FFF2-40B4-BE49-F238E27FC236}">
                <a16:creationId xmlns:a16="http://schemas.microsoft.com/office/drawing/2014/main" id="{9D98A713-240D-4F69-B048-3E710DEFD108}"/>
              </a:ext>
            </a:extLst>
          </p:cNvPr>
          <p:cNvSpPr txBox="1"/>
          <p:nvPr/>
        </p:nvSpPr>
        <p:spPr>
          <a:xfrm>
            <a:off x="-11175" y="4198014"/>
            <a:ext cx="1457450" cy="923330"/>
          </a:xfrm>
          <a:prstGeom prst="rect">
            <a:avLst/>
          </a:prstGeom>
          <a:noFill/>
        </p:spPr>
        <p:txBody>
          <a:bodyPr wrap="none" rtlCol="0">
            <a:spAutoFit/>
          </a:bodyPr>
          <a:lstStyle/>
          <a:p>
            <a:r>
              <a:rPr kumimoji="1" lang="ja-JP" altLang="en-US" sz="1800" dirty="0"/>
              <a:t>セグメント</a:t>
            </a:r>
            <a:endParaRPr kumimoji="1" lang="en-US" altLang="ja-JP" sz="1800" dirty="0"/>
          </a:p>
          <a:p>
            <a:r>
              <a:rPr kumimoji="1" lang="ja-JP" altLang="en-US" sz="1800" dirty="0"/>
              <a:t>オーバフロー</a:t>
            </a:r>
            <a:endParaRPr kumimoji="1" lang="en-US" altLang="ja-JP" sz="1800" dirty="0"/>
          </a:p>
          <a:p>
            <a:r>
              <a:rPr lang="ja-JP" altLang="en-US" sz="1800" dirty="0"/>
              <a:t>エラー</a:t>
            </a:r>
            <a:endParaRPr kumimoji="1" lang="ja-JP" altLang="en-US" sz="1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800100"/>
            <a:ext cx="7772400" cy="762000"/>
          </a:xfrm>
        </p:spPr>
        <p:txBody>
          <a:bodyPr/>
          <a:lstStyle/>
          <a:p>
            <a:pPr eaLnBrk="1" hangingPunct="1"/>
            <a:r>
              <a:rPr lang="ja-JP" altLang="en-US">
                <a:latin typeface="Times New Roman" pitchFamily="18" charset="0"/>
              </a:rPr>
              <a:t>セグメンテーションの長所と短所</a:t>
            </a:r>
          </a:p>
        </p:txBody>
      </p:sp>
      <p:sp>
        <p:nvSpPr>
          <p:cNvPr id="48131" name="Rectangle 3"/>
          <p:cNvSpPr>
            <a:spLocks noGrp="1" noChangeArrowheads="1"/>
          </p:cNvSpPr>
          <p:nvPr>
            <p:ph type="body" idx="1"/>
          </p:nvPr>
        </p:nvSpPr>
        <p:spPr>
          <a:xfrm>
            <a:off x="685800" y="1981200"/>
            <a:ext cx="8229600" cy="4114800"/>
          </a:xfrm>
        </p:spPr>
        <p:txBody>
          <a:bodyPr/>
          <a:lstStyle/>
          <a:p>
            <a:pPr eaLnBrk="1" hangingPunct="1"/>
            <a:r>
              <a:rPr lang="ja-JP" altLang="en-US">
                <a:latin typeface="Times New Roman" pitchFamily="18" charset="0"/>
              </a:rPr>
              <a:t>長所</a:t>
            </a:r>
          </a:p>
          <a:p>
            <a:pPr lvl="1" eaLnBrk="1" hangingPunct="1"/>
            <a:r>
              <a:rPr lang="ja-JP" altLang="en-US">
                <a:latin typeface="Times New Roman" pitchFamily="18" charset="0"/>
              </a:rPr>
              <a:t>大きさを増減可能</a:t>
            </a:r>
          </a:p>
          <a:p>
            <a:pPr lvl="1" eaLnBrk="1" hangingPunct="1"/>
            <a:r>
              <a:rPr lang="ja-JP" altLang="en-US">
                <a:latin typeface="Times New Roman" pitchFamily="18" charset="0"/>
              </a:rPr>
              <a:t>プログラム部, データ部等用途別に割り当て可能</a:t>
            </a:r>
          </a:p>
          <a:p>
            <a:pPr eaLnBrk="1" hangingPunct="1"/>
            <a:r>
              <a:rPr lang="ja-JP" altLang="en-US">
                <a:latin typeface="Times New Roman" pitchFamily="18" charset="0"/>
              </a:rPr>
              <a:t>短所</a:t>
            </a:r>
          </a:p>
          <a:p>
            <a:pPr lvl="1" eaLnBrk="1" hangingPunct="1"/>
            <a:r>
              <a:rPr lang="ja-JP" altLang="en-US">
                <a:latin typeface="Times New Roman" pitchFamily="18" charset="0"/>
              </a:rPr>
              <a:t>外部断片化が発生</a:t>
            </a:r>
          </a:p>
        </p:txBody>
      </p:sp>
      <p:sp>
        <p:nvSpPr>
          <p:cNvPr id="325636" name="Text Box 4"/>
          <p:cNvSpPr txBox="1">
            <a:spLocks noChangeArrowheads="1"/>
          </p:cNvSpPr>
          <p:nvPr/>
        </p:nvSpPr>
        <p:spPr bwMode="auto">
          <a:xfrm>
            <a:off x="1981200" y="5105400"/>
            <a:ext cx="4751388" cy="579438"/>
          </a:xfrm>
          <a:prstGeom prst="rect">
            <a:avLst/>
          </a:prstGeom>
          <a:noFill/>
          <a:ln w="28575">
            <a:noFill/>
            <a:miter lim="800000"/>
            <a:headEnd/>
            <a:tailEnd/>
          </a:ln>
        </p:spPr>
        <p:txBody>
          <a:bodyPr wrap="none">
            <a:spAutoFit/>
          </a:bodyPr>
          <a:lstStyle/>
          <a:p>
            <a:pPr eaLnBrk="1" hangingPunct="1"/>
            <a:r>
              <a:rPr lang="ja-JP" altLang="en-US" sz="3200"/>
              <a:t>ページングと組み合わせる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5636"/>
                                        </p:tgtEl>
                                        <p:attrNameLst>
                                          <p:attrName>style.visibility</p:attrName>
                                        </p:attrNameLst>
                                      </p:cBhvr>
                                      <p:to>
                                        <p:strVal val="visible"/>
                                      </p:to>
                                    </p:set>
                                    <p:anim calcmode="lin" valueType="num">
                                      <p:cBhvr additive="base">
                                        <p:cTn id="7" dur="500" fill="hold"/>
                                        <p:tgtEl>
                                          <p:spTgt spid="325636"/>
                                        </p:tgtEl>
                                        <p:attrNameLst>
                                          <p:attrName>ppt_x</p:attrName>
                                        </p:attrNameLst>
                                      </p:cBhvr>
                                      <p:tavLst>
                                        <p:tav tm="0">
                                          <p:val>
                                            <p:strVal val="#ppt_x"/>
                                          </p:val>
                                        </p:tav>
                                        <p:tav tm="100000">
                                          <p:val>
                                            <p:strVal val="#ppt_x"/>
                                          </p:val>
                                        </p:tav>
                                      </p:tavLst>
                                    </p:anim>
                                    <p:anim calcmode="lin" valueType="num">
                                      <p:cBhvr additive="base">
                                        <p:cTn id="8" dur="500" fill="hold"/>
                                        <p:tgtEl>
                                          <p:spTgt spid="3256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6"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525463"/>
            <a:ext cx="7772400" cy="1311275"/>
          </a:xfrm>
        </p:spPr>
        <p:txBody>
          <a:bodyPr/>
          <a:lstStyle/>
          <a:p>
            <a:pPr eaLnBrk="1" hangingPunct="1"/>
            <a:r>
              <a:rPr lang="ja-JP" altLang="en-US">
                <a:latin typeface="Times New Roman" pitchFamily="18" charset="0"/>
              </a:rPr>
              <a:t>ページ化セグメンテーション</a:t>
            </a:r>
            <a:br>
              <a:rPr lang="ja-JP" altLang="en-US">
                <a:latin typeface="Times New Roman" pitchFamily="18" charset="0"/>
              </a:rPr>
            </a:br>
            <a:r>
              <a:rPr lang="ja-JP" altLang="en-US" sz="3600">
                <a:latin typeface="Times New Roman" pitchFamily="18" charset="0"/>
              </a:rPr>
              <a:t>(</a:t>
            </a:r>
            <a:r>
              <a:rPr lang="en-US" altLang="ja-JP" sz="3600">
                <a:latin typeface="Times New Roman" pitchFamily="18" charset="0"/>
              </a:rPr>
              <a:t>paged segmentation)</a:t>
            </a:r>
          </a:p>
        </p:txBody>
      </p:sp>
      <p:sp>
        <p:nvSpPr>
          <p:cNvPr id="49155" name="Rectangle 3"/>
          <p:cNvSpPr>
            <a:spLocks noGrp="1" noChangeArrowheads="1"/>
          </p:cNvSpPr>
          <p:nvPr>
            <p:ph type="body" idx="1"/>
          </p:nvPr>
        </p:nvSpPr>
        <p:spPr>
          <a:xfrm>
            <a:off x="685800" y="1981200"/>
            <a:ext cx="8458200" cy="2209800"/>
          </a:xfrm>
        </p:spPr>
        <p:txBody>
          <a:bodyPr/>
          <a:lstStyle/>
          <a:p>
            <a:pPr eaLnBrk="1" hangingPunct="1"/>
            <a:r>
              <a:rPr lang="ja-JP" altLang="en-US" dirty="0">
                <a:latin typeface="Times New Roman" pitchFamily="18" charset="0"/>
              </a:rPr>
              <a:t>ページ化セグメンテーション</a:t>
            </a:r>
            <a:r>
              <a:rPr lang="ja-JP" altLang="en-US" sz="2800" dirty="0">
                <a:latin typeface="Times New Roman" pitchFamily="18" charset="0"/>
              </a:rPr>
              <a:t>(</a:t>
            </a:r>
            <a:r>
              <a:rPr lang="en-US" altLang="ja-JP" sz="2800" dirty="0">
                <a:latin typeface="Times New Roman" pitchFamily="18" charset="0"/>
              </a:rPr>
              <a:t>paged segmentation)</a:t>
            </a:r>
          </a:p>
          <a:p>
            <a:pPr lvl="1" eaLnBrk="1" hangingPunct="1"/>
            <a:r>
              <a:rPr lang="ja-JP" altLang="en-US" dirty="0">
                <a:latin typeface="Times New Roman" pitchFamily="18" charset="0"/>
              </a:rPr>
              <a:t>セグメントを複数のページ枠で構成</a:t>
            </a:r>
          </a:p>
          <a:p>
            <a:pPr lvl="1" eaLnBrk="1" hangingPunct="1"/>
            <a:r>
              <a:rPr lang="ja-JP" altLang="en-US" dirty="0">
                <a:latin typeface="Times New Roman" pitchFamily="18" charset="0"/>
              </a:rPr>
              <a:t>セグメントごとにページテーブルを用意</a:t>
            </a:r>
          </a:p>
        </p:txBody>
      </p:sp>
      <p:sp>
        <p:nvSpPr>
          <p:cNvPr id="49156" name="Rectangle 5"/>
          <p:cNvSpPr>
            <a:spLocks noChangeArrowheads="1"/>
          </p:cNvSpPr>
          <p:nvPr/>
        </p:nvSpPr>
        <p:spPr bwMode="auto">
          <a:xfrm>
            <a:off x="914400" y="3962400"/>
            <a:ext cx="1295400" cy="685800"/>
          </a:xfrm>
          <a:prstGeom prst="rect">
            <a:avLst/>
          </a:prstGeom>
          <a:solidFill>
            <a:srgbClr val="FF99CC"/>
          </a:solidFill>
          <a:ln w="9525">
            <a:solidFill>
              <a:schemeClr val="tx1"/>
            </a:solidFill>
            <a:miter lim="800000"/>
            <a:headEnd/>
            <a:tailEnd/>
          </a:ln>
        </p:spPr>
        <p:txBody>
          <a:bodyPr wrap="none" anchor="ctr"/>
          <a:lstStyle/>
          <a:p>
            <a:pPr algn="ctr" eaLnBrk="1" hangingPunct="1"/>
            <a:r>
              <a:rPr lang="ja-JP" altLang="en-US">
                <a:solidFill>
                  <a:srgbClr val="000000"/>
                </a:solidFill>
              </a:rPr>
              <a:t>00</a:t>
            </a:r>
          </a:p>
        </p:txBody>
      </p:sp>
      <p:sp>
        <p:nvSpPr>
          <p:cNvPr id="49157" name="Rectangle 8"/>
          <p:cNvSpPr>
            <a:spLocks noChangeArrowheads="1"/>
          </p:cNvSpPr>
          <p:nvPr/>
        </p:nvSpPr>
        <p:spPr bwMode="auto">
          <a:xfrm>
            <a:off x="914400" y="4800600"/>
            <a:ext cx="1295400" cy="1143000"/>
          </a:xfrm>
          <a:prstGeom prst="rect">
            <a:avLst/>
          </a:prstGeom>
          <a:solidFill>
            <a:srgbClr val="FFCC99"/>
          </a:solidFill>
          <a:ln w="9525">
            <a:solidFill>
              <a:schemeClr val="tx1"/>
            </a:solidFill>
            <a:miter lim="800000"/>
            <a:headEnd/>
            <a:tailEnd/>
          </a:ln>
        </p:spPr>
        <p:txBody>
          <a:bodyPr wrap="none" anchor="ctr"/>
          <a:lstStyle/>
          <a:p>
            <a:pPr algn="ctr" eaLnBrk="1" hangingPunct="1"/>
            <a:r>
              <a:rPr lang="ja-JP" altLang="en-US">
                <a:solidFill>
                  <a:srgbClr val="000000"/>
                </a:solidFill>
              </a:rPr>
              <a:t>01</a:t>
            </a:r>
          </a:p>
        </p:txBody>
      </p:sp>
      <p:sp>
        <p:nvSpPr>
          <p:cNvPr id="49158" name="Rectangle 11"/>
          <p:cNvSpPr>
            <a:spLocks noChangeArrowheads="1"/>
          </p:cNvSpPr>
          <p:nvPr/>
        </p:nvSpPr>
        <p:spPr bwMode="auto">
          <a:xfrm>
            <a:off x="914400" y="6096000"/>
            <a:ext cx="1295400" cy="457200"/>
          </a:xfrm>
          <a:prstGeom prst="rect">
            <a:avLst/>
          </a:prstGeom>
          <a:solidFill>
            <a:srgbClr val="FFFF99"/>
          </a:solidFill>
          <a:ln w="9525">
            <a:solidFill>
              <a:schemeClr val="tx1"/>
            </a:solidFill>
            <a:miter lim="800000"/>
            <a:headEnd/>
            <a:tailEnd/>
          </a:ln>
        </p:spPr>
        <p:txBody>
          <a:bodyPr wrap="none" anchor="ctr"/>
          <a:lstStyle/>
          <a:p>
            <a:pPr algn="ctr" eaLnBrk="1" hangingPunct="1"/>
            <a:r>
              <a:rPr lang="ja-JP" altLang="en-US">
                <a:solidFill>
                  <a:srgbClr val="000000"/>
                </a:solidFill>
              </a:rPr>
              <a:t>02</a:t>
            </a:r>
          </a:p>
        </p:txBody>
      </p:sp>
      <p:grpSp>
        <p:nvGrpSpPr>
          <p:cNvPr id="2" name="Group 46"/>
          <p:cNvGrpSpPr>
            <a:grpSpLocks/>
          </p:cNvGrpSpPr>
          <p:nvPr/>
        </p:nvGrpSpPr>
        <p:grpSpPr bwMode="auto">
          <a:xfrm>
            <a:off x="2895600" y="3581400"/>
            <a:ext cx="1346200" cy="2971800"/>
            <a:chOff x="1824" y="2256"/>
            <a:chExt cx="848" cy="1872"/>
          </a:xfrm>
        </p:grpSpPr>
        <p:sp>
          <p:nvSpPr>
            <p:cNvPr id="49181" name="Rectangle 14"/>
            <p:cNvSpPr>
              <a:spLocks noChangeArrowheads="1"/>
            </p:cNvSpPr>
            <p:nvPr/>
          </p:nvSpPr>
          <p:spPr bwMode="auto">
            <a:xfrm>
              <a:off x="1824" y="2496"/>
              <a:ext cx="816" cy="144"/>
            </a:xfrm>
            <a:prstGeom prst="rect">
              <a:avLst/>
            </a:prstGeom>
            <a:noFill/>
            <a:ln w="19050">
              <a:solidFill>
                <a:schemeClr val="tx1"/>
              </a:solidFill>
              <a:miter lim="800000"/>
              <a:headEnd/>
              <a:tailEnd/>
            </a:ln>
          </p:spPr>
          <p:txBody>
            <a:bodyPr wrap="none" anchor="ctr"/>
            <a:lstStyle/>
            <a:p>
              <a:pPr algn="ctr" eaLnBrk="1" hangingPunct="1"/>
              <a:endParaRPr lang="ja-JP" altLang="en-US">
                <a:solidFill>
                  <a:srgbClr val="000000"/>
                </a:solidFill>
              </a:endParaRPr>
            </a:p>
          </p:txBody>
        </p:sp>
        <p:sp>
          <p:nvSpPr>
            <p:cNvPr id="49182" name="Rectangle 15"/>
            <p:cNvSpPr>
              <a:spLocks noChangeArrowheads="1"/>
            </p:cNvSpPr>
            <p:nvPr/>
          </p:nvSpPr>
          <p:spPr bwMode="auto">
            <a:xfrm>
              <a:off x="1824" y="2640"/>
              <a:ext cx="816" cy="144"/>
            </a:xfrm>
            <a:prstGeom prst="rect">
              <a:avLst/>
            </a:prstGeom>
            <a:noFill/>
            <a:ln w="19050">
              <a:solidFill>
                <a:schemeClr val="tx1"/>
              </a:solidFill>
              <a:miter lim="800000"/>
              <a:headEnd/>
              <a:tailEnd/>
            </a:ln>
          </p:spPr>
          <p:txBody>
            <a:bodyPr wrap="none" anchor="ctr"/>
            <a:lstStyle/>
            <a:p>
              <a:pPr algn="ctr" eaLnBrk="1" hangingPunct="1"/>
              <a:endParaRPr lang="ja-JP" altLang="en-US">
                <a:solidFill>
                  <a:srgbClr val="000000"/>
                </a:solidFill>
              </a:endParaRPr>
            </a:p>
          </p:txBody>
        </p:sp>
        <p:sp>
          <p:nvSpPr>
            <p:cNvPr id="49183" name="Rectangle 16"/>
            <p:cNvSpPr>
              <a:spLocks noChangeArrowheads="1"/>
            </p:cNvSpPr>
            <p:nvPr/>
          </p:nvSpPr>
          <p:spPr bwMode="auto">
            <a:xfrm>
              <a:off x="1824" y="3024"/>
              <a:ext cx="816" cy="144"/>
            </a:xfrm>
            <a:prstGeom prst="rect">
              <a:avLst/>
            </a:prstGeom>
            <a:noFill/>
            <a:ln w="19050">
              <a:solidFill>
                <a:schemeClr val="tx1"/>
              </a:solidFill>
              <a:miter lim="800000"/>
              <a:headEnd/>
              <a:tailEnd/>
            </a:ln>
          </p:spPr>
          <p:txBody>
            <a:bodyPr wrap="none" anchor="ctr"/>
            <a:lstStyle/>
            <a:p>
              <a:pPr algn="ctr" eaLnBrk="1" hangingPunct="1"/>
              <a:endParaRPr lang="ja-JP" altLang="en-US">
                <a:solidFill>
                  <a:srgbClr val="000000"/>
                </a:solidFill>
              </a:endParaRPr>
            </a:p>
          </p:txBody>
        </p:sp>
        <p:sp>
          <p:nvSpPr>
            <p:cNvPr id="49184" name="Rectangle 17"/>
            <p:cNvSpPr>
              <a:spLocks noChangeArrowheads="1"/>
            </p:cNvSpPr>
            <p:nvPr/>
          </p:nvSpPr>
          <p:spPr bwMode="auto">
            <a:xfrm>
              <a:off x="1824" y="3168"/>
              <a:ext cx="816" cy="144"/>
            </a:xfrm>
            <a:prstGeom prst="rect">
              <a:avLst/>
            </a:prstGeom>
            <a:noFill/>
            <a:ln w="19050">
              <a:solidFill>
                <a:schemeClr val="tx1"/>
              </a:solidFill>
              <a:miter lim="800000"/>
              <a:headEnd/>
              <a:tailEnd/>
            </a:ln>
          </p:spPr>
          <p:txBody>
            <a:bodyPr wrap="none" anchor="ctr"/>
            <a:lstStyle/>
            <a:p>
              <a:pPr algn="ctr" eaLnBrk="1" hangingPunct="1"/>
              <a:endParaRPr lang="ja-JP" altLang="en-US">
                <a:solidFill>
                  <a:srgbClr val="000000"/>
                </a:solidFill>
              </a:endParaRPr>
            </a:p>
          </p:txBody>
        </p:sp>
        <p:sp>
          <p:nvSpPr>
            <p:cNvPr id="49185" name="Rectangle 18"/>
            <p:cNvSpPr>
              <a:spLocks noChangeArrowheads="1"/>
            </p:cNvSpPr>
            <p:nvPr/>
          </p:nvSpPr>
          <p:spPr bwMode="auto">
            <a:xfrm>
              <a:off x="1824" y="3312"/>
              <a:ext cx="816" cy="144"/>
            </a:xfrm>
            <a:prstGeom prst="rect">
              <a:avLst/>
            </a:prstGeom>
            <a:noFill/>
            <a:ln w="19050">
              <a:solidFill>
                <a:schemeClr val="tx1"/>
              </a:solidFill>
              <a:miter lim="800000"/>
              <a:headEnd/>
              <a:tailEnd/>
            </a:ln>
          </p:spPr>
          <p:txBody>
            <a:bodyPr wrap="none" anchor="ctr"/>
            <a:lstStyle/>
            <a:p>
              <a:pPr algn="ctr" eaLnBrk="1" hangingPunct="1"/>
              <a:endParaRPr lang="ja-JP" altLang="en-US">
                <a:solidFill>
                  <a:srgbClr val="000000"/>
                </a:solidFill>
              </a:endParaRPr>
            </a:p>
          </p:txBody>
        </p:sp>
        <p:sp>
          <p:nvSpPr>
            <p:cNvPr id="49186" name="Rectangle 19"/>
            <p:cNvSpPr>
              <a:spLocks noChangeArrowheads="1"/>
            </p:cNvSpPr>
            <p:nvPr/>
          </p:nvSpPr>
          <p:spPr bwMode="auto">
            <a:xfrm>
              <a:off x="1824" y="3456"/>
              <a:ext cx="816" cy="144"/>
            </a:xfrm>
            <a:prstGeom prst="rect">
              <a:avLst/>
            </a:prstGeom>
            <a:noFill/>
            <a:ln w="19050">
              <a:solidFill>
                <a:schemeClr val="tx1"/>
              </a:solidFill>
              <a:miter lim="800000"/>
              <a:headEnd/>
              <a:tailEnd/>
            </a:ln>
          </p:spPr>
          <p:txBody>
            <a:bodyPr wrap="none" anchor="ctr"/>
            <a:lstStyle/>
            <a:p>
              <a:pPr algn="ctr" eaLnBrk="1" hangingPunct="1"/>
              <a:endParaRPr lang="ja-JP" altLang="en-US">
                <a:solidFill>
                  <a:srgbClr val="000000"/>
                </a:solidFill>
              </a:endParaRPr>
            </a:p>
          </p:txBody>
        </p:sp>
        <p:sp>
          <p:nvSpPr>
            <p:cNvPr id="49187" name="Rectangle 20"/>
            <p:cNvSpPr>
              <a:spLocks noChangeArrowheads="1"/>
            </p:cNvSpPr>
            <p:nvPr/>
          </p:nvSpPr>
          <p:spPr bwMode="auto">
            <a:xfrm>
              <a:off x="1824" y="3600"/>
              <a:ext cx="816" cy="144"/>
            </a:xfrm>
            <a:prstGeom prst="rect">
              <a:avLst/>
            </a:prstGeom>
            <a:noFill/>
            <a:ln w="19050">
              <a:solidFill>
                <a:schemeClr val="tx1"/>
              </a:solidFill>
              <a:miter lim="800000"/>
              <a:headEnd/>
              <a:tailEnd/>
            </a:ln>
          </p:spPr>
          <p:txBody>
            <a:bodyPr wrap="none" anchor="ctr"/>
            <a:lstStyle/>
            <a:p>
              <a:pPr algn="ctr" eaLnBrk="1" hangingPunct="1"/>
              <a:endParaRPr lang="ja-JP" altLang="en-US">
                <a:solidFill>
                  <a:srgbClr val="000000"/>
                </a:solidFill>
              </a:endParaRPr>
            </a:p>
          </p:txBody>
        </p:sp>
        <p:sp>
          <p:nvSpPr>
            <p:cNvPr id="49188" name="Rectangle 21"/>
            <p:cNvSpPr>
              <a:spLocks noChangeArrowheads="1"/>
            </p:cNvSpPr>
            <p:nvPr/>
          </p:nvSpPr>
          <p:spPr bwMode="auto">
            <a:xfrm>
              <a:off x="1824" y="3840"/>
              <a:ext cx="816" cy="144"/>
            </a:xfrm>
            <a:prstGeom prst="rect">
              <a:avLst/>
            </a:prstGeom>
            <a:noFill/>
            <a:ln w="19050">
              <a:solidFill>
                <a:schemeClr val="tx1"/>
              </a:solidFill>
              <a:miter lim="800000"/>
              <a:headEnd/>
              <a:tailEnd/>
            </a:ln>
          </p:spPr>
          <p:txBody>
            <a:bodyPr wrap="none" anchor="ctr"/>
            <a:lstStyle/>
            <a:p>
              <a:pPr algn="ctr" eaLnBrk="1" hangingPunct="1"/>
              <a:endParaRPr lang="ja-JP" altLang="en-US">
                <a:solidFill>
                  <a:srgbClr val="000000"/>
                </a:solidFill>
              </a:endParaRPr>
            </a:p>
          </p:txBody>
        </p:sp>
        <p:sp>
          <p:nvSpPr>
            <p:cNvPr id="49189" name="Rectangle 22"/>
            <p:cNvSpPr>
              <a:spLocks noChangeArrowheads="1"/>
            </p:cNvSpPr>
            <p:nvPr/>
          </p:nvSpPr>
          <p:spPr bwMode="auto">
            <a:xfrm>
              <a:off x="1824" y="3984"/>
              <a:ext cx="816" cy="144"/>
            </a:xfrm>
            <a:prstGeom prst="rect">
              <a:avLst/>
            </a:prstGeom>
            <a:noFill/>
            <a:ln w="19050">
              <a:solidFill>
                <a:schemeClr val="tx1"/>
              </a:solidFill>
              <a:miter lim="800000"/>
              <a:headEnd/>
              <a:tailEnd/>
            </a:ln>
          </p:spPr>
          <p:txBody>
            <a:bodyPr wrap="none" anchor="ctr"/>
            <a:lstStyle/>
            <a:p>
              <a:pPr algn="ctr" eaLnBrk="1" hangingPunct="1"/>
              <a:endParaRPr lang="ja-JP" altLang="en-US">
                <a:solidFill>
                  <a:srgbClr val="000000"/>
                </a:solidFill>
              </a:endParaRPr>
            </a:p>
          </p:txBody>
        </p:sp>
        <p:sp>
          <p:nvSpPr>
            <p:cNvPr id="49190" name="Rectangle 23"/>
            <p:cNvSpPr>
              <a:spLocks noChangeArrowheads="1"/>
            </p:cNvSpPr>
            <p:nvPr/>
          </p:nvSpPr>
          <p:spPr bwMode="auto">
            <a:xfrm>
              <a:off x="1824" y="2784"/>
              <a:ext cx="816" cy="144"/>
            </a:xfrm>
            <a:prstGeom prst="rect">
              <a:avLst/>
            </a:prstGeom>
            <a:noFill/>
            <a:ln w="19050">
              <a:solidFill>
                <a:schemeClr val="tx1"/>
              </a:solidFill>
              <a:miter lim="800000"/>
              <a:headEnd/>
              <a:tailEnd/>
            </a:ln>
          </p:spPr>
          <p:txBody>
            <a:bodyPr wrap="none" anchor="ctr"/>
            <a:lstStyle/>
            <a:p>
              <a:pPr algn="ctr" eaLnBrk="1" hangingPunct="1"/>
              <a:endParaRPr lang="ja-JP" altLang="en-US">
                <a:solidFill>
                  <a:srgbClr val="000000"/>
                </a:solidFill>
              </a:endParaRPr>
            </a:p>
          </p:txBody>
        </p:sp>
        <p:sp>
          <p:nvSpPr>
            <p:cNvPr id="49191" name="Text Box 24"/>
            <p:cNvSpPr txBox="1">
              <a:spLocks noChangeArrowheads="1"/>
            </p:cNvSpPr>
            <p:nvPr/>
          </p:nvSpPr>
          <p:spPr bwMode="auto">
            <a:xfrm>
              <a:off x="1824" y="2256"/>
              <a:ext cx="848" cy="288"/>
            </a:xfrm>
            <a:prstGeom prst="rect">
              <a:avLst/>
            </a:prstGeom>
            <a:noFill/>
            <a:ln w="19050">
              <a:noFill/>
              <a:miter lim="800000"/>
              <a:headEnd/>
              <a:tailEnd/>
            </a:ln>
          </p:spPr>
          <p:txBody>
            <a:bodyPr wrap="none">
              <a:spAutoFit/>
            </a:bodyPr>
            <a:lstStyle/>
            <a:p>
              <a:pPr eaLnBrk="1" hangingPunct="1"/>
              <a:r>
                <a:rPr lang="ja-JP" altLang="en-US"/>
                <a:t>ページ枠</a:t>
              </a:r>
            </a:p>
          </p:txBody>
        </p:sp>
      </p:grpSp>
      <p:grpSp>
        <p:nvGrpSpPr>
          <p:cNvPr id="3" name="Group 47"/>
          <p:cNvGrpSpPr>
            <a:grpSpLocks/>
          </p:cNvGrpSpPr>
          <p:nvPr/>
        </p:nvGrpSpPr>
        <p:grpSpPr bwMode="auto">
          <a:xfrm>
            <a:off x="4876800" y="3505200"/>
            <a:ext cx="2178050" cy="3049588"/>
            <a:chOff x="3072" y="2208"/>
            <a:chExt cx="1372" cy="1921"/>
          </a:xfrm>
        </p:grpSpPr>
        <p:sp>
          <p:nvSpPr>
            <p:cNvPr id="49161" name="Rectangle 25"/>
            <p:cNvSpPr>
              <a:spLocks noChangeArrowheads="1"/>
            </p:cNvSpPr>
            <p:nvPr/>
          </p:nvSpPr>
          <p:spPr bwMode="auto">
            <a:xfrm>
              <a:off x="3408" y="2496"/>
              <a:ext cx="769" cy="433"/>
            </a:xfrm>
            <a:prstGeom prst="rect">
              <a:avLst/>
            </a:prstGeom>
            <a:noFill/>
            <a:ln w="19050">
              <a:solidFill>
                <a:schemeClr val="tx1"/>
              </a:solidFill>
              <a:miter lim="800000"/>
              <a:headEnd/>
              <a:tailEnd/>
            </a:ln>
          </p:spPr>
          <p:txBody>
            <a:bodyPr wrap="none" anchor="ctr"/>
            <a:lstStyle/>
            <a:p>
              <a:pPr eaLnBrk="1" hangingPunct="1"/>
              <a:endParaRPr lang="ja-JP" altLang="en-US"/>
            </a:p>
          </p:txBody>
        </p:sp>
        <p:sp>
          <p:nvSpPr>
            <p:cNvPr id="49162" name="Line 26"/>
            <p:cNvSpPr>
              <a:spLocks noChangeShapeType="1"/>
            </p:cNvSpPr>
            <p:nvPr/>
          </p:nvSpPr>
          <p:spPr bwMode="auto">
            <a:xfrm>
              <a:off x="3409" y="2641"/>
              <a:ext cx="768" cy="0"/>
            </a:xfrm>
            <a:prstGeom prst="line">
              <a:avLst/>
            </a:prstGeom>
            <a:noFill/>
            <a:ln w="19050">
              <a:solidFill>
                <a:schemeClr val="tx1"/>
              </a:solidFill>
              <a:round/>
              <a:headEnd/>
              <a:tailEnd/>
            </a:ln>
          </p:spPr>
          <p:txBody>
            <a:bodyPr wrap="none"/>
            <a:lstStyle/>
            <a:p>
              <a:endParaRPr lang="ja-JP" altLang="en-US"/>
            </a:p>
          </p:txBody>
        </p:sp>
        <p:sp>
          <p:nvSpPr>
            <p:cNvPr id="49163" name="Line 27"/>
            <p:cNvSpPr>
              <a:spLocks noChangeShapeType="1"/>
            </p:cNvSpPr>
            <p:nvPr/>
          </p:nvSpPr>
          <p:spPr bwMode="auto">
            <a:xfrm>
              <a:off x="3409" y="2785"/>
              <a:ext cx="768" cy="0"/>
            </a:xfrm>
            <a:prstGeom prst="line">
              <a:avLst/>
            </a:prstGeom>
            <a:noFill/>
            <a:ln w="19050">
              <a:solidFill>
                <a:schemeClr val="tx1"/>
              </a:solidFill>
              <a:round/>
              <a:headEnd/>
              <a:tailEnd/>
            </a:ln>
          </p:spPr>
          <p:txBody>
            <a:bodyPr wrap="none"/>
            <a:lstStyle/>
            <a:p>
              <a:endParaRPr lang="ja-JP" altLang="en-US"/>
            </a:p>
          </p:txBody>
        </p:sp>
        <p:sp>
          <p:nvSpPr>
            <p:cNvPr id="49164" name="Line 28"/>
            <p:cNvSpPr>
              <a:spLocks noChangeShapeType="1"/>
            </p:cNvSpPr>
            <p:nvPr/>
          </p:nvSpPr>
          <p:spPr bwMode="auto">
            <a:xfrm>
              <a:off x="3601" y="2497"/>
              <a:ext cx="0" cy="432"/>
            </a:xfrm>
            <a:prstGeom prst="line">
              <a:avLst/>
            </a:prstGeom>
            <a:noFill/>
            <a:ln w="19050">
              <a:solidFill>
                <a:schemeClr val="tx1"/>
              </a:solidFill>
              <a:round/>
              <a:headEnd/>
              <a:tailEnd/>
            </a:ln>
          </p:spPr>
          <p:txBody>
            <a:bodyPr wrap="none"/>
            <a:lstStyle/>
            <a:p>
              <a:endParaRPr lang="ja-JP" altLang="en-US"/>
            </a:p>
          </p:txBody>
        </p:sp>
        <p:sp>
          <p:nvSpPr>
            <p:cNvPr id="49165" name="Line 29"/>
            <p:cNvSpPr>
              <a:spLocks noChangeShapeType="1"/>
            </p:cNvSpPr>
            <p:nvPr/>
          </p:nvSpPr>
          <p:spPr bwMode="auto">
            <a:xfrm flipH="1">
              <a:off x="3792" y="2496"/>
              <a:ext cx="0" cy="432"/>
            </a:xfrm>
            <a:prstGeom prst="line">
              <a:avLst/>
            </a:prstGeom>
            <a:noFill/>
            <a:ln w="19050">
              <a:solidFill>
                <a:schemeClr val="tx1"/>
              </a:solidFill>
              <a:round/>
              <a:headEnd/>
              <a:tailEnd/>
            </a:ln>
          </p:spPr>
          <p:txBody>
            <a:bodyPr wrap="none"/>
            <a:lstStyle/>
            <a:p>
              <a:endParaRPr lang="ja-JP" altLang="en-US"/>
            </a:p>
          </p:txBody>
        </p:sp>
        <p:sp>
          <p:nvSpPr>
            <p:cNvPr id="49166" name="Line 30"/>
            <p:cNvSpPr>
              <a:spLocks noChangeShapeType="1"/>
            </p:cNvSpPr>
            <p:nvPr/>
          </p:nvSpPr>
          <p:spPr bwMode="auto">
            <a:xfrm>
              <a:off x="3985" y="2497"/>
              <a:ext cx="0" cy="432"/>
            </a:xfrm>
            <a:prstGeom prst="line">
              <a:avLst/>
            </a:prstGeom>
            <a:noFill/>
            <a:ln w="19050">
              <a:solidFill>
                <a:schemeClr val="tx1"/>
              </a:solidFill>
              <a:round/>
              <a:headEnd/>
              <a:tailEnd/>
            </a:ln>
          </p:spPr>
          <p:txBody>
            <a:bodyPr wrap="none"/>
            <a:lstStyle/>
            <a:p>
              <a:endParaRPr lang="ja-JP" altLang="en-US"/>
            </a:p>
          </p:txBody>
        </p:sp>
        <p:sp>
          <p:nvSpPr>
            <p:cNvPr id="49167" name="Rectangle 31"/>
            <p:cNvSpPr>
              <a:spLocks noChangeArrowheads="1"/>
            </p:cNvSpPr>
            <p:nvPr/>
          </p:nvSpPr>
          <p:spPr bwMode="auto">
            <a:xfrm>
              <a:off x="3408" y="3024"/>
              <a:ext cx="769" cy="720"/>
            </a:xfrm>
            <a:prstGeom prst="rect">
              <a:avLst/>
            </a:prstGeom>
            <a:noFill/>
            <a:ln w="19050">
              <a:solidFill>
                <a:schemeClr val="tx1"/>
              </a:solidFill>
              <a:miter lim="800000"/>
              <a:headEnd/>
              <a:tailEnd/>
            </a:ln>
          </p:spPr>
          <p:txBody>
            <a:bodyPr wrap="none" anchor="ctr"/>
            <a:lstStyle/>
            <a:p>
              <a:pPr eaLnBrk="1" hangingPunct="1"/>
              <a:endParaRPr lang="ja-JP" altLang="en-US"/>
            </a:p>
          </p:txBody>
        </p:sp>
        <p:sp>
          <p:nvSpPr>
            <p:cNvPr id="49168" name="Line 32"/>
            <p:cNvSpPr>
              <a:spLocks noChangeShapeType="1"/>
            </p:cNvSpPr>
            <p:nvPr/>
          </p:nvSpPr>
          <p:spPr bwMode="auto">
            <a:xfrm>
              <a:off x="3409" y="3169"/>
              <a:ext cx="768" cy="0"/>
            </a:xfrm>
            <a:prstGeom prst="line">
              <a:avLst/>
            </a:prstGeom>
            <a:noFill/>
            <a:ln w="19050">
              <a:solidFill>
                <a:schemeClr val="tx1"/>
              </a:solidFill>
              <a:round/>
              <a:headEnd/>
              <a:tailEnd/>
            </a:ln>
          </p:spPr>
          <p:txBody>
            <a:bodyPr wrap="none"/>
            <a:lstStyle/>
            <a:p>
              <a:endParaRPr lang="ja-JP" altLang="en-US"/>
            </a:p>
          </p:txBody>
        </p:sp>
        <p:sp>
          <p:nvSpPr>
            <p:cNvPr id="49169" name="Line 33"/>
            <p:cNvSpPr>
              <a:spLocks noChangeShapeType="1"/>
            </p:cNvSpPr>
            <p:nvPr/>
          </p:nvSpPr>
          <p:spPr bwMode="auto">
            <a:xfrm>
              <a:off x="3409" y="3313"/>
              <a:ext cx="768" cy="0"/>
            </a:xfrm>
            <a:prstGeom prst="line">
              <a:avLst/>
            </a:prstGeom>
            <a:noFill/>
            <a:ln w="19050">
              <a:solidFill>
                <a:schemeClr val="tx1"/>
              </a:solidFill>
              <a:round/>
              <a:headEnd/>
              <a:tailEnd/>
            </a:ln>
          </p:spPr>
          <p:txBody>
            <a:bodyPr wrap="none"/>
            <a:lstStyle/>
            <a:p>
              <a:endParaRPr lang="ja-JP" altLang="en-US"/>
            </a:p>
          </p:txBody>
        </p:sp>
        <p:sp>
          <p:nvSpPr>
            <p:cNvPr id="49170" name="Line 34"/>
            <p:cNvSpPr>
              <a:spLocks noChangeShapeType="1"/>
            </p:cNvSpPr>
            <p:nvPr/>
          </p:nvSpPr>
          <p:spPr bwMode="auto">
            <a:xfrm flipH="1">
              <a:off x="3600" y="3025"/>
              <a:ext cx="1" cy="719"/>
            </a:xfrm>
            <a:prstGeom prst="line">
              <a:avLst/>
            </a:prstGeom>
            <a:noFill/>
            <a:ln w="19050">
              <a:solidFill>
                <a:schemeClr val="tx1"/>
              </a:solidFill>
              <a:round/>
              <a:headEnd/>
              <a:tailEnd/>
            </a:ln>
          </p:spPr>
          <p:txBody>
            <a:bodyPr wrap="none"/>
            <a:lstStyle/>
            <a:p>
              <a:endParaRPr lang="ja-JP" altLang="en-US"/>
            </a:p>
          </p:txBody>
        </p:sp>
        <p:sp>
          <p:nvSpPr>
            <p:cNvPr id="49171" name="Line 35"/>
            <p:cNvSpPr>
              <a:spLocks noChangeShapeType="1"/>
            </p:cNvSpPr>
            <p:nvPr/>
          </p:nvSpPr>
          <p:spPr bwMode="auto">
            <a:xfrm flipH="1">
              <a:off x="3792" y="3024"/>
              <a:ext cx="0" cy="720"/>
            </a:xfrm>
            <a:prstGeom prst="line">
              <a:avLst/>
            </a:prstGeom>
            <a:noFill/>
            <a:ln w="19050">
              <a:solidFill>
                <a:schemeClr val="tx1"/>
              </a:solidFill>
              <a:round/>
              <a:headEnd/>
              <a:tailEnd/>
            </a:ln>
          </p:spPr>
          <p:txBody>
            <a:bodyPr wrap="none"/>
            <a:lstStyle/>
            <a:p>
              <a:endParaRPr lang="ja-JP" altLang="en-US"/>
            </a:p>
          </p:txBody>
        </p:sp>
        <p:sp>
          <p:nvSpPr>
            <p:cNvPr id="49172" name="Line 36"/>
            <p:cNvSpPr>
              <a:spLocks noChangeShapeType="1"/>
            </p:cNvSpPr>
            <p:nvPr/>
          </p:nvSpPr>
          <p:spPr bwMode="auto">
            <a:xfrm flipH="1">
              <a:off x="3984" y="3025"/>
              <a:ext cx="1" cy="719"/>
            </a:xfrm>
            <a:prstGeom prst="line">
              <a:avLst/>
            </a:prstGeom>
            <a:noFill/>
            <a:ln w="19050">
              <a:solidFill>
                <a:schemeClr val="tx1"/>
              </a:solidFill>
              <a:round/>
              <a:headEnd/>
              <a:tailEnd/>
            </a:ln>
          </p:spPr>
          <p:txBody>
            <a:bodyPr wrap="none"/>
            <a:lstStyle/>
            <a:p>
              <a:endParaRPr lang="ja-JP" altLang="en-US"/>
            </a:p>
          </p:txBody>
        </p:sp>
        <p:sp>
          <p:nvSpPr>
            <p:cNvPr id="49173" name="Line 37"/>
            <p:cNvSpPr>
              <a:spLocks noChangeShapeType="1"/>
            </p:cNvSpPr>
            <p:nvPr/>
          </p:nvSpPr>
          <p:spPr bwMode="auto">
            <a:xfrm>
              <a:off x="3408" y="3456"/>
              <a:ext cx="768" cy="0"/>
            </a:xfrm>
            <a:prstGeom prst="line">
              <a:avLst/>
            </a:prstGeom>
            <a:noFill/>
            <a:ln w="19050">
              <a:solidFill>
                <a:schemeClr val="tx1"/>
              </a:solidFill>
              <a:round/>
              <a:headEnd/>
              <a:tailEnd/>
            </a:ln>
          </p:spPr>
          <p:txBody>
            <a:bodyPr wrap="none"/>
            <a:lstStyle/>
            <a:p>
              <a:endParaRPr lang="ja-JP" altLang="en-US"/>
            </a:p>
          </p:txBody>
        </p:sp>
        <p:sp>
          <p:nvSpPr>
            <p:cNvPr id="49174" name="Line 38"/>
            <p:cNvSpPr>
              <a:spLocks noChangeShapeType="1"/>
            </p:cNvSpPr>
            <p:nvPr/>
          </p:nvSpPr>
          <p:spPr bwMode="auto">
            <a:xfrm>
              <a:off x="3408" y="3600"/>
              <a:ext cx="768" cy="0"/>
            </a:xfrm>
            <a:prstGeom prst="line">
              <a:avLst/>
            </a:prstGeom>
            <a:noFill/>
            <a:ln w="19050">
              <a:solidFill>
                <a:schemeClr val="tx1"/>
              </a:solidFill>
              <a:round/>
              <a:headEnd/>
              <a:tailEnd/>
            </a:ln>
          </p:spPr>
          <p:txBody>
            <a:bodyPr wrap="none"/>
            <a:lstStyle/>
            <a:p>
              <a:endParaRPr lang="ja-JP" altLang="en-US"/>
            </a:p>
          </p:txBody>
        </p:sp>
        <p:sp>
          <p:nvSpPr>
            <p:cNvPr id="49175" name="Rectangle 39"/>
            <p:cNvSpPr>
              <a:spLocks noChangeArrowheads="1"/>
            </p:cNvSpPr>
            <p:nvPr/>
          </p:nvSpPr>
          <p:spPr bwMode="auto">
            <a:xfrm>
              <a:off x="3408" y="3840"/>
              <a:ext cx="769" cy="289"/>
            </a:xfrm>
            <a:prstGeom prst="rect">
              <a:avLst/>
            </a:prstGeom>
            <a:noFill/>
            <a:ln w="19050">
              <a:solidFill>
                <a:schemeClr val="tx1"/>
              </a:solidFill>
              <a:miter lim="800000"/>
              <a:headEnd/>
              <a:tailEnd/>
            </a:ln>
          </p:spPr>
          <p:txBody>
            <a:bodyPr wrap="none" anchor="ctr"/>
            <a:lstStyle/>
            <a:p>
              <a:pPr eaLnBrk="1" hangingPunct="1"/>
              <a:endParaRPr lang="ja-JP" altLang="en-US"/>
            </a:p>
          </p:txBody>
        </p:sp>
        <p:sp>
          <p:nvSpPr>
            <p:cNvPr id="49176" name="Line 40"/>
            <p:cNvSpPr>
              <a:spLocks noChangeShapeType="1"/>
            </p:cNvSpPr>
            <p:nvPr/>
          </p:nvSpPr>
          <p:spPr bwMode="auto">
            <a:xfrm>
              <a:off x="3409" y="3985"/>
              <a:ext cx="768" cy="0"/>
            </a:xfrm>
            <a:prstGeom prst="line">
              <a:avLst/>
            </a:prstGeom>
            <a:noFill/>
            <a:ln w="19050">
              <a:solidFill>
                <a:schemeClr val="tx1"/>
              </a:solidFill>
              <a:round/>
              <a:headEnd/>
              <a:tailEnd/>
            </a:ln>
          </p:spPr>
          <p:txBody>
            <a:bodyPr wrap="none"/>
            <a:lstStyle/>
            <a:p>
              <a:endParaRPr lang="ja-JP" altLang="en-US"/>
            </a:p>
          </p:txBody>
        </p:sp>
        <p:sp>
          <p:nvSpPr>
            <p:cNvPr id="49177" name="Line 42"/>
            <p:cNvSpPr>
              <a:spLocks noChangeShapeType="1"/>
            </p:cNvSpPr>
            <p:nvPr/>
          </p:nvSpPr>
          <p:spPr bwMode="auto">
            <a:xfrm flipH="1">
              <a:off x="3600" y="3841"/>
              <a:ext cx="1" cy="287"/>
            </a:xfrm>
            <a:prstGeom prst="line">
              <a:avLst/>
            </a:prstGeom>
            <a:noFill/>
            <a:ln w="19050">
              <a:solidFill>
                <a:schemeClr val="tx1"/>
              </a:solidFill>
              <a:round/>
              <a:headEnd/>
              <a:tailEnd/>
            </a:ln>
          </p:spPr>
          <p:txBody>
            <a:bodyPr wrap="none"/>
            <a:lstStyle/>
            <a:p>
              <a:endParaRPr lang="ja-JP" altLang="en-US"/>
            </a:p>
          </p:txBody>
        </p:sp>
        <p:sp>
          <p:nvSpPr>
            <p:cNvPr id="49178" name="Line 43"/>
            <p:cNvSpPr>
              <a:spLocks noChangeShapeType="1"/>
            </p:cNvSpPr>
            <p:nvPr/>
          </p:nvSpPr>
          <p:spPr bwMode="auto">
            <a:xfrm flipH="1">
              <a:off x="3792" y="3840"/>
              <a:ext cx="0" cy="288"/>
            </a:xfrm>
            <a:prstGeom prst="line">
              <a:avLst/>
            </a:prstGeom>
            <a:noFill/>
            <a:ln w="19050">
              <a:solidFill>
                <a:schemeClr val="tx1"/>
              </a:solidFill>
              <a:round/>
              <a:headEnd/>
              <a:tailEnd/>
            </a:ln>
          </p:spPr>
          <p:txBody>
            <a:bodyPr wrap="none"/>
            <a:lstStyle/>
            <a:p>
              <a:endParaRPr lang="ja-JP" altLang="en-US"/>
            </a:p>
          </p:txBody>
        </p:sp>
        <p:sp>
          <p:nvSpPr>
            <p:cNvPr id="49179" name="Line 44"/>
            <p:cNvSpPr>
              <a:spLocks noChangeShapeType="1"/>
            </p:cNvSpPr>
            <p:nvPr/>
          </p:nvSpPr>
          <p:spPr bwMode="auto">
            <a:xfrm flipH="1">
              <a:off x="3984" y="3841"/>
              <a:ext cx="1" cy="287"/>
            </a:xfrm>
            <a:prstGeom prst="line">
              <a:avLst/>
            </a:prstGeom>
            <a:noFill/>
            <a:ln w="19050">
              <a:solidFill>
                <a:schemeClr val="tx1"/>
              </a:solidFill>
              <a:round/>
              <a:headEnd/>
              <a:tailEnd/>
            </a:ln>
          </p:spPr>
          <p:txBody>
            <a:bodyPr wrap="none"/>
            <a:lstStyle/>
            <a:p>
              <a:endParaRPr lang="ja-JP" altLang="en-US"/>
            </a:p>
          </p:txBody>
        </p:sp>
        <p:sp>
          <p:nvSpPr>
            <p:cNvPr id="49180" name="Text Box 45"/>
            <p:cNvSpPr txBox="1">
              <a:spLocks noChangeArrowheads="1"/>
            </p:cNvSpPr>
            <p:nvPr/>
          </p:nvSpPr>
          <p:spPr bwMode="auto">
            <a:xfrm>
              <a:off x="3072" y="2208"/>
              <a:ext cx="1372" cy="288"/>
            </a:xfrm>
            <a:prstGeom prst="rect">
              <a:avLst/>
            </a:prstGeom>
            <a:noFill/>
            <a:ln w="28575">
              <a:noFill/>
              <a:miter lim="800000"/>
              <a:headEnd/>
              <a:tailEnd/>
            </a:ln>
          </p:spPr>
          <p:txBody>
            <a:bodyPr wrap="none">
              <a:spAutoFit/>
            </a:bodyPr>
            <a:lstStyle/>
            <a:p>
              <a:pPr eaLnBrk="1" hangingPunct="1"/>
              <a:r>
                <a:rPr lang="ja-JP" altLang="en-US"/>
                <a:t>ページテーブル</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800100"/>
            <a:ext cx="7772400" cy="762000"/>
          </a:xfrm>
        </p:spPr>
        <p:txBody>
          <a:bodyPr/>
          <a:lstStyle/>
          <a:p>
            <a:pPr eaLnBrk="1" hangingPunct="1"/>
            <a:r>
              <a:rPr lang="ja-JP" altLang="en-US">
                <a:latin typeface="Times New Roman" pitchFamily="18" charset="0"/>
              </a:rPr>
              <a:t>ページ化セグメンテーション</a:t>
            </a:r>
          </a:p>
        </p:txBody>
      </p:sp>
      <p:graphicFrame>
        <p:nvGraphicFramePr>
          <p:cNvPr id="328718" name="Group 14"/>
          <p:cNvGraphicFramePr>
            <a:graphicFrameLocks noGrp="1"/>
          </p:cNvGraphicFramePr>
          <p:nvPr/>
        </p:nvGraphicFramePr>
        <p:xfrm>
          <a:off x="304800" y="2362200"/>
          <a:ext cx="3581400" cy="2011680"/>
        </p:xfrm>
        <a:graphic>
          <a:graphicData uri="http://schemas.openxmlformats.org/drawingml/2006/table">
            <a:tbl>
              <a:tblPr/>
              <a:tblGrid>
                <a:gridCol w="895350">
                  <a:extLst>
                    <a:ext uri="{9D8B030D-6E8A-4147-A177-3AD203B41FA5}">
                      <a16:colId xmlns:a16="http://schemas.microsoft.com/office/drawing/2014/main" val="20000"/>
                    </a:ext>
                  </a:extLst>
                </a:gridCol>
                <a:gridCol w="895350">
                  <a:extLst>
                    <a:ext uri="{9D8B030D-6E8A-4147-A177-3AD203B41FA5}">
                      <a16:colId xmlns:a16="http://schemas.microsoft.com/office/drawing/2014/main" val="20001"/>
                    </a:ext>
                  </a:extLst>
                </a:gridCol>
                <a:gridCol w="895350">
                  <a:extLst>
                    <a:ext uri="{9D8B030D-6E8A-4147-A177-3AD203B41FA5}">
                      <a16:colId xmlns:a16="http://schemas.microsoft.com/office/drawing/2014/main" val="20002"/>
                    </a:ext>
                  </a:extLst>
                </a:gridCol>
                <a:gridCol w="895350">
                  <a:extLst>
                    <a:ext uri="{9D8B030D-6E8A-4147-A177-3AD203B41FA5}">
                      <a16:colId xmlns:a16="http://schemas.microsoft.com/office/drawing/2014/main" val="20003"/>
                    </a:ext>
                  </a:extLst>
                </a:gridCol>
              </a:tblGrid>
              <a:tr h="250825">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1800" b="0" i="0" u="none" strike="noStrike" cap="none" normalizeH="0" baseline="0">
                          <a:ln>
                            <a:noFill/>
                          </a:ln>
                          <a:solidFill>
                            <a:schemeClr val="tx1"/>
                          </a:solidFill>
                          <a:effectLst/>
                          <a:latin typeface="Times New Roman" pitchFamily="18" charset="0"/>
                          <a:ea typeface="ＭＳ Ｐゴシック" pitchFamily="50" charset="-128"/>
                        </a:rPr>
                        <a:t>番号</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1800" b="0" i="0" u="none" strike="noStrike" cap="none" normalizeH="0" baseline="0">
                          <a:ln>
                            <a:noFill/>
                          </a:ln>
                          <a:solidFill>
                            <a:schemeClr val="tx1"/>
                          </a:solidFill>
                          <a:effectLst/>
                          <a:latin typeface="Times New Roman" pitchFamily="18" charset="0"/>
                          <a:ea typeface="ＭＳ Ｐゴシック" pitchFamily="50" charset="-128"/>
                        </a:rPr>
                        <a:t>基底アドレス</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1800" b="0" i="0" u="none" strike="noStrike" cap="none" normalizeH="0" baseline="0">
                          <a:ln>
                            <a:noFill/>
                          </a:ln>
                          <a:solidFill>
                            <a:schemeClr val="tx1"/>
                          </a:solidFill>
                          <a:effectLst/>
                          <a:latin typeface="Times New Roman" pitchFamily="18" charset="0"/>
                          <a:ea typeface="ＭＳ Ｐゴシック" pitchFamily="50" charset="-128"/>
                        </a:rPr>
                        <a:t>セグメント長</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1800" b="0" i="0" u="none" strike="noStrike" cap="none" normalizeH="0" baseline="0">
                          <a:ln>
                            <a:noFill/>
                          </a:ln>
                          <a:solidFill>
                            <a:schemeClr val="tx1"/>
                          </a:solidFill>
                          <a:effectLst/>
                          <a:latin typeface="Times New Roman" pitchFamily="18" charset="0"/>
                          <a:ea typeface="ＭＳ Ｐゴシック" pitchFamily="50" charset="-128"/>
                        </a:rPr>
                        <a:t>フラグ</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0825">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4,000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900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2413">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6,000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1500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0825">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500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0206" name="Text Box 41"/>
          <p:cNvSpPr txBox="1">
            <a:spLocks noChangeArrowheads="1"/>
          </p:cNvSpPr>
          <p:nvPr/>
        </p:nvSpPr>
        <p:spPr bwMode="auto">
          <a:xfrm>
            <a:off x="914400" y="1828800"/>
            <a:ext cx="2568575" cy="457200"/>
          </a:xfrm>
          <a:prstGeom prst="rect">
            <a:avLst/>
          </a:prstGeom>
          <a:noFill/>
          <a:ln w="9525">
            <a:noFill/>
            <a:miter lim="800000"/>
            <a:headEnd/>
            <a:tailEnd/>
          </a:ln>
        </p:spPr>
        <p:txBody>
          <a:bodyPr wrap="none">
            <a:spAutoFit/>
          </a:bodyPr>
          <a:lstStyle/>
          <a:p>
            <a:pPr eaLnBrk="1" hangingPunct="1"/>
            <a:r>
              <a:rPr lang="ja-JP" altLang="en-US"/>
              <a:t>セグメントテーブル</a:t>
            </a:r>
          </a:p>
        </p:txBody>
      </p:sp>
      <p:graphicFrame>
        <p:nvGraphicFramePr>
          <p:cNvPr id="328746" name="Group 42"/>
          <p:cNvGraphicFramePr>
            <a:graphicFrameLocks noGrp="1"/>
          </p:cNvGraphicFramePr>
          <p:nvPr/>
        </p:nvGraphicFramePr>
        <p:xfrm>
          <a:off x="4267200" y="2133600"/>
          <a:ext cx="2362200" cy="4541520"/>
        </p:xfrm>
        <a:graphic>
          <a:graphicData uri="http://schemas.openxmlformats.org/drawingml/2006/table">
            <a:tbl>
              <a:tblPr/>
              <a:tblGrid>
                <a:gridCol w="118110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tblGrid>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000" b="0" i="0" u="none" strike="noStrike" cap="none" normalizeH="0" baseline="0">
                          <a:ln>
                            <a:noFill/>
                          </a:ln>
                          <a:solidFill>
                            <a:schemeClr val="tx1"/>
                          </a:solidFill>
                          <a:effectLst/>
                          <a:latin typeface="Times New Roman" pitchFamily="18" charset="0"/>
                          <a:ea typeface="ＭＳ Ｐゴシック" pitchFamily="50" charset="-128"/>
                        </a:rPr>
                        <a:t>ページ枠</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000" b="0" i="0" u="none" strike="noStrike" cap="none" normalizeH="0" baseline="0">
                          <a:ln>
                            <a:noFill/>
                          </a:ln>
                          <a:solidFill>
                            <a:schemeClr val="tx1"/>
                          </a:solidFill>
                          <a:effectLst/>
                          <a:latin typeface="Times New Roman" pitchFamily="18" charset="0"/>
                          <a:ea typeface="ＭＳ Ｐゴシック" pitchFamily="50" charset="-128"/>
                        </a:rPr>
                        <a:t>ページ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50239" name="Text Box 74"/>
          <p:cNvSpPr txBox="1">
            <a:spLocks noChangeArrowheads="1"/>
          </p:cNvSpPr>
          <p:nvPr/>
        </p:nvSpPr>
        <p:spPr bwMode="auto">
          <a:xfrm>
            <a:off x="4953000" y="1676400"/>
            <a:ext cx="1098550" cy="457200"/>
          </a:xfrm>
          <a:prstGeom prst="rect">
            <a:avLst/>
          </a:prstGeom>
          <a:noFill/>
          <a:ln w="19050">
            <a:noFill/>
            <a:miter lim="800000"/>
            <a:headEnd/>
            <a:tailEnd/>
          </a:ln>
        </p:spPr>
        <p:txBody>
          <a:bodyPr wrap="none">
            <a:spAutoFit/>
          </a:bodyPr>
          <a:lstStyle/>
          <a:p>
            <a:pPr eaLnBrk="1" hangingPunct="1"/>
            <a:r>
              <a:rPr lang="ja-JP" altLang="en-US"/>
              <a:t>主記憶</a:t>
            </a:r>
          </a:p>
        </p:txBody>
      </p:sp>
      <p:grpSp>
        <p:nvGrpSpPr>
          <p:cNvPr id="2" name="Group 109"/>
          <p:cNvGrpSpPr>
            <a:grpSpLocks/>
          </p:cNvGrpSpPr>
          <p:nvPr/>
        </p:nvGrpSpPr>
        <p:grpSpPr bwMode="auto">
          <a:xfrm>
            <a:off x="5448300" y="4724400"/>
            <a:ext cx="3436938" cy="1981200"/>
            <a:chOff x="3432" y="2976"/>
            <a:chExt cx="2165" cy="1248"/>
          </a:xfrm>
        </p:grpSpPr>
        <p:grpSp>
          <p:nvGrpSpPr>
            <p:cNvPr id="50280" name="Group 83"/>
            <p:cNvGrpSpPr>
              <a:grpSpLocks/>
            </p:cNvGrpSpPr>
            <p:nvPr/>
          </p:nvGrpSpPr>
          <p:grpSpPr bwMode="auto">
            <a:xfrm>
              <a:off x="4224" y="2976"/>
              <a:ext cx="1373" cy="1248"/>
              <a:chOff x="4387" y="2160"/>
              <a:chExt cx="1373" cy="1248"/>
            </a:xfrm>
          </p:grpSpPr>
          <p:sp>
            <p:nvSpPr>
              <p:cNvPr id="50284" name="Rectangle 84"/>
              <p:cNvSpPr>
                <a:spLocks noChangeArrowheads="1"/>
              </p:cNvSpPr>
              <p:nvPr/>
            </p:nvSpPr>
            <p:spPr bwMode="auto">
              <a:xfrm>
                <a:off x="4724" y="2688"/>
                <a:ext cx="769" cy="720"/>
              </a:xfrm>
              <a:prstGeom prst="rect">
                <a:avLst/>
              </a:prstGeom>
              <a:noFill/>
              <a:ln w="19050">
                <a:solidFill>
                  <a:schemeClr val="tx1"/>
                </a:solidFill>
                <a:miter lim="800000"/>
                <a:headEnd/>
                <a:tailEnd/>
              </a:ln>
            </p:spPr>
            <p:txBody>
              <a:bodyPr wrap="none" anchor="ctr"/>
              <a:lstStyle/>
              <a:p>
                <a:pPr eaLnBrk="1" hangingPunct="1"/>
                <a:endParaRPr lang="ja-JP" altLang="en-US"/>
              </a:p>
            </p:txBody>
          </p:sp>
          <p:sp>
            <p:nvSpPr>
              <p:cNvPr id="50285" name="Line 85"/>
              <p:cNvSpPr>
                <a:spLocks noChangeShapeType="1"/>
              </p:cNvSpPr>
              <p:nvPr/>
            </p:nvSpPr>
            <p:spPr bwMode="auto">
              <a:xfrm>
                <a:off x="4725" y="2833"/>
                <a:ext cx="768" cy="0"/>
              </a:xfrm>
              <a:prstGeom prst="line">
                <a:avLst/>
              </a:prstGeom>
              <a:noFill/>
              <a:ln w="19050">
                <a:solidFill>
                  <a:schemeClr val="tx1"/>
                </a:solidFill>
                <a:round/>
                <a:headEnd/>
                <a:tailEnd/>
              </a:ln>
            </p:spPr>
            <p:txBody>
              <a:bodyPr wrap="none"/>
              <a:lstStyle/>
              <a:p>
                <a:endParaRPr lang="ja-JP" altLang="en-US"/>
              </a:p>
            </p:txBody>
          </p:sp>
          <p:sp>
            <p:nvSpPr>
              <p:cNvPr id="50286" name="Line 86"/>
              <p:cNvSpPr>
                <a:spLocks noChangeShapeType="1"/>
              </p:cNvSpPr>
              <p:nvPr/>
            </p:nvSpPr>
            <p:spPr bwMode="auto">
              <a:xfrm>
                <a:off x="4725" y="2977"/>
                <a:ext cx="768" cy="0"/>
              </a:xfrm>
              <a:prstGeom prst="line">
                <a:avLst/>
              </a:prstGeom>
              <a:noFill/>
              <a:ln w="19050">
                <a:solidFill>
                  <a:schemeClr val="tx1"/>
                </a:solidFill>
                <a:round/>
                <a:headEnd/>
                <a:tailEnd/>
              </a:ln>
            </p:spPr>
            <p:txBody>
              <a:bodyPr wrap="none"/>
              <a:lstStyle/>
              <a:p>
                <a:endParaRPr lang="ja-JP" altLang="en-US"/>
              </a:p>
            </p:txBody>
          </p:sp>
          <p:sp>
            <p:nvSpPr>
              <p:cNvPr id="50287" name="Line 87"/>
              <p:cNvSpPr>
                <a:spLocks noChangeShapeType="1"/>
              </p:cNvSpPr>
              <p:nvPr/>
            </p:nvSpPr>
            <p:spPr bwMode="auto">
              <a:xfrm flipH="1">
                <a:off x="4916" y="2689"/>
                <a:ext cx="1" cy="719"/>
              </a:xfrm>
              <a:prstGeom prst="line">
                <a:avLst/>
              </a:prstGeom>
              <a:noFill/>
              <a:ln w="19050">
                <a:solidFill>
                  <a:schemeClr val="tx1"/>
                </a:solidFill>
                <a:round/>
                <a:headEnd/>
                <a:tailEnd/>
              </a:ln>
            </p:spPr>
            <p:txBody>
              <a:bodyPr wrap="none"/>
              <a:lstStyle/>
              <a:p>
                <a:endParaRPr lang="ja-JP" altLang="en-US"/>
              </a:p>
            </p:txBody>
          </p:sp>
          <p:sp>
            <p:nvSpPr>
              <p:cNvPr id="50288" name="Line 88"/>
              <p:cNvSpPr>
                <a:spLocks noChangeShapeType="1"/>
              </p:cNvSpPr>
              <p:nvPr/>
            </p:nvSpPr>
            <p:spPr bwMode="auto">
              <a:xfrm flipH="1">
                <a:off x="5108" y="2688"/>
                <a:ext cx="0" cy="720"/>
              </a:xfrm>
              <a:prstGeom prst="line">
                <a:avLst/>
              </a:prstGeom>
              <a:noFill/>
              <a:ln w="19050">
                <a:solidFill>
                  <a:schemeClr val="tx1"/>
                </a:solidFill>
                <a:round/>
                <a:headEnd/>
                <a:tailEnd/>
              </a:ln>
            </p:spPr>
            <p:txBody>
              <a:bodyPr wrap="none"/>
              <a:lstStyle/>
              <a:p>
                <a:endParaRPr lang="ja-JP" altLang="en-US"/>
              </a:p>
            </p:txBody>
          </p:sp>
          <p:sp>
            <p:nvSpPr>
              <p:cNvPr id="50289" name="Line 89"/>
              <p:cNvSpPr>
                <a:spLocks noChangeShapeType="1"/>
              </p:cNvSpPr>
              <p:nvPr/>
            </p:nvSpPr>
            <p:spPr bwMode="auto">
              <a:xfrm flipH="1">
                <a:off x="5300" y="2689"/>
                <a:ext cx="1" cy="719"/>
              </a:xfrm>
              <a:prstGeom prst="line">
                <a:avLst/>
              </a:prstGeom>
              <a:noFill/>
              <a:ln w="19050">
                <a:solidFill>
                  <a:schemeClr val="tx1"/>
                </a:solidFill>
                <a:round/>
                <a:headEnd/>
                <a:tailEnd/>
              </a:ln>
            </p:spPr>
            <p:txBody>
              <a:bodyPr wrap="none"/>
              <a:lstStyle/>
              <a:p>
                <a:endParaRPr lang="ja-JP" altLang="en-US"/>
              </a:p>
            </p:txBody>
          </p:sp>
          <p:sp>
            <p:nvSpPr>
              <p:cNvPr id="50290" name="Line 90"/>
              <p:cNvSpPr>
                <a:spLocks noChangeShapeType="1"/>
              </p:cNvSpPr>
              <p:nvPr/>
            </p:nvSpPr>
            <p:spPr bwMode="auto">
              <a:xfrm>
                <a:off x="4724" y="3120"/>
                <a:ext cx="768" cy="0"/>
              </a:xfrm>
              <a:prstGeom prst="line">
                <a:avLst/>
              </a:prstGeom>
              <a:noFill/>
              <a:ln w="19050">
                <a:solidFill>
                  <a:schemeClr val="tx1"/>
                </a:solidFill>
                <a:round/>
                <a:headEnd/>
                <a:tailEnd/>
              </a:ln>
            </p:spPr>
            <p:txBody>
              <a:bodyPr wrap="none"/>
              <a:lstStyle/>
              <a:p>
                <a:endParaRPr lang="ja-JP" altLang="en-US"/>
              </a:p>
            </p:txBody>
          </p:sp>
          <p:sp>
            <p:nvSpPr>
              <p:cNvPr id="50291" name="Line 91"/>
              <p:cNvSpPr>
                <a:spLocks noChangeShapeType="1"/>
              </p:cNvSpPr>
              <p:nvPr/>
            </p:nvSpPr>
            <p:spPr bwMode="auto">
              <a:xfrm>
                <a:off x="4724" y="3264"/>
                <a:ext cx="768" cy="0"/>
              </a:xfrm>
              <a:prstGeom prst="line">
                <a:avLst/>
              </a:prstGeom>
              <a:noFill/>
              <a:ln w="19050">
                <a:solidFill>
                  <a:schemeClr val="tx1"/>
                </a:solidFill>
                <a:round/>
                <a:headEnd/>
                <a:tailEnd/>
              </a:ln>
            </p:spPr>
            <p:txBody>
              <a:bodyPr wrap="none"/>
              <a:lstStyle/>
              <a:p>
                <a:endParaRPr lang="ja-JP" altLang="en-US"/>
              </a:p>
            </p:txBody>
          </p:sp>
          <p:sp>
            <p:nvSpPr>
              <p:cNvPr id="50292" name="Text Box 92"/>
              <p:cNvSpPr txBox="1">
                <a:spLocks noChangeArrowheads="1"/>
              </p:cNvSpPr>
              <p:nvPr/>
            </p:nvSpPr>
            <p:spPr bwMode="auto">
              <a:xfrm>
                <a:off x="4387" y="2160"/>
                <a:ext cx="1373" cy="518"/>
              </a:xfrm>
              <a:prstGeom prst="rect">
                <a:avLst/>
              </a:prstGeom>
              <a:noFill/>
              <a:ln w="28575">
                <a:noFill/>
                <a:miter lim="800000"/>
                <a:headEnd/>
                <a:tailEnd/>
              </a:ln>
            </p:spPr>
            <p:txBody>
              <a:bodyPr wrap="none">
                <a:spAutoFit/>
              </a:bodyPr>
              <a:lstStyle/>
              <a:p>
                <a:pPr eaLnBrk="1" hangingPunct="1"/>
                <a:r>
                  <a:rPr lang="ja-JP" altLang="en-US"/>
                  <a:t>セグメント01の</a:t>
                </a:r>
              </a:p>
              <a:p>
                <a:pPr eaLnBrk="1" hangingPunct="1"/>
                <a:r>
                  <a:rPr lang="ja-JP" altLang="en-US"/>
                  <a:t>ページテーブル</a:t>
                </a:r>
              </a:p>
            </p:txBody>
          </p:sp>
        </p:grpSp>
        <p:sp>
          <p:nvSpPr>
            <p:cNvPr id="50281" name="Line 104"/>
            <p:cNvSpPr>
              <a:spLocks noChangeShapeType="1"/>
            </p:cNvSpPr>
            <p:nvPr/>
          </p:nvSpPr>
          <p:spPr bwMode="auto">
            <a:xfrm flipH="1">
              <a:off x="4176" y="3504"/>
              <a:ext cx="384" cy="48"/>
            </a:xfrm>
            <a:prstGeom prst="line">
              <a:avLst/>
            </a:prstGeom>
            <a:noFill/>
            <a:ln w="19050">
              <a:solidFill>
                <a:schemeClr val="tx1"/>
              </a:solidFill>
              <a:round/>
              <a:headEnd/>
              <a:tailEnd/>
            </a:ln>
          </p:spPr>
          <p:txBody>
            <a:bodyPr wrap="none"/>
            <a:lstStyle/>
            <a:p>
              <a:endParaRPr lang="ja-JP" altLang="en-US"/>
            </a:p>
          </p:txBody>
        </p:sp>
        <p:sp>
          <p:nvSpPr>
            <p:cNvPr id="50282" name="Line 105"/>
            <p:cNvSpPr>
              <a:spLocks noChangeShapeType="1"/>
            </p:cNvSpPr>
            <p:nvPr/>
          </p:nvSpPr>
          <p:spPr bwMode="auto">
            <a:xfrm flipH="1" flipV="1">
              <a:off x="4176" y="3888"/>
              <a:ext cx="384" cy="336"/>
            </a:xfrm>
            <a:prstGeom prst="line">
              <a:avLst/>
            </a:prstGeom>
            <a:noFill/>
            <a:ln w="19050">
              <a:solidFill>
                <a:schemeClr val="tx1"/>
              </a:solidFill>
              <a:round/>
              <a:headEnd/>
              <a:tailEnd/>
            </a:ln>
          </p:spPr>
          <p:txBody>
            <a:bodyPr wrap="none"/>
            <a:lstStyle/>
            <a:p>
              <a:endParaRPr lang="ja-JP" altLang="en-US"/>
            </a:p>
          </p:txBody>
        </p:sp>
        <p:sp>
          <p:nvSpPr>
            <p:cNvPr id="50283" name="Rectangle 106"/>
            <p:cNvSpPr>
              <a:spLocks noChangeArrowheads="1"/>
            </p:cNvSpPr>
            <p:nvPr/>
          </p:nvSpPr>
          <p:spPr bwMode="auto">
            <a:xfrm>
              <a:off x="3432" y="3549"/>
              <a:ext cx="744" cy="326"/>
            </a:xfrm>
            <a:prstGeom prst="rect">
              <a:avLst/>
            </a:prstGeom>
            <a:solidFill>
              <a:srgbClr val="FF99FF"/>
            </a:solidFill>
            <a:ln w="19050">
              <a:noFill/>
              <a:miter lim="800000"/>
              <a:headEnd/>
              <a:tailEnd/>
            </a:ln>
          </p:spPr>
          <p:txBody>
            <a:bodyPr/>
            <a:lstStyle/>
            <a:p>
              <a:pPr algn="ctr" eaLnBrk="1" hangingPunct="1">
                <a:spcBef>
                  <a:spcPct val="20000"/>
                </a:spcBef>
                <a:buSzPct val="85000"/>
              </a:pPr>
              <a:endParaRPr lang="ja-JP" altLang="en-US" sz="2800"/>
            </a:p>
          </p:txBody>
        </p:sp>
      </p:grpSp>
      <p:grpSp>
        <p:nvGrpSpPr>
          <p:cNvPr id="4" name="Group 108"/>
          <p:cNvGrpSpPr>
            <a:grpSpLocks/>
          </p:cNvGrpSpPr>
          <p:nvPr/>
        </p:nvGrpSpPr>
        <p:grpSpPr bwMode="auto">
          <a:xfrm>
            <a:off x="5448300" y="3200400"/>
            <a:ext cx="3513138" cy="1916113"/>
            <a:chOff x="3432" y="2016"/>
            <a:chExt cx="2213" cy="1207"/>
          </a:xfrm>
        </p:grpSpPr>
        <p:grpSp>
          <p:nvGrpSpPr>
            <p:cNvPr id="50269" name="Group 75"/>
            <p:cNvGrpSpPr>
              <a:grpSpLocks/>
            </p:cNvGrpSpPr>
            <p:nvPr/>
          </p:nvGrpSpPr>
          <p:grpSpPr bwMode="auto">
            <a:xfrm>
              <a:off x="4272" y="2016"/>
              <a:ext cx="1373" cy="913"/>
              <a:chOff x="4224" y="2016"/>
              <a:chExt cx="1373" cy="913"/>
            </a:xfrm>
          </p:grpSpPr>
          <p:sp>
            <p:nvSpPr>
              <p:cNvPr id="50273" name="Rectangle 76"/>
              <p:cNvSpPr>
                <a:spLocks noChangeArrowheads="1"/>
              </p:cNvSpPr>
              <p:nvPr/>
            </p:nvSpPr>
            <p:spPr bwMode="auto">
              <a:xfrm>
                <a:off x="4512" y="2496"/>
                <a:ext cx="769" cy="433"/>
              </a:xfrm>
              <a:prstGeom prst="rect">
                <a:avLst/>
              </a:prstGeom>
              <a:noFill/>
              <a:ln w="19050">
                <a:solidFill>
                  <a:schemeClr val="tx1"/>
                </a:solidFill>
                <a:miter lim="800000"/>
                <a:headEnd/>
                <a:tailEnd/>
              </a:ln>
            </p:spPr>
            <p:txBody>
              <a:bodyPr wrap="none" anchor="ctr"/>
              <a:lstStyle/>
              <a:p>
                <a:pPr eaLnBrk="1" hangingPunct="1"/>
                <a:endParaRPr lang="ja-JP" altLang="en-US"/>
              </a:p>
            </p:txBody>
          </p:sp>
          <p:sp>
            <p:nvSpPr>
              <p:cNvPr id="50274" name="Line 77"/>
              <p:cNvSpPr>
                <a:spLocks noChangeShapeType="1"/>
              </p:cNvSpPr>
              <p:nvPr/>
            </p:nvSpPr>
            <p:spPr bwMode="auto">
              <a:xfrm>
                <a:off x="4513" y="2641"/>
                <a:ext cx="768" cy="0"/>
              </a:xfrm>
              <a:prstGeom prst="line">
                <a:avLst/>
              </a:prstGeom>
              <a:noFill/>
              <a:ln w="19050">
                <a:solidFill>
                  <a:schemeClr val="tx1"/>
                </a:solidFill>
                <a:round/>
                <a:headEnd/>
                <a:tailEnd/>
              </a:ln>
            </p:spPr>
            <p:txBody>
              <a:bodyPr wrap="none"/>
              <a:lstStyle/>
              <a:p>
                <a:endParaRPr lang="ja-JP" altLang="en-US"/>
              </a:p>
            </p:txBody>
          </p:sp>
          <p:sp>
            <p:nvSpPr>
              <p:cNvPr id="50275" name="Line 78"/>
              <p:cNvSpPr>
                <a:spLocks noChangeShapeType="1"/>
              </p:cNvSpPr>
              <p:nvPr/>
            </p:nvSpPr>
            <p:spPr bwMode="auto">
              <a:xfrm>
                <a:off x="4513" y="2785"/>
                <a:ext cx="768" cy="0"/>
              </a:xfrm>
              <a:prstGeom prst="line">
                <a:avLst/>
              </a:prstGeom>
              <a:noFill/>
              <a:ln w="19050">
                <a:solidFill>
                  <a:schemeClr val="tx1"/>
                </a:solidFill>
                <a:round/>
                <a:headEnd/>
                <a:tailEnd/>
              </a:ln>
            </p:spPr>
            <p:txBody>
              <a:bodyPr wrap="none"/>
              <a:lstStyle/>
              <a:p>
                <a:endParaRPr lang="ja-JP" altLang="en-US"/>
              </a:p>
            </p:txBody>
          </p:sp>
          <p:sp>
            <p:nvSpPr>
              <p:cNvPr id="50276" name="Line 79"/>
              <p:cNvSpPr>
                <a:spLocks noChangeShapeType="1"/>
              </p:cNvSpPr>
              <p:nvPr/>
            </p:nvSpPr>
            <p:spPr bwMode="auto">
              <a:xfrm>
                <a:off x="4705" y="2497"/>
                <a:ext cx="0" cy="432"/>
              </a:xfrm>
              <a:prstGeom prst="line">
                <a:avLst/>
              </a:prstGeom>
              <a:noFill/>
              <a:ln w="19050">
                <a:solidFill>
                  <a:schemeClr val="tx1"/>
                </a:solidFill>
                <a:round/>
                <a:headEnd/>
                <a:tailEnd/>
              </a:ln>
            </p:spPr>
            <p:txBody>
              <a:bodyPr wrap="none"/>
              <a:lstStyle/>
              <a:p>
                <a:endParaRPr lang="ja-JP" altLang="en-US"/>
              </a:p>
            </p:txBody>
          </p:sp>
          <p:sp>
            <p:nvSpPr>
              <p:cNvPr id="50277" name="Line 80"/>
              <p:cNvSpPr>
                <a:spLocks noChangeShapeType="1"/>
              </p:cNvSpPr>
              <p:nvPr/>
            </p:nvSpPr>
            <p:spPr bwMode="auto">
              <a:xfrm flipH="1">
                <a:off x="4896" y="2496"/>
                <a:ext cx="0" cy="432"/>
              </a:xfrm>
              <a:prstGeom prst="line">
                <a:avLst/>
              </a:prstGeom>
              <a:noFill/>
              <a:ln w="19050">
                <a:solidFill>
                  <a:schemeClr val="tx1"/>
                </a:solidFill>
                <a:round/>
                <a:headEnd/>
                <a:tailEnd/>
              </a:ln>
            </p:spPr>
            <p:txBody>
              <a:bodyPr wrap="none"/>
              <a:lstStyle/>
              <a:p>
                <a:endParaRPr lang="ja-JP" altLang="en-US"/>
              </a:p>
            </p:txBody>
          </p:sp>
          <p:sp>
            <p:nvSpPr>
              <p:cNvPr id="50278" name="Line 81"/>
              <p:cNvSpPr>
                <a:spLocks noChangeShapeType="1"/>
              </p:cNvSpPr>
              <p:nvPr/>
            </p:nvSpPr>
            <p:spPr bwMode="auto">
              <a:xfrm>
                <a:off x="5089" y="2497"/>
                <a:ext cx="0" cy="432"/>
              </a:xfrm>
              <a:prstGeom prst="line">
                <a:avLst/>
              </a:prstGeom>
              <a:noFill/>
              <a:ln w="19050">
                <a:solidFill>
                  <a:schemeClr val="tx1"/>
                </a:solidFill>
                <a:round/>
                <a:headEnd/>
                <a:tailEnd/>
              </a:ln>
            </p:spPr>
            <p:txBody>
              <a:bodyPr wrap="none"/>
              <a:lstStyle/>
              <a:p>
                <a:endParaRPr lang="ja-JP" altLang="en-US"/>
              </a:p>
            </p:txBody>
          </p:sp>
          <p:sp>
            <p:nvSpPr>
              <p:cNvPr id="50279" name="Text Box 82"/>
              <p:cNvSpPr txBox="1">
                <a:spLocks noChangeArrowheads="1"/>
              </p:cNvSpPr>
              <p:nvPr/>
            </p:nvSpPr>
            <p:spPr bwMode="auto">
              <a:xfrm>
                <a:off x="4224" y="2016"/>
                <a:ext cx="1373" cy="518"/>
              </a:xfrm>
              <a:prstGeom prst="rect">
                <a:avLst/>
              </a:prstGeom>
              <a:noFill/>
              <a:ln w="28575">
                <a:noFill/>
                <a:miter lim="800000"/>
                <a:headEnd/>
                <a:tailEnd/>
              </a:ln>
            </p:spPr>
            <p:txBody>
              <a:bodyPr wrap="none">
                <a:spAutoFit/>
              </a:bodyPr>
              <a:lstStyle/>
              <a:p>
                <a:pPr eaLnBrk="1" hangingPunct="1"/>
                <a:r>
                  <a:rPr lang="ja-JP" altLang="en-US"/>
                  <a:t>セグメント00の</a:t>
                </a:r>
              </a:p>
              <a:p>
                <a:pPr eaLnBrk="1" hangingPunct="1"/>
                <a:r>
                  <a:rPr lang="ja-JP" altLang="en-US"/>
                  <a:t>ページテーブル</a:t>
                </a:r>
              </a:p>
            </p:txBody>
          </p:sp>
        </p:grpSp>
        <p:sp>
          <p:nvSpPr>
            <p:cNvPr id="50270" name="Line 100"/>
            <p:cNvSpPr>
              <a:spLocks noChangeShapeType="1"/>
            </p:cNvSpPr>
            <p:nvPr/>
          </p:nvSpPr>
          <p:spPr bwMode="auto">
            <a:xfrm flipH="1">
              <a:off x="4176" y="2496"/>
              <a:ext cx="384" cy="384"/>
            </a:xfrm>
            <a:prstGeom prst="line">
              <a:avLst/>
            </a:prstGeom>
            <a:noFill/>
            <a:ln w="19050">
              <a:solidFill>
                <a:schemeClr val="tx1"/>
              </a:solidFill>
              <a:round/>
              <a:headEnd/>
              <a:tailEnd/>
            </a:ln>
          </p:spPr>
          <p:txBody>
            <a:bodyPr wrap="none"/>
            <a:lstStyle/>
            <a:p>
              <a:endParaRPr lang="ja-JP" altLang="en-US"/>
            </a:p>
          </p:txBody>
        </p:sp>
        <p:sp>
          <p:nvSpPr>
            <p:cNvPr id="50271" name="Line 101"/>
            <p:cNvSpPr>
              <a:spLocks noChangeShapeType="1"/>
            </p:cNvSpPr>
            <p:nvPr/>
          </p:nvSpPr>
          <p:spPr bwMode="auto">
            <a:xfrm flipH="1">
              <a:off x="4176" y="2928"/>
              <a:ext cx="384" cy="288"/>
            </a:xfrm>
            <a:prstGeom prst="line">
              <a:avLst/>
            </a:prstGeom>
            <a:noFill/>
            <a:ln w="19050">
              <a:solidFill>
                <a:schemeClr val="tx1"/>
              </a:solidFill>
              <a:round/>
              <a:headEnd/>
              <a:tailEnd/>
            </a:ln>
          </p:spPr>
          <p:txBody>
            <a:bodyPr wrap="none"/>
            <a:lstStyle/>
            <a:p>
              <a:endParaRPr lang="ja-JP" altLang="en-US"/>
            </a:p>
          </p:txBody>
        </p:sp>
        <p:sp>
          <p:nvSpPr>
            <p:cNvPr id="50272" name="Rectangle 107"/>
            <p:cNvSpPr>
              <a:spLocks noChangeArrowheads="1"/>
            </p:cNvSpPr>
            <p:nvPr/>
          </p:nvSpPr>
          <p:spPr bwMode="auto">
            <a:xfrm>
              <a:off x="3432" y="2897"/>
              <a:ext cx="744" cy="326"/>
            </a:xfrm>
            <a:prstGeom prst="rect">
              <a:avLst/>
            </a:prstGeom>
            <a:solidFill>
              <a:srgbClr val="FFFF99"/>
            </a:solidFill>
            <a:ln w="19050">
              <a:noFill/>
              <a:miter lim="800000"/>
              <a:headEnd/>
              <a:tailEnd/>
            </a:ln>
          </p:spPr>
          <p:txBody>
            <a:bodyPr/>
            <a:lstStyle/>
            <a:p>
              <a:pPr algn="ctr" eaLnBrk="1" hangingPunct="1">
                <a:spcBef>
                  <a:spcPct val="20000"/>
                </a:spcBef>
                <a:buSzPct val="85000"/>
              </a:pPr>
              <a:endParaRPr lang="ja-JP" altLang="en-US" sz="2800"/>
            </a:p>
          </p:txBody>
        </p:sp>
      </p:grpSp>
      <p:grpSp>
        <p:nvGrpSpPr>
          <p:cNvPr id="6" name="Group 111"/>
          <p:cNvGrpSpPr>
            <a:grpSpLocks/>
          </p:cNvGrpSpPr>
          <p:nvPr/>
        </p:nvGrpSpPr>
        <p:grpSpPr bwMode="auto">
          <a:xfrm>
            <a:off x="5448300" y="1828800"/>
            <a:ext cx="3436938" cy="1752600"/>
            <a:chOff x="3432" y="1152"/>
            <a:chExt cx="2165" cy="1104"/>
          </a:xfrm>
        </p:grpSpPr>
        <p:grpSp>
          <p:nvGrpSpPr>
            <p:cNvPr id="50259" name="Group 93"/>
            <p:cNvGrpSpPr>
              <a:grpSpLocks/>
            </p:cNvGrpSpPr>
            <p:nvPr/>
          </p:nvGrpSpPr>
          <p:grpSpPr bwMode="auto">
            <a:xfrm>
              <a:off x="4224" y="1152"/>
              <a:ext cx="1373" cy="817"/>
              <a:chOff x="4387" y="2976"/>
              <a:chExt cx="1373" cy="817"/>
            </a:xfrm>
          </p:grpSpPr>
          <p:sp>
            <p:nvSpPr>
              <p:cNvPr id="50263" name="Rectangle 94"/>
              <p:cNvSpPr>
                <a:spLocks noChangeArrowheads="1"/>
              </p:cNvSpPr>
              <p:nvPr/>
            </p:nvSpPr>
            <p:spPr bwMode="auto">
              <a:xfrm>
                <a:off x="4724" y="3504"/>
                <a:ext cx="769" cy="289"/>
              </a:xfrm>
              <a:prstGeom prst="rect">
                <a:avLst/>
              </a:prstGeom>
              <a:noFill/>
              <a:ln w="19050">
                <a:solidFill>
                  <a:schemeClr val="tx1"/>
                </a:solidFill>
                <a:miter lim="800000"/>
                <a:headEnd/>
                <a:tailEnd/>
              </a:ln>
            </p:spPr>
            <p:txBody>
              <a:bodyPr wrap="none" anchor="ctr"/>
              <a:lstStyle/>
              <a:p>
                <a:pPr eaLnBrk="1" hangingPunct="1"/>
                <a:endParaRPr lang="ja-JP" altLang="en-US"/>
              </a:p>
            </p:txBody>
          </p:sp>
          <p:sp>
            <p:nvSpPr>
              <p:cNvPr id="50264" name="Line 95"/>
              <p:cNvSpPr>
                <a:spLocks noChangeShapeType="1"/>
              </p:cNvSpPr>
              <p:nvPr/>
            </p:nvSpPr>
            <p:spPr bwMode="auto">
              <a:xfrm>
                <a:off x="4725" y="3649"/>
                <a:ext cx="768" cy="0"/>
              </a:xfrm>
              <a:prstGeom prst="line">
                <a:avLst/>
              </a:prstGeom>
              <a:noFill/>
              <a:ln w="19050">
                <a:solidFill>
                  <a:schemeClr val="tx1"/>
                </a:solidFill>
                <a:round/>
                <a:headEnd/>
                <a:tailEnd/>
              </a:ln>
            </p:spPr>
            <p:txBody>
              <a:bodyPr wrap="none"/>
              <a:lstStyle/>
              <a:p>
                <a:endParaRPr lang="ja-JP" altLang="en-US"/>
              </a:p>
            </p:txBody>
          </p:sp>
          <p:sp>
            <p:nvSpPr>
              <p:cNvPr id="50265" name="Line 96"/>
              <p:cNvSpPr>
                <a:spLocks noChangeShapeType="1"/>
              </p:cNvSpPr>
              <p:nvPr/>
            </p:nvSpPr>
            <p:spPr bwMode="auto">
              <a:xfrm flipH="1">
                <a:off x="4916" y="3505"/>
                <a:ext cx="1" cy="287"/>
              </a:xfrm>
              <a:prstGeom prst="line">
                <a:avLst/>
              </a:prstGeom>
              <a:noFill/>
              <a:ln w="19050">
                <a:solidFill>
                  <a:schemeClr val="tx1"/>
                </a:solidFill>
                <a:round/>
                <a:headEnd/>
                <a:tailEnd/>
              </a:ln>
            </p:spPr>
            <p:txBody>
              <a:bodyPr wrap="none"/>
              <a:lstStyle/>
              <a:p>
                <a:endParaRPr lang="ja-JP" altLang="en-US"/>
              </a:p>
            </p:txBody>
          </p:sp>
          <p:sp>
            <p:nvSpPr>
              <p:cNvPr id="50266" name="Line 97"/>
              <p:cNvSpPr>
                <a:spLocks noChangeShapeType="1"/>
              </p:cNvSpPr>
              <p:nvPr/>
            </p:nvSpPr>
            <p:spPr bwMode="auto">
              <a:xfrm flipH="1">
                <a:off x="5108" y="3504"/>
                <a:ext cx="0" cy="288"/>
              </a:xfrm>
              <a:prstGeom prst="line">
                <a:avLst/>
              </a:prstGeom>
              <a:noFill/>
              <a:ln w="19050">
                <a:solidFill>
                  <a:schemeClr val="tx1"/>
                </a:solidFill>
                <a:round/>
                <a:headEnd/>
                <a:tailEnd/>
              </a:ln>
            </p:spPr>
            <p:txBody>
              <a:bodyPr wrap="none"/>
              <a:lstStyle/>
              <a:p>
                <a:endParaRPr lang="ja-JP" altLang="en-US"/>
              </a:p>
            </p:txBody>
          </p:sp>
          <p:sp>
            <p:nvSpPr>
              <p:cNvPr id="50267" name="Line 98"/>
              <p:cNvSpPr>
                <a:spLocks noChangeShapeType="1"/>
              </p:cNvSpPr>
              <p:nvPr/>
            </p:nvSpPr>
            <p:spPr bwMode="auto">
              <a:xfrm flipH="1">
                <a:off x="5300" y="3505"/>
                <a:ext cx="1" cy="287"/>
              </a:xfrm>
              <a:prstGeom prst="line">
                <a:avLst/>
              </a:prstGeom>
              <a:noFill/>
              <a:ln w="19050">
                <a:solidFill>
                  <a:schemeClr val="tx1"/>
                </a:solidFill>
                <a:round/>
                <a:headEnd/>
                <a:tailEnd/>
              </a:ln>
            </p:spPr>
            <p:txBody>
              <a:bodyPr wrap="none"/>
              <a:lstStyle/>
              <a:p>
                <a:endParaRPr lang="ja-JP" altLang="en-US"/>
              </a:p>
            </p:txBody>
          </p:sp>
          <p:sp>
            <p:nvSpPr>
              <p:cNvPr id="50268" name="Text Box 99"/>
              <p:cNvSpPr txBox="1">
                <a:spLocks noChangeArrowheads="1"/>
              </p:cNvSpPr>
              <p:nvPr/>
            </p:nvSpPr>
            <p:spPr bwMode="auto">
              <a:xfrm>
                <a:off x="4387" y="2976"/>
                <a:ext cx="1373" cy="518"/>
              </a:xfrm>
              <a:prstGeom prst="rect">
                <a:avLst/>
              </a:prstGeom>
              <a:noFill/>
              <a:ln w="28575">
                <a:noFill/>
                <a:miter lim="800000"/>
                <a:headEnd/>
                <a:tailEnd/>
              </a:ln>
            </p:spPr>
            <p:txBody>
              <a:bodyPr wrap="none">
                <a:spAutoFit/>
              </a:bodyPr>
              <a:lstStyle/>
              <a:p>
                <a:pPr eaLnBrk="1" hangingPunct="1"/>
                <a:r>
                  <a:rPr lang="ja-JP" altLang="en-US"/>
                  <a:t>セグメント02の</a:t>
                </a:r>
              </a:p>
              <a:p>
                <a:pPr eaLnBrk="1" hangingPunct="1"/>
                <a:r>
                  <a:rPr lang="ja-JP" altLang="en-US"/>
                  <a:t>ページテーブル</a:t>
                </a:r>
              </a:p>
            </p:txBody>
          </p:sp>
        </p:grpSp>
        <p:sp>
          <p:nvSpPr>
            <p:cNvPr id="50260" name="Line 102"/>
            <p:cNvSpPr>
              <a:spLocks noChangeShapeType="1"/>
            </p:cNvSpPr>
            <p:nvPr/>
          </p:nvSpPr>
          <p:spPr bwMode="auto">
            <a:xfrm flipH="1">
              <a:off x="4176" y="1680"/>
              <a:ext cx="384" cy="240"/>
            </a:xfrm>
            <a:prstGeom prst="line">
              <a:avLst/>
            </a:prstGeom>
            <a:noFill/>
            <a:ln w="19050">
              <a:solidFill>
                <a:schemeClr val="tx1"/>
              </a:solidFill>
              <a:round/>
              <a:headEnd/>
              <a:tailEnd/>
            </a:ln>
          </p:spPr>
          <p:txBody>
            <a:bodyPr wrap="none"/>
            <a:lstStyle/>
            <a:p>
              <a:endParaRPr lang="ja-JP" altLang="en-US"/>
            </a:p>
          </p:txBody>
        </p:sp>
        <p:sp>
          <p:nvSpPr>
            <p:cNvPr id="50261" name="Line 103"/>
            <p:cNvSpPr>
              <a:spLocks noChangeShapeType="1"/>
            </p:cNvSpPr>
            <p:nvPr/>
          </p:nvSpPr>
          <p:spPr bwMode="auto">
            <a:xfrm flipH="1">
              <a:off x="4176" y="1968"/>
              <a:ext cx="384" cy="288"/>
            </a:xfrm>
            <a:prstGeom prst="line">
              <a:avLst/>
            </a:prstGeom>
            <a:noFill/>
            <a:ln w="19050">
              <a:solidFill>
                <a:schemeClr val="tx1"/>
              </a:solidFill>
              <a:round/>
              <a:headEnd/>
              <a:tailEnd/>
            </a:ln>
          </p:spPr>
          <p:txBody>
            <a:bodyPr wrap="none"/>
            <a:lstStyle/>
            <a:p>
              <a:endParaRPr lang="ja-JP" altLang="en-US"/>
            </a:p>
          </p:txBody>
        </p:sp>
        <p:sp>
          <p:nvSpPr>
            <p:cNvPr id="50262" name="Rectangle 110"/>
            <p:cNvSpPr>
              <a:spLocks noChangeArrowheads="1"/>
            </p:cNvSpPr>
            <p:nvPr/>
          </p:nvSpPr>
          <p:spPr bwMode="auto">
            <a:xfrm>
              <a:off x="3432" y="1919"/>
              <a:ext cx="744" cy="326"/>
            </a:xfrm>
            <a:prstGeom prst="rect">
              <a:avLst/>
            </a:prstGeom>
            <a:solidFill>
              <a:schemeClr val="tx2"/>
            </a:solidFill>
            <a:ln w="19050">
              <a:noFill/>
              <a:miter lim="800000"/>
              <a:headEnd/>
              <a:tailEnd/>
            </a:ln>
          </p:spPr>
          <p:txBody>
            <a:bodyPr/>
            <a:lstStyle/>
            <a:p>
              <a:pPr algn="ctr" eaLnBrk="1" hangingPunct="1">
                <a:spcBef>
                  <a:spcPct val="20000"/>
                </a:spcBef>
                <a:buSzPct val="85000"/>
              </a:pPr>
              <a:endParaRPr lang="ja-JP" altLang="en-US" sz="2800"/>
            </a:p>
          </p:txBody>
        </p:sp>
      </p:grpSp>
      <p:sp>
        <p:nvSpPr>
          <p:cNvPr id="328816" name="Text Box 112"/>
          <p:cNvSpPr txBox="1">
            <a:spLocks noChangeArrowheads="1"/>
          </p:cNvSpPr>
          <p:nvPr/>
        </p:nvSpPr>
        <p:spPr bwMode="auto">
          <a:xfrm>
            <a:off x="898525" y="4921250"/>
            <a:ext cx="2508250" cy="1373188"/>
          </a:xfrm>
          <a:prstGeom prst="rect">
            <a:avLst/>
          </a:prstGeom>
          <a:noFill/>
          <a:ln w="19050">
            <a:noFill/>
            <a:miter lim="800000"/>
            <a:headEnd/>
            <a:tailEnd/>
          </a:ln>
        </p:spPr>
        <p:txBody>
          <a:bodyPr wrap="none">
            <a:spAutoFit/>
          </a:bodyPr>
          <a:lstStyle/>
          <a:p>
            <a:pPr eaLnBrk="1" hangingPunct="1"/>
            <a:r>
              <a:rPr lang="ja-JP" altLang="en-US" sz="2800"/>
              <a:t>ページ枠に</a:t>
            </a:r>
          </a:p>
          <a:p>
            <a:pPr eaLnBrk="1" hangingPunct="1"/>
            <a:r>
              <a:rPr lang="ja-JP" altLang="en-US" sz="2800"/>
              <a:t>各セグメントの</a:t>
            </a:r>
          </a:p>
          <a:p>
            <a:pPr eaLnBrk="1" hangingPunct="1"/>
            <a:r>
              <a:rPr lang="ja-JP" altLang="en-US" sz="2800"/>
              <a:t>ページテーブル</a:t>
            </a:r>
          </a:p>
        </p:txBody>
      </p:sp>
      <p:grpSp>
        <p:nvGrpSpPr>
          <p:cNvPr id="8" name="Group 113"/>
          <p:cNvGrpSpPr>
            <a:grpSpLocks/>
          </p:cNvGrpSpPr>
          <p:nvPr/>
        </p:nvGrpSpPr>
        <p:grpSpPr bwMode="auto">
          <a:xfrm>
            <a:off x="304800" y="3913188"/>
            <a:ext cx="3581400" cy="455612"/>
            <a:chOff x="192" y="2465"/>
            <a:chExt cx="2256" cy="287"/>
          </a:xfrm>
        </p:grpSpPr>
        <p:sp>
          <p:nvSpPr>
            <p:cNvPr id="50255" name="Rectangle 114"/>
            <p:cNvSpPr>
              <a:spLocks noChangeArrowheads="1"/>
            </p:cNvSpPr>
            <p:nvPr/>
          </p:nvSpPr>
          <p:spPr bwMode="auto">
            <a:xfrm>
              <a:off x="1320" y="2465"/>
              <a:ext cx="564" cy="287"/>
            </a:xfrm>
            <a:prstGeom prst="rect">
              <a:avLst/>
            </a:prstGeom>
            <a:solidFill>
              <a:schemeClr val="tx2"/>
            </a:solidFill>
            <a:ln w="9525">
              <a:noFill/>
              <a:miter lim="800000"/>
              <a:headEnd/>
              <a:tailEnd/>
            </a:ln>
          </p:spPr>
          <p:txBody>
            <a:bodyPr anchor="ctr" anchorCtr="1"/>
            <a:lstStyle/>
            <a:p>
              <a:pPr eaLnBrk="1" hangingPunct="1">
                <a:spcBef>
                  <a:spcPct val="20000"/>
                </a:spcBef>
                <a:buSzPct val="85000"/>
              </a:pPr>
              <a:r>
                <a:rPr lang="ja-JP" altLang="en-US">
                  <a:solidFill>
                    <a:srgbClr val="000000"/>
                  </a:solidFill>
                </a:rPr>
                <a:t>500</a:t>
              </a:r>
            </a:p>
          </p:txBody>
        </p:sp>
        <p:sp>
          <p:nvSpPr>
            <p:cNvPr id="50256" name="Rectangle 115"/>
            <p:cNvSpPr>
              <a:spLocks noChangeArrowheads="1"/>
            </p:cNvSpPr>
            <p:nvPr/>
          </p:nvSpPr>
          <p:spPr bwMode="auto">
            <a:xfrm>
              <a:off x="1884" y="2465"/>
              <a:ext cx="564" cy="287"/>
            </a:xfrm>
            <a:prstGeom prst="rect">
              <a:avLst/>
            </a:prstGeom>
            <a:solidFill>
              <a:schemeClr val="tx2"/>
            </a:solidFill>
            <a:ln w="9525">
              <a:noFill/>
              <a:miter lim="800000"/>
              <a:headEnd/>
              <a:tailEnd/>
            </a:ln>
          </p:spPr>
          <p:txBody>
            <a:bodyPr anchor="ctr" anchorCtr="1"/>
            <a:lstStyle/>
            <a:p>
              <a:pPr eaLnBrk="1" hangingPunct="1">
                <a:spcBef>
                  <a:spcPct val="20000"/>
                </a:spcBef>
                <a:buSzPct val="85000"/>
              </a:pPr>
              <a:r>
                <a:rPr lang="ja-JP" altLang="en-US">
                  <a:solidFill>
                    <a:srgbClr val="000000"/>
                  </a:solidFill>
                </a:rPr>
                <a:t>1</a:t>
              </a:r>
            </a:p>
          </p:txBody>
        </p:sp>
        <p:sp>
          <p:nvSpPr>
            <p:cNvPr id="50257" name="Rectangle 116"/>
            <p:cNvSpPr>
              <a:spLocks noChangeArrowheads="1"/>
            </p:cNvSpPr>
            <p:nvPr/>
          </p:nvSpPr>
          <p:spPr bwMode="auto">
            <a:xfrm>
              <a:off x="756" y="2465"/>
              <a:ext cx="564" cy="287"/>
            </a:xfrm>
            <a:prstGeom prst="rect">
              <a:avLst/>
            </a:prstGeom>
            <a:solidFill>
              <a:schemeClr val="tx2"/>
            </a:solidFill>
            <a:ln w="9525">
              <a:noFill/>
              <a:miter lim="800000"/>
              <a:headEnd/>
              <a:tailEnd/>
            </a:ln>
          </p:spPr>
          <p:txBody>
            <a:bodyPr anchor="ctr" anchorCtr="1"/>
            <a:lstStyle/>
            <a:p>
              <a:pPr eaLnBrk="1" hangingPunct="1">
                <a:spcBef>
                  <a:spcPct val="20000"/>
                </a:spcBef>
                <a:buSzPct val="85000"/>
              </a:pPr>
              <a:r>
                <a:rPr lang="ja-JP" altLang="en-US">
                  <a:solidFill>
                    <a:srgbClr val="000000"/>
                  </a:solidFill>
                </a:rPr>
                <a:t>1,000</a:t>
              </a:r>
            </a:p>
          </p:txBody>
        </p:sp>
        <p:sp>
          <p:nvSpPr>
            <p:cNvPr id="50258" name="Rectangle 117"/>
            <p:cNvSpPr>
              <a:spLocks noChangeArrowheads="1"/>
            </p:cNvSpPr>
            <p:nvPr/>
          </p:nvSpPr>
          <p:spPr bwMode="auto">
            <a:xfrm>
              <a:off x="192" y="2465"/>
              <a:ext cx="564" cy="287"/>
            </a:xfrm>
            <a:prstGeom prst="rect">
              <a:avLst/>
            </a:prstGeom>
            <a:solidFill>
              <a:schemeClr val="tx2"/>
            </a:solidFill>
            <a:ln w="9525">
              <a:noFill/>
              <a:miter lim="800000"/>
              <a:headEnd/>
              <a:tailEnd/>
            </a:ln>
          </p:spPr>
          <p:txBody>
            <a:bodyPr anchor="ctr" anchorCtr="1"/>
            <a:lstStyle/>
            <a:p>
              <a:pPr eaLnBrk="1" hangingPunct="1">
                <a:spcBef>
                  <a:spcPct val="20000"/>
                </a:spcBef>
                <a:buSzPct val="85000"/>
              </a:pPr>
              <a:r>
                <a:rPr lang="ja-JP" altLang="en-US">
                  <a:solidFill>
                    <a:srgbClr val="000000"/>
                  </a:solidFill>
                </a:rPr>
                <a:t>02</a:t>
              </a:r>
            </a:p>
          </p:txBody>
        </p:sp>
      </p:grpSp>
      <p:grpSp>
        <p:nvGrpSpPr>
          <p:cNvPr id="9" name="Group 118"/>
          <p:cNvGrpSpPr>
            <a:grpSpLocks/>
          </p:cNvGrpSpPr>
          <p:nvPr/>
        </p:nvGrpSpPr>
        <p:grpSpPr bwMode="auto">
          <a:xfrm>
            <a:off x="304800" y="3457575"/>
            <a:ext cx="3581400" cy="455613"/>
            <a:chOff x="192" y="2178"/>
            <a:chExt cx="2256" cy="287"/>
          </a:xfrm>
        </p:grpSpPr>
        <p:sp>
          <p:nvSpPr>
            <p:cNvPr id="50251" name="Rectangle 119"/>
            <p:cNvSpPr>
              <a:spLocks noChangeArrowheads="1"/>
            </p:cNvSpPr>
            <p:nvPr/>
          </p:nvSpPr>
          <p:spPr bwMode="auto">
            <a:xfrm>
              <a:off x="1320" y="2178"/>
              <a:ext cx="564" cy="287"/>
            </a:xfrm>
            <a:prstGeom prst="rect">
              <a:avLst/>
            </a:prstGeom>
            <a:solidFill>
              <a:srgbClr val="FF99FF"/>
            </a:solidFill>
            <a:ln w="9525">
              <a:noFill/>
              <a:miter lim="800000"/>
              <a:headEnd/>
              <a:tailEnd/>
            </a:ln>
          </p:spPr>
          <p:txBody>
            <a:bodyPr anchor="ctr" anchorCtr="1"/>
            <a:lstStyle/>
            <a:p>
              <a:pPr eaLnBrk="1" hangingPunct="1">
                <a:spcBef>
                  <a:spcPct val="20000"/>
                </a:spcBef>
                <a:buSzPct val="85000"/>
              </a:pPr>
              <a:r>
                <a:rPr lang="ja-JP" altLang="en-US">
                  <a:solidFill>
                    <a:srgbClr val="000000"/>
                  </a:solidFill>
                </a:rPr>
                <a:t>1500</a:t>
              </a:r>
            </a:p>
          </p:txBody>
        </p:sp>
        <p:sp>
          <p:nvSpPr>
            <p:cNvPr id="50252" name="Rectangle 120"/>
            <p:cNvSpPr>
              <a:spLocks noChangeArrowheads="1"/>
            </p:cNvSpPr>
            <p:nvPr/>
          </p:nvSpPr>
          <p:spPr bwMode="auto">
            <a:xfrm>
              <a:off x="1884" y="2178"/>
              <a:ext cx="564" cy="287"/>
            </a:xfrm>
            <a:prstGeom prst="rect">
              <a:avLst/>
            </a:prstGeom>
            <a:solidFill>
              <a:srgbClr val="FF99FF"/>
            </a:solidFill>
            <a:ln w="9525">
              <a:noFill/>
              <a:miter lim="800000"/>
              <a:headEnd/>
              <a:tailEnd/>
            </a:ln>
          </p:spPr>
          <p:txBody>
            <a:bodyPr anchor="ctr" anchorCtr="1"/>
            <a:lstStyle/>
            <a:p>
              <a:pPr eaLnBrk="1" hangingPunct="1">
                <a:spcBef>
                  <a:spcPct val="20000"/>
                </a:spcBef>
                <a:buSzPct val="85000"/>
              </a:pPr>
              <a:r>
                <a:rPr lang="ja-JP" altLang="en-US">
                  <a:solidFill>
                    <a:srgbClr val="000000"/>
                  </a:solidFill>
                </a:rPr>
                <a:t>1</a:t>
              </a:r>
            </a:p>
          </p:txBody>
        </p:sp>
        <p:sp>
          <p:nvSpPr>
            <p:cNvPr id="50253" name="Rectangle 121"/>
            <p:cNvSpPr>
              <a:spLocks noChangeArrowheads="1"/>
            </p:cNvSpPr>
            <p:nvPr/>
          </p:nvSpPr>
          <p:spPr bwMode="auto">
            <a:xfrm>
              <a:off x="756" y="2178"/>
              <a:ext cx="564" cy="287"/>
            </a:xfrm>
            <a:prstGeom prst="rect">
              <a:avLst/>
            </a:prstGeom>
            <a:solidFill>
              <a:srgbClr val="FF99FF"/>
            </a:solidFill>
            <a:ln w="9525">
              <a:noFill/>
              <a:miter lim="800000"/>
              <a:headEnd/>
              <a:tailEnd/>
            </a:ln>
          </p:spPr>
          <p:txBody>
            <a:bodyPr anchor="ctr" anchorCtr="1"/>
            <a:lstStyle/>
            <a:p>
              <a:pPr eaLnBrk="1" hangingPunct="1">
                <a:spcBef>
                  <a:spcPct val="20000"/>
                </a:spcBef>
                <a:buSzPct val="85000"/>
              </a:pPr>
              <a:r>
                <a:rPr lang="ja-JP" altLang="en-US">
                  <a:solidFill>
                    <a:srgbClr val="000000"/>
                  </a:solidFill>
                </a:rPr>
                <a:t>6,000</a:t>
              </a:r>
            </a:p>
          </p:txBody>
        </p:sp>
        <p:sp>
          <p:nvSpPr>
            <p:cNvPr id="50254" name="Rectangle 122"/>
            <p:cNvSpPr>
              <a:spLocks noChangeArrowheads="1"/>
            </p:cNvSpPr>
            <p:nvPr/>
          </p:nvSpPr>
          <p:spPr bwMode="auto">
            <a:xfrm>
              <a:off x="192" y="2178"/>
              <a:ext cx="564" cy="287"/>
            </a:xfrm>
            <a:prstGeom prst="rect">
              <a:avLst/>
            </a:prstGeom>
            <a:solidFill>
              <a:srgbClr val="FF99FF"/>
            </a:solidFill>
            <a:ln w="9525">
              <a:noFill/>
              <a:miter lim="800000"/>
              <a:headEnd/>
              <a:tailEnd/>
            </a:ln>
          </p:spPr>
          <p:txBody>
            <a:bodyPr anchor="ctr" anchorCtr="1"/>
            <a:lstStyle/>
            <a:p>
              <a:pPr eaLnBrk="1" hangingPunct="1">
                <a:spcBef>
                  <a:spcPct val="20000"/>
                </a:spcBef>
                <a:buSzPct val="85000"/>
              </a:pPr>
              <a:r>
                <a:rPr lang="ja-JP" altLang="en-US">
                  <a:solidFill>
                    <a:srgbClr val="000000"/>
                  </a:solidFill>
                </a:rPr>
                <a:t>01</a:t>
              </a:r>
            </a:p>
          </p:txBody>
        </p:sp>
      </p:grpSp>
      <p:grpSp>
        <p:nvGrpSpPr>
          <p:cNvPr id="10" name="Group 123"/>
          <p:cNvGrpSpPr>
            <a:grpSpLocks/>
          </p:cNvGrpSpPr>
          <p:nvPr/>
        </p:nvGrpSpPr>
        <p:grpSpPr bwMode="auto">
          <a:xfrm>
            <a:off x="304800" y="3001963"/>
            <a:ext cx="3581400" cy="455612"/>
            <a:chOff x="192" y="1891"/>
            <a:chExt cx="2256" cy="287"/>
          </a:xfrm>
        </p:grpSpPr>
        <p:sp>
          <p:nvSpPr>
            <p:cNvPr id="50247" name="Rectangle 124"/>
            <p:cNvSpPr>
              <a:spLocks noChangeArrowheads="1"/>
            </p:cNvSpPr>
            <p:nvPr/>
          </p:nvSpPr>
          <p:spPr bwMode="auto">
            <a:xfrm>
              <a:off x="1320" y="1891"/>
              <a:ext cx="564" cy="287"/>
            </a:xfrm>
            <a:prstGeom prst="rect">
              <a:avLst/>
            </a:prstGeom>
            <a:solidFill>
              <a:srgbClr val="FFFF99"/>
            </a:solidFill>
            <a:ln w="9525">
              <a:noFill/>
              <a:miter lim="800000"/>
              <a:headEnd/>
              <a:tailEnd/>
            </a:ln>
          </p:spPr>
          <p:txBody>
            <a:bodyPr anchor="ctr" anchorCtr="1"/>
            <a:lstStyle/>
            <a:p>
              <a:pPr eaLnBrk="1" hangingPunct="1">
                <a:spcBef>
                  <a:spcPct val="20000"/>
                </a:spcBef>
                <a:buSzPct val="85000"/>
              </a:pPr>
              <a:r>
                <a:rPr lang="ja-JP" altLang="en-US">
                  <a:solidFill>
                    <a:srgbClr val="000000"/>
                  </a:solidFill>
                </a:rPr>
                <a:t>900</a:t>
              </a:r>
            </a:p>
          </p:txBody>
        </p:sp>
        <p:sp>
          <p:nvSpPr>
            <p:cNvPr id="50248" name="Rectangle 125"/>
            <p:cNvSpPr>
              <a:spLocks noChangeArrowheads="1"/>
            </p:cNvSpPr>
            <p:nvPr/>
          </p:nvSpPr>
          <p:spPr bwMode="auto">
            <a:xfrm>
              <a:off x="1884" y="1891"/>
              <a:ext cx="564" cy="287"/>
            </a:xfrm>
            <a:prstGeom prst="rect">
              <a:avLst/>
            </a:prstGeom>
            <a:solidFill>
              <a:srgbClr val="FFFF99"/>
            </a:solidFill>
            <a:ln w="9525">
              <a:noFill/>
              <a:miter lim="800000"/>
              <a:headEnd/>
              <a:tailEnd/>
            </a:ln>
          </p:spPr>
          <p:txBody>
            <a:bodyPr anchor="ctr" anchorCtr="1"/>
            <a:lstStyle/>
            <a:p>
              <a:pPr eaLnBrk="1" hangingPunct="1">
                <a:spcBef>
                  <a:spcPct val="20000"/>
                </a:spcBef>
                <a:buSzPct val="85000"/>
              </a:pPr>
              <a:r>
                <a:rPr lang="ja-JP" altLang="en-US">
                  <a:solidFill>
                    <a:srgbClr val="000000"/>
                  </a:solidFill>
                </a:rPr>
                <a:t>1</a:t>
              </a:r>
            </a:p>
          </p:txBody>
        </p:sp>
        <p:sp>
          <p:nvSpPr>
            <p:cNvPr id="50249" name="Rectangle 126"/>
            <p:cNvSpPr>
              <a:spLocks noChangeArrowheads="1"/>
            </p:cNvSpPr>
            <p:nvPr/>
          </p:nvSpPr>
          <p:spPr bwMode="auto">
            <a:xfrm>
              <a:off x="756" y="1891"/>
              <a:ext cx="564" cy="287"/>
            </a:xfrm>
            <a:prstGeom prst="rect">
              <a:avLst/>
            </a:prstGeom>
            <a:solidFill>
              <a:srgbClr val="FFFF99"/>
            </a:solidFill>
            <a:ln w="9525">
              <a:noFill/>
              <a:miter lim="800000"/>
              <a:headEnd/>
              <a:tailEnd/>
            </a:ln>
          </p:spPr>
          <p:txBody>
            <a:bodyPr anchor="ctr" anchorCtr="1"/>
            <a:lstStyle/>
            <a:p>
              <a:pPr eaLnBrk="1" hangingPunct="1">
                <a:spcBef>
                  <a:spcPct val="20000"/>
                </a:spcBef>
                <a:buSzPct val="85000"/>
              </a:pPr>
              <a:r>
                <a:rPr lang="ja-JP" altLang="en-US">
                  <a:solidFill>
                    <a:srgbClr val="000000"/>
                  </a:solidFill>
                </a:rPr>
                <a:t>4,000</a:t>
              </a:r>
            </a:p>
          </p:txBody>
        </p:sp>
        <p:sp>
          <p:nvSpPr>
            <p:cNvPr id="50250" name="Rectangle 127"/>
            <p:cNvSpPr>
              <a:spLocks noChangeArrowheads="1"/>
            </p:cNvSpPr>
            <p:nvPr/>
          </p:nvSpPr>
          <p:spPr bwMode="auto">
            <a:xfrm>
              <a:off x="192" y="1891"/>
              <a:ext cx="564" cy="287"/>
            </a:xfrm>
            <a:prstGeom prst="rect">
              <a:avLst/>
            </a:prstGeom>
            <a:solidFill>
              <a:srgbClr val="FFFF99"/>
            </a:solidFill>
            <a:ln w="9525">
              <a:noFill/>
              <a:miter lim="800000"/>
              <a:headEnd/>
              <a:tailEnd/>
            </a:ln>
          </p:spPr>
          <p:txBody>
            <a:bodyPr anchor="ctr" anchorCtr="1"/>
            <a:lstStyle/>
            <a:p>
              <a:pPr eaLnBrk="1" hangingPunct="1">
                <a:spcBef>
                  <a:spcPct val="20000"/>
                </a:spcBef>
                <a:buSzPct val="85000"/>
              </a:pPr>
              <a:r>
                <a:rPr lang="ja-JP" altLang="en-US">
                  <a:solidFill>
                    <a:srgbClr val="000000"/>
                  </a:solidFill>
                </a:rPr>
                <a:t>00</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28816"/>
                                        </p:tgtEl>
                                        <p:attrNameLst>
                                          <p:attrName>style.visibility</p:attrName>
                                        </p:attrNameLst>
                                      </p:cBhvr>
                                      <p:to>
                                        <p:strVal val="visible"/>
                                      </p:to>
                                    </p:set>
                                    <p:animEffect transition="in" filter="checkerboard(across)">
                                      <p:cBhvr>
                                        <p:cTn id="37" dur="500"/>
                                        <p:tgtEl>
                                          <p:spTgt spid="328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81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800100"/>
            <a:ext cx="7772400" cy="762000"/>
          </a:xfrm>
        </p:spPr>
        <p:txBody>
          <a:bodyPr/>
          <a:lstStyle/>
          <a:p>
            <a:pPr eaLnBrk="1" hangingPunct="1"/>
            <a:r>
              <a:rPr lang="ja-JP" altLang="en-US">
                <a:latin typeface="Times New Roman" pitchFamily="18" charset="0"/>
              </a:rPr>
              <a:t>主記憶と2次記憶</a:t>
            </a:r>
          </a:p>
        </p:txBody>
      </p:sp>
      <p:sp>
        <p:nvSpPr>
          <p:cNvPr id="9219" name="AutoShape 3"/>
          <p:cNvSpPr>
            <a:spLocks noChangeArrowheads="1"/>
          </p:cNvSpPr>
          <p:nvPr/>
        </p:nvSpPr>
        <p:spPr bwMode="auto">
          <a:xfrm>
            <a:off x="4953000" y="2133600"/>
            <a:ext cx="3581400" cy="2667000"/>
          </a:xfrm>
          <a:prstGeom prst="can">
            <a:avLst>
              <a:gd name="adj" fmla="val 25000"/>
            </a:avLst>
          </a:prstGeom>
          <a:solidFill>
            <a:srgbClr val="993300"/>
          </a:solidFill>
          <a:ln w="9525">
            <a:solidFill>
              <a:schemeClr val="tx1"/>
            </a:solidFill>
            <a:round/>
            <a:headEnd/>
            <a:tailEnd/>
          </a:ln>
        </p:spPr>
        <p:txBody>
          <a:bodyPr wrap="none" anchor="ctr"/>
          <a:lstStyle/>
          <a:p>
            <a:pPr algn="ctr" eaLnBrk="1" hangingPunct="1"/>
            <a:endParaRPr lang="ja-JP" altLang="en-US"/>
          </a:p>
        </p:txBody>
      </p:sp>
      <p:sp>
        <p:nvSpPr>
          <p:cNvPr id="9220" name="Text Box 4"/>
          <p:cNvSpPr txBox="1">
            <a:spLocks noChangeArrowheads="1"/>
          </p:cNvSpPr>
          <p:nvPr/>
        </p:nvSpPr>
        <p:spPr bwMode="auto">
          <a:xfrm>
            <a:off x="6019800" y="1676400"/>
            <a:ext cx="1447800" cy="457200"/>
          </a:xfrm>
          <a:prstGeom prst="rect">
            <a:avLst/>
          </a:prstGeom>
          <a:noFill/>
          <a:ln w="9525">
            <a:noFill/>
            <a:miter lim="800000"/>
            <a:headEnd/>
            <a:tailEnd/>
          </a:ln>
        </p:spPr>
        <p:txBody>
          <a:bodyPr>
            <a:spAutoFit/>
          </a:bodyPr>
          <a:lstStyle/>
          <a:p>
            <a:pPr eaLnBrk="1" hangingPunct="1">
              <a:spcBef>
                <a:spcPct val="50000"/>
              </a:spcBef>
            </a:pPr>
            <a:r>
              <a:rPr lang="ja-JP" altLang="en-US"/>
              <a:t>2次記憶</a:t>
            </a:r>
          </a:p>
        </p:txBody>
      </p:sp>
      <p:sp>
        <p:nvSpPr>
          <p:cNvPr id="9221" name="Rectangle 5"/>
          <p:cNvSpPr>
            <a:spLocks noChangeArrowheads="1"/>
          </p:cNvSpPr>
          <p:nvPr/>
        </p:nvSpPr>
        <p:spPr bwMode="auto">
          <a:xfrm>
            <a:off x="2209800" y="2743200"/>
            <a:ext cx="1828800" cy="1981200"/>
          </a:xfrm>
          <a:prstGeom prst="rect">
            <a:avLst/>
          </a:prstGeom>
          <a:solidFill>
            <a:srgbClr val="339966"/>
          </a:solidFill>
          <a:ln w="19050">
            <a:solidFill>
              <a:schemeClr val="tx1"/>
            </a:solidFill>
            <a:miter lim="800000"/>
            <a:headEnd/>
            <a:tailEnd/>
          </a:ln>
        </p:spPr>
        <p:txBody>
          <a:bodyPr wrap="none" anchor="ctr"/>
          <a:lstStyle/>
          <a:p>
            <a:pPr eaLnBrk="1" hangingPunct="1"/>
            <a:endParaRPr lang="ja-JP" altLang="en-US"/>
          </a:p>
        </p:txBody>
      </p:sp>
      <p:sp>
        <p:nvSpPr>
          <p:cNvPr id="9222" name="Text Box 6"/>
          <p:cNvSpPr txBox="1">
            <a:spLocks noChangeArrowheads="1"/>
          </p:cNvSpPr>
          <p:nvPr/>
        </p:nvSpPr>
        <p:spPr bwMode="auto">
          <a:xfrm>
            <a:off x="2590800" y="2209800"/>
            <a:ext cx="1098550" cy="457200"/>
          </a:xfrm>
          <a:prstGeom prst="rect">
            <a:avLst/>
          </a:prstGeom>
          <a:noFill/>
          <a:ln w="9525">
            <a:noFill/>
            <a:miter lim="800000"/>
            <a:headEnd/>
            <a:tailEnd/>
          </a:ln>
        </p:spPr>
        <p:txBody>
          <a:bodyPr wrap="none">
            <a:spAutoFit/>
          </a:bodyPr>
          <a:lstStyle/>
          <a:p>
            <a:pPr eaLnBrk="1" hangingPunct="1"/>
            <a:r>
              <a:rPr lang="ja-JP" altLang="en-US"/>
              <a:t>主記憶</a:t>
            </a:r>
          </a:p>
        </p:txBody>
      </p:sp>
      <p:sp>
        <p:nvSpPr>
          <p:cNvPr id="9223" name="Rectangle 7"/>
          <p:cNvSpPr>
            <a:spLocks noChangeArrowheads="1"/>
          </p:cNvSpPr>
          <p:nvPr/>
        </p:nvSpPr>
        <p:spPr bwMode="auto">
          <a:xfrm>
            <a:off x="457200" y="1981200"/>
            <a:ext cx="1447800" cy="533400"/>
          </a:xfrm>
          <a:prstGeom prst="rect">
            <a:avLst/>
          </a:prstGeom>
          <a:noFill/>
          <a:ln w="19050">
            <a:solidFill>
              <a:schemeClr val="tx1"/>
            </a:solidFill>
            <a:miter lim="800000"/>
            <a:headEnd/>
            <a:tailEnd/>
          </a:ln>
        </p:spPr>
        <p:txBody>
          <a:bodyPr wrap="none" anchor="ctr"/>
          <a:lstStyle/>
          <a:p>
            <a:pPr algn="ctr" eaLnBrk="1" hangingPunct="1"/>
            <a:r>
              <a:rPr lang="ja-JP" altLang="en-US"/>
              <a:t>プロセッサ</a:t>
            </a:r>
          </a:p>
        </p:txBody>
      </p:sp>
      <p:sp>
        <p:nvSpPr>
          <p:cNvPr id="156680" name="Text Box 8"/>
          <p:cNvSpPr txBox="1">
            <a:spLocks noChangeArrowheads="1"/>
          </p:cNvSpPr>
          <p:nvPr/>
        </p:nvSpPr>
        <p:spPr bwMode="auto">
          <a:xfrm>
            <a:off x="838200" y="5257800"/>
            <a:ext cx="7259638" cy="519113"/>
          </a:xfrm>
          <a:prstGeom prst="rect">
            <a:avLst/>
          </a:prstGeom>
          <a:noFill/>
          <a:ln w="9525">
            <a:noFill/>
            <a:miter lim="800000"/>
            <a:headEnd/>
            <a:tailEnd/>
          </a:ln>
        </p:spPr>
        <p:txBody>
          <a:bodyPr wrap="none">
            <a:spAutoFit/>
          </a:bodyPr>
          <a:lstStyle/>
          <a:p>
            <a:pPr eaLnBrk="1" hangingPunct="1"/>
            <a:r>
              <a:rPr lang="ja-JP" altLang="en-US" sz="2800"/>
              <a:t>プロセッサは2次記憶を直接読むことはできない</a:t>
            </a:r>
          </a:p>
        </p:txBody>
      </p:sp>
      <p:sp>
        <p:nvSpPr>
          <p:cNvPr id="9225" name="Rectangle 9"/>
          <p:cNvSpPr>
            <a:spLocks noChangeArrowheads="1"/>
          </p:cNvSpPr>
          <p:nvPr/>
        </p:nvSpPr>
        <p:spPr bwMode="auto">
          <a:xfrm>
            <a:off x="5943600" y="3124200"/>
            <a:ext cx="1676400" cy="533400"/>
          </a:xfrm>
          <a:prstGeom prst="rect">
            <a:avLst/>
          </a:prstGeom>
          <a:solidFill>
            <a:srgbClr val="CCFFCC"/>
          </a:solidFill>
          <a:ln w="19050">
            <a:solidFill>
              <a:schemeClr val="tx1"/>
            </a:solidFill>
            <a:miter lim="800000"/>
            <a:headEnd/>
            <a:tailEnd/>
          </a:ln>
        </p:spPr>
        <p:txBody>
          <a:bodyPr wrap="none" anchor="ctr"/>
          <a:lstStyle/>
          <a:p>
            <a:pPr algn="ctr" eaLnBrk="1" hangingPunct="1"/>
            <a:r>
              <a:rPr lang="ja-JP" altLang="en-US">
                <a:solidFill>
                  <a:srgbClr val="000000"/>
                </a:solidFill>
              </a:rPr>
              <a:t>プログラム</a:t>
            </a:r>
          </a:p>
        </p:txBody>
      </p:sp>
      <p:sp>
        <p:nvSpPr>
          <p:cNvPr id="9226" name="Rectangle 10"/>
          <p:cNvSpPr>
            <a:spLocks noChangeArrowheads="1"/>
          </p:cNvSpPr>
          <p:nvPr/>
        </p:nvSpPr>
        <p:spPr bwMode="auto">
          <a:xfrm>
            <a:off x="5943600" y="3810000"/>
            <a:ext cx="1676400" cy="533400"/>
          </a:xfrm>
          <a:prstGeom prst="rect">
            <a:avLst/>
          </a:prstGeom>
          <a:solidFill>
            <a:srgbClr val="CCFFFF"/>
          </a:solidFill>
          <a:ln w="19050">
            <a:solidFill>
              <a:schemeClr val="tx1"/>
            </a:solidFill>
            <a:miter lim="800000"/>
            <a:headEnd/>
            <a:tailEnd/>
          </a:ln>
        </p:spPr>
        <p:txBody>
          <a:bodyPr wrap="none" anchor="ctr"/>
          <a:lstStyle/>
          <a:p>
            <a:pPr algn="ctr" eaLnBrk="1" hangingPunct="1"/>
            <a:r>
              <a:rPr lang="ja-JP" altLang="en-US">
                <a:solidFill>
                  <a:srgbClr val="000000"/>
                </a:solidFill>
              </a:rPr>
              <a:t>データ</a:t>
            </a:r>
          </a:p>
        </p:txBody>
      </p:sp>
      <p:grpSp>
        <p:nvGrpSpPr>
          <p:cNvPr id="2" name="Group 16"/>
          <p:cNvGrpSpPr>
            <a:grpSpLocks/>
          </p:cNvGrpSpPr>
          <p:nvPr/>
        </p:nvGrpSpPr>
        <p:grpSpPr bwMode="auto">
          <a:xfrm>
            <a:off x="2286000" y="3124200"/>
            <a:ext cx="3657600" cy="533400"/>
            <a:chOff x="1392" y="2208"/>
            <a:chExt cx="2304" cy="336"/>
          </a:xfrm>
        </p:grpSpPr>
        <p:sp>
          <p:nvSpPr>
            <p:cNvPr id="9241" name="Rectangle 11"/>
            <p:cNvSpPr>
              <a:spLocks noChangeArrowheads="1"/>
            </p:cNvSpPr>
            <p:nvPr/>
          </p:nvSpPr>
          <p:spPr bwMode="auto">
            <a:xfrm>
              <a:off x="1392" y="2208"/>
              <a:ext cx="1056" cy="336"/>
            </a:xfrm>
            <a:prstGeom prst="rect">
              <a:avLst/>
            </a:prstGeom>
            <a:solidFill>
              <a:srgbClr val="CCFFCC"/>
            </a:solidFill>
            <a:ln w="19050">
              <a:solidFill>
                <a:schemeClr val="tx1"/>
              </a:solidFill>
              <a:miter lim="800000"/>
              <a:headEnd/>
              <a:tailEnd/>
            </a:ln>
          </p:spPr>
          <p:txBody>
            <a:bodyPr wrap="none" anchor="ctr"/>
            <a:lstStyle/>
            <a:p>
              <a:pPr algn="ctr" eaLnBrk="1" hangingPunct="1"/>
              <a:r>
                <a:rPr lang="ja-JP" altLang="en-US">
                  <a:solidFill>
                    <a:srgbClr val="000000"/>
                  </a:solidFill>
                </a:rPr>
                <a:t>プログラム</a:t>
              </a:r>
            </a:p>
          </p:txBody>
        </p:sp>
        <p:sp>
          <p:nvSpPr>
            <p:cNvPr id="9242" name="Line 13"/>
            <p:cNvSpPr>
              <a:spLocks noChangeShapeType="1"/>
            </p:cNvSpPr>
            <p:nvPr/>
          </p:nvSpPr>
          <p:spPr bwMode="auto">
            <a:xfrm flipH="1">
              <a:off x="2448" y="2400"/>
              <a:ext cx="1248" cy="0"/>
            </a:xfrm>
            <a:prstGeom prst="line">
              <a:avLst/>
            </a:prstGeom>
            <a:noFill/>
            <a:ln w="38100">
              <a:solidFill>
                <a:srgbClr val="FF99CC"/>
              </a:solidFill>
              <a:round/>
              <a:headEnd/>
              <a:tailEnd type="triangle" w="med" len="med"/>
            </a:ln>
          </p:spPr>
          <p:txBody>
            <a:bodyPr wrap="none"/>
            <a:lstStyle/>
            <a:p>
              <a:endParaRPr lang="ja-JP" altLang="en-US"/>
            </a:p>
          </p:txBody>
        </p:sp>
      </p:grpSp>
      <p:grpSp>
        <p:nvGrpSpPr>
          <p:cNvPr id="3" name="Group 15"/>
          <p:cNvGrpSpPr>
            <a:grpSpLocks/>
          </p:cNvGrpSpPr>
          <p:nvPr/>
        </p:nvGrpSpPr>
        <p:grpSpPr bwMode="auto">
          <a:xfrm>
            <a:off x="2286000" y="3810000"/>
            <a:ext cx="3657600" cy="533400"/>
            <a:chOff x="1392" y="2640"/>
            <a:chExt cx="2304" cy="336"/>
          </a:xfrm>
        </p:grpSpPr>
        <p:sp>
          <p:nvSpPr>
            <p:cNvPr id="9239" name="Rectangle 12"/>
            <p:cNvSpPr>
              <a:spLocks noChangeArrowheads="1"/>
            </p:cNvSpPr>
            <p:nvPr/>
          </p:nvSpPr>
          <p:spPr bwMode="auto">
            <a:xfrm>
              <a:off x="1392" y="2640"/>
              <a:ext cx="1056" cy="336"/>
            </a:xfrm>
            <a:prstGeom prst="rect">
              <a:avLst/>
            </a:prstGeom>
            <a:solidFill>
              <a:srgbClr val="CCFFFF"/>
            </a:solidFill>
            <a:ln w="19050">
              <a:solidFill>
                <a:schemeClr val="tx1"/>
              </a:solidFill>
              <a:miter lim="800000"/>
              <a:headEnd/>
              <a:tailEnd/>
            </a:ln>
          </p:spPr>
          <p:txBody>
            <a:bodyPr wrap="none" anchor="ctr"/>
            <a:lstStyle/>
            <a:p>
              <a:pPr algn="ctr" eaLnBrk="1" hangingPunct="1"/>
              <a:r>
                <a:rPr lang="ja-JP" altLang="en-US">
                  <a:solidFill>
                    <a:srgbClr val="000000"/>
                  </a:solidFill>
                </a:rPr>
                <a:t>データ</a:t>
              </a:r>
            </a:p>
          </p:txBody>
        </p:sp>
        <p:sp>
          <p:nvSpPr>
            <p:cNvPr id="9240" name="Line 14"/>
            <p:cNvSpPr>
              <a:spLocks noChangeShapeType="1"/>
            </p:cNvSpPr>
            <p:nvPr/>
          </p:nvSpPr>
          <p:spPr bwMode="auto">
            <a:xfrm flipH="1">
              <a:off x="2448" y="2832"/>
              <a:ext cx="1248" cy="0"/>
            </a:xfrm>
            <a:prstGeom prst="line">
              <a:avLst/>
            </a:prstGeom>
            <a:noFill/>
            <a:ln w="38100">
              <a:solidFill>
                <a:srgbClr val="FF99CC"/>
              </a:solidFill>
              <a:round/>
              <a:headEnd/>
              <a:tailEnd type="triangle" w="med" len="med"/>
            </a:ln>
          </p:spPr>
          <p:txBody>
            <a:bodyPr wrap="none"/>
            <a:lstStyle/>
            <a:p>
              <a:endParaRPr lang="ja-JP" altLang="en-US"/>
            </a:p>
          </p:txBody>
        </p:sp>
      </p:grpSp>
      <p:sp>
        <p:nvSpPr>
          <p:cNvPr id="156689" name="Text Box 17"/>
          <p:cNvSpPr txBox="1">
            <a:spLocks noChangeArrowheads="1"/>
          </p:cNvSpPr>
          <p:nvPr/>
        </p:nvSpPr>
        <p:spPr bwMode="auto">
          <a:xfrm>
            <a:off x="838200" y="5816600"/>
            <a:ext cx="7312025" cy="519113"/>
          </a:xfrm>
          <a:prstGeom prst="rect">
            <a:avLst/>
          </a:prstGeom>
          <a:noFill/>
          <a:ln w="9525">
            <a:noFill/>
            <a:miter lim="800000"/>
            <a:headEnd/>
            <a:tailEnd/>
          </a:ln>
        </p:spPr>
        <p:txBody>
          <a:bodyPr wrap="none">
            <a:spAutoFit/>
          </a:bodyPr>
          <a:lstStyle/>
          <a:p>
            <a:pPr eaLnBrk="1" hangingPunct="1"/>
            <a:r>
              <a:rPr lang="ja-JP" altLang="en-US" sz="2800"/>
              <a:t>使用するプログラム, データは主記憶上にコピー</a:t>
            </a:r>
          </a:p>
        </p:txBody>
      </p:sp>
      <p:sp>
        <p:nvSpPr>
          <p:cNvPr id="156690" name="Line 18"/>
          <p:cNvSpPr>
            <a:spLocks noChangeShapeType="1"/>
          </p:cNvSpPr>
          <p:nvPr/>
        </p:nvSpPr>
        <p:spPr bwMode="auto">
          <a:xfrm>
            <a:off x="1905000" y="2286000"/>
            <a:ext cx="4038600" cy="1066800"/>
          </a:xfrm>
          <a:prstGeom prst="line">
            <a:avLst/>
          </a:prstGeom>
          <a:noFill/>
          <a:ln w="38100">
            <a:solidFill>
              <a:srgbClr val="00FF00"/>
            </a:solidFill>
            <a:round/>
            <a:headEnd/>
            <a:tailEnd type="triangle" w="med" len="med"/>
          </a:ln>
        </p:spPr>
        <p:txBody>
          <a:bodyPr wrap="none"/>
          <a:lstStyle/>
          <a:p>
            <a:endParaRPr lang="ja-JP" altLang="en-US"/>
          </a:p>
        </p:txBody>
      </p:sp>
      <p:grpSp>
        <p:nvGrpSpPr>
          <p:cNvPr id="4" name="Group 22"/>
          <p:cNvGrpSpPr>
            <a:grpSpLocks/>
          </p:cNvGrpSpPr>
          <p:nvPr/>
        </p:nvGrpSpPr>
        <p:grpSpPr bwMode="auto">
          <a:xfrm>
            <a:off x="5410200" y="3048000"/>
            <a:ext cx="228600" cy="304800"/>
            <a:chOff x="3408" y="1920"/>
            <a:chExt cx="144" cy="192"/>
          </a:xfrm>
        </p:grpSpPr>
        <p:sp>
          <p:nvSpPr>
            <p:cNvPr id="9237" name="Line 19"/>
            <p:cNvSpPr>
              <a:spLocks noChangeShapeType="1"/>
            </p:cNvSpPr>
            <p:nvPr/>
          </p:nvSpPr>
          <p:spPr bwMode="auto">
            <a:xfrm flipH="1">
              <a:off x="3408" y="1920"/>
              <a:ext cx="144" cy="192"/>
            </a:xfrm>
            <a:prstGeom prst="line">
              <a:avLst/>
            </a:prstGeom>
            <a:noFill/>
            <a:ln w="38100">
              <a:solidFill>
                <a:srgbClr val="FF0000"/>
              </a:solidFill>
              <a:round/>
              <a:headEnd/>
              <a:tailEnd/>
            </a:ln>
          </p:spPr>
          <p:txBody>
            <a:bodyPr wrap="none"/>
            <a:lstStyle/>
            <a:p>
              <a:endParaRPr lang="ja-JP" altLang="en-US"/>
            </a:p>
          </p:txBody>
        </p:sp>
        <p:sp>
          <p:nvSpPr>
            <p:cNvPr id="9238" name="Line 20"/>
            <p:cNvSpPr>
              <a:spLocks noChangeShapeType="1"/>
            </p:cNvSpPr>
            <p:nvPr/>
          </p:nvSpPr>
          <p:spPr bwMode="auto">
            <a:xfrm>
              <a:off x="3408" y="1920"/>
              <a:ext cx="144" cy="192"/>
            </a:xfrm>
            <a:prstGeom prst="line">
              <a:avLst/>
            </a:prstGeom>
            <a:noFill/>
            <a:ln w="38100">
              <a:solidFill>
                <a:srgbClr val="FF0000"/>
              </a:solidFill>
              <a:round/>
              <a:headEnd/>
              <a:tailEnd/>
            </a:ln>
          </p:spPr>
          <p:txBody>
            <a:bodyPr wrap="none"/>
            <a:lstStyle/>
            <a:p>
              <a:endParaRPr lang="ja-JP" altLang="en-US"/>
            </a:p>
          </p:txBody>
        </p:sp>
      </p:grpSp>
      <p:sp>
        <p:nvSpPr>
          <p:cNvPr id="156695" name="Line 23"/>
          <p:cNvSpPr>
            <a:spLocks noChangeShapeType="1"/>
          </p:cNvSpPr>
          <p:nvPr/>
        </p:nvSpPr>
        <p:spPr bwMode="auto">
          <a:xfrm>
            <a:off x="1905000" y="2286000"/>
            <a:ext cx="381000" cy="1143000"/>
          </a:xfrm>
          <a:prstGeom prst="line">
            <a:avLst/>
          </a:prstGeom>
          <a:noFill/>
          <a:ln w="38100">
            <a:solidFill>
              <a:srgbClr val="00FF00"/>
            </a:solidFill>
            <a:round/>
            <a:headEnd/>
            <a:tailEnd type="triangle" w="med" len="med"/>
          </a:ln>
        </p:spPr>
        <p:txBody>
          <a:bodyPr wrap="none"/>
          <a:lstStyle/>
          <a:p>
            <a:endParaRPr lang="ja-JP" altLang="en-US"/>
          </a:p>
        </p:txBody>
      </p:sp>
      <p:grpSp>
        <p:nvGrpSpPr>
          <p:cNvPr id="5" name="Group 27"/>
          <p:cNvGrpSpPr>
            <a:grpSpLocks/>
          </p:cNvGrpSpPr>
          <p:nvPr/>
        </p:nvGrpSpPr>
        <p:grpSpPr bwMode="auto">
          <a:xfrm>
            <a:off x="2590800" y="4724400"/>
            <a:ext cx="4678363" cy="519113"/>
            <a:chOff x="1632" y="2976"/>
            <a:chExt cx="2947" cy="327"/>
          </a:xfrm>
        </p:grpSpPr>
        <p:sp>
          <p:nvSpPr>
            <p:cNvPr id="9235" name="Text Box 24"/>
            <p:cNvSpPr txBox="1">
              <a:spLocks noChangeArrowheads="1"/>
            </p:cNvSpPr>
            <p:nvPr/>
          </p:nvSpPr>
          <p:spPr bwMode="auto">
            <a:xfrm>
              <a:off x="1632" y="2976"/>
              <a:ext cx="691" cy="327"/>
            </a:xfrm>
            <a:prstGeom prst="rect">
              <a:avLst/>
            </a:prstGeom>
            <a:noFill/>
            <a:ln w="9525">
              <a:noFill/>
              <a:miter lim="800000"/>
              <a:headEnd/>
              <a:tailEnd/>
            </a:ln>
          </p:spPr>
          <p:txBody>
            <a:bodyPr wrap="none">
              <a:spAutoFit/>
            </a:bodyPr>
            <a:lstStyle/>
            <a:p>
              <a:pPr eaLnBrk="1" hangingPunct="1"/>
              <a:r>
                <a:rPr lang="ja-JP" altLang="en-US" sz="2800"/>
                <a:t>10</a:t>
              </a:r>
              <a:r>
                <a:rPr lang="ja-JP" altLang="en-US" sz="2800" baseline="30000"/>
                <a:t>-7</a:t>
              </a:r>
              <a:r>
                <a:rPr lang="ja-JP" altLang="en-US" sz="2800"/>
                <a:t>秒</a:t>
              </a:r>
            </a:p>
          </p:txBody>
        </p:sp>
        <p:sp>
          <p:nvSpPr>
            <p:cNvPr id="9236" name="Text Box 25"/>
            <p:cNvSpPr txBox="1">
              <a:spLocks noChangeArrowheads="1"/>
            </p:cNvSpPr>
            <p:nvPr/>
          </p:nvSpPr>
          <p:spPr bwMode="auto">
            <a:xfrm>
              <a:off x="3888" y="2976"/>
              <a:ext cx="691" cy="327"/>
            </a:xfrm>
            <a:prstGeom prst="rect">
              <a:avLst/>
            </a:prstGeom>
            <a:noFill/>
            <a:ln w="9525">
              <a:noFill/>
              <a:miter lim="800000"/>
              <a:headEnd/>
              <a:tailEnd/>
            </a:ln>
          </p:spPr>
          <p:txBody>
            <a:bodyPr wrap="none">
              <a:spAutoFit/>
            </a:bodyPr>
            <a:lstStyle/>
            <a:p>
              <a:pPr eaLnBrk="1" hangingPunct="1"/>
              <a:r>
                <a:rPr lang="ja-JP" altLang="en-US" sz="2800"/>
                <a:t>10</a:t>
              </a:r>
              <a:r>
                <a:rPr lang="ja-JP" altLang="en-US" sz="2800" baseline="30000"/>
                <a:t>-3</a:t>
              </a:r>
              <a:r>
                <a:rPr lang="ja-JP" altLang="en-US" sz="2800"/>
                <a:t>秒</a:t>
              </a:r>
            </a:p>
          </p:txBody>
        </p:sp>
      </p:grpSp>
      <p:sp>
        <p:nvSpPr>
          <p:cNvPr id="156700" name="AutoShape 28"/>
          <p:cNvSpPr>
            <a:spLocks noChangeArrowheads="1"/>
          </p:cNvSpPr>
          <p:nvPr/>
        </p:nvSpPr>
        <p:spPr bwMode="auto">
          <a:xfrm>
            <a:off x="3886200" y="4724400"/>
            <a:ext cx="2209800" cy="533400"/>
          </a:xfrm>
          <a:prstGeom prst="leftRightArrow">
            <a:avLst>
              <a:gd name="adj1" fmla="val 50000"/>
              <a:gd name="adj2" fmla="val 82857"/>
            </a:avLst>
          </a:prstGeom>
          <a:noFill/>
          <a:ln w="19050">
            <a:solidFill>
              <a:schemeClr val="tx1"/>
            </a:solidFill>
            <a:miter lim="800000"/>
            <a:headEnd/>
            <a:tailEnd/>
          </a:ln>
        </p:spPr>
        <p:txBody>
          <a:bodyPr wrap="none" anchor="ctr"/>
          <a:lstStyle/>
          <a:p>
            <a:pPr algn="ctr" eaLnBrk="1" hangingPunct="1"/>
            <a:r>
              <a:rPr lang="ja-JP" altLang="en-US"/>
              <a:t>10</a:t>
            </a:r>
            <a:r>
              <a:rPr lang="en-US" altLang="ja-JP"/>
              <a:t>0</a:t>
            </a:r>
            <a:r>
              <a:rPr lang="ja-JP" altLang="en-US"/>
              <a:t>00倍</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6690"/>
                                        </p:tgtEl>
                                        <p:attrNameLst>
                                          <p:attrName>style.visibility</p:attrName>
                                        </p:attrNameLst>
                                      </p:cBhvr>
                                      <p:to>
                                        <p:strVal val="visible"/>
                                      </p:to>
                                    </p:set>
                                    <p:animEffect transition="in" filter="wipe(left)">
                                      <p:cBhvr>
                                        <p:cTn id="7" dur="500"/>
                                        <p:tgtEl>
                                          <p:spTgt spid="1566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6680"/>
                                        </p:tgtEl>
                                        <p:attrNameLst>
                                          <p:attrName>style.visibility</p:attrName>
                                        </p:attrNameLst>
                                      </p:cBhvr>
                                      <p:to>
                                        <p:strVal val="visible"/>
                                      </p:to>
                                    </p:set>
                                    <p:anim calcmode="lin" valueType="num">
                                      <p:cBhvr additive="base">
                                        <p:cTn id="17" dur="500" fill="hold"/>
                                        <p:tgtEl>
                                          <p:spTgt spid="156680"/>
                                        </p:tgtEl>
                                        <p:attrNameLst>
                                          <p:attrName>ppt_x</p:attrName>
                                        </p:attrNameLst>
                                      </p:cBhvr>
                                      <p:tavLst>
                                        <p:tav tm="0">
                                          <p:val>
                                            <p:strVal val="#ppt_x"/>
                                          </p:val>
                                        </p:tav>
                                        <p:tav tm="100000">
                                          <p:val>
                                            <p:strVal val="#ppt_x"/>
                                          </p:val>
                                        </p:tav>
                                      </p:tavLst>
                                    </p:anim>
                                    <p:anim calcmode="lin" valueType="num">
                                      <p:cBhvr additive="base">
                                        <p:cTn id="18" dur="500" fill="hold"/>
                                        <p:tgtEl>
                                          <p:spTgt spid="156680"/>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2"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right)">
                                      <p:cBhvr>
                                        <p:cTn id="23" dur="500"/>
                                        <p:tgtEl>
                                          <p:spTgt spid="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2"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right)">
                                      <p:cBhvr>
                                        <p:cTn id="28" dur="500"/>
                                        <p:tgtEl>
                                          <p:spTgt spid="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56689"/>
                                        </p:tgtEl>
                                        <p:attrNameLst>
                                          <p:attrName>style.visibility</p:attrName>
                                        </p:attrNameLst>
                                      </p:cBhvr>
                                      <p:to>
                                        <p:strVal val="visible"/>
                                      </p:to>
                                    </p:set>
                                    <p:anim calcmode="lin" valueType="num">
                                      <p:cBhvr additive="base">
                                        <p:cTn id="33" dur="500" fill="hold"/>
                                        <p:tgtEl>
                                          <p:spTgt spid="156689"/>
                                        </p:tgtEl>
                                        <p:attrNameLst>
                                          <p:attrName>ppt_x</p:attrName>
                                        </p:attrNameLst>
                                      </p:cBhvr>
                                      <p:tavLst>
                                        <p:tav tm="0">
                                          <p:val>
                                            <p:strVal val="#ppt_x"/>
                                          </p:val>
                                        </p:tav>
                                        <p:tav tm="100000">
                                          <p:val>
                                            <p:strVal val="#ppt_x"/>
                                          </p:val>
                                        </p:tav>
                                      </p:tavLst>
                                    </p:anim>
                                    <p:anim calcmode="lin" valueType="num">
                                      <p:cBhvr additive="base">
                                        <p:cTn id="34" dur="500" fill="hold"/>
                                        <p:tgtEl>
                                          <p:spTgt spid="156689"/>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56695"/>
                                        </p:tgtEl>
                                        <p:attrNameLst>
                                          <p:attrName>style.visibility</p:attrName>
                                        </p:attrNameLst>
                                      </p:cBhvr>
                                      <p:to>
                                        <p:strVal val="visible"/>
                                      </p:to>
                                    </p:set>
                                    <p:animEffect transition="in" filter="wipe(up)">
                                      <p:cBhvr>
                                        <p:cTn id="39" dur="500"/>
                                        <p:tgtEl>
                                          <p:spTgt spid="15669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ntr" presetSubtype="1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checkerboard(across)">
                                      <p:cBhvr>
                                        <p:cTn id="44" dur="500"/>
                                        <p:tgtEl>
                                          <p:spTgt spid="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6" presetClass="entr" presetSubtype="37" fill="hold" grpId="0" nodeType="clickEffect">
                                  <p:stCondLst>
                                    <p:cond delay="0"/>
                                  </p:stCondLst>
                                  <p:childTnLst>
                                    <p:set>
                                      <p:cBhvr>
                                        <p:cTn id="48" dur="1" fill="hold">
                                          <p:stCondLst>
                                            <p:cond delay="0"/>
                                          </p:stCondLst>
                                        </p:cTn>
                                        <p:tgtEl>
                                          <p:spTgt spid="156700"/>
                                        </p:tgtEl>
                                        <p:attrNameLst>
                                          <p:attrName>style.visibility</p:attrName>
                                        </p:attrNameLst>
                                      </p:cBhvr>
                                      <p:to>
                                        <p:strVal val="visible"/>
                                      </p:to>
                                    </p:set>
                                    <p:animEffect transition="in" filter="barn(outVertical)">
                                      <p:cBhvr>
                                        <p:cTn id="49" dur="500"/>
                                        <p:tgtEl>
                                          <p:spTgt spid="156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80" grpId="0" autoUpdateAnimBg="0"/>
      <p:bldP spid="156689" grpId="0" autoUpdateAnimBg="0"/>
      <p:bldP spid="156690" grpId="0" animBg="1"/>
      <p:bldP spid="156695" grpId="0" animBg="1"/>
      <p:bldP spid="156700" grpId="0"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800100"/>
            <a:ext cx="7772400" cy="762000"/>
          </a:xfrm>
        </p:spPr>
        <p:txBody>
          <a:bodyPr/>
          <a:lstStyle/>
          <a:p>
            <a:pPr eaLnBrk="1" hangingPunct="1"/>
            <a:r>
              <a:rPr lang="ja-JP" altLang="en-US">
                <a:latin typeface="Times New Roman" pitchFamily="18" charset="0"/>
              </a:rPr>
              <a:t>ページ化セグメンテーション</a:t>
            </a:r>
            <a:endParaRPr lang="en-US" altLang="ja-JP">
              <a:latin typeface="Times New Roman" pitchFamily="18" charset="0"/>
            </a:endParaRPr>
          </a:p>
        </p:txBody>
      </p:sp>
      <p:graphicFrame>
        <p:nvGraphicFramePr>
          <p:cNvPr id="331833" name="Group 57"/>
          <p:cNvGraphicFramePr>
            <a:graphicFrameLocks noGrp="1"/>
          </p:cNvGraphicFramePr>
          <p:nvPr/>
        </p:nvGraphicFramePr>
        <p:xfrm>
          <a:off x="762000" y="2286000"/>
          <a:ext cx="7848600" cy="2124075"/>
        </p:xfrm>
        <a:graphic>
          <a:graphicData uri="http://schemas.openxmlformats.org/drawingml/2006/table">
            <a:tbl>
              <a:tblPr/>
              <a:tblGrid>
                <a:gridCol w="23622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3581400">
                  <a:extLst>
                    <a:ext uri="{9D8B030D-6E8A-4147-A177-3AD203B41FA5}">
                      <a16:colId xmlns:a16="http://schemas.microsoft.com/office/drawing/2014/main" val="20002"/>
                    </a:ext>
                  </a:extLst>
                </a:gridCol>
              </a:tblGrid>
              <a:tr h="609600">
                <a:tc gridSpan="3">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Arial" charset="0"/>
                          <a:ea typeface="ＭＳ Ｐゴシック" pitchFamily="50" charset="-128"/>
                        </a:rPr>
                        <a:t>仮想アドレス</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609600">
                <a:tc rowSpan="2">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Arial" charset="0"/>
                          <a:ea typeface="ＭＳ Ｐゴシック" pitchFamily="50" charset="-128"/>
                        </a:rPr>
                        <a:t>セグメント番号</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Arial" charset="0"/>
                          <a:ea typeface="ＭＳ Ｐゴシック" pitchFamily="50" charset="-128"/>
                        </a:rPr>
                        <a:t>セグメント内相対アドレス</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1"/>
                  </a:ext>
                </a:extLst>
              </a:tr>
              <a:tr h="904875">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Arial" charset="0"/>
                          <a:ea typeface="ＭＳ Ｐゴシック" pitchFamily="50" charset="-128"/>
                        </a:rPr>
                        <a:t>ページ番号</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Arial" charset="0"/>
                          <a:ea typeface="ＭＳ Ｐゴシック" pitchFamily="50" charset="-128"/>
                        </a:rPr>
                        <a:t>ページ内相対アドレス</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1217" name="Text Box 33"/>
          <p:cNvSpPr txBox="1">
            <a:spLocks noChangeArrowheads="1"/>
          </p:cNvSpPr>
          <p:nvPr/>
        </p:nvSpPr>
        <p:spPr bwMode="auto">
          <a:xfrm>
            <a:off x="533400" y="1676400"/>
            <a:ext cx="2733675" cy="457200"/>
          </a:xfrm>
          <a:prstGeom prst="rect">
            <a:avLst/>
          </a:prstGeom>
          <a:noFill/>
          <a:ln w="19050">
            <a:noFill/>
            <a:miter lim="800000"/>
            <a:headEnd/>
            <a:tailEnd/>
          </a:ln>
        </p:spPr>
        <p:txBody>
          <a:bodyPr wrap="none">
            <a:spAutoFit/>
          </a:bodyPr>
          <a:lstStyle/>
          <a:p>
            <a:pPr eaLnBrk="1" hangingPunct="1"/>
            <a:r>
              <a:rPr lang="ja-JP" altLang="en-US"/>
              <a:t>仮想アドレスの構成</a:t>
            </a:r>
          </a:p>
        </p:txBody>
      </p:sp>
      <p:sp>
        <p:nvSpPr>
          <p:cNvPr id="331819" name="Text Box 43"/>
          <p:cNvSpPr txBox="1">
            <a:spLocks noChangeArrowheads="1"/>
          </p:cNvSpPr>
          <p:nvPr/>
        </p:nvSpPr>
        <p:spPr bwMode="auto">
          <a:xfrm>
            <a:off x="457200" y="5715000"/>
            <a:ext cx="8174038" cy="519113"/>
          </a:xfrm>
          <a:prstGeom prst="rect">
            <a:avLst/>
          </a:prstGeom>
          <a:noFill/>
          <a:ln w="19050">
            <a:noFill/>
            <a:miter lim="800000"/>
            <a:headEnd/>
            <a:tailEnd/>
          </a:ln>
        </p:spPr>
        <p:txBody>
          <a:bodyPr wrap="none">
            <a:spAutoFit/>
          </a:bodyPr>
          <a:lstStyle/>
          <a:p>
            <a:pPr eaLnBrk="1" hangingPunct="1"/>
            <a:r>
              <a:rPr lang="ja-JP" altLang="en-US" sz="2800"/>
              <a:t>セグメント内相対アドレス = ページングの仮想アドレス</a:t>
            </a:r>
          </a:p>
        </p:txBody>
      </p:sp>
      <p:sp>
        <p:nvSpPr>
          <p:cNvPr id="331820" name="Text Box 44"/>
          <p:cNvSpPr txBox="1">
            <a:spLocks noChangeArrowheads="1"/>
          </p:cNvSpPr>
          <p:nvPr/>
        </p:nvSpPr>
        <p:spPr bwMode="auto">
          <a:xfrm>
            <a:off x="609600" y="4800600"/>
            <a:ext cx="3155950" cy="519113"/>
          </a:xfrm>
          <a:prstGeom prst="rect">
            <a:avLst/>
          </a:prstGeom>
          <a:noFill/>
          <a:ln w="19050">
            <a:noFill/>
            <a:miter lim="800000"/>
            <a:headEnd/>
            <a:tailEnd/>
          </a:ln>
        </p:spPr>
        <p:txBody>
          <a:bodyPr wrap="none">
            <a:spAutoFit/>
          </a:bodyPr>
          <a:lstStyle/>
          <a:p>
            <a:pPr eaLnBrk="1" hangingPunct="1"/>
            <a:r>
              <a:rPr lang="ja-JP" altLang="en-US" sz="2800"/>
              <a:t>アドレスが二重構造</a:t>
            </a:r>
          </a:p>
        </p:txBody>
      </p:sp>
      <p:grpSp>
        <p:nvGrpSpPr>
          <p:cNvPr id="2" name="Group 56"/>
          <p:cNvGrpSpPr>
            <a:grpSpLocks/>
          </p:cNvGrpSpPr>
          <p:nvPr/>
        </p:nvGrpSpPr>
        <p:grpSpPr bwMode="auto">
          <a:xfrm>
            <a:off x="5029200" y="4800600"/>
            <a:ext cx="2667000" cy="577850"/>
            <a:chOff x="3168" y="3024"/>
            <a:chExt cx="1680" cy="364"/>
          </a:xfrm>
        </p:grpSpPr>
        <p:sp>
          <p:nvSpPr>
            <p:cNvPr id="51221" name="Rectangle 46"/>
            <p:cNvSpPr>
              <a:spLocks noChangeArrowheads="1"/>
            </p:cNvSpPr>
            <p:nvPr/>
          </p:nvSpPr>
          <p:spPr bwMode="auto">
            <a:xfrm>
              <a:off x="3552" y="3024"/>
              <a:ext cx="415" cy="364"/>
            </a:xfrm>
            <a:prstGeom prst="rect">
              <a:avLst/>
            </a:prstGeom>
            <a:noFill/>
            <a:ln w="9525">
              <a:noFill/>
              <a:miter lim="800000"/>
              <a:headEnd/>
              <a:tailEnd/>
            </a:ln>
          </p:spPr>
          <p:txBody>
            <a:bodyPr anchor="ctr"/>
            <a:lstStyle/>
            <a:p>
              <a:pPr algn="ctr" eaLnBrk="1" hangingPunct="1">
                <a:spcBef>
                  <a:spcPct val="20000"/>
                </a:spcBef>
                <a:buSzPct val="85000"/>
              </a:pPr>
              <a:r>
                <a:rPr lang="ja-JP" altLang="en-US" sz="3200"/>
                <a:t>01</a:t>
              </a:r>
            </a:p>
          </p:txBody>
        </p:sp>
        <p:sp>
          <p:nvSpPr>
            <p:cNvPr id="51222" name="Rectangle 47"/>
            <p:cNvSpPr>
              <a:spLocks noChangeArrowheads="1"/>
            </p:cNvSpPr>
            <p:nvPr/>
          </p:nvSpPr>
          <p:spPr bwMode="auto">
            <a:xfrm>
              <a:off x="4224" y="3024"/>
              <a:ext cx="624" cy="364"/>
            </a:xfrm>
            <a:prstGeom prst="rect">
              <a:avLst/>
            </a:prstGeom>
            <a:noFill/>
            <a:ln w="9525">
              <a:noFill/>
              <a:miter lim="800000"/>
              <a:headEnd/>
              <a:tailEnd/>
            </a:ln>
          </p:spPr>
          <p:txBody>
            <a:bodyPr anchor="ctr"/>
            <a:lstStyle/>
            <a:p>
              <a:pPr algn="ctr" eaLnBrk="1" hangingPunct="1">
                <a:spcBef>
                  <a:spcPct val="20000"/>
                </a:spcBef>
                <a:buSzPct val="85000"/>
              </a:pPr>
              <a:r>
                <a:rPr lang="ja-JP" altLang="en-US" sz="3200"/>
                <a:t>321</a:t>
              </a:r>
            </a:p>
          </p:txBody>
        </p:sp>
        <p:sp>
          <p:nvSpPr>
            <p:cNvPr id="51223" name="Rectangle 48"/>
            <p:cNvSpPr>
              <a:spLocks noChangeArrowheads="1"/>
            </p:cNvSpPr>
            <p:nvPr/>
          </p:nvSpPr>
          <p:spPr bwMode="auto">
            <a:xfrm>
              <a:off x="3967" y="3024"/>
              <a:ext cx="257" cy="364"/>
            </a:xfrm>
            <a:prstGeom prst="rect">
              <a:avLst/>
            </a:prstGeom>
            <a:noFill/>
            <a:ln w="9525">
              <a:noFill/>
              <a:miter lim="800000"/>
              <a:headEnd/>
              <a:tailEnd/>
            </a:ln>
          </p:spPr>
          <p:txBody>
            <a:bodyPr anchor="ctr"/>
            <a:lstStyle/>
            <a:p>
              <a:pPr algn="ctr" eaLnBrk="1" hangingPunct="1">
                <a:spcBef>
                  <a:spcPct val="20000"/>
                </a:spcBef>
                <a:buSzPct val="85000"/>
              </a:pPr>
              <a:r>
                <a:rPr lang="ja-JP" altLang="en-US" sz="3200"/>
                <a:t>1</a:t>
              </a:r>
            </a:p>
          </p:txBody>
        </p:sp>
        <p:sp>
          <p:nvSpPr>
            <p:cNvPr id="51224" name="Line 49"/>
            <p:cNvSpPr>
              <a:spLocks noChangeShapeType="1"/>
            </p:cNvSpPr>
            <p:nvPr/>
          </p:nvSpPr>
          <p:spPr bwMode="auto">
            <a:xfrm>
              <a:off x="3552" y="3024"/>
              <a:ext cx="1296" cy="0"/>
            </a:xfrm>
            <a:prstGeom prst="line">
              <a:avLst/>
            </a:prstGeom>
            <a:noFill/>
            <a:ln w="28575" cap="sq">
              <a:solidFill>
                <a:schemeClr val="tx1"/>
              </a:solidFill>
              <a:round/>
              <a:headEnd/>
              <a:tailEnd/>
            </a:ln>
          </p:spPr>
          <p:txBody>
            <a:bodyPr wrap="none"/>
            <a:lstStyle/>
            <a:p>
              <a:endParaRPr lang="ja-JP" altLang="en-US"/>
            </a:p>
          </p:txBody>
        </p:sp>
        <p:sp>
          <p:nvSpPr>
            <p:cNvPr id="51225" name="Line 50"/>
            <p:cNvSpPr>
              <a:spLocks noChangeShapeType="1"/>
            </p:cNvSpPr>
            <p:nvPr/>
          </p:nvSpPr>
          <p:spPr bwMode="auto">
            <a:xfrm>
              <a:off x="3552" y="3388"/>
              <a:ext cx="1296" cy="0"/>
            </a:xfrm>
            <a:prstGeom prst="line">
              <a:avLst/>
            </a:prstGeom>
            <a:noFill/>
            <a:ln w="28575" cap="sq">
              <a:solidFill>
                <a:schemeClr val="tx1"/>
              </a:solidFill>
              <a:round/>
              <a:headEnd/>
              <a:tailEnd/>
            </a:ln>
          </p:spPr>
          <p:txBody>
            <a:bodyPr wrap="none"/>
            <a:lstStyle/>
            <a:p>
              <a:endParaRPr lang="ja-JP" altLang="en-US"/>
            </a:p>
          </p:txBody>
        </p:sp>
        <p:sp>
          <p:nvSpPr>
            <p:cNvPr id="51226" name="Line 51"/>
            <p:cNvSpPr>
              <a:spLocks noChangeShapeType="1"/>
            </p:cNvSpPr>
            <p:nvPr/>
          </p:nvSpPr>
          <p:spPr bwMode="auto">
            <a:xfrm>
              <a:off x="3552" y="3024"/>
              <a:ext cx="0" cy="364"/>
            </a:xfrm>
            <a:prstGeom prst="line">
              <a:avLst/>
            </a:prstGeom>
            <a:noFill/>
            <a:ln w="28575" cap="sq">
              <a:solidFill>
                <a:schemeClr val="tx1"/>
              </a:solidFill>
              <a:round/>
              <a:headEnd/>
              <a:tailEnd/>
            </a:ln>
          </p:spPr>
          <p:txBody>
            <a:bodyPr wrap="none"/>
            <a:lstStyle/>
            <a:p>
              <a:endParaRPr lang="ja-JP" altLang="en-US"/>
            </a:p>
          </p:txBody>
        </p:sp>
        <p:sp>
          <p:nvSpPr>
            <p:cNvPr id="51227" name="Line 52"/>
            <p:cNvSpPr>
              <a:spLocks noChangeShapeType="1"/>
            </p:cNvSpPr>
            <p:nvPr/>
          </p:nvSpPr>
          <p:spPr bwMode="auto">
            <a:xfrm>
              <a:off x="4224" y="3024"/>
              <a:ext cx="0" cy="364"/>
            </a:xfrm>
            <a:prstGeom prst="line">
              <a:avLst/>
            </a:prstGeom>
            <a:noFill/>
            <a:ln w="12700">
              <a:solidFill>
                <a:schemeClr val="tx1"/>
              </a:solidFill>
              <a:round/>
              <a:headEnd/>
              <a:tailEnd/>
            </a:ln>
          </p:spPr>
          <p:txBody>
            <a:bodyPr wrap="none"/>
            <a:lstStyle/>
            <a:p>
              <a:endParaRPr lang="ja-JP" altLang="en-US"/>
            </a:p>
          </p:txBody>
        </p:sp>
        <p:sp>
          <p:nvSpPr>
            <p:cNvPr id="51228" name="Line 53"/>
            <p:cNvSpPr>
              <a:spLocks noChangeShapeType="1"/>
            </p:cNvSpPr>
            <p:nvPr/>
          </p:nvSpPr>
          <p:spPr bwMode="auto">
            <a:xfrm>
              <a:off x="4848" y="3024"/>
              <a:ext cx="0" cy="364"/>
            </a:xfrm>
            <a:prstGeom prst="line">
              <a:avLst/>
            </a:prstGeom>
            <a:noFill/>
            <a:ln w="28575" cap="sq">
              <a:solidFill>
                <a:schemeClr val="tx1"/>
              </a:solidFill>
              <a:round/>
              <a:headEnd/>
              <a:tailEnd/>
            </a:ln>
          </p:spPr>
          <p:txBody>
            <a:bodyPr wrap="none"/>
            <a:lstStyle/>
            <a:p>
              <a:endParaRPr lang="ja-JP" altLang="en-US"/>
            </a:p>
          </p:txBody>
        </p:sp>
        <p:sp>
          <p:nvSpPr>
            <p:cNvPr id="51229" name="Line 54"/>
            <p:cNvSpPr>
              <a:spLocks noChangeShapeType="1"/>
            </p:cNvSpPr>
            <p:nvPr/>
          </p:nvSpPr>
          <p:spPr bwMode="auto">
            <a:xfrm>
              <a:off x="3967" y="3024"/>
              <a:ext cx="0" cy="364"/>
            </a:xfrm>
            <a:prstGeom prst="line">
              <a:avLst/>
            </a:prstGeom>
            <a:noFill/>
            <a:ln w="12700">
              <a:solidFill>
                <a:schemeClr val="tx1"/>
              </a:solidFill>
              <a:round/>
              <a:headEnd/>
              <a:tailEnd/>
            </a:ln>
          </p:spPr>
          <p:txBody>
            <a:bodyPr wrap="none"/>
            <a:lstStyle/>
            <a:p>
              <a:endParaRPr lang="ja-JP" altLang="en-US"/>
            </a:p>
          </p:txBody>
        </p:sp>
        <p:sp>
          <p:nvSpPr>
            <p:cNvPr id="51230" name="Text Box 55"/>
            <p:cNvSpPr txBox="1">
              <a:spLocks noChangeArrowheads="1"/>
            </p:cNvSpPr>
            <p:nvPr/>
          </p:nvSpPr>
          <p:spPr bwMode="auto">
            <a:xfrm>
              <a:off x="3168" y="3072"/>
              <a:ext cx="404" cy="288"/>
            </a:xfrm>
            <a:prstGeom prst="rect">
              <a:avLst/>
            </a:prstGeom>
            <a:noFill/>
            <a:ln w="19050">
              <a:noFill/>
              <a:miter lim="800000"/>
              <a:headEnd/>
              <a:tailEnd/>
            </a:ln>
          </p:spPr>
          <p:txBody>
            <a:bodyPr wrap="none">
              <a:spAutoFit/>
            </a:bodyPr>
            <a:lstStyle/>
            <a:p>
              <a:pPr eaLnBrk="1" hangingPunct="1"/>
              <a:r>
                <a:rPr lang="ja-JP" altLang="en-US"/>
                <a:t>例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1820"/>
                                        </p:tgtEl>
                                        <p:attrNameLst>
                                          <p:attrName>style.visibility</p:attrName>
                                        </p:attrNameLst>
                                      </p:cBhvr>
                                      <p:to>
                                        <p:strVal val="visible"/>
                                      </p:to>
                                    </p:set>
                                    <p:animEffect transition="in" filter="checkerboard(across)">
                                      <p:cBhvr>
                                        <p:cTn id="7" dur="500"/>
                                        <p:tgtEl>
                                          <p:spTgt spid="3318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31819"/>
                                        </p:tgtEl>
                                        <p:attrNameLst>
                                          <p:attrName>style.visibility</p:attrName>
                                        </p:attrNameLst>
                                      </p:cBhvr>
                                      <p:to>
                                        <p:strVal val="visible"/>
                                      </p:to>
                                    </p:set>
                                    <p:anim calcmode="lin" valueType="num">
                                      <p:cBhvr additive="base">
                                        <p:cTn id="17" dur="500" fill="hold"/>
                                        <p:tgtEl>
                                          <p:spTgt spid="331819"/>
                                        </p:tgtEl>
                                        <p:attrNameLst>
                                          <p:attrName>ppt_x</p:attrName>
                                        </p:attrNameLst>
                                      </p:cBhvr>
                                      <p:tavLst>
                                        <p:tav tm="0">
                                          <p:val>
                                            <p:strVal val="#ppt_x"/>
                                          </p:val>
                                        </p:tav>
                                        <p:tav tm="100000">
                                          <p:val>
                                            <p:strVal val="#ppt_x"/>
                                          </p:val>
                                        </p:tav>
                                      </p:tavLst>
                                    </p:anim>
                                    <p:anim calcmode="lin" valueType="num">
                                      <p:cBhvr additive="base">
                                        <p:cTn id="18" dur="500" fill="hold"/>
                                        <p:tgtEl>
                                          <p:spTgt spid="3318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819" grpId="0" autoUpdateAnimBg="0"/>
      <p:bldP spid="331820"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800100"/>
            <a:ext cx="7772400" cy="762000"/>
          </a:xfrm>
        </p:spPr>
        <p:txBody>
          <a:bodyPr/>
          <a:lstStyle/>
          <a:p>
            <a:pPr eaLnBrk="1" hangingPunct="1"/>
            <a:r>
              <a:rPr lang="ja-JP" altLang="en-US">
                <a:latin typeface="Times New Roman" pitchFamily="18" charset="0"/>
              </a:rPr>
              <a:t>ページ化セグメンテーション</a:t>
            </a:r>
          </a:p>
        </p:txBody>
      </p:sp>
      <p:graphicFrame>
        <p:nvGraphicFramePr>
          <p:cNvPr id="329731" name="Group 3"/>
          <p:cNvGraphicFramePr>
            <a:graphicFrameLocks noGrp="1"/>
          </p:cNvGraphicFramePr>
          <p:nvPr/>
        </p:nvGraphicFramePr>
        <p:xfrm>
          <a:off x="4267200" y="2133600"/>
          <a:ext cx="2362200" cy="4541520"/>
        </p:xfrm>
        <a:graphic>
          <a:graphicData uri="http://schemas.openxmlformats.org/drawingml/2006/table">
            <a:tbl>
              <a:tblPr/>
              <a:tblGrid>
                <a:gridCol w="118110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tblGrid>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000" b="0" i="0" u="none" strike="noStrike" cap="none" normalizeH="0" baseline="0">
                          <a:ln>
                            <a:noFill/>
                          </a:ln>
                          <a:solidFill>
                            <a:schemeClr val="tx1"/>
                          </a:solidFill>
                          <a:effectLst/>
                          <a:latin typeface="Times New Roman" pitchFamily="18" charset="0"/>
                          <a:ea typeface="ＭＳ Ｐゴシック" pitchFamily="50" charset="-128"/>
                        </a:rPr>
                        <a:t>ページ枠</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000" b="0" i="0" u="none" strike="noStrike" cap="none" normalizeH="0" baseline="0">
                          <a:ln>
                            <a:noFill/>
                          </a:ln>
                          <a:solidFill>
                            <a:schemeClr val="tx1"/>
                          </a:solidFill>
                          <a:effectLst/>
                          <a:latin typeface="Times New Roman" pitchFamily="18" charset="0"/>
                          <a:ea typeface="ＭＳ Ｐゴシック" pitchFamily="50" charset="-128"/>
                        </a:rPr>
                        <a:t>ページ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02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52259" name="Text Box 35"/>
          <p:cNvSpPr txBox="1">
            <a:spLocks noChangeArrowheads="1"/>
          </p:cNvSpPr>
          <p:nvPr/>
        </p:nvSpPr>
        <p:spPr bwMode="auto">
          <a:xfrm>
            <a:off x="4953000" y="1676400"/>
            <a:ext cx="1098550" cy="457200"/>
          </a:xfrm>
          <a:prstGeom prst="rect">
            <a:avLst/>
          </a:prstGeom>
          <a:noFill/>
          <a:ln w="19050">
            <a:noFill/>
            <a:miter lim="800000"/>
            <a:headEnd/>
            <a:tailEnd/>
          </a:ln>
        </p:spPr>
        <p:txBody>
          <a:bodyPr wrap="none">
            <a:spAutoFit/>
          </a:bodyPr>
          <a:lstStyle/>
          <a:p>
            <a:pPr eaLnBrk="1" hangingPunct="1"/>
            <a:r>
              <a:rPr lang="ja-JP" altLang="en-US"/>
              <a:t>主記憶</a:t>
            </a:r>
          </a:p>
        </p:txBody>
      </p:sp>
      <p:graphicFrame>
        <p:nvGraphicFramePr>
          <p:cNvPr id="329901" name="Group 173"/>
          <p:cNvGraphicFramePr>
            <a:graphicFrameLocks noGrp="1"/>
          </p:cNvGraphicFramePr>
          <p:nvPr/>
        </p:nvGraphicFramePr>
        <p:xfrm>
          <a:off x="381000" y="4648200"/>
          <a:ext cx="3429000" cy="2066544"/>
        </p:xfrm>
        <a:graphic>
          <a:graphicData uri="http://schemas.openxmlformats.org/drawingml/2006/table">
            <a:tbl>
              <a:tblPr/>
              <a:tblGrid>
                <a:gridCol w="742950">
                  <a:extLst>
                    <a:ext uri="{9D8B030D-6E8A-4147-A177-3AD203B41FA5}">
                      <a16:colId xmlns:a16="http://schemas.microsoft.com/office/drawing/2014/main" val="20000"/>
                    </a:ext>
                  </a:extLst>
                </a:gridCol>
                <a:gridCol w="895350">
                  <a:extLst>
                    <a:ext uri="{9D8B030D-6E8A-4147-A177-3AD203B41FA5}">
                      <a16:colId xmlns:a16="http://schemas.microsoft.com/office/drawing/2014/main" val="20001"/>
                    </a:ext>
                  </a:extLst>
                </a:gridCol>
                <a:gridCol w="895350">
                  <a:extLst>
                    <a:ext uri="{9D8B030D-6E8A-4147-A177-3AD203B41FA5}">
                      <a16:colId xmlns:a16="http://schemas.microsoft.com/office/drawing/2014/main" val="20002"/>
                    </a:ext>
                  </a:extLst>
                </a:gridCol>
                <a:gridCol w="895350">
                  <a:extLst>
                    <a:ext uri="{9D8B030D-6E8A-4147-A177-3AD203B41FA5}">
                      <a16:colId xmlns:a16="http://schemas.microsoft.com/office/drawing/2014/main" val="20003"/>
                    </a:ext>
                  </a:extLst>
                </a:gridCol>
              </a:tblGrid>
              <a:tr h="250825">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1800" b="0" i="0" u="none" strike="noStrike" cap="none" normalizeH="0" baseline="0">
                          <a:ln>
                            <a:noFill/>
                          </a:ln>
                          <a:solidFill>
                            <a:schemeClr val="tx1"/>
                          </a:solidFill>
                          <a:effectLst/>
                          <a:latin typeface="Times New Roman" pitchFamily="18" charset="0"/>
                          <a:ea typeface="ＭＳ Ｐゴシック" pitchFamily="50" charset="-128"/>
                        </a:rPr>
                        <a:t>番号</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1800" b="0" i="0" u="none" strike="noStrike" cap="none" normalizeH="0" baseline="0">
                          <a:ln>
                            <a:noFill/>
                          </a:ln>
                          <a:solidFill>
                            <a:schemeClr val="tx1"/>
                          </a:solidFill>
                          <a:effectLst/>
                          <a:latin typeface="Times New Roman" pitchFamily="18" charset="0"/>
                          <a:ea typeface="ＭＳ Ｐゴシック" pitchFamily="50" charset="-128"/>
                        </a:rPr>
                        <a:t>基底アドレス</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1800" b="0" i="0" u="none" strike="noStrike" cap="none" normalizeH="0" baseline="0">
                          <a:ln>
                            <a:noFill/>
                          </a:ln>
                          <a:solidFill>
                            <a:schemeClr val="tx1"/>
                          </a:solidFill>
                          <a:effectLst/>
                          <a:latin typeface="Times New Roman" pitchFamily="18" charset="0"/>
                          <a:ea typeface="ＭＳ Ｐゴシック" pitchFamily="50" charset="-128"/>
                        </a:rPr>
                        <a:t>セグメント長</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1800" b="0" i="0" u="none" strike="noStrike" cap="none" normalizeH="0" baseline="0">
                          <a:ln>
                            <a:noFill/>
                          </a:ln>
                          <a:solidFill>
                            <a:schemeClr val="tx1"/>
                          </a:solidFill>
                          <a:effectLst/>
                          <a:latin typeface="Times New Roman" pitchFamily="18" charset="0"/>
                          <a:ea typeface="ＭＳ Ｐゴシック" pitchFamily="50" charset="-128"/>
                        </a:rPr>
                        <a:t>フラグ</a:t>
                      </a:r>
                    </a:p>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en-US" altLang="ja-JP" sz="1800" b="0" i="0" u="none" strike="noStrike" cap="none" normalizeH="0" baseline="0">
                          <a:ln>
                            <a:noFill/>
                          </a:ln>
                          <a:solidFill>
                            <a:schemeClr val="tx1"/>
                          </a:solidFill>
                          <a:effectLst/>
                          <a:latin typeface="Times New Roman" pitchFamily="18" charset="0"/>
                          <a:ea typeface="ＭＳ Ｐゴシック" pitchFamily="50" charset="-128"/>
                        </a:rPr>
                        <a:t>V</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0825">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900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2413">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6,000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1500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0825">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02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2,000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500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2287" name="Text Box 63"/>
          <p:cNvSpPr txBox="1">
            <a:spLocks noChangeArrowheads="1"/>
          </p:cNvSpPr>
          <p:nvPr/>
        </p:nvSpPr>
        <p:spPr bwMode="auto">
          <a:xfrm>
            <a:off x="838200" y="4114800"/>
            <a:ext cx="2568575" cy="457200"/>
          </a:xfrm>
          <a:prstGeom prst="rect">
            <a:avLst/>
          </a:prstGeom>
          <a:noFill/>
          <a:ln w="9525">
            <a:noFill/>
            <a:miter lim="800000"/>
            <a:headEnd/>
            <a:tailEnd/>
          </a:ln>
        </p:spPr>
        <p:txBody>
          <a:bodyPr wrap="none">
            <a:spAutoFit/>
          </a:bodyPr>
          <a:lstStyle/>
          <a:p>
            <a:pPr eaLnBrk="1" hangingPunct="1"/>
            <a:r>
              <a:rPr lang="ja-JP" altLang="en-US"/>
              <a:t>セグメントテーブル</a:t>
            </a:r>
          </a:p>
        </p:txBody>
      </p:sp>
      <p:sp>
        <p:nvSpPr>
          <p:cNvPr id="52288" name="Text Box 64"/>
          <p:cNvSpPr txBox="1">
            <a:spLocks noChangeArrowheads="1"/>
          </p:cNvSpPr>
          <p:nvPr/>
        </p:nvSpPr>
        <p:spPr bwMode="auto">
          <a:xfrm>
            <a:off x="152400" y="1524000"/>
            <a:ext cx="1819275" cy="457200"/>
          </a:xfrm>
          <a:prstGeom prst="rect">
            <a:avLst/>
          </a:prstGeom>
          <a:noFill/>
          <a:ln w="9525">
            <a:noFill/>
            <a:miter lim="800000"/>
            <a:headEnd/>
            <a:tailEnd/>
          </a:ln>
        </p:spPr>
        <p:txBody>
          <a:bodyPr wrap="none">
            <a:spAutoFit/>
          </a:bodyPr>
          <a:lstStyle/>
          <a:p>
            <a:pPr algn="ctr" eaLnBrk="1" hangingPunct="1"/>
            <a:r>
              <a:rPr lang="ja-JP" altLang="en-US"/>
              <a:t>仮想アドレス</a:t>
            </a:r>
          </a:p>
        </p:txBody>
      </p:sp>
      <p:graphicFrame>
        <p:nvGraphicFramePr>
          <p:cNvPr id="329878" name="Group 150"/>
          <p:cNvGraphicFramePr>
            <a:graphicFrameLocks noGrp="1"/>
          </p:cNvGraphicFramePr>
          <p:nvPr/>
        </p:nvGraphicFramePr>
        <p:xfrm>
          <a:off x="609600" y="1981200"/>
          <a:ext cx="2057400" cy="579120"/>
        </p:xfrm>
        <a:graphic>
          <a:graphicData uri="http://schemas.openxmlformats.org/drawingml/2006/table">
            <a:tbl>
              <a:tblPr/>
              <a:tblGrid>
                <a:gridCol w="658813">
                  <a:extLst>
                    <a:ext uri="{9D8B030D-6E8A-4147-A177-3AD203B41FA5}">
                      <a16:colId xmlns:a16="http://schemas.microsoft.com/office/drawing/2014/main" val="20000"/>
                    </a:ext>
                  </a:extLst>
                </a:gridCol>
                <a:gridCol w="407987">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3200" b="0" i="0" u="none" strike="noStrike" cap="none" normalizeH="0" baseline="0">
                          <a:ln>
                            <a:noFill/>
                          </a:ln>
                          <a:solidFill>
                            <a:schemeClr val="tx1"/>
                          </a:solidFill>
                          <a:effectLst/>
                          <a:latin typeface="Times New Roman" pitchFamily="18" charset="0"/>
                          <a:ea typeface="ＭＳ Ｐゴシック" pitchFamily="50" charset="-128"/>
                        </a:rPr>
                        <a:t>01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3200" b="0" i="0" u="none" strike="noStrike" cap="none" normalizeH="0" baseline="0">
                          <a:ln>
                            <a:noFill/>
                          </a:ln>
                          <a:solidFill>
                            <a:schemeClr val="tx1"/>
                          </a:solidFill>
                          <a:effectLst/>
                          <a:latin typeface="Times New Roman" pitchFamily="18" charset="0"/>
                          <a:ea typeface="ＭＳ Ｐゴシック" pitchFamily="50" charset="-128"/>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1" lang="ja-JP" altLang="en-US" sz="3200" b="0" i="0" u="none" strike="noStrike" cap="none" normalizeH="0" baseline="0">
                          <a:ln>
                            <a:noFill/>
                          </a:ln>
                          <a:solidFill>
                            <a:schemeClr val="tx1"/>
                          </a:solidFill>
                          <a:effectLst/>
                          <a:latin typeface="Times New Roman" pitchFamily="18" charset="0"/>
                          <a:ea typeface="ＭＳ Ｐゴシック" pitchFamily="50" charset="-128"/>
                        </a:rPr>
                        <a:t>321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pSp>
        <p:nvGrpSpPr>
          <p:cNvPr id="2" name="Group 90"/>
          <p:cNvGrpSpPr>
            <a:grpSpLocks/>
          </p:cNvGrpSpPr>
          <p:nvPr/>
        </p:nvGrpSpPr>
        <p:grpSpPr bwMode="auto">
          <a:xfrm>
            <a:off x="152400" y="2286000"/>
            <a:ext cx="457200" cy="3657600"/>
            <a:chOff x="96" y="1440"/>
            <a:chExt cx="288" cy="2304"/>
          </a:xfrm>
        </p:grpSpPr>
        <p:sp>
          <p:nvSpPr>
            <p:cNvPr id="52340" name="Line 87"/>
            <p:cNvSpPr>
              <a:spLocks noChangeShapeType="1"/>
            </p:cNvSpPr>
            <p:nvPr/>
          </p:nvSpPr>
          <p:spPr bwMode="auto">
            <a:xfrm flipH="1">
              <a:off x="96" y="1440"/>
              <a:ext cx="288" cy="0"/>
            </a:xfrm>
            <a:prstGeom prst="line">
              <a:avLst/>
            </a:prstGeom>
            <a:noFill/>
            <a:ln w="28575">
              <a:solidFill>
                <a:srgbClr val="FF99CC"/>
              </a:solidFill>
              <a:round/>
              <a:headEnd/>
              <a:tailEnd/>
            </a:ln>
          </p:spPr>
          <p:txBody>
            <a:bodyPr wrap="none"/>
            <a:lstStyle/>
            <a:p>
              <a:endParaRPr lang="ja-JP" altLang="en-US"/>
            </a:p>
          </p:txBody>
        </p:sp>
        <p:sp>
          <p:nvSpPr>
            <p:cNvPr id="52341" name="Line 88"/>
            <p:cNvSpPr>
              <a:spLocks noChangeShapeType="1"/>
            </p:cNvSpPr>
            <p:nvPr/>
          </p:nvSpPr>
          <p:spPr bwMode="auto">
            <a:xfrm>
              <a:off x="96" y="1440"/>
              <a:ext cx="0" cy="2304"/>
            </a:xfrm>
            <a:prstGeom prst="line">
              <a:avLst/>
            </a:prstGeom>
            <a:noFill/>
            <a:ln w="28575">
              <a:solidFill>
                <a:srgbClr val="FF99CC"/>
              </a:solidFill>
              <a:round/>
              <a:headEnd/>
              <a:tailEnd/>
            </a:ln>
          </p:spPr>
          <p:txBody>
            <a:bodyPr wrap="none"/>
            <a:lstStyle/>
            <a:p>
              <a:endParaRPr lang="ja-JP" altLang="en-US"/>
            </a:p>
          </p:txBody>
        </p:sp>
        <p:sp>
          <p:nvSpPr>
            <p:cNvPr id="52342" name="Line 89"/>
            <p:cNvSpPr>
              <a:spLocks noChangeShapeType="1"/>
            </p:cNvSpPr>
            <p:nvPr/>
          </p:nvSpPr>
          <p:spPr bwMode="auto">
            <a:xfrm>
              <a:off x="96" y="3744"/>
              <a:ext cx="144" cy="0"/>
            </a:xfrm>
            <a:prstGeom prst="line">
              <a:avLst/>
            </a:prstGeom>
            <a:noFill/>
            <a:ln w="28575">
              <a:solidFill>
                <a:srgbClr val="FF99CC"/>
              </a:solidFill>
              <a:round/>
              <a:headEnd/>
              <a:tailEnd type="triangle" w="med" len="med"/>
            </a:ln>
          </p:spPr>
          <p:txBody>
            <a:bodyPr wrap="none"/>
            <a:lstStyle/>
            <a:p>
              <a:endParaRPr lang="ja-JP" altLang="en-US"/>
            </a:p>
          </p:txBody>
        </p:sp>
      </p:grpSp>
      <p:sp>
        <p:nvSpPr>
          <p:cNvPr id="329868" name="AutoShape 140"/>
          <p:cNvSpPr>
            <a:spLocks noChangeArrowheads="1"/>
          </p:cNvSpPr>
          <p:nvPr/>
        </p:nvSpPr>
        <p:spPr bwMode="auto">
          <a:xfrm>
            <a:off x="1066800" y="5715000"/>
            <a:ext cx="990600" cy="533400"/>
          </a:xfrm>
          <a:prstGeom prst="roundRect">
            <a:avLst>
              <a:gd name="adj" fmla="val 16667"/>
            </a:avLst>
          </a:prstGeom>
          <a:noFill/>
          <a:ln w="28575">
            <a:solidFill>
              <a:srgbClr val="FF99CC"/>
            </a:solidFill>
            <a:round/>
            <a:headEnd/>
            <a:tailEnd/>
          </a:ln>
        </p:spPr>
        <p:txBody>
          <a:bodyPr wrap="none" anchor="ctr"/>
          <a:lstStyle/>
          <a:p>
            <a:pPr eaLnBrk="1" hangingPunct="1"/>
            <a:endParaRPr lang="ja-JP" altLang="en-US"/>
          </a:p>
        </p:txBody>
      </p:sp>
      <p:grpSp>
        <p:nvGrpSpPr>
          <p:cNvPr id="3" name="Group 167"/>
          <p:cNvGrpSpPr>
            <a:grpSpLocks/>
          </p:cNvGrpSpPr>
          <p:nvPr/>
        </p:nvGrpSpPr>
        <p:grpSpPr bwMode="auto">
          <a:xfrm>
            <a:off x="2057400" y="5634038"/>
            <a:ext cx="4572000" cy="517525"/>
            <a:chOff x="1296" y="3549"/>
            <a:chExt cx="2880" cy="326"/>
          </a:xfrm>
        </p:grpSpPr>
        <p:sp>
          <p:nvSpPr>
            <p:cNvPr id="52338" name="Rectangle 104"/>
            <p:cNvSpPr>
              <a:spLocks noChangeArrowheads="1"/>
            </p:cNvSpPr>
            <p:nvPr/>
          </p:nvSpPr>
          <p:spPr bwMode="auto">
            <a:xfrm>
              <a:off x="3432" y="3549"/>
              <a:ext cx="744" cy="326"/>
            </a:xfrm>
            <a:prstGeom prst="rect">
              <a:avLst/>
            </a:prstGeom>
            <a:solidFill>
              <a:srgbClr val="FF99FF"/>
            </a:solidFill>
            <a:ln w="19050">
              <a:noFill/>
              <a:miter lim="800000"/>
              <a:headEnd/>
              <a:tailEnd/>
            </a:ln>
          </p:spPr>
          <p:txBody>
            <a:bodyPr/>
            <a:lstStyle/>
            <a:p>
              <a:pPr algn="ctr" eaLnBrk="1" hangingPunct="1">
                <a:spcBef>
                  <a:spcPct val="20000"/>
                </a:spcBef>
                <a:buSzPct val="85000"/>
              </a:pPr>
              <a:endParaRPr lang="ja-JP" altLang="en-US" sz="2800"/>
            </a:p>
          </p:txBody>
        </p:sp>
        <p:sp>
          <p:nvSpPr>
            <p:cNvPr id="52339" name="Line 141"/>
            <p:cNvSpPr>
              <a:spLocks noChangeShapeType="1"/>
            </p:cNvSpPr>
            <p:nvPr/>
          </p:nvSpPr>
          <p:spPr bwMode="auto">
            <a:xfrm>
              <a:off x="1296" y="3744"/>
              <a:ext cx="2112" cy="0"/>
            </a:xfrm>
            <a:prstGeom prst="line">
              <a:avLst/>
            </a:prstGeom>
            <a:noFill/>
            <a:ln w="28575">
              <a:solidFill>
                <a:srgbClr val="FF99CC"/>
              </a:solidFill>
              <a:round/>
              <a:headEnd/>
              <a:tailEnd type="triangle" w="med" len="med"/>
            </a:ln>
          </p:spPr>
          <p:txBody>
            <a:bodyPr wrap="none"/>
            <a:lstStyle/>
            <a:p>
              <a:endParaRPr lang="ja-JP" altLang="en-US"/>
            </a:p>
          </p:txBody>
        </p:sp>
      </p:grpSp>
      <p:grpSp>
        <p:nvGrpSpPr>
          <p:cNvPr id="4" name="Group 142"/>
          <p:cNvGrpSpPr>
            <a:grpSpLocks/>
          </p:cNvGrpSpPr>
          <p:nvPr/>
        </p:nvGrpSpPr>
        <p:grpSpPr bwMode="auto">
          <a:xfrm>
            <a:off x="6477000" y="3429000"/>
            <a:ext cx="2514600" cy="3116263"/>
            <a:chOff x="4080" y="2160"/>
            <a:chExt cx="1584" cy="1963"/>
          </a:xfrm>
        </p:grpSpPr>
        <p:sp>
          <p:nvSpPr>
            <p:cNvPr id="52318" name="Text Box 101"/>
            <p:cNvSpPr txBox="1">
              <a:spLocks noChangeArrowheads="1"/>
            </p:cNvSpPr>
            <p:nvPr/>
          </p:nvSpPr>
          <p:spPr bwMode="auto">
            <a:xfrm>
              <a:off x="4224" y="2160"/>
              <a:ext cx="1373" cy="518"/>
            </a:xfrm>
            <a:prstGeom prst="rect">
              <a:avLst/>
            </a:prstGeom>
            <a:noFill/>
            <a:ln w="28575">
              <a:noFill/>
              <a:miter lim="800000"/>
              <a:headEnd/>
              <a:tailEnd/>
            </a:ln>
          </p:spPr>
          <p:txBody>
            <a:bodyPr wrap="none">
              <a:spAutoFit/>
            </a:bodyPr>
            <a:lstStyle/>
            <a:p>
              <a:pPr eaLnBrk="1" hangingPunct="1"/>
              <a:r>
                <a:rPr lang="ja-JP" altLang="en-US"/>
                <a:t>セグメント01の</a:t>
              </a:r>
            </a:p>
            <a:p>
              <a:pPr eaLnBrk="1" hangingPunct="1"/>
              <a:r>
                <a:rPr lang="ja-JP" altLang="en-US"/>
                <a:t>ページテーブル</a:t>
              </a:r>
            </a:p>
          </p:txBody>
        </p:sp>
        <p:sp>
          <p:nvSpPr>
            <p:cNvPr id="52319" name="Rectangle 119"/>
            <p:cNvSpPr>
              <a:spLocks noChangeArrowheads="1"/>
            </p:cNvSpPr>
            <p:nvPr/>
          </p:nvSpPr>
          <p:spPr bwMode="auto">
            <a:xfrm>
              <a:off x="4816" y="3836"/>
              <a:ext cx="848" cy="287"/>
            </a:xfrm>
            <a:prstGeom prst="rect">
              <a:avLst/>
            </a:prstGeom>
            <a:solidFill>
              <a:schemeClr val="bg1"/>
            </a:solidFill>
            <a:ln w="19050">
              <a:noFill/>
              <a:miter lim="800000"/>
              <a:headEnd/>
              <a:tailEnd/>
            </a:ln>
          </p:spPr>
          <p:txBody>
            <a:bodyPr anchor="ctr"/>
            <a:lstStyle/>
            <a:p>
              <a:pPr algn="ctr" eaLnBrk="1" hangingPunct="1">
                <a:spcBef>
                  <a:spcPct val="20000"/>
                </a:spcBef>
                <a:buSzPct val="85000"/>
              </a:pPr>
              <a:r>
                <a:rPr lang="ja-JP" altLang="en-US"/>
                <a:t>0</a:t>
              </a:r>
            </a:p>
          </p:txBody>
        </p:sp>
        <p:sp>
          <p:nvSpPr>
            <p:cNvPr id="52320" name="Rectangle 118"/>
            <p:cNvSpPr>
              <a:spLocks noChangeArrowheads="1"/>
            </p:cNvSpPr>
            <p:nvPr/>
          </p:nvSpPr>
          <p:spPr bwMode="auto">
            <a:xfrm>
              <a:off x="4080" y="3836"/>
              <a:ext cx="736" cy="287"/>
            </a:xfrm>
            <a:prstGeom prst="rect">
              <a:avLst/>
            </a:prstGeom>
            <a:solidFill>
              <a:schemeClr val="bg1"/>
            </a:solidFill>
            <a:ln w="19050">
              <a:noFill/>
              <a:miter lim="800000"/>
              <a:headEnd/>
              <a:tailEnd/>
            </a:ln>
          </p:spPr>
          <p:txBody>
            <a:bodyPr anchor="ctr"/>
            <a:lstStyle/>
            <a:p>
              <a:pPr algn="ctr" eaLnBrk="1" hangingPunct="1">
                <a:spcBef>
                  <a:spcPct val="20000"/>
                </a:spcBef>
                <a:buSzPct val="85000"/>
              </a:pPr>
              <a:r>
                <a:rPr lang="ja-JP" altLang="en-US"/>
                <a:t>3</a:t>
              </a:r>
            </a:p>
          </p:txBody>
        </p:sp>
        <p:sp>
          <p:nvSpPr>
            <p:cNvPr id="52321" name="Rectangle 116"/>
            <p:cNvSpPr>
              <a:spLocks noChangeArrowheads="1"/>
            </p:cNvSpPr>
            <p:nvPr/>
          </p:nvSpPr>
          <p:spPr bwMode="auto">
            <a:xfrm>
              <a:off x="4816" y="3549"/>
              <a:ext cx="848" cy="287"/>
            </a:xfrm>
            <a:prstGeom prst="rect">
              <a:avLst/>
            </a:prstGeom>
            <a:solidFill>
              <a:schemeClr val="bg1"/>
            </a:solidFill>
            <a:ln w="19050">
              <a:noFill/>
              <a:miter lim="800000"/>
              <a:headEnd/>
              <a:tailEnd/>
            </a:ln>
          </p:spPr>
          <p:txBody>
            <a:bodyPr anchor="ctr"/>
            <a:lstStyle/>
            <a:p>
              <a:pPr algn="ctr" eaLnBrk="1" hangingPunct="1">
                <a:spcBef>
                  <a:spcPct val="20000"/>
                </a:spcBef>
                <a:buSzPct val="85000"/>
              </a:pPr>
              <a:r>
                <a:rPr lang="ja-JP" altLang="en-US"/>
                <a:t>5</a:t>
              </a:r>
            </a:p>
          </p:txBody>
        </p:sp>
        <p:sp>
          <p:nvSpPr>
            <p:cNvPr id="52322" name="Rectangle 115"/>
            <p:cNvSpPr>
              <a:spLocks noChangeArrowheads="1"/>
            </p:cNvSpPr>
            <p:nvPr/>
          </p:nvSpPr>
          <p:spPr bwMode="auto">
            <a:xfrm>
              <a:off x="4080" y="3549"/>
              <a:ext cx="736" cy="287"/>
            </a:xfrm>
            <a:prstGeom prst="rect">
              <a:avLst/>
            </a:prstGeom>
            <a:solidFill>
              <a:schemeClr val="bg1"/>
            </a:solidFill>
            <a:ln w="19050">
              <a:noFill/>
              <a:miter lim="800000"/>
              <a:headEnd/>
              <a:tailEnd/>
            </a:ln>
          </p:spPr>
          <p:txBody>
            <a:bodyPr anchor="ctr"/>
            <a:lstStyle/>
            <a:p>
              <a:pPr algn="ctr" eaLnBrk="1" hangingPunct="1">
                <a:spcBef>
                  <a:spcPct val="20000"/>
                </a:spcBef>
                <a:buSzPct val="85000"/>
              </a:pPr>
              <a:r>
                <a:rPr lang="ja-JP" altLang="en-US"/>
                <a:t>2</a:t>
              </a:r>
            </a:p>
          </p:txBody>
        </p:sp>
        <p:sp>
          <p:nvSpPr>
            <p:cNvPr id="52323" name="Rectangle 113"/>
            <p:cNvSpPr>
              <a:spLocks noChangeArrowheads="1"/>
            </p:cNvSpPr>
            <p:nvPr/>
          </p:nvSpPr>
          <p:spPr bwMode="auto">
            <a:xfrm>
              <a:off x="4816" y="3262"/>
              <a:ext cx="848" cy="287"/>
            </a:xfrm>
            <a:prstGeom prst="rect">
              <a:avLst/>
            </a:prstGeom>
            <a:solidFill>
              <a:schemeClr val="bg1"/>
            </a:solidFill>
            <a:ln w="19050">
              <a:noFill/>
              <a:miter lim="800000"/>
              <a:headEnd/>
              <a:tailEnd/>
            </a:ln>
          </p:spPr>
          <p:txBody>
            <a:bodyPr anchor="ctr"/>
            <a:lstStyle/>
            <a:p>
              <a:pPr algn="ctr" eaLnBrk="1" hangingPunct="1">
                <a:spcBef>
                  <a:spcPct val="20000"/>
                </a:spcBef>
                <a:buSzPct val="85000"/>
              </a:pPr>
              <a:r>
                <a:rPr lang="ja-JP" altLang="en-US"/>
                <a:t>2</a:t>
              </a:r>
            </a:p>
          </p:txBody>
        </p:sp>
        <p:sp>
          <p:nvSpPr>
            <p:cNvPr id="52324" name="Rectangle 112"/>
            <p:cNvSpPr>
              <a:spLocks noChangeArrowheads="1"/>
            </p:cNvSpPr>
            <p:nvPr/>
          </p:nvSpPr>
          <p:spPr bwMode="auto">
            <a:xfrm>
              <a:off x="4080" y="3262"/>
              <a:ext cx="736" cy="287"/>
            </a:xfrm>
            <a:prstGeom prst="rect">
              <a:avLst/>
            </a:prstGeom>
            <a:solidFill>
              <a:schemeClr val="bg1"/>
            </a:solidFill>
            <a:ln w="19050">
              <a:noFill/>
              <a:miter lim="800000"/>
              <a:headEnd/>
              <a:tailEnd/>
            </a:ln>
          </p:spPr>
          <p:txBody>
            <a:bodyPr anchor="ctr"/>
            <a:lstStyle/>
            <a:p>
              <a:pPr algn="ctr" eaLnBrk="1" hangingPunct="1">
                <a:spcBef>
                  <a:spcPct val="20000"/>
                </a:spcBef>
                <a:buSzPct val="85000"/>
              </a:pPr>
              <a:r>
                <a:rPr lang="ja-JP" altLang="en-US"/>
                <a:t>1</a:t>
              </a:r>
            </a:p>
          </p:txBody>
        </p:sp>
        <p:sp>
          <p:nvSpPr>
            <p:cNvPr id="52325" name="Rectangle 110"/>
            <p:cNvSpPr>
              <a:spLocks noChangeArrowheads="1"/>
            </p:cNvSpPr>
            <p:nvPr/>
          </p:nvSpPr>
          <p:spPr bwMode="auto">
            <a:xfrm>
              <a:off x="4816" y="2975"/>
              <a:ext cx="848" cy="287"/>
            </a:xfrm>
            <a:prstGeom prst="rect">
              <a:avLst/>
            </a:prstGeom>
            <a:solidFill>
              <a:schemeClr val="bg1"/>
            </a:solidFill>
            <a:ln w="19050">
              <a:noFill/>
              <a:miter lim="800000"/>
              <a:headEnd/>
              <a:tailEnd/>
            </a:ln>
          </p:spPr>
          <p:txBody>
            <a:bodyPr anchor="ctr"/>
            <a:lstStyle/>
            <a:p>
              <a:pPr algn="ctr" eaLnBrk="1" hangingPunct="1">
                <a:spcBef>
                  <a:spcPct val="20000"/>
                </a:spcBef>
                <a:buSzPct val="85000"/>
              </a:pPr>
              <a:r>
                <a:rPr lang="ja-JP" altLang="en-US"/>
                <a:t>7</a:t>
              </a:r>
            </a:p>
          </p:txBody>
        </p:sp>
        <p:sp>
          <p:nvSpPr>
            <p:cNvPr id="52326" name="Rectangle 109"/>
            <p:cNvSpPr>
              <a:spLocks noChangeArrowheads="1"/>
            </p:cNvSpPr>
            <p:nvPr/>
          </p:nvSpPr>
          <p:spPr bwMode="auto">
            <a:xfrm>
              <a:off x="4080" y="2975"/>
              <a:ext cx="736" cy="287"/>
            </a:xfrm>
            <a:prstGeom prst="rect">
              <a:avLst/>
            </a:prstGeom>
            <a:solidFill>
              <a:schemeClr val="bg1"/>
            </a:solidFill>
            <a:ln w="19050">
              <a:noFill/>
              <a:miter lim="800000"/>
              <a:headEnd/>
              <a:tailEnd/>
            </a:ln>
          </p:spPr>
          <p:txBody>
            <a:bodyPr anchor="ctr"/>
            <a:lstStyle/>
            <a:p>
              <a:pPr algn="ctr" eaLnBrk="1" hangingPunct="1">
                <a:spcBef>
                  <a:spcPct val="20000"/>
                </a:spcBef>
                <a:buSzPct val="85000"/>
              </a:pPr>
              <a:r>
                <a:rPr lang="ja-JP" altLang="en-US"/>
                <a:t>0</a:t>
              </a:r>
            </a:p>
          </p:txBody>
        </p:sp>
        <p:sp>
          <p:nvSpPr>
            <p:cNvPr id="52327" name="Rectangle 107"/>
            <p:cNvSpPr>
              <a:spLocks noChangeArrowheads="1"/>
            </p:cNvSpPr>
            <p:nvPr/>
          </p:nvSpPr>
          <p:spPr bwMode="auto">
            <a:xfrm>
              <a:off x="4816" y="2688"/>
              <a:ext cx="848" cy="287"/>
            </a:xfrm>
            <a:prstGeom prst="rect">
              <a:avLst/>
            </a:prstGeom>
            <a:solidFill>
              <a:schemeClr val="bg1"/>
            </a:solidFill>
            <a:ln w="19050">
              <a:noFill/>
              <a:miter lim="800000"/>
              <a:headEnd/>
              <a:tailEnd/>
            </a:ln>
          </p:spPr>
          <p:txBody>
            <a:bodyPr anchor="ctr"/>
            <a:lstStyle/>
            <a:p>
              <a:pPr eaLnBrk="1" hangingPunct="1">
                <a:spcBef>
                  <a:spcPct val="20000"/>
                </a:spcBef>
                <a:buSzPct val="85000"/>
              </a:pPr>
              <a:r>
                <a:rPr lang="ja-JP" altLang="en-US">
                  <a:latin typeface="Arial" charset="0"/>
                </a:rPr>
                <a:t>ページ枠</a:t>
              </a:r>
            </a:p>
          </p:txBody>
        </p:sp>
        <p:sp>
          <p:nvSpPr>
            <p:cNvPr id="52328" name="Rectangle 106"/>
            <p:cNvSpPr>
              <a:spLocks noChangeArrowheads="1"/>
            </p:cNvSpPr>
            <p:nvPr/>
          </p:nvSpPr>
          <p:spPr bwMode="auto">
            <a:xfrm>
              <a:off x="4080" y="2688"/>
              <a:ext cx="736" cy="287"/>
            </a:xfrm>
            <a:prstGeom prst="rect">
              <a:avLst/>
            </a:prstGeom>
            <a:solidFill>
              <a:schemeClr val="bg1"/>
            </a:solidFill>
            <a:ln w="19050">
              <a:noFill/>
              <a:miter lim="800000"/>
              <a:headEnd/>
              <a:tailEnd/>
            </a:ln>
          </p:spPr>
          <p:txBody>
            <a:bodyPr anchor="ctr"/>
            <a:lstStyle/>
            <a:p>
              <a:pPr eaLnBrk="1" hangingPunct="1">
                <a:spcBef>
                  <a:spcPct val="20000"/>
                </a:spcBef>
                <a:buSzPct val="85000"/>
              </a:pPr>
              <a:r>
                <a:rPr lang="ja-JP" altLang="en-US">
                  <a:latin typeface="Arial" charset="0"/>
                </a:rPr>
                <a:t>ページ</a:t>
              </a:r>
            </a:p>
          </p:txBody>
        </p:sp>
        <p:sp>
          <p:nvSpPr>
            <p:cNvPr id="52329" name="Line 121"/>
            <p:cNvSpPr>
              <a:spLocks noChangeShapeType="1"/>
            </p:cNvSpPr>
            <p:nvPr/>
          </p:nvSpPr>
          <p:spPr bwMode="auto">
            <a:xfrm>
              <a:off x="4080" y="2688"/>
              <a:ext cx="1584" cy="0"/>
            </a:xfrm>
            <a:prstGeom prst="line">
              <a:avLst/>
            </a:prstGeom>
            <a:noFill/>
            <a:ln w="28575" cap="sq">
              <a:solidFill>
                <a:schemeClr val="tx1"/>
              </a:solidFill>
              <a:round/>
              <a:headEnd/>
              <a:tailEnd/>
            </a:ln>
          </p:spPr>
          <p:txBody>
            <a:bodyPr wrap="none"/>
            <a:lstStyle/>
            <a:p>
              <a:endParaRPr lang="ja-JP" altLang="en-US"/>
            </a:p>
          </p:txBody>
        </p:sp>
        <p:sp>
          <p:nvSpPr>
            <p:cNvPr id="52330" name="Line 122"/>
            <p:cNvSpPr>
              <a:spLocks noChangeShapeType="1"/>
            </p:cNvSpPr>
            <p:nvPr/>
          </p:nvSpPr>
          <p:spPr bwMode="auto">
            <a:xfrm>
              <a:off x="4080" y="2975"/>
              <a:ext cx="1584" cy="0"/>
            </a:xfrm>
            <a:prstGeom prst="line">
              <a:avLst/>
            </a:prstGeom>
            <a:noFill/>
            <a:ln w="12700">
              <a:solidFill>
                <a:schemeClr val="tx1"/>
              </a:solidFill>
              <a:round/>
              <a:headEnd/>
              <a:tailEnd/>
            </a:ln>
          </p:spPr>
          <p:txBody>
            <a:bodyPr wrap="none"/>
            <a:lstStyle/>
            <a:p>
              <a:endParaRPr lang="ja-JP" altLang="en-US"/>
            </a:p>
          </p:txBody>
        </p:sp>
        <p:sp>
          <p:nvSpPr>
            <p:cNvPr id="52331" name="Line 123"/>
            <p:cNvSpPr>
              <a:spLocks noChangeShapeType="1"/>
            </p:cNvSpPr>
            <p:nvPr/>
          </p:nvSpPr>
          <p:spPr bwMode="auto">
            <a:xfrm>
              <a:off x="4080" y="3262"/>
              <a:ext cx="1584" cy="0"/>
            </a:xfrm>
            <a:prstGeom prst="line">
              <a:avLst/>
            </a:prstGeom>
            <a:noFill/>
            <a:ln w="12700">
              <a:solidFill>
                <a:schemeClr val="tx1"/>
              </a:solidFill>
              <a:round/>
              <a:headEnd/>
              <a:tailEnd/>
            </a:ln>
          </p:spPr>
          <p:txBody>
            <a:bodyPr wrap="none"/>
            <a:lstStyle/>
            <a:p>
              <a:endParaRPr lang="ja-JP" altLang="en-US"/>
            </a:p>
          </p:txBody>
        </p:sp>
        <p:sp>
          <p:nvSpPr>
            <p:cNvPr id="52332" name="Line 124"/>
            <p:cNvSpPr>
              <a:spLocks noChangeShapeType="1"/>
            </p:cNvSpPr>
            <p:nvPr/>
          </p:nvSpPr>
          <p:spPr bwMode="auto">
            <a:xfrm>
              <a:off x="4080" y="3549"/>
              <a:ext cx="1584" cy="0"/>
            </a:xfrm>
            <a:prstGeom prst="line">
              <a:avLst/>
            </a:prstGeom>
            <a:noFill/>
            <a:ln w="12700">
              <a:solidFill>
                <a:schemeClr val="tx1"/>
              </a:solidFill>
              <a:round/>
              <a:headEnd/>
              <a:tailEnd/>
            </a:ln>
          </p:spPr>
          <p:txBody>
            <a:bodyPr wrap="none"/>
            <a:lstStyle/>
            <a:p>
              <a:endParaRPr lang="ja-JP" altLang="en-US"/>
            </a:p>
          </p:txBody>
        </p:sp>
        <p:sp>
          <p:nvSpPr>
            <p:cNvPr id="52333" name="Line 125"/>
            <p:cNvSpPr>
              <a:spLocks noChangeShapeType="1"/>
            </p:cNvSpPr>
            <p:nvPr/>
          </p:nvSpPr>
          <p:spPr bwMode="auto">
            <a:xfrm>
              <a:off x="4080" y="3836"/>
              <a:ext cx="1584" cy="0"/>
            </a:xfrm>
            <a:prstGeom prst="line">
              <a:avLst/>
            </a:prstGeom>
            <a:noFill/>
            <a:ln w="12700">
              <a:solidFill>
                <a:schemeClr val="tx1"/>
              </a:solidFill>
              <a:round/>
              <a:headEnd/>
              <a:tailEnd/>
            </a:ln>
          </p:spPr>
          <p:txBody>
            <a:bodyPr wrap="none"/>
            <a:lstStyle/>
            <a:p>
              <a:endParaRPr lang="ja-JP" altLang="en-US"/>
            </a:p>
          </p:txBody>
        </p:sp>
        <p:sp>
          <p:nvSpPr>
            <p:cNvPr id="52334" name="Line 126"/>
            <p:cNvSpPr>
              <a:spLocks noChangeShapeType="1"/>
            </p:cNvSpPr>
            <p:nvPr/>
          </p:nvSpPr>
          <p:spPr bwMode="auto">
            <a:xfrm>
              <a:off x="4080" y="4123"/>
              <a:ext cx="1584" cy="0"/>
            </a:xfrm>
            <a:prstGeom prst="line">
              <a:avLst/>
            </a:prstGeom>
            <a:noFill/>
            <a:ln w="28575" cap="sq">
              <a:solidFill>
                <a:schemeClr val="tx1"/>
              </a:solidFill>
              <a:round/>
              <a:headEnd/>
              <a:tailEnd/>
            </a:ln>
          </p:spPr>
          <p:txBody>
            <a:bodyPr wrap="none"/>
            <a:lstStyle/>
            <a:p>
              <a:endParaRPr lang="ja-JP" altLang="en-US"/>
            </a:p>
          </p:txBody>
        </p:sp>
        <p:sp>
          <p:nvSpPr>
            <p:cNvPr id="52335" name="Line 127"/>
            <p:cNvSpPr>
              <a:spLocks noChangeShapeType="1"/>
            </p:cNvSpPr>
            <p:nvPr/>
          </p:nvSpPr>
          <p:spPr bwMode="auto">
            <a:xfrm>
              <a:off x="4080" y="2688"/>
              <a:ext cx="0" cy="1435"/>
            </a:xfrm>
            <a:prstGeom prst="line">
              <a:avLst/>
            </a:prstGeom>
            <a:noFill/>
            <a:ln w="28575" cap="sq">
              <a:solidFill>
                <a:schemeClr val="tx1"/>
              </a:solidFill>
              <a:round/>
              <a:headEnd/>
              <a:tailEnd/>
            </a:ln>
          </p:spPr>
          <p:txBody>
            <a:bodyPr wrap="none"/>
            <a:lstStyle/>
            <a:p>
              <a:endParaRPr lang="ja-JP" altLang="en-US"/>
            </a:p>
          </p:txBody>
        </p:sp>
        <p:sp>
          <p:nvSpPr>
            <p:cNvPr id="52336" name="Line 128"/>
            <p:cNvSpPr>
              <a:spLocks noChangeShapeType="1"/>
            </p:cNvSpPr>
            <p:nvPr/>
          </p:nvSpPr>
          <p:spPr bwMode="auto">
            <a:xfrm>
              <a:off x="4816" y="2688"/>
              <a:ext cx="0" cy="1435"/>
            </a:xfrm>
            <a:prstGeom prst="line">
              <a:avLst/>
            </a:prstGeom>
            <a:noFill/>
            <a:ln w="12700">
              <a:solidFill>
                <a:schemeClr val="tx1"/>
              </a:solidFill>
              <a:round/>
              <a:headEnd/>
              <a:tailEnd/>
            </a:ln>
          </p:spPr>
          <p:txBody>
            <a:bodyPr wrap="none"/>
            <a:lstStyle/>
            <a:p>
              <a:endParaRPr lang="ja-JP" altLang="en-US"/>
            </a:p>
          </p:txBody>
        </p:sp>
        <p:sp>
          <p:nvSpPr>
            <p:cNvPr id="52337" name="Line 130"/>
            <p:cNvSpPr>
              <a:spLocks noChangeShapeType="1"/>
            </p:cNvSpPr>
            <p:nvPr/>
          </p:nvSpPr>
          <p:spPr bwMode="auto">
            <a:xfrm>
              <a:off x="5664" y="2688"/>
              <a:ext cx="0" cy="1435"/>
            </a:xfrm>
            <a:prstGeom prst="line">
              <a:avLst/>
            </a:prstGeom>
            <a:noFill/>
            <a:ln w="28575" cap="sq">
              <a:solidFill>
                <a:schemeClr val="tx1"/>
              </a:solidFill>
              <a:round/>
              <a:headEnd/>
              <a:tailEnd/>
            </a:ln>
          </p:spPr>
          <p:txBody>
            <a:bodyPr wrap="none"/>
            <a:lstStyle/>
            <a:p>
              <a:endParaRPr lang="ja-JP" altLang="en-US"/>
            </a:p>
          </p:txBody>
        </p:sp>
      </p:grpSp>
      <p:sp>
        <p:nvSpPr>
          <p:cNvPr id="329877" name="Rectangle 149"/>
          <p:cNvSpPr>
            <a:spLocks noChangeArrowheads="1"/>
          </p:cNvSpPr>
          <p:nvPr/>
        </p:nvSpPr>
        <p:spPr bwMode="auto">
          <a:xfrm>
            <a:off x="5448300" y="3563938"/>
            <a:ext cx="1181100" cy="517525"/>
          </a:xfrm>
          <a:prstGeom prst="rect">
            <a:avLst/>
          </a:prstGeom>
          <a:solidFill>
            <a:srgbClr val="C7EEA0"/>
          </a:solidFill>
          <a:ln w="19050">
            <a:noFill/>
            <a:miter lim="800000"/>
            <a:headEnd/>
            <a:tailEnd/>
          </a:ln>
        </p:spPr>
        <p:txBody>
          <a:bodyPr/>
          <a:lstStyle/>
          <a:p>
            <a:pPr algn="ctr" eaLnBrk="1" hangingPunct="1">
              <a:spcBef>
                <a:spcPct val="20000"/>
              </a:spcBef>
              <a:buSzPct val="85000"/>
            </a:pPr>
            <a:endParaRPr lang="ja-JP" altLang="en-US" sz="2800"/>
          </a:p>
        </p:txBody>
      </p:sp>
      <p:grpSp>
        <p:nvGrpSpPr>
          <p:cNvPr id="5" name="Group 164"/>
          <p:cNvGrpSpPr>
            <a:grpSpLocks/>
          </p:cNvGrpSpPr>
          <p:nvPr/>
        </p:nvGrpSpPr>
        <p:grpSpPr bwMode="auto">
          <a:xfrm>
            <a:off x="306388" y="2743200"/>
            <a:ext cx="2360612" cy="1035050"/>
            <a:chOff x="193" y="1728"/>
            <a:chExt cx="1487" cy="652"/>
          </a:xfrm>
        </p:grpSpPr>
        <p:sp>
          <p:nvSpPr>
            <p:cNvPr id="52310" name="Text Box 151"/>
            <p:cNvSpPr txBox="1">
              <a:spLocks noChangeArrowheads="1"/>
            </p:cNvSpPr>
            <p:nvPr/>
          </p:nvSpPr>
          <p:spPr bwMode="auto">
            <a:xfrm>
              <a:off x="193" y="1728"/>
              <a:ext cx="954" cy="288"/>
            </a:xfrm>
            <a:prstGeom prst="rect">
              <a:avLst/>
            </a:prstGeom>
            <a:noFill/>
            <a:ln w="9525">
              <a:noFill/>
              <a:miter lim="800000"/>
              <a:headEnd/>
              <a:tailEnd/>
            </a:ln>
          </p:spPr>
          <p:txBody>
            <a:bodyPr wrap="none">
              <a:spAutoFit/>
            </a:bodyPr>
            <a:lstStyle/>
            <a:p>
              <a:pPr algn="ctr" eaLnBrk="1" hangingPunct="1"/>
              <a:r>
                <a:rPr lang="ja-JP" altLang="en-US"/>
                <a:t>実アドレス</a:t>
              </a:r>
            </a:p>
          </p:txBody>
        </p:sp>
        <p:sp>
          <p:nvSpPr>
            <p:cNvPr id="52311" name="Rectangle 153"/>
            <p:cNvSpPr>
              <a:spLocks noChangeArrowheads="1"/>
            </p:cNvSpPr>
            <p:nvPr/>
          </p:nvSpPr>
          <p:spPr bwMode="auto">
            <a:xfrm>
              <a:off x="384" y="2016"/>
              <a:ext cx="672" cy="364"/>
            </a:xfrm>
            <a:prstGeom prst="rect">
              <a:avLst/>
            </a:prstGeom>
            <a:noFill/>
            <a:ln w="9525">
              <a:noFill/>
              <a:miter lim="800000"/>
              <a:headEnd/>
              <a:tailEnd/>
            </a:ln>
          </p:spPr>
          <p:txBody>
            <a:bodyPr anchor="ctr"/>
            <a:lstStyle/>
            <a:p>
              <a:pPr algn="ctr" eaLnBrk="1" hangingPunct="1">
                <a:spcBef>
                  <a:spcPct val="20000"/>
                </a:spcBef>
                <a:buSzPct val="85000"/>
              </a:pPr>
              <a:r>
                <a:rPr lang="ja-JP" altLang="en-US" sz="3200"/>
                <a:t>2</a:t>
              </a:r>
            </a:p>
          </p:txBody>
        </p:sp>
        <p:sp>
          <p:nvSpPr>
            <p:cNvPr id="52312" name="Rectangle 154"/>
            <p:cNvSpPr>
              <a:spLocks noChangeArrowheads="1"/>
            </p:cNvSpPr>
            <p:nvPr/>
          </p:nvSpPr>
          <p:spPr bwMode="auto">
            <a:xfrm>
              <a:off x="1056" y="2016"/>
              <a:ext cx="624" cy="364"/>
            </a:xfrm>
            <a:prstGeom prst="rect">
              <a:avLst/>
            </a:prstGeom>
            <a:noFill/>
            <a:ln w="9525">
              <a:noFill/>
              <a:miter lim="800000"/>
              <a:headEnd/>
              <a:tailEnd/>
            </a:ln>
          </p:spPr>
          <p:txBody>
            <a:bodyPr anchor="ctr"/>
            <a:lstStyle/>
            <a:p>
              <a:pPr algn="ctr" eaLnBrk="1" hangingPunct="1">
                <a:spcBef>
                  <a:spcPct val="20000"/>
                </a:spcBef>
                <a:buSzPct val="85000"/>
              </a:pPr>
              <a:r>
                <a:rPr lang="ja-JP" altLang="en-US" sz="3200"/>
                <a:t>321</a:t>
              </a:r>
            </a:p>
          </p:txBody>
        </p:sp>
        <p:sp>
          <p:nvSpPr>
            <p:cNvPr id="52313" name="Line 156"/>
            <p:cNvSpPr>
              <a:spLocks noChangeShapeType="1"/>
            </p:cNvSpPr>
            <p:nvPr/>
          </p:nvSpPr>
          <p:spPr bwMode="auto">
            <a:xfrm>
              <a:off x="384" y="2016"/>
              <a:ext cx="1296" cy="0"/>
            </a:xfrm>
            <a:prstGeom prst="line">
              <a:avLst/>
            </a:prstGeom>
            <a:noFill/>
            <a:ln w="28575" cap="sq">
              <a:solidFill>
                <a:schemeClr val="tx1"/>
              </a:solidFill>
              <a:round/>
              <a:headEnd/>
              <a:tailEnd/>
            </a:ln>
          </p:spPr>
          <p:txBody>
            <a:bodyPr wrap="none"/>
            <a:lstStyle/>
            <a:p>
              <a:endParaRPr lang="ja-JP" altLang="en-US"/>
            </a:p>
          </p:txBody>
        </p:sp>
        <p:sp>
          <p:nvSpPr>
            <p:cNvPr id="52314" name="Line 157"/>
            <p:cNvSpPr>
              <a:spLocks noChangeShapeType="1"/>
            </p:cNvSpPr>
            <p:nvPr/>
          </p:nvSpPr>
          <p:spPr bwMode="auto">
            <a:xfrm>
              <a:off x="384" y="2380"/>
              <a:ext cx="1296" cy="0"/>
            </a:xfrm>
            <a:prstGeom prst="line">
              <a:avLst/>
            </a:prstGeom>
            <a:noFill/>
            <a:ln w="28575" cap="sq">
              <a:solidFill>
                <a:schemeClr val="tx1"/>
              </a:solidFill>
              <a:round/>
              <a:headEnd/>
              <a:tailEnd/>
            </a:ln>
          </p:spPr>
          <p:txBody>
            <a:bodyPr wrap="none"/>
            <a:lstStyle/>
            <a:p>
              <a:endParaRPr lang="ja-JP" altLang="en-US"/>
            </a:p>
          </p:txBody>
        </p:sp>
        <p:sp>
          <p:nvSpPr>
            <p:cNvPr id="52315" name="Line 158"/>
            <p:cNvSpPr>
              <a:spLocks noChangeShapeType="1"/>
            </p:cNvSpPr>
            <p:nvPr/>
          </p:nvSpPr>
          <p:spPr bwMode="auto">
            <a:xfrm>
              <a:off x="384" y="2016"/>
              <a:ext cx="0" cy="364"/>
            </a:xfrm>
            <a:prstGeom prst="line">
              <a:avLst/>
            </a:prstGeom>
            <a:noFill/>
            <a:ln w="28575" cap="sq">
              <a:solidFill>
                <a:schemeClr val="tx1"/>
              </a:solidFill>
              <a:round/>
              <a:headEnd/>
              <a:tailEnd/>
            </a:ln>
          </p:spPr>
          <p:txBody>
            <a:bodyPr wrap="none"/>
            <a:lstStyle/>
            <a:p>
              <a:endParaRPr lang="ja-JP" altLang="en-US"/>
            </a:p>
          </p:txBody>
        </p:sp>
        <p:sp>
          <p:nvSpPr>
            <p:cNvPr id="52316" name="Line 159"/>
            <p:cNvSpPr>
              <a:spLocks noChangeShapeType="1"/>
            </p:cNvSpPr>
            <p:nvPr/>
          </p:nvSpPr>
          <p:spPr bwMode="auto">
            <a:xfrm>
              <a:off x="1056" y="2016"/>
              <a:ext cx="0" cy="364"/>
            </a:xfrm>
            <a:prstGeom prst="line">
              <a:avLst/>
            </a:prstGeom>
            <a:noFill/>
            <a:ln w="12700">
              <a:solidFill>
                <a:schemeClr val="tx1"/>
              </a:solidFill>
              <a:round/>
              <a:headEnd/>
              <a:tailEnd/>
            </a:ln>
          </p:spPr>
          <p:txBody>
            <a:bodyPr wrap="none"/>
            <a:lstStyle/>
            <a:p>
              <a:endParaRPr lang="ja-JP" altLang="en-US"/>
            </a:p>
          </p:txBody>
        </p:sp>
        <p:sp>
          <p:nvSpPr>
            <p:cNvPr id="52317" name="Line 160"/>
            <p:cNvSpPr>
              <a:spLocks noChangeShapeType="1"/>
            </p:cNvSpPr>
            <p:nvPr/>
          </p:nvSpPr>
          <p:spPr bwMode="auto">
            <a:xfrm>
              <a:off x="1680" y="2016"/>
              <a:ext cx="0" cy="364"/>
            </a:xfrm>
            <a:prstGeom prst="line">
              <a:avLst/>
            </a:prstGeom>
            <a:noFill/>
            <a:ln w="28575" cap="sq">
              <a:solidFill>
                <a:schemeClr val="tx1"/>
              </a:solidFill>
              <a:round/>
              <a:headEnd/>
              <a:tailEnd/>
            </a:ln>
          </p:spPr>
          <p:txBody>
            <a:bodyPr wrap="none"/>
            <a:lstStyle/>
            <a:p>
              <a:endParaRPr lang="ja-JP" altLang="en-US"/>
            </a:p>
          </p:txBody>
        </p:sp>
      </p:grpSp>
      <p:grpSp>
        <p:nvGrpSpPr>
          <p:cNvPr id="6" name="Group 168"/>
          <p:cNvGrpSpPr>
            <a:grpSpLocks/>
          </p:cNvGrpSpPr>
          <p:nvPr/>
        </p:nvGrpSpPr>
        <p:grpSpPr bwMode="auto">
          <a:xfrm>
            <a:off x="1676400" y="2286000"/>
            <a:ext cx="7315200" cy="3348038"/>
            <a:chOff x="1056" y="1440"/>
            <a:chExt cx="4608" cy="2109"/>
          </a:xfrm>
        </p:grpSpPr>
        <p:sp>
          <p:nvSpPr>
            <p:cNvPr id="52306" name="Line 169"/>
            <p:cNvSpPr>
              <a:spLocks noChangeShapeType="1"/>
            </p:cNvSpPr>
            <p:nvPr/>
          </p:nvSpPr>
          <p:spPr bwMode="auto">
            <a:xfrm>
              <a:off x="1056" y="1440"/>
              <a:ext cx="3024" cy="1968"/>
            </a:xfrm>
            <a:prstGeom prst="line">
              <a:avLst/>
            </a:prstGeom>
            <a:noFill/>
            <a:ln w="28575">
              <a:solidFill>
                <a:srgbClr val="FF99CC"/>
              </a:solidFill>
              <a:round/>
              <a:headEnd/>
              <a:tailEnd type="triangle" w="med" len="med"/>
            </a:ln>
          </p:spPr>
          <p:txBody>
            <a:bodyPr wrap="none"/>
            <a:lstStyle/>
            <a:p>
              <a:endParaRPr lang="ja-JP" altLang="en-US"/>
            </a:p>
          </p:txBody>
        </p:sp>
        <p:grpSp>
          <p:nvGrpSpPr>
            <p:cNvPr id="52307" name="Group 170"/>
            <p:cNvGrpSpPr>
              <a:grpSpLocks/>
            </p:cNvGrpSpPr>
            <p:nvPr/>
          </p:nvGrpSpPr>
          <p:grpSpPr bwMode="auto">
            <a:xfrm>
              <a:off x="4080" y="3262"/>
              <a:ext cx="1584" cy="287"/>
              <a:chOff x="4080" y="3262"/>
              <a:chExt cx="1584" cy="287"/>
            </a:xfrm>
          </p:grpSpPr>
          <p:sp>
            <p:nvSpPr>
              <p:cNvPr id="52308" name="Rectangle 171"/>
              <p:cNvSpPr>
                <a:spLocks noChangeArrowheads="1"/>
              </p:cNvSpPr>
              <p:nvPr/>
            </p:nvSpPr>
            <p:spPr bwMode="auto">
              <a:xfrm>
                <a:off x="4080" y="3262"/>
                <a:ext cx="736" cy="287"/>
              </a:xfrm>
              <a:prstGeom prst="rect">
                <a:avLst/>
              </a:prstGeom>
              <a:solidFill>
                <a:srgbClr val="C7EEA0"/>
              </a:solidFill>
              <a:ln w="19050">
                <a:noFill/>
                <a:miter lim="800000"/>
                <a:headEnd/>
                <a:tailEnd/>
              </a:ln>
            </p:spPr>
            <p:txBody>
              <a:bodyPr anchor="ctr"/>
              <a:lstStyle/>
              <a:p>
                <a:pPr algn="ctr" eaLnBrk="1" hangingPunct="1">
                  <a:spcBef>
                    <a:spcPct val="20000"/>
                  </a:spcBef>
                  <a:buSzPct val="85000"/>
                </a:pPr>
                <a:r>
                  <a:rPr lang="ja-JP" altLang="en-US">
                    <a:solidFill>
                      <a:srgbClr val="000000"/>
                    </a:solidFill>
                  </a:rPr>
                  <a:t>1</a:t>
                </a:r>
              </a:p>
            </p:txBody>
          </p:sp>
          <p:sp>
            <p:nvSpPr>
              <p:cNvPr id="52309" name="Rectangle 172"/>
              <p:cNvSpPr>
                <a:spLocks noChangeArrowheads="1"/>
              </p:cNvSpPr>
              <p:nvPr/>
            </p:nvSpPr>
            <p:spPr bwMode="auto">
              <a:xfrm>
                <a:off x="4816" y="3262"/>
                <a:ext cx="848" cy="287"/>
              </a:xfrm>
              <a:prstGeom prst="rect">
                <a:avLst/>
              </a:prstGeom>
              <a:solidFill>
                <a:srgbClr val="C7EEA0"/>
              </a:solidFill>
              <a:ln w="19050">
                <a:noFill/>
                <a:miter lim="800000"/>
                <a:headEnd/>
                <a:tailEnd/>
              </a:ln>
            </p:spPr>
            <p:txBody>
              <a:bodyPr anchor="ctr"/>
              <a:lstStyle/>
              <a:p>
                <a:pPr algn="ctr" eaLnBrk="1" hangingPunct="1">
                  <a:spcBef>
                    <a:spcPct val="20000"/>
                  </a:spcBef>
                  <a:buSzPct val="85000"/>
                </a:pPr>
                <a:r>
                  <a:rPr lang="ja-JP" altLang="en-US">
                    <a:solidFill>
                      <a:srgbClr val="000000"/>
                    </a:solidFill>
                  </a:rPr>
                  <a:t>2</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29868"/>
                                        </p:tgtEl>
                                        <p:attrNameLst>
                                          <p:attrName>style.visibility</p:attrName>
                                        </p:attrNameLst>
                                      </p:cBhvr>
                                      <p:to>
                                        <p:strVal val="visible"/>
                                      </p:to>
                                    </p:set>
                                    <p:animEffect transition="in" filter="checkerboard(across)">
                                      <p:cBhvr>
                                        <p:cTn id="12" dur="500"/>
                                        <p:tgtEl>
                                          <p:spTgt spid="3298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heckerboard(across)">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29877"/>
                                        </p:tgtEl>
                                        <p:attrNameLst>
                                          <p:attrName>style.visibility</p:attrName>
                                        </p:attrNameLst>
                                      </p:cBhvr>
                                      <p:to>
                                        <p:strVal val="visible"/>
                                      </p:to>
                                    </p:set>
                                    <p:animEffect transition="in" filter="checkerboard(across)">
                                      <p:cBhvr>
                                        <p:cTn id="32" dur="500"/>
                                        <p:tgtEl>
                                          <p:spTgt spid="32987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checkerboard(across)">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868" grpId="0" animBg="1"/>
      <p:bldP spid="329877"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ja-JP" altLang="en-US">
                <a:latin typeface="Times New Roman" pitchFamily="18" charset="0"/>
              </a:rPr>
              <a:t>ページ化セグメンテーションの</a:t>
            </a:r>
            <a:br>
              <a:rPr lang="ja-JP" altLang="en-US">
                <a:latin typeface="Times New Roman" pitchFamily="18" charset="0"/>
              </a:rPr>
            </a:br>
            <a:r>
              <a:rPr lang="ja-JP" altLang="en-US">
                <a:latin typeface="Times New Roman" pitchFamily="18" charset="0"/>
              </a:rPr>
              <a:t>利点</a:t>
            </a:r>
            <a:endParaRPr lang="en-US" altLang="ja-JP">
              <a:latin typeface="Times New Roman" pitchFamily="18" charset="0"/>
            </a:endParaRPr>
          </a:p>
        </p:txBody>
      </p:sp>
      <p:sp>
        <p:nvSpPr>
          <p:cNvPr id="53251" name="Rectangle 3"/>
          <p:cNvSpPr>
            <a:spLocks noGrp="1" noChangeArrowheads="1"/>
          </p:cNvSpPr>
          <p:nvPr>
            <p:ph type="body" idx="1"/>
          </p:nvPr>
        </p:nvSpPr>
        <p:spPr>
          <a:xfrm>
            <a:off x="685800" y="1981200"/>
            <a:ext cx="7772400" cy="4648200"/>
          </a:xfrm>
        </p:spPr>
        <p:txBody>
          <a:bodyPr/>
          <a:lstStyle/>
          <a:p>
            <a:pPr eaLnBrk="1" hangingPunct="1"/>
            <a:r>
              <a:rPr lang="ja-JP" altLang="en-US" sz="2800">
                <a:latin typeface="Times New Roman" pitchFamily="18" charset="0"/>
              </a:rPr>
              <a:t>外部断片化の回避</a:t>
            </a:r>
          </a:p>
          <a:p>
            <a:pPr lvl="1" eaLnBrk="1" hangingPunct="1"/>
            <a:r>
              <a:rPr lang="ja-JP" altLang="en-US" sz="2400">
                <a:latin typeface="Times New Roman" pitchFamily="18" charset="0"/>
              </a:rPr>
              <a:t>ページ単位で主記憶割り当て</a:t>
            </a:r>
          </a:p>
          <a:p>
            <a:pPr eaLnBrk="1" hangingPunct="1"/>
            <a:r>
              <a:rPr lang="ja-JP" altLang="en-US" sz="2800">
                <a:latin typeface="Times New Roman" pitchFamily="18" charset="0"/>
              </a:rPr>
              <a:t>複数セグメント</a:t>
            </a:r>
          </a:p>
          <a:p>
            <a:pPr lvl="1" eaLnBrk="1" hangingPunct="1"/>
            <a:r>
              <a:rPr lang="ja-JP" altLang="en-US" sz="2400">
                <a:latin typeface="Times New Roman" pitchFamily="18" charset="0"/>
              </a:rPr>
              <a:t>各セグメントは大きさ増減可能</a:t>
            </a:r>
          </a:p>
          <a:p>
            <a:pPr lvl="1" eaLnBrk="1" hangingPunct="1"/>
            <a:r>
              <a:rPr lang="ja-JP" altLang="en-US" sz="2400">
                <a:latin typeface="Times New Roman" pitchFamily="18" charset="0"/>
              </a:rPr>
              <a:t>複数使用により用途別に使い分け可能</a:t>
            </a:r>
          </a:p>
          <a:p>
            <a:pPr eaLnBrk="1" hangingPunct="1"/>
            <a:r>
              <a:rPr lang="ja-JP" altLang="en-US" sz="2800">
                <a:latin typeface="Times New Roman" pitchFamily="18" charset="0"/>
              </a:rPr>
              <a:t>プロセス間共有</a:t>
            </a:r>
          </a:p>
          <a:p>
            <a:pPr lvl="1" eaLnBrk="1" hangingPunct="1"/>
            <a:r>
              <a:rPr lang="ja-JP" altLang="en-US" sz="2400">
                <a:latin typeface="Times New Roman" pitchFamily="18" charset="0"/>
              </a:rPr>
              <a:t>セグメンテーションとほぼ同様に共有可能</a:t>
            </a:r>
          </a:p>
          <a:p>
            <a:pPr eaLnBrk="1" hangingPunct="1"/>
            <a:r>
              <a:rPr lang="ja-JP" altLang="en-US" sz="2800">
                <a:latin typeface="Times New Roman" pitchFamily="18" charset="0"/>
              </a:rPr>
              <a:t>ページテーブルの分散</a:t>
            </a:r>
          </a:p>
          <a:p>
            <a:pPr lvl="1" eaLnBrk="1" hangingPunct="1"/>
            <a:r>
              <a:rPr lang="ja-JP" altLang="en-US" sz="2400">
                <a:latin typeface="Times New Roman" pitchFamily="18" charset="0"/>
              </a:rPr>
              <a:t>ページテーブルが複数に分割されるので，一部を</a:t>
            </a:r>
            <a:br>
              <a:rPr lang="ja-JP" altLang="en-US" sz="2400">
                <a:latin typeface="Times New Roman" pitchFamily="18" charset="0"/>
              </a:rPr>
            </a:br>
            <a:r>
              <a:rPr lang="ja-JP" altLang="en-US" sz="2400">
                <a:latin typeface="Times New Roman" pitchFamily="18" charset="0"/>
              </a:rPr>
              <a:t>仮想記憶に追い出すことで主記憶使用量削減</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800100"/>
            <a:ext cx="7772400" cy="762000"/>
          </a:xfrm>
        </p:spPr>
        <p:txBody>
          <a:bodyPr/>
          <a:lstStyle/>
          <a:p>
            <a:pPr eaLnBrk="1" hangingPunct="1"/>
            <a:r>
              <a:rPr lang="ja-JP" altLang="en-US">
                <a:latin typeface="Times New Roman" pitchFamily="18" charset="0"/>
              </a:rPr>
              <a:t>フェッチ技法(</a:t>
            </a:r>
            <a:r>
              <a:rPr lang="en-US" altLang="ja-JP">
                <a:latin typeface="Times New Roman" pitchFamily="18" charset="0"/>
              </a:rPr>
              <a:t>fetch)</a:t>
            </a:r>
          </a:p>
        </p:txBody>
      </p:sp>
      <p:sp>
        <p:nvSpPr>
          <p:cNvPr id="54275" name="Rectangle 3"/>
          <p:cNvSpPr>
            <a:spLocks noGrp="1" noChangeArrowheads="1"/>
          </p:cNvSpPr>
          <p:nvPr>
            <p:ph type="body" idx="1"/>
          </p:nvPr>
        </p:nvSpPr>
        <p:spPr>
          <a:xfrm>
            <a:off x="685800" y="1676400"/>
            <a:ext cx="7772400" cy="4114800"/>
          </a:xfrm>
        </p:spPr>
        <p:txBody>
          <a:bodyPr/>
          <a:lstStyle/>
          <a:p>
            <a:pPr eaLnBrk="1" hangingPunct="1"/>
            <a:r>
              <a:rPr lang="ja-JP" altLang="en-US">
                <a:latin typeface="Times New Roman" pitchFamily="18" charset="0"/>
              </a:rPr>
              <a:t>フェッチ技法</a:t>
            </a:r>
          </a:p>
          <a:p>
            <a:pPr lvl="1" eaLnBrk="1" hangingPunct="1"/>
            <a:r>
              <a:rPr lang="ja-JP" altLang="en-US">
                <a:latin typeface="Times New Roman" pitchFamily="18" charset="0"/>
              </a:rPr>
              <a:t>要求時フェッチ</a:t>
            </a:r>
            <a:r>
              <a:rPr lang="ja-JP" altLang="en-US" sz="2400">
                <a:latin typeface="Times New Roman" pitchFamily="18" charset="0"/>
              </a:rPr>
              <a:t>(</a:t>
            </a:r>
            <a:r>
              <a:rPr lang="en-US" altLang="ja-JP" sz="2400">
                <a:latin typeface="Times New Roman" pitchFamily="18" charset="0"/>
              </a:rPr>
              <a:t>demand fetch)</a:t>
            </a:r>
          </a:p>
          <a:p>
            <a:pPr lvl="2" eaLnBrk="1" hangingPunct="1"/>
            <a:r>
              <a:rPr lang="ja-JP" altLang="en-US">
                <a:latin typeface="Times New Roman" pitchFamily="18" charset="0"/>
              </a:rPr>
              <a:t>プログラムが参照したときにデータを読み込む</a:t>
            </a:r>
          </a:p>
          <a:p>
            <a:pPr lvl="1" eaLnBrk="1" hangingPunct="1"/>
            <a:r>
              <a:rPr lang="ja-JP" altLang="en-US">
                <a:latin typeface="Times New Roman" pitchFamily="18" charset="0"/>
              </a:rPr>
              <a:t>プリフェッチ</a:t>
            </a:r>
            <a:r>
              <a:rPr lang="ja-JP" altLang="en-US" sz="2400">
                <a:latin typeface="Times New Roman" pitchFamily="18" charset="0"/>
              </a:rPr>
              <a:t>(</a:t>
            </a:r>
            <a:r>
              <a:rPr lang="en-US" altLang="ja-JP" sz="2400">
                <a:latin typeface="Times New Roman" pitchFamily="18" charset="0"/>
              </a:rPr>
              <a:t>prefetch)</a:t>
            </a:r>
          </a:p>
          <a:p>
            <a:pPr lvl="2" eaLnBrk="1" hangingPunct="1"/>
            <a:r>
              <a:rPr lang="ja-JP" altLang="en-US">
                <a:latin typeface="Times New Roman" pitchFamily="18" charset="0"/>
              </a:rPr>
              <a:t>参照前に予めデータを読んでおく</a:t>
            </a:r>
          </a:p>
        </p:txBody>
      </p:sp>
      <p:graphicFrame>
        <p:nvGraphicFramePr>
          <p:cNvPr id="357398" name="Group 22"/>
          <p:cNvGraphicFramePr>
            <a:graphicFrameLocks noGrp="1"/>
          </p:cNvGraphicFramePr>
          <p:nvPr/>
        </p:nvGraphicFramePr>
        <p:xfrm>
          <a:off x="457200" y="4343400"/>
          <a:ext cx="8153400" cy="2398713"/>
        </p:xfrm>
        <a:graphic>
          <a:graphicData uri="http://schemas.openxmlformats.org/drawingml/2006/table">
            <a:tbl>
              <a:tblPr/>
              <a:tblGrid>
                <a:gridCol w="2208213">
                  <a:extLst>
                    <a:ext uri="{9D8B030D-6E8A-4147-A177-3AD203B41FA5}">
                      <a16:colId xmlns:a16="http://schemas.microsoft.com/office/drawing/2014/main" val="20000"/>
                    </a:ext>
                  </a:extLst>
                </a:gridCol>
                <a:gridCol w="2973387">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679504">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フェッチ技法</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ページング</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食材</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96183">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要求時フェッチ</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必要としたときに</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ページイン</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毎回食事前に購入</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3026">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プリフェッチ</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必要なページを予測して予めページイン</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rPr>
                        <a:t>1週間分のメニューを予測して週末に購入</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ja-JP" altLang="en-US">
                <a:latin typeface="Times New Roman" pitchFamily="18" charset="0"/>
              </a:rPr>
              <a:t>要求時フェッチ</a:t>
            </a:r>
            <a:r>
              <a:rPr lang="ja-JP" altLang="en-US" sz="3600">
                <a:latin typeface="Times New Roman" pitchFamily="18" charset="0"/>
              </a:rPr>
              <a:t>(</a:t>
            </a:r>
            <a:r>
              <a:rPr lang="en-US" altLang="ja-JP" sz="3600" dirty="0">
                <a:latin typeface="Times New Roman" pitchFamily="18" charset="0"/>
              </a:rPr>
              <a:t>demand fetch)</a:t>
            </a:r>
          </a:p>
        </p:txBody>
      </p:sp>
      <p:pic>
        <p:nvPicPr>
          <p:cNvPr id="5" name="図 4" descr="挿絵, スポーツゲーム が含まれている画像&#10;&#10;自動的に生成された説明">
            <a:extLst>
              <a:ext uri="{FF2B5EF4-FFF2-40B4-BE49-F238E27FC236}">
                <a16:creationId xmlns:a16="http://schemas.microsoft.com/office/drawing/2014/main" id="{8E8E49A1-A6D9-4068-9E9C-E489D7A0A9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4000" y="3348000"/>
            <a:ext cx="881063" cy="1119188"/>
          </a:xfrm>
          <a:prstGeom prst="rect">
            <a:avLst/>
          </a:prstGeom>
        </p:spPr>
      </p:pic>
      <p:pic>
        <p:nvPicPr>
          <p:cNvPr id="7" name="図 6" descr="挿絵 が含まれている画像&#10;&#10;自動的に生成された説明">
            <a:extLst>
              <a:ext uri="{FF2B5EF4-FFF2-40B4-BE49-F238E27FC236}">
                <a16:creationId xmlns:a16="http://schemas.microsoft.com/office/drawing/2014/main" id="{0BCAB7B5-B0D0-4748-B059-28BDFD9E05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1762" y="2745988"/>
            <a:ext cx="881063" cy="1119188"/>
          </a:xfrm>
          <a:prstGeom prst="rect">
            <a:avLst/>
          </a:prstGeom>
        </p:spPr>
      </p:pic>
      <p:pic>
        <p:nvPicPr>
          <p:cNvPr id="9" name="図 8" descr="挿絵 が含まれている画像&#10;&#10;自動的に生成された説明">
            <a:extLst>
              <a:ext uri="{FF2B5EF4-FFF2-40B4-BE49-F238E27FC236}">
                <a16:creationId xmlns:a16="http://schemas.microsoft.com/office/drawing/2014/main" id="{A072A5B2-1715-4390-926B-54BEAB4710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1761" y="4401344"/>
            <a:ext cx="881063" cy="1119188"/>
          </a:xfrm>
          <a:prstGeom prst="rect">
            <a:avLst/>
          </a:prstGeom>
        </p:spPr>
      </p:pic>
      <p:grpSp>
        <p:nvGrpSpPr>
          <p:cNvPr id="13" name="グループ化 12">
            <a:extLst>
              <a:ext uri="{FF2B5EF4-FFF2-40B4-BE49-F238E27FC236}">
                <a16:creationId xmlns:a16="http://schemas.microsoft.com/office/drawing/2014/main" id="{1CE140D7-DA9C-48CE-AD96-AA58AB070869}"/>
              </a:ext>
            </a:extLst>
          </p:cNvPr>
          <p:cNvGrpSpPr/>
          <p:nvPr/>
        </p:nvGrpSpPr>
        <p:grpSpPr>
          <a:xfrm>
            <a:off x="3120353" y="3104964"/>
            <a:ext cx="1800200" cy="720080"/>
            <a:chOff x="3120353" y="3104964"/>
            <a:chExt cx="1800200" cy="720080"/>
          </a:xfrm>
        </p:grpSpPr>
        <p:sp>
          <p:nvSpPr>
            <p:cNvPr id="10" name="楕円 9">
              <a:extLst>
                <a:ext uri="{FF2B5EF4-FFF2-40B4-BE49-F238E27FC236}">
                  <a16:creationId xmlns:a16="http://schemas.microsoft.com/office/drawing/2014/main" id="{2D952B4C-8179-4607-B5B6-3467A01CC064}"/>
                </a:ext>
              </a:extLst>
            </p:cNvPr>
            <p:cNvSpPr/>
            <p:nvPr/>
          </p:nvSpPr>
          <p:spPr bwMode="auto">
            <a:xfrm>
              <a:off x="3120353" y="3176972"/>
              <a:ext cx="1800200" cy="648072"/>
            </a:xfrm>
            <a:prstGeom prst="ellipse">
              <a:avLst/>
            </a:prstGeom>
            <a:solidFill>
              <a:srgbClr val="CC0000"/>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1" name="正方形/長方形 10">
              <a:extLst>
                <a:ext uri="{FF2B5EF4-FFF2-40B4-BE49-F238E27FC236}">
                  <a16:creationId xmlns:a16="http://schemas.microsoft.com/office/drawing/2014/main" id="{AEA7F4B0-FFB2-4A7A-BC60-98B9C5EFE5AD}"/>
                </a:ext>
              </a:extLst>
            </p:cNvPr>
            <p:cNvSpPr/>
            <p:nvPr/>
          </p:nvSpPr>
          <p:spPr bwMode="auto">
            <a:xfrm>
              <a:off x="3120353" y="3448775"/>
              <a:ext cx="1800200" cy="72000"/>
            </a:xfrm>
            <a:prstGeom prst="rect">
              <a:avLst/>
            </a:prstGeom>
            <a:solidFill>
              <a:srgbClr val="CC0000"/>
            </a:solidFill>
            <a:ln w="1905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2" name="楕円 11">
              <a:extLst>
                <a:ext uri="{FF2B5EF4-FFF2-40B4-BE49-F238E27FC236}">
                  <a16:creationId xmlns:a16="http://schemas.microsoft.com/office/drawing/2014/main" id="{D05635A3-408C-4A03-A74B-0ED526C33FAA}"/>
                </a:ext>
              </a:extLst>
            </p:cNvPr>
            <p:cNvSpPr/>
            <p:nvPr/>
          </p:nvSpPr>
          <p:spPr bwMode="auto">
            <a:xfrm>
              <a:off x="3120353" y="3104964"/>
              <a:ext cx="1800200" cy="648072"/>
            </a:xfrm>
            <a:prstGeom prst="ellipse">
              <a:avLst/>
            </a:prstGeom>
            <a:solidFill>
              <a:srgbClr val="FF6600"/>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p:txBody>
        </p:sp>
      </p:grpSp>
      <p:grpSp>
        <p:nvGrpSpPr>
          <p:cNvPr id="17" name="グループ化 16">
            <a:extLst>
              <a:ext uri="{FF2B5EF4-FFF2-40B4-BE49-F238E27FC236}">
                <a16:creationId xmlns:a16="http://schemas.microsoft.com/office/drawing/2014/main" id="{D30F9DFA-1965-490C-B421-8CAB969DFB78}"/>
              </a:ext>
            </a:extLst>
          </p:cNvPr>
          <p:cNvGrpSpPr/>
          <p:nvPr/>
        </p:nvGrpSpPr>
        <p:grpSpPr>
          <a:xfrm>
            <a:off x="3082825" y="4714101"/>
            <a:ext cx="1800200" cy="720080"/>
            <a:chOff x="3120353" y="3104964"/>
            <a:chExt cx="1800200" cy="720080"/>
          </a:xfrm>
        </p:grpSpPr>
        <p:sp>
          <p:nvSpPr>
            <p:cNvPr id="18" name="楕円 17">
              <a:extLst>
                <a:ext uri="{FF2B5EF4-FFF2-40B4-BE49-F238E27FC236}">
                  <a16:creationId xmlns:a16="http://schemas.microsoft.com/office/drawing/2014/main" id="{ED82840E-9BEC-4C3E-A955-87F66A2330E1}"/>
                </a:ext>
              </a:extLst>
            </p:cNvPr>
            <p:cNvSpPr/>
            <p:nvPr/>
          </p:nvSpPr>
          <p:spPr bwMode="auto">
            <a:xfrm>
              <a:off x="3120353" y="3176972"/>
              <a:ext cx="1800200" cy="648072"/>
            </a:xfrm>
            <a:prstGeom prst="ellipse">
              <a:avLst/>
            </a:prstGeom>
            <a:solidFill>
              <a:srgbClr val="CC0000"/>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9" name="正方形/長方形 18">
              <a:extLst>
                <a:ext uri="{FF2B5EF4-FFF2-40B4-BE49-F238E27FC236}">
                  <a16:creationId xmlns:a16="http://schemas.microsoft.com/office/drawing/2014/main" id="{88EEE0BD-DD97-4646-A676-BE34F5DCF7CF}"/>
                </a:ext>
              </a:extLst>
            </p:cNvPr>
            <p:cNvSpPr/>
            <p:nvPr/>
          </p:nvSpPr>
          <p:spPr bwMode="auto">
            <a:xfrm>
              <a:off x="3120353" y="3448775"/>
              <a:ext cx="1800200" cy="72000"/>
            </a:xfrm>
            <a:prstGeom prst="rect">
              <a:avLst/>
            </a:prstGeom>
            <a:solidFill>
              <a:srgbClr val="CC0000"/>
            </a:solidFill>
            <a:ln w="1905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20" name="楕円 19">
              <a:extLst>
                <a:ext uri="{FF2B5EF4-FFF2-40B4-BE49-F238E27FC236}">
                  <a16:creationId xmlns:a16="http://schemas.microsoft.com/office/drawing/2014/main" id="{4E2BD500-8249-4F9D-8B88-84D9E2DDD4AD}"/>
                </a:ext>
              </a:extLst>
            </p:cNvPr>
            <p:cNvSpPr/>
            <p:nvPr/>
          </p:nvSpPr>
          <p:spPr bwMode="auto">
            <a:xfrm>
              <a:off x="3120353" y="3104964"/>
              <a:ext cx="1800200" cy="648072"/>
            </a:xfrm>
            <a:prstGeom prst="ellipse">
              <a:avLst/>
            </a:prstGeom>
            <a:solidFill>
              <a:srgbClr val="FF6600"/>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p:txBody>
        </p:sp>
      </p:grpSp>
      <p:sp>
        <p:nvSpPr>
          <p:cNvPr id="15" name="吹き出し: 角を丸めた四角形 14">
            <a:extLst>
              <a:ext uri="{FF2B5EF4-FFF2-40B4-BE49-F238E27FC236}">
                <a16:creationId xmlns:a16="http://schemas.microsoft.com/office/drawing/2014/main" id="{92B1C867-4BEA-4D81-BD57-3CCFADC63232}"/>
              </a:ext>
            </a:extLst>
          </p:cNvPr>
          <p:cNvSpPr/>
          <p:nvPr/>
        </p:nvSpPr>
        <p:spPr bwMode="auto">
          <a:xfrm>
            <a:off x="6444207" y="2051752"/>
            <a:ext cx="2512859" cy="1289834"/>
          </a:xfrm>
          <a:prstGeom prst="wedgeRoundRectCallout">
            <a:avLst>
              <a:gd name="adj1" fmla="val -63636"/>
              <a:gd name="adj2" fmla="val 75775"/>
              <a:gd name="adj3" fmla="val 16667"/>
            </a:avLst>
          </a:prstGeom>
          <a:solidFill>
            <a:schemeClr val="bg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dirty="0"/>
              <a:t>ジャガイモと</a:t>
            </a:r>
            <a:endParaRPr lang="en-US" altLang="ja-JP" dirty="0"/>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人参が無いので</a:t>
            </a:r>
            <a:endParaRPr kumimoji="1" lang="en-US" altLang="ja-JP" sz="2400" b="0" i="0" u="none" strike="noStrike" cap="none" normalizeH="0" baseline="0" dirty="0">
              <a:ln>
                <a:noFill/>
              </a:ln>
              <a:solidFill>
                <a:schemeClr val="tx1"/>
              </a:solidFill>
              <a:effectLst/>
              <a:latin typeface="Times New Roman" pitchFamily="18" charset="0"/>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買ってきます</a:t>
            </a:r>
          </a:p>
        </p:txBody>
      </p:sp>
      <p:sp>
        <p:nvSpPr>
          <p:cNvPr id="16" name="吹き出し: 角を丸めた四角形 15">
            <a:extLst>
              <a:ext uri="{FF2B5EF4-FFF2-40B4-BE49-F238E27FC236}">
                <a16:creationId xmlns:a16="http://schemas.microsoft.com/office/drawing/2014/main" id="{55AF2B32-5598-47A8-9C89-587B6615F6D5}"/>
              </a:ext>
            </a:extLst>
          </p:cNvPr>
          <p:cNvSpPr/>
          <p:nvPr/>
        </p:nvSpPr>
        <p:spPr bwMode="auto">
          <a:xfrm>
            <a:off x="467544" y="3983348"/>
            <a:ext cx="1785700" cy="576064"/>
          </a:xfrm>
          <a:prstGeom prst="wedgeRoundRectCallout">
            <a:avLst>
              <a:gd name="adj1" fmla="val 43839"/>
              <a:gd name="adj2" fmla="val 77152"/>
              <a:gd name="adj3" fmla="val 16667"/>
            </a:avLst>
          </a:prstGeom>
          <a:solidFill>
            <a:schemeClr val="bg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dirty="0"/>
              <a:t>オムレツ</a:t>
            </a:r>
            <a:endPar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endParaRPr>
          </a:p>
        </p:txBody>
      </p:sp>
      <p:sp>
        <p:nvSpPr>
          <p:cNvPr id="21" name="吹き出し: 角を丸めた四角形 20">
            <a:extLst>
              <a:ext uri="{FF2B5EF4-FFF2-40B4-BE49-F238E27FC236}">
                <a16:creationId xmlns:a16="http://schemas.microsoft.com/office/drawing/2014/main" id="{17472216-9DDC-4AB5-926D-EF8F3B851D8F}"/>
              </a:ext>
            </a:extLst>
          </p:cNvPr>
          <p:cNvSpPr/>
          <p:nvPr/>
        </p:nvSpPr>
        <p:spPr bwMode="auto">
          <a:xfrm>
            <a:off x="465494" y="2248958"/>
            <a:ext cx="1785700" cy="576064"/>
          </a:xfrm>
          <a:prstGeom prst="wedgeRoundRectCallout">
            <a:avLst>
              <a:gd name="adj1" fmla="val 43839"/>
              <a:gd name="adj2" fmla="val 77152"/>
              <a:gd name="adj3" fmla="val 16667"/>
            </a:avLst>
          </a:prstGeom>
          <a:solidFill>
            <a:schemeClr val="bg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カレーライス</a:t>
            </a:r>
          </a:p>
        </p:txBody>
      </p:sp>
      <p:sp>
        <p:nvSpPr>
          <p:cNvPr id="23" name="吹き出し: 角を丸めた四角形 22">
            <a:extLst>
              <a:ext uri="{FF2B5EF4-FFF2-40B4-BE49-F238E27FC236}">
                <a16:creationId xmlns:a16="http://schemas.microsoft.com/office/drawing/2014/main" id="{D021D348-9D50-43A3-925D-88690301033C}"/>
              </a:ext>
            </a:extLst>
          </p:cNvPr>
          <p:cNvSpPr/>
          <p:nvPr/>
        </p:nvSpPr>
        <p:spPr bwMode="auto">
          <a:xfrm>
            <a:off x="6412713" y="4072339"/>
            <a:ext cx="2263743" cy="985573"/>
          </a:xfrm>
          <a:prstGeom prst="wedgeRoundRectCallout">
            <a:avLst>
              <a:gd name="adj1" fmla="val -64196"/>
              <a:gd name="adj2" fmla="val -51832"/>
              <a:gd name="adj3" fmla="val 16667"/>
            </a:avLst>
          </a:prstGeom>
          <a:solidFill>
            <a:schemeClr val="bg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dirty="0"/>
              <a:t>卵が</a:t>
            </a: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無いので</a:t>
            </a:r>
            <a:endParaRPr kumimoji="1" lang="en-US" altLang="ja-JP" sz="2400" b="0" i="0" u="none" strike="noStrike" cap="none" normalizeH="0" baseline="0" dirty="0">
              <a:ln>
                <a:noFill/>
              </a:ln>
              <a:solidFill>
                <a:schemeClr val="tx1"/>
              </a:solidFill>
              <a:effectLst/>
              <a:latin typeface="Times New Roman" pitchFamily="18" charset="0"/>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買ってきます</a:t>
            </a:r>
          </a:p>
        </p:txBody>
      </p:sp>
      <p:sp>
        <p:nvSpPr>
          <p:cNvPr id="25" name="テキスト ボックス 24">
            <a:extLst>
              <a:ext uri="{FF2B5EF4-FFF2-40B4-BE49-F238E27FC236}">
                <a16:creationId xmlns:a16="http://schemas.microsoft.com/office/drawing/2014/main" id="{E29386A1-4B6E-4CA5-A4DC-AE2CDC87FD47}"/>
              </a:ext>
            </a:extLst>
          </p:cNvPr>
          <p:cNvSpPr txBox="1"/>
          <p:nvPr/>
        </p:nvSpPr>
        <p:spPr>
          <a:xfrm>
            <a:off x="5436096" y="5491476"/>
            <a:ext cx="2441694" cy="830997"/>
          </a:xfrm>
          <a:prstGeom prst="rect">
            <a:avLst/>
          </a:prstGeom>
          <a:solidFill>
            <a:schemeClr val="bg1"/>
          </a:solidFill>
        </p:spPr>
        <p:txBody>
          <a:bodyPr wrap="none" rtlCol="0">
            <a:spAutoFit/>
          </a:bodyPr>
          <a:lstStyle/>
          <a:p>
            <a:r>
              <a:rPr lang="ja-JP" altLang="en-US" dirty="0"/>
              <a:t>注文が来てから</a:t>
            </a:r>
            <a:endParaRPr lang="en-US" altLang="ja-JP" dirty="0"/>
          </a:p>
          <a:p>
            <a:r>
              <a:rPr lang="ja-JP" altLang="en-US" dirty="0"/>
              <a:t>食材</a:t>
            </a:r>
            <a:r>
              <a:rPr kumimoji="1" lang="ja-JP" altLang="en-US" dirty="0"/>
              <a:t>を買いに行く</a:t>
            </a:r>
          </a:p>
        </p:txBody>
      </p:sp>
    </p:spTree>
    <p:extLst>
      <p:ext uri="{BB962C8B-B14F-4D97-AF65-F5344CB8AC3E}">
        <p14:creationId xmlns:p14="http://schemas.microsoft.com/office/powerpoint/2010/main" val="151111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checkerboard(across)">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checkerboard(across)">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checkerboard(across)">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checkerboard(across)">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checkerboard(across)">
                                      <p:cBhvr>
                                        <p:cTn id="3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1" grpId="0" animBg="1"/>
      <p:bldP spid="23" grpId="0" animBg="1"/>
      <p:bldP spid="2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23528" y="796380"/>
            <a:ext cx="8496944" cy="769441"/>
          </a:xfrm>
        </p:spPr>
        <p:txBody>
          <a:bodyPr/>
          <a:lstStyle/>
          <a:p>
            <a:pPr eaLnBrk="1" hangingPunct="1"/>
            <a:r>
              <a:rPr lang="ja-JP" altLang="en-US">
                <a:latin typeface="Times New Roman" pitchFamily="18" charset="0"/>
              </a:rPr>
              <a:t>要求時フェッチ</a:t>
            </a:r>
            <a:r>
              <a:rPr lang="ja-JP" altLang="en-US" sz="3600">
                <a:latin typeface="Times New Roman" pitchFamily="18" charset="0"/>
              </a:rPr>
              <a:t>(</a:t>
            </a:r>
            <a:r>
              <a:rPr lang="en-US" altLang="ja-JP" sz="3600" dirty="0">
                <a:latin typeface="Times New Roman" pitchFamily="18" charset="0"/>
              </a:rPr>
              <a:t>demand fetch)</a:t>
            </a:r>
          </a:p>
        </p:txBody>
      </p:sp>
      <p:sp>
        <p:nvSpPr>
          <p:cNvPr id="55299" name="Rectangle 3"/>
          <p:cNvSpPr>
            <a:spLocks noGrp="1" noChangeArrowheads="1"/>
          </p:cNvSpPr>
          <p:nvPr>
            <p:ph type="body" idx="1"/>
          </p:nvPr>
        </p:nvSpPr>
        <p:spPr>
          <a:xfrm>
            <a:off x="685800" y="1981200"/>
            <a:ext cx="7772400" cy="4648200"/>
          </a:xfrm>
        </p:spPr>
        <p:txBody>
          <a:bodyPr/>
          <a:lstStyle/>
          <a:p>
            <a:pPr marL="0" indent="0" eaLnBrk="1" hangingPunct="1">
              <a:buNone/>
            </a:pPr>
            <a:r>
              <a:rPr lang="ja-JP" altLang="en-US">
                <a:latin typeface="Times New Roman" pitchFamily="18" charset="0"/>
              </a:rPr>
              <a:t>必要になった時点でページイン</a:t>
            </a:r>
          </a:p>
          <a:p>
            <a:pPr eaLnBrk="1" hangingPunct="1"/>
            <a:r>
              <a:rPr lang="ja-JP" altLang="en-US">
                <a:latin typeface="Times New Roman" pitchFamily="18" charset="0"/>
              </a:rPr>
              <a:t>要求時フェッチの長所</a:t>
            </a:r>
          </a:p>
          <a:p>
            <a:pPr lvl="1" eaLnBrk="1" hangingPunct="1"/>
            <a:r>
              <a:rPr lang="ja-JP" altLang="en-US">
                <a:latin typeface="Times New Roman" pitchFamily="18" charset="0"/>
              </a:rPr>
              <a:t>不必要なページをページインせずにすむ</a:t>
            </a:r>
          </a:p>
          <a:p>
            <a:pPr lvl="1" eaLnBrk="1" hangingPunct="1"/>
            <a:r>
              <a:rPr lang="ja-JP" altLang="en-US">
                <a:latin typeface="Times New Roman" pitchFamily="18" charset="0"/>
              </a:rPr>
              <a:t>ページ予測の必要無し</a:t>
            </a:r>
          </a:p>
          <a:p>
            <a:pPr eaLnBrk="1" hangingPunct="1"/>
            <a:r>
              <a:rPr lang="ja-JP" altLang="en-US">
                <a:latin typeface="Times New Roman" pitchFamily="18" charset="0"/>
              </a:rPr>
              <a:t>要求時フェッチの短所</a:t>
            </a:r>
          </a:p>
          <a:p>
            <a:pPr lvl="1" eaLnBrk="1" hangingPunct="1"/>
            <a:r>
              <a:rPr lang="ja-JP" altLang="en-US">
                <a:latin typeface="Times New Roman" pitchFamily="18" charset="0"/>
              </a:rPr>
              <a:t>新しいページを参照する度にページイン発生</a:t>
            </a:r>
          </a:p>
          <a:p>
            <a:pPr lvl="1" eaLnBrk="1" hangingPunct="1"/>
            <a:r>
              <a:rPr lang="ja-JP" altLang="en-US">
                <a:latin typeface="Times New Roman" pitchFamily="18" charset="0"/>
              </a:rPr>
              <a:t>処理・転送の並行動作が行えない</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796380"/>
            <a:ext cx="7772400" cy="769441"/>
          </a:xfrm>
        </p:spPr>
        <p:txBody>
          <a:bodyPr/>
          <a:lstStyle/>
          <a:p>
            <a:pPr eaLnBrk="1" hangingPunct="1"/>
            <a:r>
              <a:rPr lang="ja-JP" altLang="en-US">
                <a:latin typeface="Times New Roman" pitchFamily="18" charset="0"/>
              </a:rPr>
              <a:t>プリフェッチ</a:t>
            </a:r>
            <a:r>
              <a:rPr lang="ja-JP" altLang="en-US" sz="3600">
                <a:latin typeface="Times New Roman" pitchFamily="18" charset="0"/>
              </a:rPr>
              <a:t>(</a:t>
            </a:r>
            <a:r>
              <a:rPr lang="en-US" altLang="ja-JP" sz="3600" dirty="0">
                <a:latin typeface="Times New Roman" pitchFamily="18" charset="0"/>
              </a:rPr>
              <a:t>prefetch)</a:t>
            </a:r>
          </a:p>
        </p:txBody>
      </p:sp>
      <p:pic>
        <p:nvPicPr>
          <p:cNvPr id="5" name="図 4" descr="挿絵, スポーツゲーム が含まれている画像&#10;&#10;自動的に生成された説明">
            <a:extLst>
              <a:ext uri="{FF2B5EF4-FFF2-40B4-BE49-F238E27FC236}">
                <a16:creationId xmlns:a16="http://schemas.microsoft.com/office/drawing/2014/main" id="{012D098A-FBC6-4B7B-9CAC-8EAA41388F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4000" y="3348000"/>
            <a:ext cx="881063" cy="1119188"/>
          </a:xfrm>
          <a:prstGeom prst="rect">
            <a:avLst/>
          </a:prstGeom>
        </p:spPr>
      </p:pic>
      <p:sp>
        <p:nvSpPr>
          <p:cNvPr id="6" name="吹き出し: 角を丸めた四角形 5">
            <a:extLst>
              <a:ext uri="{FF2B5EF4-FFF2-40B4-BE49-F238E27FC236}">
                <a16:creationId xmlns:a16="http://schemas.microsoft.com/office/drawing/2014/main" id="{1B6874FD-4AE0-41BF-A957-0401A3B32D09}"/>
              </a:ext>
            </a:extLst>
          </p:cNvPr>
          <p:cNvSpPr/>
          <p:nvPr/>
        </p:nvSpPr>
        <p:spPr bwMode="auto">
          <a:xfrm>
            <a:off x="6444208" y="1565821"/>
            <a:ext cx="2448273" cy="1665280"/>
          </a:xfrm>
          <a:prstGeom prst="wedgeRoundRectCallout">
            <a:avLst>
              <a:gd name="adj1" fmla="val -66883"/>
              <a:gd name="adj2" fmla="val 51901"/>
              <a:gd name="adj3" fmla="val 16667"/>
            </a:avLst>
          </a:prstGeom>
          <a:solidFill>
            <a:schemeClr val="bg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dirty="0"/>
              <a:t>ジャガイモ</a:t>
            </a:r>
            <a:r>
              <a:rPr lang="en-US" altLang="ja-JP" dirty="0"/>
              <a:t>100</a:t>
            </a:r>
            <a:r>
              <a:rPr lang="ja-JP" altLang="en-US" dirty="0"/>
              <a:t>個</a:t>
            </a:r>
            <a:endParaRPr lang="en-US" altLang="ja-JP" dirty="0"/>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人参</a:t>
            </a:r>
            <a:r>
              <a:rPr lang="en-US" altLang="ja-JP" dirty="0"/>
              <a:t>50</a:t>
            </a:r>
            <a:r>
              <a:rPr lang="ja-JP" altLang="en-US" dirty="0"/>
              <a:t>本</a:t>
            </a:r>
            <a:endParaRPr kumimoji="1" lang="en-US" altLang="ja-JP" sz="2400" b="0" i="0" u="none" strike="noStrike" cap="none" normalizeH="0" baseline="0" dirty="0">
              <a:ln>
                <a:noFill/>
              </a:ln>
              <a:solidFill>
                <a:schemeClr val="tx1"/>
              </a:solidFill>
              <a:effectLst/>
              <a:latin typeface="Times New Roman" pitchFamily="18" charset="0"/>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dirty="0"/>
              <a:t>卵</a:t>
            </a:r>
            <a:r>
              <a:rPr lang="en-US" altLang="ja-JP" dirty="0"/>
              <a:t>100</a:t>
            </a:r>
            <a:r>
              <a:rPr lang="ja-JP" altLang="en-US" dirty="0"/>
              <a:t>個を</a:t>
            </a:r>
            <a:endParaRPr lang="en-US" altLang="ja-JP" dirty="0"/>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仕入れておこう</a:t>
            </a:r>
          </a:p>
        </p:txBody>
      </p:sp>
      <p:pic>
        <p:nvPicPr>
          <p:cNvPr id="15" name="図 14" descr="挿絵 が含まれている画像&#10;&#10;自動的に生成された説明">
            <a:extLst>
              <a:ext uri="{FF2B5EF4-FFF2-40B4-BE49-F238E27FC236}">
                <a16:creationId xmlns:a16="http://schemas.microsoft.com/office/drawing/2014/main" id="{8AB34D9A-7E30-477A-945A-51B2821D57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9261" y="2309812"/>
            <a:ext cx="881063" cy="1119188"/>
          </a:xfrm>
          <a:prstGeom prst="rect">
            <a:avLst/>
          </a:prstGeom>
        </p:spPr>
      </p:pic>
      <p:pic>
        <p:nvPicPr>
          <p:cNvPr id="16" name="図 15" descr="挿絵 が含まれている画像&#10;&#10;自動的に生成された説明">
            <a:extLst>
              <a:ext uri="{FF2B5EF4-FFF2-40B4-BE49-F238E27FC236}">
                <a16:creationId xmlns:a16="http://schemas.microsoft.com/office/drawing/2014/main" id="{9755A528-AADB-4928-8BD6-2CBC7512D7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9260" y="3965168"/>
            <a:ext cx="881063" cy="1119188"/>
          </a:xfrm>
          <a:prstGeom prst="rect">
            <a:avLst/>
          </a:prstGeom>
        </p:spPr>
      </p:pic>
      <p:grpSp>
        <p:nvGrpSpPr>
          <p:cNvPr id="17" name="グループ化 16">
            <a:extLst>
              <a:ext uri="{FF2B5EF4-FFF2-40B4-BE49-F238E27FC236}">
                <a16:creationId xmlns:a16="http://schemas.microsoft.com/office/drawing/2014/main" id="{E2596763-6ABE-4143-B43F-8983E139AE4A}"/>
              </a:ext>
            </a:extLst>
          </p:cNvPr>
          <p:cNvGrpSpPr/>
          <p:nvPr/>
        </p:nvGrpSpPr>
        <p:grpSpPr>
          <a:xfrm>
            <a:off x="3177852" y="2668788"/>
            <a:ext cx="1800200" cy="720080"/>
            <a:chOff x="3120353" y="3104964"/>
            <a:chExt cx="1800200" cy="720080"/>
          </a:xfrm>
        </p:grpSpPr>
        <p:sp>
          <p:nvSpPr>
            <p:cNvPr id="18" name="楕円 17">
              <a:extLst>
                <a:ext uri="{FF2B5EF4-FFF2-40B4-BE49-F238E27FC236}">
                  <a16:creationId xmlns:a16="http://schemas.microsoft.com/office/drawing/2014/main" id="{20A5C298-BACC-45AE-8DFC-8516CE263B6D}"/>
                </a:ext>
              </a:extLst>
            </p:cNvPr>
            <p:cNvSpPr/>
            <p:nvPr/>
          </p:nvSpPr>
          <p:spPr bwMode="auto">
            <a:xfrm>
              <a:off x="3120353" y="3176972"/>
              <a:ext cx="1800200" cy="648072"/>
            </a:xfrm>
            <a:prstGeom prst="ellipse">
              <a:avLst/>
            </a:prstGeom>
            <a:solidFill>
              <a:srgbClr val="CC0000"/>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9" name="正方形/長方形 18">
              <a:extLst>
                <a:ext uri="{FF2B5EF4-FFF2-40B4-BE49-F238E27FC236}">
                  <a16:creationId xmlns:a16="http://schemas.microsoft.com/office/drawing/2014/main" id="{0172F731-1FC3-4EB5-B16E-3E16626F0D9F}"/>
                </a:ext>
              </a:extLst>
            </p:cNvPr>
            <p:cNvSpPr/>
            <p:nvPr/>
          </p:nvSpPr>
          <p:spPr bwMode="auto">
            <a:xfrm>
              <a:off x="3120353" y="3448775"/>
              <a:ext cx="1800200" cy="72000"/>
            </a:xfrm>
            <a:prstGeom prst="rect">
              <a:avLst/>
            </a:prstGeom>
            <a:solidFill>
              <a:srgbClr val="CC0000"/>
            </a:solidFill>
            <a:ln w="1905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20" name="楕円 19">
              <a:extLst>
                <a:ext uri="{FF2B5EF4-FFF2-40B4-BE49-F238E27FC236}">
                  <a16:creationId xmlns:a16="http://schemas.microsoft.com/office/drawing/2014/main" id="{732AF890-DA64-431F-ADC9-B1BDB667EF2A}"/>
                </a:ext>
              </a:extLst>
            </p:cNvPr>
            <p:cNvSpPr/>
            <p:nvPr/>
          </p:nvSpPr>
          <p:spPr bwMode="auto">
            <a:xfrm>
              <a:off x="3120353" y="3104964"/>
              <a:ext cx="1800200" cy="648072"/>
            </a:xfrm>
            <a:prstGeom prst="ellipse">
              <a:avLst/>
            </a:prstGeom>
            <a:solidFill>
              <a:srgbClr val="FF6600"/>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p:txBody>
        </p:sp>
      </p:grpSp>
      <p:grpSp>
        <p:nvGrpSpPr>
          <p:cNvPr id="21" name="グループ化 20">
            <a:extLst>
              <a:ext uri="{FF2B5EF4-FFF2-40B4-BE49-F238E27FC236}">
                <a16:creationId xmlns:a16="http://schemas.microsoft.com/office/drawing/2014/main" id="{64AE3E66-FEA6-4955-ABBA-7B455A2DF9FB}"/>
              </a:ext>
            </a:extLst>
          </p:cNvPr>
          <p:cNvGrpSpPr/>
          <p:nvPr/>
        </p:nvGrpSpPr>
        <p:grpSpPr>
          <a:xfrm>
            <a:off x="3140324" y="4277925"/>
            <a:ext cx="1800200" cy="720080"/>
            <a:chOff x="3120353" y="3104964"/>
            <a:chExt cx="1800200" cy="720080"/>
          </a:xfrm>
        </p:grpSpPr>
        <p:sp>
          <p:nvSpPr>
            <p:cNvPr id="22" name="楕円 21">
              <a:extLst>
                <a:ext uri="{FF2B5EF4-FFF2-40B4-BE49-F238E27FC236}">
                  <a16:creationId xmlns:a16="http://schemas.microsoft.com/office/drawing/2014/main" id="{41412CBB-5025-41A9-863C-248940A9115C}"/>
                </a:ext>
              </a:extLst>
            </p:cNvPr>
            <p:cNvSpPr/>
            <p:nvPr/>
          </p:nvSpPr>
          <p:spPr bwMode="auto">
            <a:xfrm>
              <a:off x="3120353" y="3176972"/>
              <a:ext cx="1800200" cy="648072"/>
            </a:xfrm>
            <a:prstGeom prst="ellipse">
              <a:avLst/>
            </a:prstGeom>
            <a:solidFill>
              <a:srgbClr val="CC0000"/>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23" name="正方形/長方形 22">
              <a:extLst>
                <a:ext uri="{FF2B5EF4-FFF2-40B4-BE49-F238E27FC236}">
                  <a16:creationId xmlns:a16="http://schemas.microsoft.com/office/drawing/2014/main" id="{7A648988-0BDC-4799-BDD2-E677031BA441}"/>
                </a:ext>
              </a:extLst>
            </p:cNvPr>
            <p:cNvSpPr/>
            <p:nvPr/>
          </p:nvSpPr>
          <p:spPr bwMode="auto">
            <a:xfrm>
              <a:off x="3120353" y="3448775"/>
              <a:ext cx="1800200" cy="72000"/>
            </a:xfrm>
            <a:prstGeom prst="rect">
              <a:avLst/>
            </a:prstGeom>
            <a:solidFill>
              <a:srgbClr val="CC0000"/>
            </a:solidFill>
            <a:ln w="1905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24" name="楕円 23">
              <a:extLst>
                <a:ext uri="{FF2B5EF4-FFF2-40B4-BE49-F238E27FC236}">
                  <a16:creationId xmlns:a16="http://schemas.microsoft.com/office/drawing/2014/main" id="{0DABF240-94C8-423D-BA13-E5FE1CBDADAC}"/>
                </a:ext>
              </a:extLst>
            </p:cNvPr>
            <p:cNvSpPr/>
            <p:nvPr/>
          </p:nvSpPr>
          <p:spPr bwMode="auto">
            <a:xfrm>
              <a:off x="3120353" y="3104964"/>
              <a:ext cx="1800200" cy="648072"/>
            </a:xfrm>
            <a:prstGeom prst="ellipse">
              <a:avLst/>
            </a:prstGeom>
            <a:solidFill>
              <a:srgbClr val="FF6600"/>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p:txBody>
        </p:sp>
      </p:grpSp>
      <p:sp>
        <p:nvSpPr>
          <p:cNvPr id="25" name="吹き出し: 角を丸めた四角形 24">
            <a:extLst>
              <a:ext uri="{FF2B5EF4-FFF2-40B4-BE49-F238E27FC236}">
                <a16:creationId xmlns:a16="http://schemas.microsoft.com/office/drawing/2014/main" id="{8761035B-4AEE-46F7-B5D8-B28779DAE8D0}"/>
              </a:ext>
            </a:extLst>
          </p:cNvPr>
          <p:cNvSpPr/>
          <p:nvPr/>
        </p:nvSpPr>
        <p:spPr bwMode="auto">
          <a:xfrm>
            <a:off x="525043" y="3547172"/>
            <a:ext cx="1785700" cy="576064"/>
          </a:xfrm>
          <a:prstGeom prst="wedgeRoundRectCallout">
            <a:avLst>
              <a:gd name="adj1" fmla="val 43839"/>
              <a:gd name="adj2" fmla="val 77152"/>
              <a:gd name="adj3" fmla="val 16667"/>
            </a:avLst>
          </a:prstGeom>
          <a:solidFill>
            <a:schemeClr val="bg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dirty="0"/>
              <a:t>オムレツ</a:t>
            </a:r>
            <a:endPar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endParaRPr>
          </a:p>
        </p:txBody>
      </p:sp>
      <p:sp>
        <p:nvSpPr>
          <p:cNvPr id="26" name="吹き出し: 角を丸めた四角形 25">
            <a:extLst>
              <a:ext uri="{FF2B5EF4-FFF2-40B4-BE49-F238E27FC236}">
                <a16:creationId xmlns:a16="http://schemas.microsoft.com/office/drawing/2014/main" id="{49D1952C-1FFA-439E-BEC2-D8F51A3A3603}"/>
              </a:ext>
            </a:extLst>
          </p:cNvPr>
          <p:cNvSpPr/>
          <p:nvPr/>
        </p:nvSpPr>
        <p:spPr bwMode="auto">
          <a:xfrm>
            <a:off x="522993" y="1812782"/>
            <a:ext cx="1785700" cy="576064"/>
          </a:xfrm>
          <a:prstGeom prst="wedgeRoundRectCallout">
            <a:avLst>
              <a:gd name="adj1" fmla="val 43839"/>
              <a:gd name="adj2" fmla="val 77152"/>
              <a:gd name="adj3" fmla="val 16667"/>
            </a:avLst>
          </a:prstGeom>
          <a:solidFill>
            <a:schemeClr val="bg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カレーライス</a:t>
            </a:r>
          </a:p>
        </p:txBody>
      </p:sp>
      <p:grpSp>
        <p:nvGrpSpPr>
          <p:cNvPr id="27" name="グループ化 26">
            <a:extLst>
              <a:ext uri="{FF2B5EF4-FFF2-40B4-BE49-F238E27FC236}">
                <a16:creationId xmlns:a16="http://schemas.microsoft.com/office/drawing/2014/main" id="{926438DD-4556-43C1-9CCA-5E45A97CF97A}"/>
              </a:ext>
            </a:extLst>
          </p:cNvPr>
          <p:cNvGrpSpPr/>
          <p:nvPr/>
        </p:nvGrpSpPr>
        <p:grpSpPr>
          <a:xfrm>
            <a:off x="3140323" y="5781064"/>
            <a:ext cx="1800200" cy="720080"/>
            <a:chOff x="3120353" y="3104964"/>
            <a:chExt cx="1800200" cy="720080"/>
          </a:xfrm>
        </p:grpSpPr>
        <p:sp>
          <p:nvSpPr>
            <p:cNvPr id="28" name="楕円 27">
              <a:extLst>
                <a:ext uri="{FF2B5EF4-FFF2-40B4-BE49-F238E27FC236}">
                  <a16:creationId xmlns:a16="http://schemas.microsoft.com/office/drawing/2014/main" id="{94351D9C-8FEB-4498-8A4D-DF86F402E2F1}"/>
                </a:ext>
              </a:extLst>
            </p:cNvPr>
            <p:cNvSpPr/>
            <p:nvPr/>
          </p:nvSpPr>
          <p:spPr bwMode="auto">
            <a:xfrm>
              <a:off x="3120353" y="3176972"/>
              <a:ext cx="1800200" cy="648072"/>
            </a:xfrm>
            <a:prstGeom prst="ellipse">
              <a:avLst/>
            </a:prstGeom>
            <a:solidFill>
              <a:srgbClr val="CC0000"/>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29" name="正方形/長方形 28">
              <a:extLst>
                <a:ext uri="{FF2B5EF4-FFF2-40B4-BE49-F238E27FC236}">
                  <a16:creationId xmlns:a16="http://schemas.microsoft.com/office/drawing/2014/main" id="{2817C1DB-208F-4031-986E-93989FC07829}"/>
                </a:ext>
              </a:extLst>
            </p:cNvPr>
            <p:cNvSpPr/>
            <p:nvPr/>
          </p:nvSpPr>
          <p:spPr bwMode="auto">
            <a:xfrm>
              <a:off x="3120353" y="3448775"/>
              <a:ext cx="1800200" cy="72000"/>
            </a:xfrm>
            <a:prstGeom prst="rect">
              <a:avLst/>
            </a:prstGeom>
            <a:solidFill>
              <a:srgbClr val="CC0000"/>
            </a:solidFill>
            <a:ln w="1905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30" name="楕円 29">
              <a:extLst>
                <a:ext uri="{FF2B5EF4-FFF2-40B4-BE49-F238E27FC236}">
                  <a16:creationId xmlns:a16="http://schemas.microsoft.com/office/drawing/2014/main" id="{CE6E3BA7-575D-40E2-A8E0-FAFF4D39CBC3}"/>
                </a:ext>
              </a:extLst>
            </p:cNvPr>
            <p:cNvSpPr/>
            <p:nvPr/>
          </p:nvSpPr>
          <p:spPr bwMode="auto">
            <a:xfrm>
              <a:off x="3120353" y="3104964"/>
              <a:ext cx="1800200" cy="648072"/>
            </a:xfrm>
            <a:prstGeom prst="ellipse">
              <a:avLst/>
            </a:prstGeom>
            <a:solidFill>
              <a:srgbClr val="FF6600"/>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p:txBody>
        </p:sp>
      </p:grpSp>
      <p:pic>
        <p:nvPicPr>
          <p:cNvPr id="8" name="図 7" descr="挿絵 が含まれている画像&#10;&#10;自動的に生成された説明">
            <a:extLst>
              <a:ext uri="{FF2B5EF4-FFF2-40B4-BE49-F238E27FC236}">
                <a16:creationId xmlns:a16="http://schemas.microsoft.com/office/drawing/2014/main" id="{8D5EEF10-F776-4132-A91E-69D4D40967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59259" y="5541378"/>
            <a:ext cx="881063" cy="1119188"/>
          </a:xfrm>
          <a:prstGeom prst="rect">
            <a:avLst/>
          </a:prstGeom>
        </p:spPr>
      </p:pic>
      <p:sp>
        <p:nvSpPr>
          <p:cNvPr id="9" name="吹き出し: 角を丸めた四角形 8">
            <a:extLst>
              <a:ext uri="{FF2B5EF4-FFF2-40B4-BE49-F238E27FC236}">
                <a16:creationId xmlns:a16="http://schemas.microsoft.com/office/drawing/2014/main" id="{048DD850-DE43-4870-B718-875A7C4B3E38}"/>
              </a:ext>
            </a:extLst>
          </p:cNvPr>
          <p:cNvSpPr/>
          <p:nvPr/>
        </p:nvSpPr>
        <p:spPr bwMode="auto">
          <a:xfrm>
            <a:off x="473559" y="5240878"/>
            <a:ext cx="1785700" cy="576064"/>
          </a:xfrm>
          <a:prstGeom prst="wedgeRoundRectCallout">
            <a:avLst>
              <a:gd name="adj1" fmla="val 43839"/>
              <a:gd name="adj2" fmla="val 77152"/>
              <a:gd name="adj3" fmla="val 16667"/>
            </a:avLst>
          </a:prstGeom>
          <a:solidFill>
            <a:schemeClr val="bg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きつねうどん</a:t>
            </a:r>
          </a:p>
        </p:txBody>
      </p:sp>
      <p:sp>
        <p:nvSpPr>
          <p:cNvPr id="10" name="吹き出し: 角を丸めた四角形 9">
            <a:extLst>
              <a:ext uri="{FF2B5EF4-FFF2-40B4-BE49-F238E27FC236}">
                <a16:creationId xmlns:a16="http://schemas.microsoft.com/office/drawing/2014/main" id="{C2652692-B506-4524-A4D7-1BB40F5E81D7}"/>
              </a:ext>
            </a:extLst>
          </p:cNvPr>
          <p:cNvSpPr/>
          <p:nvPr/>
        </p:nvSpPr>
        <p:spPr bwMode="auto">
          <a:xfrm>
            <a:off x="6410929" y="3547172"/>
            <a:ext cx="2527391" cy="576064"/>
          </a:xfrm>
          <a:prstGeom prst="wedgeRoundRectCallout">
            <a:avLst>
              <a:gd name="adj1" fmla="val -62011"/>
              <a:gd name="adj2" fmla="val -18527"/>
              <a:gd name="adj3" fmla="val 16667"/>
            </a:avLst>
          </a:prstGeom>
          <a:solidFill>
            <a:schemeClr val="bg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dirty="0"/>
              <a:t>すぐにお持ちします</a:t>
            </a:r>
            <a:endParaRPr lang="en-US" altLang="ja-JP" dirty="0"/>
          </a:p>
        </p:txBody>
      </p:sp>
      <p:sp>
        <p:nvSpPr>
          <p:cNvPr id="12" name="吹き出し: 角を丸めた四角形 11">
            <a:extLst>
              <a:ext uri="{FF2B5EF4-FFF2-40B4-BE49-F238E27FC236}">
                <a16:creationId xmlns:a16="http://schemas.microsoft.com/office/drawing/2014/main" id="{59FEDA78-20BB-430B-BC06-877F7B3B3948}"/>
              </a:ext>
            </a:extLst>
          </p:cNvPr>
          <p:cNvSpPr/>
          <p:nvPr/>
        </p:nvSpPr>
        <p:spPr bwMode="auto">
          <a:xfrm>
            <a:off x="6444208" y="4439307"/>
            <a:ext cx="2527391" cy="576064"/>
          </a:xfrm>
          <a:prstGeom prst="wedgeRoundRectCallout">
            <a:avLst>
              <a:gd name="adj1" fmla="val -60438"/>
              <a:gd name="adj2" fmla="val -84090"/>
              <a:gd name="adj3" fmla="val 16667"/>
            </a:avLst>
          </a:prstGeom>
          <a:solidFill>
            <a:schemeClr val="bg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dirty="0"/>
              <a:t>すぐにお持ちします</a:t>
            </a:r>
            <a:endParaRPr lang="en-US" altLang="ja-JP" dirty="0"/>
          </a:p>
        </p:txBody>
      </p:sp>
      <p:sp>
        <p:nvSpPr>
          <p:cNvPr id="14" name="吹き出し: 角を丸めた四角形 13">
            <a:extLst>
              <a:ext uri="{FF2B5EF4-FFF2-40B4-BE49-F238E27FC236}">
                <a16:creationId xmlns:a16="http://schemas.microsoft.com/office/drawing/2014/main" id="{DC1E9391-7BF3-4F41-A198-E93D35E4BDB8}"/>
              </a:ext>
            </a:extLst>
          </p:cNvPr>
          <p:cNvSpPr/>
          <p:nvPr/>
        </p:nvSpPr>
        <p:spPr bwMode="auto">
          <a:xfrm>
            <a:off x="6410929" y="5414855"/>
            <a:ext cx="2549256" cy="1245711"/>
          </a:xfrm>
          <a:prstGeom prst="wedgeRoundRectCallout">
            <a:avLst>
              <a:gd name="adj1" fmla="val -59672"/>
              <a:gd name="adj2" fmla="val -96718"/>
              <a:gd name="adj3" fmla="val 16667"/>
            </a:avLst>
          </a:prstGeom>
          <a:solidFill>
            <a:schemeClr val="bg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dirty="0"/>
              <a:t>うどんと油揚げが</a:t>
            </a:r>
            <a:endParaRPr lang="en-US" altLang="ja-JP" dirty="0"/>
          </a:p>
          <a:p>
            <a:pPr marL="0" marR="0" indent="0" algn="l" defTabSz="914400" rtl="0" eaLnBrk="1" fontAlgn="base" latinLnBrk="0" hangingPunct="1">
              <a:lnSpc>
                <a:spcPct val="100000"/>
              </a:lnSpc>
              <a:spcBef>
                <a:spcPct val="0"/>
              </a:spcBef>
              <a:spcAft>
                <a:spcPct val="0"/>
              </a:spcAft>
              <a:buClrTx/>
              <a:buSzTx/>
              <a:buFontTx/>
              <a:buNone/>
              <a:tabLst/>
            </a:pPr>
            <a:r>
              <a:rPr lang="ja-JP" altLang="en-US" dirty="0"/>
              <a:t>無いので</a:t>
            </a:r>
            <a:endParaRPr lang="en-US" altLang="ja-JP" dirty="0"/>
          </a:p>
          <a:p>
            <a:pPr marL="0" marR="0" indent="0" algn="l" defTabSz="914400" rtl="0" eaLnBrk="1" fontAlgn="base" latinLnBrk="0" hangingPunct="1">
              <a:lnSpc>
                <a:spcPct val="100000"/>
              </a:lnSpc>
              <a:spcBef>
                <a:spcPct val="0"/>
              </a:spcBef>
              <a:spcAft>
                <a:spcPct val="0"/>
              </a:spcAft>
              <a:buClrTx/>
              <a:buSzTx/>
              <a:buFontTx/>
              <a:buNone/>
              <a:tabLst/>
            </a:pPr>
            <a:r>
              <a:rPr lang="ja-JP" altLang="en-US" dirty="0"/>
              <a:t>買ってきます。</a:t>
            </a:r>
            <a:endParaRPr lang="en-US" altLang="ja-JP"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checkerboard(across)">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heckerboard(across)">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checkerboard(across)">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heckerboard(across)">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0-#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checkerboard(across)">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checkerboard(across)">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animBg="1"/>
      <p:bldP spid="26" grpId="0" animBg="1"/>
      <p:bldP spid="9" grpId="0" animBg="1"/>
      <p:bldP spid="10" grpId="0" animBg="1"/>
      <p:bldP spid="12" grpId="0" animBg="1"/>
      <p:bldP spid="1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796380"/>
            <a:ext cx="7772400" cy="769441"/>
          </a:xfrm>
        </p:spPr>
        <p:txBody>
          <a:bodyPr/>
          <a:lstStyle/>
          <a:p>
            <a:pPr eaLnBrk="1" hangingPunct="1"/>
            <a:r>
              <a:rPr lang="ja-JP" altLang="en-US">
                <a:latin typeface="Times New Roman" pitchFamily="18" charset="0"/>
              </a:rPr>
              <a:t>プリフェッチ</a:t>
            </a:r>
            <a:r>
              <a:rPr lang="ja-JP" altLang="en-US" sz="3600">
                <a:latin typeface="Times New Roman" pitchFamily="18" charset="0"/>
              </a:rPr>
              <a:t>(</a:t>
            </a:r>
            <a:r>
              <a:rPr lang="en-US" altLang="ja-JP" sz="3600" dirty="0">
                <a:latin typeface="Times New Roman" pitchFamily="18" charset="0"/>
              </a:rPr>
              <a:t>prefetch)</a:t>
            </a:r>
          </a:p>
        </p:txBody>
      </p:sp>
      <p:pic>
        <p:nvPicPr>
          <p:cNvPr id="2" name="図 1" descr="図形 が含まれている画像&#10;&#10;自動的に生成された説明">
            <a:extLst>
              <a:ext uri="{FF2B5EF4-FFF2-40B4-BE49-F238E27FC236}">
                <a16:creationId xmlns:a16="http://schemas.microsoft.com/office/drawing/2014/main" id="{CDBEFD4F-10DD-484B-ADFF-245279F3CE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000" y="2520000"/>
            <a:ext cx="2857500" cy="2857500"/>
          </a:xfrm>
          <a:prstGeom prst="rect">
            <a:avLst/>
          </a:prstGeom>
        </p:spPr>
      </p:pic>
      <p:pic>
        <p:nvPicPr>
          <p:cNvPr id="32" name="図 31" descr="挿絵, スポーツゲーム が含まれている画像&#10;&#10;自動的に生成された説明">
            <a:extLst>
              <a:ext uri="{FF2B5EF4-FFF2-40B4-BE49-F238E27FC236}">
                <a16:creationId xmlns:a16="http://schemas.microsoft.com/office/drawing/2014/main" id="{5017F140-BBAC-4DAD-8FD6-CD48A38CBA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2121" y="3974828"/>
            <a:ext cx="881063" cy="1119188"/>
          </a:xfrm>
          <a:prstGeom prst="rect">
            <a:avLst/>
          </a:prstGeom>
        </p:spPr>
      </p:pic>
      <p:sp>
        <p:nvSpPr>
          <p:cNvPr id="33" name="思考の吹き出し: 雲形 32">
            <a:extLst>
              <a:ext uri="{FF2B5EF4-FFF2-40B4-BE49-F238E27FC236}">
                <a16:creationId xmlns:a16="http://schemas.microsoft.com/office/drawing/2014/main" id="{BD65F5E4-E1E2-4750-9E6B-0EFAF4B56195}"/>
              </a:ext>
            </a:extLst>
          </p:cNvPr>
          <p:cNvSpPr/>
          <p:nvPr/>
        </p:nvSpPr>
        <p:spPr bwMode="auto">
          <a:xfrm>
            <a:off x="5508104" y="2060848"/>
            <a:ext cx="3294464" cy="1896358"/>
          </a:xfrm>
          <a:prstGeom prst="cloudCallout">
            <a:avLst>
              <a:gd name="adj1" fmla="val -58811"/>
              <a:gd name="adj2" fmla="val 58566"/>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暑くなりそうだから</a:t>
            </a:r>
            <a:endParaRPr kumimoji="1" lang="en-US" altLang="ja-JP" sz="2400" b="0" i="0" u="none" strike="noStrike" cap="none" normalizeH="0" baseline="0" dirty="0">
              <a:ln>
                <a:noFill/>
              </a:ln>
              <a:solidFill>
                <a:schemeClr val="tx1"/>
              </a:solidFill>
              <a:effectLst/>
              <a:latin typeface="Times New Roman" pitchFamily="18" charset="0"/>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dirty="0"/>
              <a:t>アイスをたくさん</a:t>
            </a:r>
            <a:endParaRPr lang="en-US" altLang="ja-JP" dirty="0"/>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仕入れておこう</a:t>
            </a:r>
          </a:p>
        </p:txBody>
      </p:sp>
      <p:sp>
        <p:nvSpPr>
          <p:cNvPr id="34" name="思考の吹き出し: 雲形 33">
            <a:extLst>
              <a:ext uri="{FF2B5EF4-FFF2-40B4-BE49-F238E27FC236}">
                <a16:creationId xmlns:a16="http://schemas.microsoft.com/office/drawing/2014/main" id="{AE48333A-64F5-4A5F-952A-6296D55A0FCA}"/>
              </a:ext>
            </a:extLst>
          </p:cNvPr>
          <p:cNvSpPr/>
          <p:nvPr/>
        </p:nvSpPr>
        <p:spPr bwMode="auto">
          <a:xfrm>
            <a:off x="5508104" y="4639814"/>
            <a:ext cx="3294464" cy="1896358"/>
          </a:xfrm>
          <a:prstGeom prst="cloudCallout">
            <a:avLst>
              <a:gd name="adj1" fmla="val -60511"/>
              <a:gd name="adj2" fmla="val -29015"/>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dirty="0"/>
              <a:t>予想外に</a:t>
            </a:r>
            <a:endParaRPr lang="en-US" altLang="ja-JP" dirty="0"/>
          </a:p>
          <a:p>
            <a:pPr marL="0" marR="0" indent="0" algn="l" defTabSz="914400" rtl="0" eaLnBrk="1" fontAlgn="base" latinLnBrk="0" hangingPunct="1">
              <a:lnSpc>
                <a:spcPct val="100000"/>
              </a:lnSpc>
              <a:spcBef>
                <a:spcPct val="0"/>
              </a:spcBef>
              <a:spcAft>
                <a:spcPct val="0"/>
              </a:spcAft>
              <a:buClrTx/>
              <a:buSzTx/>
              <a:buFontTx/>
              <a:buNone/>
              <a:tabLst/>
            </a:pPr>
            <a:r>
              <a:rPr lang="ja-JP" altLang="en-US" dirty="0"/>
              <a:t>寒くなって</a:t>
            </a:r>
            <a:endParaRPr lang="en-US" altLang="ja-JP" dirty="0"/>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売れ</a:t>
            </a:r>
            <a:r>
              <a:rPr lang="ja-JP" altLang="en-US" dirty="0"/>
              <a:t>なかった</a:t>
            </a:r>
            <a:r>
              <a:rPr lang="en-US" altLang="ja-JP" dirty="0"/>
              <a:t>…</a:t>
            </a:r>
            <a:endParaRPr kumimoji="1" lang="en-US" altLang="ja-JP" sz="2400" b="0" i="0" u="none" strike="noStrike" cap="none" normalizeH="0" baseline="0" dirty="0">
              <a:ln>
                <a:noFill/>
              </a:ln>
              <a:solidFill>
                <a:schemeClr val="tx1"/>
              </a:solidFill>
              <a:effectLst/>
              <a:latin typeface="Times New Roman" pitchFamily="18" charset="0"/>
              <a:ea typeface="ＭＳ Ｐゴシック" pitchFamily="50" charset="-128"/>
            </a:endParaRPr>
          </a:p>
        </p:txBody>
      </p:sp>
      <p:pic>
        <p:nvPicPr>
          <p:cNvPr id="35" name="図 34" descr="アイコン が含まれている画像&#10;&#10;自動的に生成された説明">
            <a:extLst>
              <a:ext uri="{FF2B5EF4-FFF2-40B4-BE49-F238E27FC236}">
                <a16:creationId xmlns:a16="http://schemas.microsoft.com/office/drawing/2014/main" id="{804EDB24-EFD2-45F4-8879-CEBE70BE22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000" y="2520000"/>
            <a:ext cx="2857500" cy="2857500"/>
          </a:xfrm>
          <a:prstGeom prst="rect">
            <a:avLst/>
          </a:prstGeom>
        </p:spPr>
      </p:pic>
    </p:spTree>
    <p:extLst>
      <p:ext uri="{BB962C8B-B14F-4D97-AF65-F5344CB8AC3E}">
        <p14:creationId xmlns:p14="http://schemas.microsoft.com/office/powerpoint/2010/main" val="180844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checkerboard(across)">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checkerboard(across)">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796380"/>
            <a:ext cx="7772400" cy="769441"/>
          </a:xfrm>
        </p:spPr>
        <p:txBody>
          <a:bodyPr/>
          <a:lstStyle/>
          <a:p>
            <a:pPr eaLnBrk="1" hangingPunct="1"/>
            <a:r>
              <a:rPr lang="ja-JP" altLang="en-US">
                <a:latin typeface="Times New Roman" pitchFamily="18" charset="0"/>
              </a:rPr>
              <a:t>プリフェッチ</a:t>
            </a:r>
            <a:r>
              <a:rPr lang="ja-JP" altLang="en-US" sz="3600">
                <a:latin typeface="Times New Roman" pitchFamily="18" charset="0"/>
              </a:rPr>
              <a:t>(</a:t>
            </a:r>
            <a:r>
              <a:rPr lang="en-US" altLang="ja-JP" sz="3600" dirty="0">
                <a:latin typeface="Times New Roman" pitchFamily="18" charset="0"/>
              </a:rPr>
              <a:t>prefetch)</a:t>
            </a:r>
          </a:p>
        </p:txBody>
      </p:sp>
      <p:sp>
        <p:nvSpPr>
          <p:cNvPr id="56323" name="Rectangle 3"/>
          <p:cNvSpPr>
            <a:spLocks noGrp="1" noChangeArrowheads="1"/>
          </p:cNvSpPr>
          <p:nvPr>
            <p:ph type="body" idx="1"/>
          </p:nvPr>
        </p:nvSpPr>
        <p:spPr/>
        <p:txBody>
          <a:bodyPr/>
          <a:lstStyle/>
          <a:p>
            <a:pPr marL="0" indent="0" eaLnBrk="1" hangingPunct="1">
              <a:buNone/>
            </a:pPr>
            <a:r>
              <a:rPr lang="ja-JP" altLang="en-US">
                <a:latin typeface="Times New Roman" pitchFamily="18" charset="0"/>
              </a:rPr>
              <a:t>必要</a:t>
            </a:r>
            <a:r>
              <a:rPr lang="ja-JP" altLang="en-US" dirty="0">
                <a:latin typeface="Times New Roman" pitchFamily="18" charset="0"/>
              </a:rPr>
              <a:t>なページを予測して予めページイン</a:t>
            </a:r>
          </a:p>
          <a:p>
            <a:pPr eaLnBrk="1" hangingPunct="1"/>
            <a:r>
              <a:rPr lang="ja-JP" altLang="en-US">
                <a:latin typeface="Times New Roman" pitchFamily="18" charset="0"/>
              </a:rPr>
              <a:t>プリフェッチの</a:t>
            </a:r>
            <a:r>
              <a:rPr lang="ja-JP" altLang="en-US" dirty="0">
                <a:latin typeface="Times New Roman" pitchFamily="18" charset="0"/>
              </a:rPr>
              <a:t>長所</a:t>
            </a:r>
          </a:p>
          <a:p>
            <a:pPr lvl="1" eaLnBrk="1" hangingPunct="1"/>
            <a:r>
              <a:rPr lang="ja-JP" altLang="en-US" dirty="0">
                <a:latin typeface="Times New Roman" pitchFamily="18" charset="0"/>
              </a:rPr>
              <a:t>プロセス実行時間が短縮(予測が正しければ)</a:t>
            </a:r>
            <a:endParaRPr lang="en-US" altLang="ja-JP" dirty="0">
              <a:latin typeface="Times New Roman" pitchFamily="18" charset="0"/>
            </a:endParaRPr>
          </a:p>
          <a:p>
            <a:pPr lvl="1" eaLnBrk="1" hangingPunct="1"/>
            <a:r>
              <a:rPr lang="en-US" altLang="ja-JP" dirty="0">
                <a:latin typeface="Times New Roman" pitchFamily="18" charset="0"/>
              </a:rPr>
              <a:t>CPU</a:t>
            </a:r>
            <a:r>
              <a:rPr lang="ja-JP" altLang="en-US" dirty="0">
                <a:latin typeface="Times New Roman" pitchFamily="18" charset="0"/>
              </a:rPr>
              <a:t>内部の処理と転送を並行</a:t>
            </a:r>
            <a:r>
              <a:rPr lang="ja-JP" altLang="en-US">
                <a:latin typeface="Times New Roman" pitchFamily="18" charset="0"/>
              </a:rPr>
              <a:t>に行える</a:t>
            </a:r>
            <a:endParaRPr lang="en-US" altLang="ja-JP" dirty="0">
              <a:latin typeface="Times New Roman" pitchFamily="18" charset="0"/>
            </a:endParaRPr>
          </a:p>
          <a:p>
            <a:pPr lvl="1" eaLnBrk="1" hangingPunct="1"/>
            <a:endParaRPr lang="ja-JP" altLang="en-US" dirty="0">
              <a:latin typeface="Times New Roman" pitchFamily="18" charset="0"/>
            </a:endParaRPr>
          </a:p>
          <a:p>
            <a:pPr eaLnBrk="1" hangingPunct="1"/>
            <a:r>
              <a:rPr lang="ja-JP" altLang="en-US">
                <a:latin typeface="Times New Roman" pitchFamily="18" charset="0"/>
              </a:rPr>
              <a:t>プリフェッチの必要条件</a:t>
            </a:r>
            <a:endParaRPr lang="ja-JP" altLang="en-US" dirty="0">
              <a:latin typeface="Times New Roman" pitchFamily="18" charset="0"/>
            </a:endParaRPr>
          </a:p>
          <a:p>
            <a:pPr lvl="1" eaLnBrk="1" hangingPunct="1"/>
            <a:r>
              <a:rPr lang="ja-JP" altLang="en-US" dirty="0">
                <a:latin typeface="Times New Roman" pitchFamily="18" charset="0"/>
              </a:rPr>
              <a:t>予測の確度が高い</a:t>
            </a:r>
          </a:p>
          <a:p>
            <a:pPr lvl="1" eaLnBrk="1" hangingPunct="1"/>
            <a:r>
              <a:rPr lang="ja-JP" altLang="en-US" dirty="0">
                <a:latin typeface="Times New Roman" pitchFamily="18" charset="0"/>
              </a:rPr>
              <a:t>予測処理が低コスト</a:t>
            </a:r>
          </a:p>
        </p:txBody>
      </p:sp>
      <p:grpSp>
        <p:nvGrpSpPr>
          <p:cNvPr id="2" name="Group 8"/>
          <p:cNvGrpSpPr>
            <a:grpSpLocks/>
          </p:cNvGrpSpPr>
          <p:nvPr/>
        </p:nvGrpSpPr>
        <p:grpSpPr bwMode="auto">
          <a:xfrm>
            <a:off x="4572000" y="5517232"/>
            <a:ext cx="1987550" cy="533400"/>
            <a:chOff x="2880" y="3168"/>
            <a:chExt cx="1252" cy="336"/>
          </a:xfrm>
        </p:grpSpPr>
        <p:grpSp>
          <p:nvGrpSpPr>
            <p:cNvPr id="56325" name="Group 6"/>
            <p:cNvGrpSpPr>
              <a:grpSpLocks/>
            </p:cNvGrpSpPr>
            <p:nvPr/>
          </p:nvGrpSpPr>
          <p:grpSpPr bwMode="auto">
            <a:xfrm>
              <a:off x="2880" y="3168"/>
              <a:ext cx="192" cy="336"/>
              <a:chOff x="3072" y="3312"/>
              <a:chExt cx="192" cy="336"/>
            </a:xfrm>
          </p:grpSpPr>
          <p:sp>
            <p:nvSpPr>
              <p:cNvPr id="56327" name="Arc 4"/>
              <p:cNvSpPr>
                <a:spLocks/>
              </p:cNvSpPr>
              <p:nvPr/>
            </p:nvSpPr>
            <p:spPr bwMode="auto">
              <a:xfrm>
                <a:off x="3072" y="3312"/>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CC99"/>
                </a:solidFill>
                <a:round/>
                <a:headEnd type="triangle" w="med" len="med"/>
                <a:tailEnd/>
              </a:ln>
            </p:spPr>
            <p:txBody>
              <a:bodyPr wrap="none" anchor="ctr"/>
              <a:lstStyle/>
              <a:p>
                <a:endParaRPr lang="ja-JP" altLang="en-US"/>
              </a:p>
            </p:txBody>
          </p:sp>
          <p:sp>
            <p:nvSpPr>
              <p:cNvPr id="56328" name="Arc 5"/>
              <p:cNvSpPr>
                <a:spLocks/>
              </p:cNvSpPr>
              <p:nvPr/>
            </p:nvSpPr>
            <p:spPr bwMode="auto">
              <a:xfrm flipV="1">
                <a:off x="3072" y="3456"/>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CC99"/>
                </a:solidFill>
                <a:round/>
                <a:headEnd type="triangle" w="med" len="med"/>
                <a:tailEnd/>
              </a:ln>
            </p:spPr>
            <p:txBody>
              <a:bodyPr wrap="none" anchor="ctr"/>
              <a:lstStyle/>
              <a:p>
                <a:endParaRPr lang="ja-JP" altLang="en-US"/>
              </a:p>
            </p:txBody>
          </p:sp>
        </p:grpSp>
        <p:sp>
          <p:nvSpPr>
            <p:cNvPr id="56326" name="Text Box 7"/>
            <p:cNvSpPr txBox="1">
              <a:spLocks noChangeArrowheads="1"/>
            </p:cNvSpPr>
            <p:nvPr/>
          </p:nvSpPr>
          <p:spPr bwMode="auto">
            <a:xfrm>
              <a:off x="3072" y="3168"/>
              <a:ext cx="1060" cy="288"/>
            </a:xfrm>
            <a:prstGeom prst="rect">
              <a:avLst/>
            </a:prstGeom>
            <a:noFill/>
            <a:ln w="19050">
              <a:noFill/>
              <a:miter lim="800000"/>
              <a:headEnd/>
              <a:tailEnd/>
            </a:ln>
          </p:spPr>
          <p:txBody>
            <a:bodyPr wrap="none">
              <a:spAutoFit/>
            </a:bodyPr>
            <a:lstStyle/>
            <a:p>
              <a:pPr eaLnBrk="1" hangingPunct="1"/>
              <a:r>
                <a:rPr lang="ja-JP" altLang="en-US"/>
                <a:t>トレードオフ</a:t>
              </a:r>
            </a:p>
          </p:txBody>
        </p:sp>
      </p:grpSp>
    </p:spTree>
    <p:extLst>
      <p:ext uri="{BB962C8B-B14F-4D97-AF65-F5344CB8AC3E}">
        <p14:creationId xmlns:p14="http://schemas.microsoft.com/office/powerpoint/2010/main" val="28732050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525463"/>
            <a:ext cx="7772400" cy="1311275"/>
          </a:xfrm>
        </p:spPr>
        <p:txBody>
          <a:bodyPr/>
          <a:lstStyle/>
          <a:p>
            <a:pPr eaLnBrk="1" hangingPunct="1"/>
            <a:r>
              <a:rPr lang="ja-JP" altLang="en-US">
                <a:latin typeface="Times New Roman" pitchFamily="18" charset="0"/>
              </a:rPr>
              <a:t>参照の局所性</a:t>
            </a:r>
            <a:br>
              <a:rPr lang="ja-JP" altLang="en-US">
                <a:latin typeface="Times New Roman" pitchFamily="18" charset="0"/>
              </a:rPr>
            </a:br>
            <a:r>
              <a:rPr lang="ja-JP" altLang="en-US" sz="3600">
                <a:latin typeface="Times New Roman" pitchFamily="18" charset="0"/>
              </a:rPr>
              <a:t>(</a:t>
            </a:r>
            <a:r>
              <a:rPr lang="en-US" altLang="ja-JP" sz="3600">
                <a:latin typeface="Times New Roman" pitchFamily="18" charset="0"/>
              </a:rPr>
              <a:t>locality of reference)</a:t>
            </a:r>
          </a:p>
        </p:txBody>
      </p:sp>
      <p:sp>
        <p:nvSpPr>
          <p:cNvPr id="57347" name="Rectangle 3"/>
          <p:cNvSpPr>
            <a:spLocks noGrp="1" noChangeArrowheads="1"/>
          </p:cNvSpPr>
          <p:nvPr>
            <p:ph type="body" idx="1"/>
          </p:nvPr>
        </p:nvSpPr>
        <p:spPr>
          <a:xfrm>
            <a:off x="685800" y="1981200"/>
            <a:ext cx="7772400" cy="4495800"/>
          </a:xfrm>
        </p:spPr>
        <p:txBody>
          <a:bodyPr/>
          <a:lstStyle/>
          <a:p>
            <a:pPr eaLnBrk="1" hangingPunct="1">
              <a:lnSpc>
                <a:spcPct val="90000"/>
              </a:lnSpc>
            </a:pPr>
            <a:r>
              <a:rPr lang="ja-JP" altLang="en-US">
                <a:latin typeface="Times New Roman" pitchFamily="18" charset="0"/>
              </a:rPr>
              <a:t>参照の局所性</a:t>
            </a:r>
            <a:r>
              <a:rPr lang="ja-JP" altLang="en-US" sz="2800">
                <a:latin typeface="Times New Roman" pitchFamily="18" charset="0"/>
              </a:rPr>
              <a:t>(</a:t>
            </a:r>
            <a:r>
              <a:rPr lang="en-US" altLang="ja-JP" sz="2800">
                <a:latin typeface="Times New Roman" pitchFamily="18" charset="0"/>
              </a:rPr>
              <a:t>locality of reference)</a:t>
            </a:r>
          </a:p>
          <a:p>
            <a:pPr lvl="1" eaLnBrk="1" hangingPunct="1">
              <a:lnSpc>
                <a:spcPct val="90000"/>
              </a:lnSpc>
            </a:pPr>
            <a:r>
              <a:rPr lang="ja-JP" altLang="en-US">
                <a:latin typeface="Times New Roman" pitchFamily="18" charset="0"/>
              </a:rPr>
              <a:t>主記憶へのアクセスは一部のアドレスに集中する可能性が高い</a:t>
            </a:r>
          </a:p>
          <a:p>
            <a:pPr eaLnBrk="1" hangingPunct="1">
              <a:lnSpc>
                <a:spcPct val="90000"/>
              </a:lnSpc>
            </a:pPr>
            <a:r>
              <a:rPr lang="ja-JP" altLang="en-US">
                <a:latin typeface="Times New Roman" pitchFamily="18" charset="0"/>
              </a:rPr>
              <a:t>時間局所性</a:t>
            </a:r>
          </a:p>
          <a:p>
            <a:pPr lvl="1" eaLnBrk="1" hangingPunct="1">
              <a:lnSpc>
                <a:spcPct val="90000"/>
              </a:lnSpc>
            </a:pPr>
            <a:r>
              <a:rPr lang="ja-JP" altLang="en-US">
                <a:latin typeface="Times New Roman" pitchFamily="18" charset="0"/>
              </a:rPr>
              <a:t>最近参照されたページは近い将来に再度参照される可能性が高い</a:t>
            </a:r>
          </a:p>
          <a:p>
            <a:pPr eaLnBrk="1" hangingPunct="1">
              <a:lnSpc>
                <a:spcPct val="90000"/>
              </a:lnSpc>
            </a:pPr>
            <a:r>
              <a:rPr lang="ja-JP" altLang="en-US">
                <a:latin typeface="Times New Roman" pitchFamily="18" charset="0"/>
              </a:rPr>
              <a:t>空間局所性</a:t>
            </a:r>
          </a:p>
          <a:p>
            <a:pPr lvl="1" eaLnBrk="1" hangingPunct="1">
              <a:lnSpc>
                <a:spcPct val="90000"/>
              </a:lnSpc>
            </a:pPr>
            <a:r>
              <a:rPr lang="ja-JP" altLang="en-US">
                <a:latin typeface="Times New Roman" pitchFamily="18" charset="0"/>
              </a:rPr>
              <a:t>あるページが参照されると近くのページも近い将来に参照される可能性が高い</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800100"/>
            <a:ext cx="7772400" cy="762000"/>
          </a:xfrm>
        </p:spPr>
        <p:txBody>
          <a:bodyPr/>
          <a:lstStyle/>
          <a:p>
            <a:pPr eaLnBrk="1" hangingPunct="1"/>
            <a:r>
              <a:rPr lang="ja-JP" altLang="en-US">
                <a:latin typeface="Times New Roman" panose="02020603050405020304" pitchFamily="18" charset="0"/>
              </a:rPr>
              <a:t>スワッピング</a:t>
            </a:r>
            <a:r>
              <a:rPr lang="ja-JP" altLang="en-US" sz="3600">
                <a:latin typeface="Times New Roman" panose="02020603050405020304" pitchFamily="18" charset="0"/>
              </a:rPr>
              <a:t>(</a:t>
            </a:r>
            <a:r>
              <a:rPr lang="en-US" altLang="ja-JP" sz="3600">
                <a:latin typeface="Times New Roman" panose="02020603050405020304" pitchFamily="18" charset="0"/>
              </a:rPr>
              <a:t>swapping)</a:t>
            </a:r>
          </a:p>
        </p:txBody>
      </p:sp>
      <p:sp>
        <p:nvSpPr>
          <p:cNvPr id="21507" name="Rectangle 3"/>
          <p:cNvSpPr>
            <a:spLocks noGrp="1" noChangeArrowheads="1"/>
          </p:cNvSpPr>
          <p:nvPr>
            <p:ph type="body" idx="1"/>
          </p:nvPr>
        </p:nvSpPr>
        <p:spPr>
          <a:xfrm>
            <a:off x="685800" y="1981200"/>
            <a:ext cx="7772400" cy="2209800"/>
          </a:xfrm>
        </p:spPr>
        <p:txBody>
          <a:bodyPr/>
          <a:lstStyle/>
          <a:p>
            <a:pPr eaLnBrk="1" hangingPunct="1"/>
            <a:r>
              <a:rPr lang="ja-JP" altLang="en-US">
                <a:latin typeface="Times New Roman" panose="02020603050405020304" pitchFamily="18" charset="0"/>
              </a:rPr>
              <a:t>スワッピング</a:t>
            </a:r>
            <a:r>
              <a:rPr lang="ja-JP" altLang="en-US" sz="2800">
                <a:latin typeface="Times New Roman" panose="02020603050405020304" pitchFamily="18" charset="0"/>
              </a:rPr>
              <a:t>(</a:t>
            </a:r>
            <a:r>
              <a:rPr lang="en-US" altLang="ja-JP" sz="2800">
                <a:latin typeface="Times New Roman" panose="02020603050405020304" pitchFamily="18" charset="0"/>
              </a:rPr>
              <a:t>swapping)</a:t>
            </a:r>
          </a:p>
          <a:p>
            <a:pPr lvl="1" eaLnBrk="1" hangingPunct="1"/>
            <a:r>
              <a:rPr lang="ja-JP" altLang="en-US">
                <a:latin typeface="Times New Roman" panose="02020603050405020304" pitchFamily="18" charset="0"/>
              </a:rPr>
              <a:t>待ち状態のプロセスを2次記憶に退避させる</a:t>
            </a:r>
          </a:p>
          <a:p>
            <a:pPr eaLnBrk="1" hangingPunct="1"/>
            <a:r>
              <a:rPr lang="ja-JP" altLang="en-US">
                <a:latin typeface="Times New Roman" panose="02020603050405020304" pitchFamily="18" charset="0"/>
              </a:rPr>
              <a:t>バッキングストア</a:t>
            </a:r>
            <a:r>
              <a:rPr lang="ja-JP" altLang="en-US" sz="2800">
                <a:latin typeface="Times New Roman" panose="02020603050405020304" pitchFamily="18" charset="0"/>
              </a:rPr>
              <a:t>(</a:t>
            </a:r>
            <a:r>
              <a:rPr lang="en-US" altLang="ja-JP" sz="2800">
                <a:latin typeface="Times New Roman" panose="02020603050405020304" pitchFamily="18" charset="0"/>
              </a:rPr>
              <a:t>backing store)</a:t>
            </a:r>
          </a:p>
          <a:p>
            <a:pPr lvl="1" eaLnBrk="1" hangingPunct="1"/>
            <a:r>
              <a:rPr lang="ja-JP" altLang="en-US">
                <a:latin typeface="Times New Roman" panose="02020603050405020304" pitchFamily="18" charset="0"/>
              </a:rPr>
              <a:t>スワッピングを行う際に使用する2次記憶</a:t>
            </a:r>
          </a:p>
        </p:txBody>
      </p:sp>
      <p:sp>
        <p:nvSpPr>
          <p:cNvPr id="21508" name="Rectangle 4"/>
          <p:cNvSpPr>
            <a:spLocks noChangeArrowheads="1"/>
          </p:cNvSpPr>
          <p:nvPr/>
        </p:nvSpPr>
        <p:spPr bwMode="auto">
          <a:xfrm>
            <a:off x="1066800" y="4572000"/>
            <a:ext cx="1752600" cy="22860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endParaRPr lang="ja-JP" altLang="en-US"/>
          </a:p>
        </p:txBody>
      </p:sp>
      <p:sp>
        <p:nvSpPr>
          <p:cNvPr id="21509" name="Text Box 6"/>
          <p:cNvSpPr txBox="1">
            <a:spLocks noChangeArrowheads="1"/>
          </p:cNvSpPr>
          <p:nvPr/>
        </p:nvSpPr>
        <p:spPr bwMode="auto">
          <a:xfrm>
            <a:off x="1371600" y="4114800"/>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a:t>主記憶</a:t>
            </a:r>
          </a:p>
        </p:txBody>
      </p:sp>
      <p:sp>
        <p:nvSpPr>
          <p:cNvPr id="21510" name="Text Box 7"/>
          <p:cNvSpPr txBox="1">
            <a:spLocks noChangeArrowheads="1"/>
          </p:cNvSpPr>
          <p:nvPr/>
        </p:nvSpPr>
        <p:spPr bwMode="auto">
          <a:xfrm>
            <a:off x="5715000" y="4191000"/>
            <a:ext cx="2305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a:t>バッキングストア</a:t>
            </a:r>
          </a:p>
        </p:txBody>
      </p:sp>
      <p:sp>
        <p:nvSpPr>
          <p:cNvPr id="21511" name="AutoShape 8"/>
          <p:cNvSpPr>
            <a:spLocks noChangeArrowheads="1"/>
          </p:cNvSpPr>
          <p:nvPr/>
        </p:nvSpPr>
        <p:spPr bwMode="auto">
          <a:xfrm>
            <a:off x="5334000" y="4800600"/>
            <a:ext cx="3200400" cy="1905000"/>
          </a:xfrm>
          <a:prstGeom prst="can">
            <a:avLst>
              <a:gd name="adj" fmla="val 25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21512" name="Rectangle 11"/>
          <p:cNvSpPr>
            <a:spLocks noChangeArrowheads="1"/>
          </p:cNvSpPr>
          <p:nvPr/>
        </p:nvSpPr>
        <p:spPr bwMode="auto">
          <a:xfrm>
            <a:off x="1143000" y="5181600"/>
            <a:ext cx="1600200" cy="533400"/>
          </a:xfrm>
          <a:prstGeom prst="rect">
            <a:avLst/>
          </a:prstGeom>
          <a:solidFill>
            <a:srgbClr val="CCFFCC"/>
          </a:solidFill>
          <a:ln w="19050">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r>
              <a:rPr lang="ja-JP" altLang="en-US">
                <a:solidFill>
                  <a:srgbClr val="000000"/>
                </a:solidFill>
              </a:rPr>
              <a:t>プロセス1</a:t>
            </a:r>
          </a:p>
        </p:txBody>
      </p:sp>
      <p:grpSp>
        <p:nvGrpSpPr>
          <p:cNvPr id="2" name="Group 15"/>
          <p:cNvGrpSpPr>
            <a:grpSpLocks/>
          </p:cNvGrpSpPr>
          <p:nvPr/>
        </p:nvGrpSpPr>
        <p:grpSpPr bwMode="auto">
          <a:xfrm>
            <a:off x="2971800" y="5105400"/>
            <a:ext cx="4724400" cy="762000"/>
            <a:chOff x="1872" y="3216"/>
            <a:chExt cx="2976" cy="480"/>
          </a:xfrm>
        </p:grpSpPr>
        <p:sp>
          <p:nvSpPr>
            <p:cNvPr id="21518" name="AutoShape 9"/>
            <p:cNvSpPr>
              <a:spLocks noChangeArrowheads="1"/>
            </p:cNvSpPr>
            <p:nvPr/>
          </p:nvSpPr>
          <p:spPr bwMode="auto">
            <a:xfrm>
              <a:off x="1872" y="3216"/>
              <a:ext cx="1440" cy="480"/>
            </a:xfrm>
            <a:prstGeom prst="rightArrow">
              <a:avLst>
                <a:gd name="adj1" fmla="val 50000"/>
                <a:gd name="adj2" fmla="val 75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r>
                <a:rPr lang="ja-JP" altLang="en-US"/>
                <a:t>スワップアウト</a:t>
              </a:r>
            </a:p>
          </p:txBody>
        </p:sp>
        <p:sp>
          <p:nvSpPr>
            <p:cNvPr id="21519" name="Rectangle 12"/>
            <p:cNvSpPr>
              <a:spLocks noChangeArrowheads="1"/>
            </p:cNvSpPr>
            <p:nvPr/>
          </p:nvSpPr>
          <p:spPr bwMode="auto">
            <a:xfrm>
              <a:off x="3840" y="3264"/>
              <a:ext cx="1008" cy="336"/>
            </a:xfrm>
            <a:prstGeom prst="rect">
              <a:avLst/>
            </a:prstGeom>
            <a:solidFill>
              <a:srgbClr val="CCFFCC"/>
            </a:solidFill>
            <a:ln w="19050">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r>
                <a:rPr lang="ja-JP" altLang="en-US">
                  <a:solidFill>
                    <a:srgbClr val="000000"/>
                  </a:solidFill>
                </a:rPr>
                <a:t>プロセス1</a:t>
              </a:r>
            </a:p>
          </p:txBody>
        </p:sp>
      </p:grpSp>
      <p:grpSp>
        <p:nvGrpSpPr>
          <p:cNvPr id="3" name="Group 16"/>
          <p:cNvGrpSpPr>
            <a:grpSpLocks/>
          </p:cNvGrpSpPr>
          <p:nvPr/>
        </p:nvGrpSpPr>
        <p:grpSpPr bwMode="auto">
          <a:xfrm>
            <a:off x="1143000" y="5791200"/>
            <a:ext cx="4038600" cy="762000"/>
            <a:chOff x="720" y="3648"/>
            <a:chExt cx="2544" cy="480"/>
          </a:xfrm>
        </p:grpSpPr>
        <p:sp>
          <p:nvSpPr>
            <p:cNvPr id="21516" name="AutoShape 10"/>
            <p:cNvSpPr>
              <a:spLocks noChangeArrowheads="1"/>
            </p:cNvSpPr>
            <p:nvPr/>
          </p:nvSpPr>
          <p:spPr bwMode="auto">
            <a:xfrm flipH="1">
              <a:off x="1824" y="3648"/>
              <a:ext cx="1440" cy="480"/>
            </a:xfrm>
            <a:prstGeom prst="rightArrow">
              <a:avLst>
                <a:gd name="adj1" fmla="val 50000"/>
                <a:gd name="adj2" fmla="val 75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r>
                <a:rPr lang="ja-JP" altLang="en-US"/>
                <a:t>スワップイン</a:t>
              </a:r>
            </a:p>
          </p:txBody>
        </p:sp>
        <p:sp>
          <p:nvSpPr>
            <p:cNvPr id="21517" name="Rectangle 13"/>
            <p:cNvSpPr>
              <a:spLocks noChangeArrowheads="1"/>
            </p:cNvSpPr>
            <p:nvPr/>
          </p:nvSpPr>
          <p:spPr bwMode="auto">
            <a:xfrm>
              <a:off x="720" y="3744"/>
              <a:ext cx="1008" cy="336"/>
            </a:xfrm>
            <a:prstGeom prst="rect">
              <a:avLst/>
            </a:prstGeom>
            <a:solidFill>
              <a:srgbClr val="CCFFCC"/>
            </a:solidFill>
            <a:ln w="19050">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r>
                <a:rPr lang="ja-JP" altLang="en-US">
                  <a:solidFill>
                    <a:srgbClr val="000000"/>
                  </a:solidFill>
                </a:rPr>
                <a:t>プロセス2</a:t>
              </a:r>
            </a:p>
          </p:txBody>
        </p:sp>
      </p:grpSp>
      <p:sp>
        <p:nvSpPr>
          <p:cNvPr id="21515" name="Rectangle 14"/>
          <p:cNvSpPr>
            <a:spLocks noChangeArrowheads="1"/>
          </p:cNvSpPr>
          <p:nvPr/>
        </p:nvSpPr>
        <p:spPr bwMode="auto">
          <a:xfrm>
            <a:off x="6096000" y="5943600"/>
            <a:ext cx="1600200" cy="533400"/>
          </a:xfrm>
          <a:prstGeom prst="rect">
            <a:avLst/>
          </a:prstGeom>
          <a:solidFill>
            <a:srgbClr val="CCFFCC"/>
          </a:solidFill>
          <a:ln w="19050">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r>
              <a:rPr lang="ja-JP" altLang="en-US">
                <a:solidFill>
                  <a:srgbClr val="000000"/>
                </a:solidFill>
              </a:rPr>
              <a:t>プロセス2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796380"/>
            <a:ext cx="7772400" cy="769441"/>
          </a:xfrm>
        </p:spPr>
        <p:txBody>
          <a:bodyPr/>
          <a:lstStyle/>
          <a:p>
            <a:pPr eaLnBrk="1" hangingPunct="1"/>
            <a:r>
              <a:rPr lang="ja-JP" altLang="en-US" dirty="0">
                <a:latin typeface="Times New Roman" pitchFamily="18" charset="0"/>
              </a:rPr>
              <a:t>参照の局所性</a:t>
            </a:r>
            <a:endParaRPr lang="en-US" altLang="ja-JP" sz="3600" dirty="0">
              <a:latin typeface="Times New Roman" pitchFamily="18" charset="0"/>
            </a:endParaRPr>
          </a:p>
        </p:txBody>
      </p:sp>
      <p:pic>
        <p:nvPicPr>
          <p:cNvPr id="7" name="図 6" descr="本棚と文字の加工写真&#10;&#10;自動的に生成された説明">
            <a:extLst>
              <a:ext uri="{FF2B5EF4-FFF2-40B4-BE49-F238E27FC236}">
                <a16:creationId xmlns:a16="http://schemas.microsoft.com/office/drawing/2014/main" id="{F4249072-CD72-4027-9147-87159B387B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8000" y="1512000"/>
            <a:ext cx="881063" cy="1119188"/>
          </a:xfrm>
          <a:prstGeom prst="rect">
            <a:avLst/>
          </a:prstGeom>
        </p:spPr>
      </p:pic>
      <p:pic>
        <p:nvPicPr>
          <p:cNvPr id="15" name="図 14" descr="マグカップ が含まれている画像&#10;&#10;自動的に生成された説明">
            <a:extLst>
              <a:ext uri="{FF2B5EF4-FFF2-40B4-BE49-F238E27FC236}">
                <a16:creationId xmlns:a16="http://schemas.microsoft.com/office/drawing/2014/main" id="{CD0E29FD-134C-4ADF-9E42-E88BC7483D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0937" y="2645854"/>
            <a:ext cx="881063" cy="1119188"/>
          </a:xfrm>
          <a:prstGeom prst="rect">
            <a:avLst/>
          </a:prstGeom>
        </p:spPr>
      </p:pic>
      <p:sp>
        <p:nvSpPr>
          <p:cNvPr id="16" name="正方形/長方形 15">
            <a:extLst>
              <a:ext uri="{FF2B5EF4-FFF2-40B4-BE49-F238E27FC236}">
                <a16:creationId xmlns:a16="http://schemas.microsoft.com/office/drawing/2014/main" id="{9A286E92-8D01-4BC7-9A56-2E6126E3A8EB}"/>
              </a:ext>
            </a:extLst>
          </p:cNvPr>
          <p:cNvSpPr/>
          <p:nvPr/>
        </p:nvSpPr>
        <p:spPr bwMode="auto">
          <a:xfrm>
            <a:off x="2483769" y="4077073"/>
            <a:ext cx="3528000" cy="216024"/>
          </a:xfrm>
          <a:prstGeom prst="rect">
            <a:avLst/>
          </a:prstGeom>
          <a:solidFill>
            <a:srgbClr val="A5002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7" name="正方形/長方形 16">
            <a:extLst>
              <a:ext uri="{FF2B5EF4-FFF2-40B4-BE49-F238E27FC236}">
                <a16:creationId xmlns:a16="http://schemas.microsoft.com/office/drawing/2014/main" id="{BD0D15F5-E60E-4A15-9A38-6E4806FE0CE5}"/>
              </a:ext>
            </a:extLst>
          </p:cNvPr>
          <p:cNvSpPr/>
          <p:nvPr/>
        </p:nvSpPr>
        <p:spPr bwMode="auto">
          <a:xfrm>
            <a:off x="2483769" y="3752866"/>
            <a:ext cx="3528000" cy="400794"/>
          </a:xfrm>
          <a:prstGeom prst="rect">
            <a:avLst/>
          </a:prstGeom>
          <a:solidFill>
            <a:srgbClr val="FF6600"/>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New Roman" pitchFamily="18" charset="0"/>
              <a:ea typeface="ＭＳ Ｐゴシック" pitchFamily="50" charset="-128"/>
            </a:endParaRPr>
          </a:p>
        </p:txBody>
      </p:sp>
      <p:pic>
        <p:nvPicPr>
          <p:cNvPr id="24" name="図 23" descr="テキスト が含まれている画像&#10;&#10;自動的に生成された説明">
            <a:extLst>
              <a:ext uri="{FF2B5EF4-FFF2-40B4-BE49-F238E27FC236}">
                <a16:creationId xmlns:a16="http://schemas.microsoft.com/office/drawing/2014/main" id="{2B39598F-B607-40BD-8FC7-E3A03E4487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3688" y="4500351"/>
            <a:ext cx="881063" cy="1119188"/>
          </a:xfrm>
          <a:prstGeom prst="rect">
            <a:avLst/>
          </a:prstGeom>
        </p:spPr>
      </p:pic>
      <p:sp>
        <p:nvSpPr>
          <p:cNvPr id="25" name="吹き出し: 角を丸めた四角形 24">
            <a:extLst>
              <a:ext uri="{FF2B5EF4-FFF2-40B4-BE49-F238E27FC236}">
                <a16:creationId xmlns:a16="http://schemas.microsoft.com/office/drawing/2014/main" id="{76435530-3AD8-44FC-9FC8-DEB229603E9E}"/>
              </a:ext>
            </a:extLst>
          </p:cNvPr>
          <p:cNvSpPr/>
          <p:nvPr/>
        </p:nvSpPr>
        <p:spPr bwMode="auto">
          <a:xfrm>
            <a:off x="524365" y="5826793"/>
            <a:ext cx="2087842" cy="895349"/>
          </a:xfrm>
          <a:prstGeom prst="wedgeRoundRectCallout">
            <a:avLst>
              <a:gd name="adj1" fmla="val 30375"/>
              <a:gd name="adj2" fmla="val -74365"/>
              <a:gd name="adj3" fmla="val 16667"/>
            </a:avLst>
          </a:prstGeom>
          <a:solidFill>
            <a:schemeClr val="bg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本</a:t>
            </a:r>
            <a:r>
              <a:rPr kumimoji="1" lang="en-US" altLang="ja-JP" sz="2400" b="0" i="0" u="none" strike="noStrike" cap="none" normalizeH="0" baseline="0" dirty="0">
                <a:ln>
                  <a:noFill/>
                </a:ln>
                <a:solidFill>
                  <a:schemeClr val="tx1"/>
                </a:solidFill>
                <a:effectLst/>
                <a:latin typeface="Times New Roman" pitchFamily="18" charset="0"/>
                <a:ea typeface="ＭＳ Ｐゴシック" pitchFamily="50" charset="-128"/>
              </a:rPr>
              <a:t>A</a:t>
            </a: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を</a:t>
            </a:r>
            <a:endParaRPr kumimoji="1" lang="en-US" altLang="ja-JP" sz="2400" b="0" i="0" u="none" strike="noStrike" cap="none" normalizeH="0" baseline="0" dirty="0">
              <a:ln>
                <a:noFill/>
              </a:ln>
              <a:solidFill>
                <a:schemeClr val="tx1"/>
              </a:solidFill>
              <a:effectLst/>
              <a:latin typeface="Times New Roman" pitchFamily="18" charset="0"/>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貸してください</a:t>
            </a:r>
          </a:p>
        </p:txBody>
      </p:sp>
      <p:pic>
        <p:nvPicPr>
          <p:cNvPr id="27" name="図 26" descr="挿絵 が含まれている画像&#10;&#10;自動的に生成された説明">
            <a:extLst>
              <a:ext uri="{FF2B5EF4-FFF2-40B4-BE49-F238E27FC236}">
                <a16:creationId xmlns:a16="http://schemas.microsoft.com/office/drawing/2014/main" id="{76065988-3EE8-4353-AB57-3B72CC0962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24150" y="4500351"/>
            <a:ext cx="881063" cy="1119188"/>
          </a:xfrm>
          <a:prstGeom prst="rect">
            <a:avLst/>
          </a:prstGeom>
        </p:spPr>
      </p:pic>
      <p:sp>
        <p:nvSpPr>
          <p:cNvPr id="30" name="吹き出し: 角を丸めた四角形 29">
            <a:extLst>
              <a:ext uri="{FF2B5EF4-FFF2-40B4-BE49-F238E27FC236}">
                <a16:creationId xmlns:a16="http://schemas.microsoft.com/office/drawing/2014/main" id="{70F0CD6D-F53B-459E-8837-F9141969DE9F}"/>
              </a:ext>
            </a:extLst>
          </p:cNvPr>
          <p:cNvSpPr/>
          <p:nvPr/>
        </p:nvSpPr>
        <p:spPr bwMode="auto">
          <a:xfrm>
            <a:off x="2754229" y="5826792"/>
            <a:ext cx="2087842" cy="895349"/>
          </a:xfrm>
          <a:prstGeom prst="wedgeRoundRectCallout">
            <a:avLst>
              <a:gd name="adj1" fmla="val 2750"/>
              <a:gd name="adj2" fmla="val -74365"/>
              <a:gd name="adj3" fmla="val 16667"/>
            </a:avLst>
          </a:prstGeom>
          <a:solidFill>
            <a:schemeClr val="bg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本</a:t>
            </a:r>
            <a:r>
              <a:rPr kumimoji="1" lang="en-US" altLang="ja-JP" sz="2400" b="0" i="0" u="none" strike="noStrike" cap="none" normalizeH="0" baseline="0" dirty="0">
                <a:ln>
                  <a:noFill/>
                </a:ln>
                <a:solidFill>
                  <a:schemeClr val="tx1"/>
                </a:solidFill>
                <a:effectLst/>
                <a:latin typeface="Times New Roman" pitchFamily="18" charset="0"/>
                <a:ea typeface="ＭＳ Ｐゴシック" pitchFamily="50" charset="-128"/>
              </a:rPr>
              <a:t>A</a:t>
            </a: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を</a:t>
            </a:r>
            <a:endParaRPr kumimoji="1" lang="en-US" altLang="ja-JP" sz="2400" b="0" i="0" u="none" strike="noStrike" cap="none" normalizeH="0" baseline="0" dirty="0">
              <a:ln>
                <a:noFill/>
              </a:ln>
              <a:solidFill>
                <a:schemeClr val="tx1"/>
              </a:solidFill>
              <a:effectLst/>
              <a:latin typeface="Times New Roman" pitchFamily="18" charset="0"/>
              <a:ea typeface="ＭＳ Ｐゴシック"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貸してください</a:t>
            </a:r>
          </a:p>
        </p:txBody>
      </p:sp>
      <p:pic>
        <p:nvPicPr>
          <p:cNvPr id="29" name="図 28" descr="挿絵 が含まれている画像&#10;&#10;自動的に生成された説明">
            <a:extLst>
              <a:ext uri="{FF2B5EF4-FFF2-40B4-BE49-F238E27FC236}">
                <a16:creationId xmlns:a16="http://schemas.microsoft.com/office/drawing/2014/main" id="{708B5272-FF7F-4508-9265-9EED0C04E3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6679" y="4451445"/>
            <a:ext cx="881063" cy="1119188"/>
          </a:xfrm>
          <a:prstGeom prst="rect">
            <a:avLst/>
          </a:prstGeom>
        </p:spPr>
      </p:pic>
      <p:sp>
        <p:nvSpPr>
          <p:cNvPr id="33" name="吹き出し: 角を丸めた四角形 32">
            <a:extLst>
              <a:ext uri="{FF2B5EF4-FFF2-40B4-BE49-F238E27FC236}">
                <a16:creationId xmlns:a16="http://schemas.microsoft.com/office/drawing/2014/main" id="{BDB9FD16-E903-4310-A96D-7E13B0E5381D}"/>
              </a:ext>
            </a:extLst>
          </p:cNvPr>
          <p:cNvSpPr/>
          <p:nvPr/>
        </p:nvSpPr>
        <p:spPr bwMode="auto">
          <a:xfrm>
            <a:off x="6747141" y="3953263"/>
            <a:ext cx="2087842" cy="895349"/>
          </a:xfrm>
          <a:prstGeom prst="wedgeRoundRectCallout">
            <a:avLst>
              <a:gd name="adj1" fmla="val -77072"/>
              <a:gd name="adj2" fmla="val 54119"/>
              <a:gd name="adj3" fmla="val 16667"/>
            </a:avLst>
          </a:prstGeom>
          <a:solidFill>
            <a:schemeClr val="bg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本</a:t>
            </a:r>
            <a:r>
              <a:rPr lang="en-US" altLang="ja-JP" dirty="0"/>
              <a:t>B</a:t>
            </a:r>
            <a:r>
              <a:rPr lang="ja-JP" altLang="en-US" dirty="0"/>
              <a:t>の第</a:t>
            </a:r>
            <a:r>
              <a:rPr lang="en-US" altLang="ja-JP" dirty="0"/>
              <a:t>1</a:t>
            </a:r>
            <a:r>
              <a:rPr lang="ja-JP" altLang="en-US" dirty="0"/>
              <a:t>巻を</a:t>
            </a:r>
            <a:endParaRPr lang="en-US" altLang="ja-JP" dirty="0"/>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貸してください</a:t>
            </a:r>
          </a:p>
        </p:txBody>
      </p:sp>
      <p:sp>
        <p:nvSpPr>
          <p:cNvPr id="34" name="吹き出し: 角を丸めた四角形 33">
            <a:extLst>
              <a:ext uri="{FF2B5EF4-FFF2-40B4-BE49-F238E27FC236}">
                <a16:creationId xmlns:a16="http://schemas.microsoft.com/office/drawing/2014/main" id="{04FBD0C9-3FC2-4C87-A7DB-3D9751D127CD}"/>
              </a:ext>
            </a:extLst>
          </p:cNvPr>
          <p:cNvSpPr/>
          <p:nvPr/>
        </p:nvSpPr>
        <p:spPr bwMode="auto">
          <a:xfrm>
            <a:off x="6747141" y="4931443"/>
            <a:ext cx="2087842" cy="895349"/>
          </a:xfrm>
          <a:prstGeom prst="wedgeRoundRectCallout">
            <a:avLst>
              <a:gd name="adj1" fmla="val -77072"/>
              <a:gd name="adj2" fmla="val -20006"/>
              <a:gd name="adj3" fmla="val 16667"/>
            </a:avLst>
          </a:prstGeom>
          <a:solidFill>
            <a:schemeClr val="bg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本</a:t>
            </a:r>
            <a:r>
              <a:rPr lang="en-US" altLang="ja-JP" dirty="0"/>
              <a:t>B</a:t>
            </a:r>
            <a:r>
              <a:rPr lang="ja-JP" altLang="en-US" dirty="0"/>
              <a:t>の第</a:t>
            </a:r>
            <a:r>
              <a:rPr lang="en-US" altLang="ja-JP" dirty="0"/>
              <a:t>2</a:t>
            </a:r>
            <a:r>
              <a:rPr lang="ja-JP" altLang="en-US" dirty="0"/>
              <a:t>巻を</a:t>
            </a:r>
            <a:endParaRPr lang="en-US" altLang="ja-JP" dirty="0"/>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貸してください</a:t>
            </a:r>
          </a:p>
        </p:txBody>
      </p:sp>
      <p:sp>
        <p:nvSpPr>
          <p:cNvPr id="35" name="吹き出し: 角を丸めた四角形 34">
            <a:extLst>
              <a:ext uri="{FF2B5EF4-FFF2-40B4-BE49-F238E27FC236}">
                <a16:creationId xmlns:a16="http://schemas.microsoft.com/office/drawing/2014/main" id="{99F69E6E-07E5-4DF9-901D-16F637CC4FEF}"/>
              </a:ext>
            </a:extLst>
          </p:cNvPr>
          <p:cNvSpPr/>
          <p:nvPr/>
        </p:nvSpPr>
        <p:spPr bwMode="auto">
          <a:xfrm>
            <a:off x="6715802" y="5890157"/>
            <a:ext cx="2087842" cy="895349"/>
          </a:xfrm>
          <a:prstGeom prst="wedgeRoundRectCallout">
            <a:avLst>
              <a:gd name="adj1" fmla="val -77072"/>
              <a:gd name="adj2" fmla="val -77659"/>
              <a:gd name="adj3" fmla="val 16667"/>
            </a:avLst>
          </a:prstGeom>
          <a:solidFill>
            <a:schemeClr val="bg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本</a:t>
            </a:r>
            <a:r>
              <a:rPr lang="en-US" altLang="ja-JP" dirty="0"/>
              <a:t>B</a:t>
            </a:r>
            <a:r>
              <a:rPr lang="ja-JP" altLang="en-US" dirty="0"/>
              <a:t>の第</a:t>
            </a:r>
            <a:r>
              <a:rPr lang="en-US" altLang="ja-JP" dirty="0"/>
              <a:t>3</a:t>
            </a:r>
            <a:r>
              <a:rPr lang="ja-JP" altLang="en-US" dirty="0"/>
              <a:t>巻を</a:t>
            </a:r>
            <a:endParaRPr lang="en-US" altLang="ja-JP" dirty="0"/>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貸してください</a:t>
            </a:r>
          </a:p>
        </p:txBody>
      </p:sp>
      <p:pic>
        <p:nvPicPr>
          <p:cNvPr id="31" name="図 30" descr="本棚と文字の加工写真&#10;&#10;自動的に生成された説明">
            <a:extLst>
              <a:ext uri="{FF2B5EF4-FFF2-40B4-BE49-F238E27FC236}">
                <a16:creationId xmlns:a16="http://schemas.microsoft.com/office/drawing/2014/main" id="{203C1BAB-1B12-4D69-AF12-5DE064CD2F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8000" y="1512000"/>
            <a:ext cx="881063" cy="1119188"/>
          </a:xfrm>
          <a:prstGeom prst="rect">
            <a:avLst/>
          </a:prstGeom>
        </p:spPr>
      </p:pic>
      <p:pic>
        <p:nvPicPr>
          <p:cNvPr id="32" name="図 31" descr="本棚と文字の加工写真&#10;&#10;自動的に生成された説明">
            <a:extLst>
              <a:ext uri="{FF2B5EF4-FFF2-40B4-BE49-F238E27FC236}">
                <a16:creationId xmlns:a16="http://schemas.microsoft.com/office/drawing/2014/main" id="{279F13A5-D31B-44E3-A65F-CEDD8285BD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8000" y="1512000"/>
            <a:ext cx="881063" cy="1119188"/>
          </a:xfrm>
          <a:prstGeom prst="rect">
            <a:avLst/>
          </a:prstGeom>
        </p:spPr>
      </p:pic>
      <p:pic>
        <p:nvPicPr>
          <p:cNvPr id="37" name="図 36" descr="本棚と文字の加工写真&#10;&#10;自動的に生成された説明">
            <a:extLst>
              <a:ext uri="{FF2B5EF4-FFF2-40B4-BE49-F238E27FC236}">
                <a16:creationId xmlns:a16="http://schemas.microsoft.com/office/drawing/2014/main" id="{7E00525C-1B02-4757-9E5F-B3D622064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000" y="1512000"/>
            <a:ext cx="881063" cy="1119188"/>
          </a:xfrm>
          <a:prstGeom prst="rect">
            <a:avLst/>
          </a:prstGeom>
        </p:spPr>
      </p:pic>
      <p:pic>
        <p:nvPicPr>
          <p:cNvPr id="39" name="図 38" descr="本棚と文字の加工写真&#10;&#10;自動的に生成された説明">
            <a:extLst>
              <a:ext uri="{FF2B5EF4-FFF2-40B4-BE49-F238E27FC236}">
                <a16:creationId xmlns:a16="http://schemas.microsoft.com/office/drawing/2014/main" id="{87DA67BC-87C3-4C86-B2C2-C4A8F17C75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8000" y="1511173"/>
            <a:ext cx="881063" cy="1119188"/>
          </a:xfrm>
          <a:prstGeom prst="rect">
            <a:avLst/>
          </a:prstGeom>
        </p:spPr>
      </p:pic>
      <p:pic>
        <p:nvPicPr>
          <p:cNvPr id="41" name="図 40" descr="本棚と文字の加工写真&#10;&#10;自動的に生成された説明">
            <a:extLst>
              <a:ext uri="{FF2B5EF4-FFF2-40B4-BE49-F238E27FC236}">
                <a16:creationId xmlns:a16="http://schemas.microsoft.com/office/drawing/2014/main" id="{89FC6C85-D731-49A0-AA1B-281AB4D7F0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8000" y="1512000"/>
            <a:ext cx="881063" cy="1119188"/>
          </a:xfrm>
          <a:prstGeom prst="rect">
            <a:avLst/>
          </a:prstGeom>
        </p:spPr>
      </p:pic>
      <p:pic>
        <p:nvPicPr>
          <p:cNvPr id="43" name="図 42" descr="本棚と文字の加工写真&#10;&#10;自動的に生成された説明">
            <a:extLst>
              <a:ext uri="{FF2B5EF4-FFF2-40B4-BE49-F238E27FC236}">
                <a16:creationId xmlns:a16="http://schemas.microsoft.com/office/drawing/2014/main" id="{08948358-7E90-48A0-8E01-E1E1F73C89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000" y="1512000"/>
            <a:ext cx="881063" cy="1119188"/>
          </a:xfrm>
          <a:prstGeom prst="rect">
            <a:avLst/>
          </a:prstGeom>
        </p:spPr>
      </p:pic>
    </p:spTree>
    <p:extLst>
      <p:ext uri="{BB962C8B-B14F-4D97-AF65-F5344CB8AC3E}">
        <p14:creationId xmlns:p14="http://schemas.microsoft.com/office/powerpoint/2010/main" val="141985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checkerboard(across)">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ppt_x"/>
                                          </p:val>
                                        </p:tav>
                                        <p:tav tm="100000">
                                          <p:val>
                                            <p:strVal val="#ppt_x"/>
                                          </p:val>
                                        </p:tav>
                                      </p:tavLst>
                                    </p:anim>
                                    <p:anim calcmode="lin" valueType="num">
                                      <p:cBhvr additive="base">
                                        <p:cTn id="1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checkerboard(across)">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ppt_x"/>
                                          </p:val>
                                        </p:tav>
                                        <p:tav tm="100000">
                                          <p:val>
                                            <p:strVal val="#ppt_x"/>
                                          </p:val>
                                        </p:tav>
                                      </p:tavLst>
                                    </p:anim>
                                    <p:anim calcmode="lin" valueType="num">
                                      <p:cBhvr additive="base">
                                        <p:cTn id="3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checkerboard(across)">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checkerboard(across)">
                                      <p:cBhvr>
                                        <p:cTn id="40" dur="5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checkerboard(across)">
                                      <p:cBhvr>
                                        <p:cTn id="4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0" grpId="0" animBg="1"/>
      <p:bldP spid="33" grpId="0" animBg="1"/>
      <p:bldP spid="34" grpId="0" animBg="1"/>
      <p:bldP spid="3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800100"/>
            <a:ext cx="7772400" cy="762000"/>
          </a:xfrm>
        </p:spPr>
        <p:txBody>
          <a:bodyPr/>
          <a:lstStyle/>
          <a:p>
            <a:pPr eaLnBrk="1" hangingPunct="1"/>
            <a:r>
              <a:rPr lang="ja-JP" altLang="en-US"/>
              <a:t>時間局所性</a:t>
            </a:r>
          </a:p>
        </p:txBody>
      </p:sp>
      <p:sp>
        <p:nvSpPr>
          <p:cNvPr id="58371" name="Rectangle 4"/>
          <p:cNvSpPr>
            <a:spLocks noGrp="1" noChangeArrowheads="1"/>
          </p:cNvSpPr>
          <p:nvPr>
            <p:ph type="body" idx="1"/>
          </p:nvPr>
        </p:nvSpPr>
        <p:spPr/>
        <p:txBody>
          <a:bodyPr/>
          <a:lstStyle/>
          <a:p>
            <a:pPr eaLnBrk="1" hangingPunct="1"/>
            <a:r>
              <a:rPr lang="ja-JP" altLang="en-US"/>
              <a:t>時間局所性</a:t>
            </a:r>
          </a:p>
          <a:p>
            <a:pPr lvl="1" eaLnBrk="1" hangingPunct="1"/>
            <a:r>
              <a:rPr lang="ja-JP" altLang="en-US">
                <a:latin typeface="Times New Roman" pitchFamily="18" charset="0"/>
              </a:rPr>
              <a:t>最近参照されたページは近い将来に再度参照される可能性が高い</a:t>
            </a:r>
          </a:p>
        </p:txBody>
      </p:sp>
      <p:sp>
        <p:nvSpPr>
          <p:cNvPr id="58372" name="Rectangle 3"/>
          <p:cNvSpPr>
            <a:spLocks noChangeArrowheads="1"/>
          </p:cNvSpPr>
          <p:nvPr/>
        </p:nvSpPr>
        <p:spPr bwMode="auto">
          <a:xfrm>
            <a:off x="990600" y="3810000"/>
            <a:ext cx="3886200" cy="2133600"/>
          </a:xfrm>
          <a:prstGeom prst="rect">
            <a:avLst/>
          </a:prstGeom>
          <a:solidFill>
            <a:srgbClr val="000000"/>
          </a:solidFill>
          <a:ln w="19050">
            <a:solidFill>
              <a:schemeClr val="tx1"/>
            </a:solidFill>
            <a:miter lim="800000"/>
            <a:headEnd/>
            <a:tailEnd/>
          </a:ln>
        </p:spPr>
        <p:txBody>
          <a:bodyPr wrap="none" anchor="ctr"/>
          <a:lstStyle/>
          <a:p>
            <a:pPr eaLnBrk="1" hangingPunct="1"/>
            <a:r>
              <a:rPr lang="en-US" altLang="ja-JP" sz="2800" i="1"/>
              <a:t>sum</a:t>
            </a:r>
            <a:r>
              <a:rPr lang="en-US" altLang="ja-JP" sz="2800"/>
              <a:t> = 0;</a:t>
            </a:r>
          </a:p>
          <a:p>
            <a:pPr eaLnBrk="1" hangingPunct="1"/>
            <a:r>
              <a:rPr lang="en-US" altLang="ja-JP" sz="2800"/>
              <a:t>for (int </a:t>
            </a:r>
            <a:r>
              <a:rPr lang="en-US" altLang="ja-JP" sz="2800" i="1"/>
              <a:t>i</a:t>
            </a:r>
            <a:r>
              <a:rPr lang="en-US" altLang="ja-JP" sz="2800"/>
              <a:t>:=0; </a:t>
            </a:r>
            <a:r>
              <a:rPr lang="en-US" altLang="ja-JP" sz="2800" i="1"/>
              <a:t>i</a:t>
            </a:r>
            <a:r>
              <a:rPr lang="en-US" altLang="ja-JP" sz="2800"/>
              <a:t>&lt;</a:t>
            </a:r>
            <a:r>
              <a:rPr lang="en-US" altLang="ja-JP" sz="2800" i="1"/>
              <a:t>n</a:t>
            </a:r>
            <a:r>
              <a:rPr lang="en-US" altLang="ja-JP" sz="2800"/>
              <a:t>; ++</a:t>
            </a:r>
            <a:r>
              <a:rPr lang="en-US" altLang="ja-JP" sz="2800" i="1"/>
              <a:t>i</a:t>
            </a:r>
            <a:r>
              <a:rPr lang="en-US" altLang="ja-JP" sz="2800"/>
              <a:t>) {</a:t>
            </a:r>
          </a:p>
          <a:p>
            <a:pPr eaLnBrk="1" hangingPunct="1"/>
            <a:r>
              <a:rPr lang="en-US" altLang="ja-JP" sz="2800"/>
              <a:t>   </a:t>
            </a:r>
            <a:r>
              <a:rPr lang="en-US" altLang="ja-JP" sz="2800" i="1"/>
              <a:t>sum</a:t>
            </a:r>
            <a:r>
              <a:rPr lang="en-US" altLang="ja-JP" sz="2800"/>
              <a:t> := </a:t>
            </a:r>
            <a:r>
              <a:rPr lang="en-US" altLang="ja-JP" sz="2800" i="1"/>
              <a:t>sum</a:t>
            </a:r>
            <a:r>
              <a:rPr lang="en-US" altLang="ja-JP" sz="2800"/>
              <a:t> + </a:t>
            </a:r>
            <a:r>
              <a:rPr lang="en-US" altLang="ja-JP" sz="2800" i="1"/>
              <a:t>a</a:t>
            </a:r>
            <a:r>
              <a:rPr lang="en-US" altLang="ja-JP" sz="2800"/>
              <a:t>[</a:t>
            </a:r>
            <a:r>
              <a:rPr lang="en-US" altLang="ja-JP" sz="2800" i="1"/>
              <a:t>i</a:t>
            </a:r>
            <a:r>
              <a:rPr lang="en-US" altLang="ja-JP" sz="2800"/>
              <a:t>];</a:t>
            </a:r>
          </a:p>
          <a:p>
            <a:pPr eaLnBrk="1" hangingPunct="1"/>
            <a:r>
              <a:rPr lang="en-US" altLang="ja-JP" sz="2800"/>
              <a:t>} </a:t>
            </a:r>
          </a:p>
        </p:txBody>
      </p:sp>
      <p:sp>
        <p:nvSpPr>
          <p:cNvPr id="364549" name="Text Box 5"/>
          <p:cNvSpPr txBox="1">
            <a:spLocks noChangeArrowheads="1"/>
          </p:cNvSpPr>
          <p:nvPr/>
        </p:nvSpPr>
        <p:spPr bwMode="auto">
          <a:xfrm>
            <a:off x="5029200" y="4038600"/>
            <a:ext cx="3527425" cy="1373188"/>
          </a:xfrm>
          <a:prstGeom prst="rect">
            <a:avLst/>
          </a:prstGeom>
          <a:noFill/>
          <a:ln w="19050">
            <a:noFill/>
            <a:miter lim="800000"/>
            <a:headEnd/>
            <a:tailEnd/>
          </a:ln>
        </p:spPr>
        <p:txBody>
          <a:bodyPr wrap="none">
            <a:spAutoFit/>
          </a:bodyPr>
          <a:lstStyle/>
          <a:p>
            <a:pPr eaLnBrk="1" hangingPunct="1"/>
            <a:r>
              <a:rPr lang="en-US" altLang="ja-JP" sz="2800"/>
              <a:t>for </a:t>
            </a:r>
            <a:r>
              <a:rPr lang="ja-JP" altLang="en-US" sz="2800"/>
              <a:t>ループ内では</a:t>
            </a:r>
          </a:p>
          <a:p>
            <a:pPr eaLnBrk="1" hangingPunct="1"/>
            <a:r>
              <a:rPr lang="ja-JP" altLang="en-US" sz="2800"/>
              <a:t>変数 </a:t>
            </a:r>
            <a:r>
              <a:rPr lang="en-US" altLang="ja-JP" sz="2800" i="1"/>
              <a:t>i</a:t>
            </a:r>
            <a:r>
              <a:rPr lang="en-US" altLang="ja-JP" sz="2800"/>
              <a:t>, </a:t>
            </a:r>
            <a:r>
              <a:rPr lang="en-US" altLang="ja-JP" sz="2800" i="1"/>
              <a:t>sum</a:t>
            </a:r>
            <a:r>
              <a:rPr lang="en-US" altLang="ja-JP" sz="2800"/>
              <a:t> </a:t>
            </a:r>
            <a:r>
              <a:rPr lang="ja-JP" altLang="en-US" sz="2800"/>
              <a:t>が繰り返し</a:t>
            </a:r>
          </a:p>
          <a:p>
            <a:pPr eaLnBrk="1" hangingPunct="1"/>
            <a:r>
              <a:rPr lang="ja-JP" altLang="en-US" sz="2800"/>
              <a:t>参照される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4549"/>
                                        </p:tgtEl>
                                        <p:attrNameLst>
                                          <p:attrName>style.visibility</p:attrName>
                                        </p:attrNameLst>
                                      </p:cBhvr>
                                      <p:to>
                                        <p:strVal val="visible"/>
                                      </p:to>
                                    </p:set>
                                    <p:animEffect transition="in" filter="checkerboard(across)">
                                      <p:cBhvr>
                                        <p:cTn id="7" dur="500"/>
                                        <p:tgtEl>
                                          <p:spTgt spid="364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9"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800100"/>
            <a:ext cx="7772400" cy="762000"/>
          </a:xfrm>
        </p:spPr>
        <p:txBody>
          <a:bodyPr/>
          <a:lstStyle/>
          <a:p>
            <a:pPr eaLnBrk="1" hangingPunct="1"/>
            <a:r>
              <a:rPr lang="ja-JP" altLang="en-US"/>
              <a:t>空間局所性</a:t>
            </a:r>
          </a:p>
        </p:txBody>
      </p:sp>
      <p:sp>
        <p:nvSpPr>
          <p:cNvPr id="59395" name="Rectangle 3"/>
          <p:cNvSpPr>
            <a:spLocks noGrp="1" noChangeArrowheads="1"/>
          </p:cNvSpPr>
          <p:nvPr>
            <p:ph type="body" idx="1"/>
          </p:nvPr>
        </p:nvSpPr>
        <p:spPr/>
        <p:txBody>
          <a:bodyPr/>
          <a:lstStyle/>
          <a:p>
            <a:pPr eaLnBrk="1" hangingPunct="1"/>
            <a:r>
              <a:rPr lang="ja-JP" altLang="en-US"/>
              <a:t>空間局所性</a:t>
            </a:r>
          </a:p>
          <a:p>
            <a:pPr lvl="1" eaLnBrk="1" hangingPunct="1"/>
            <a:r>
              <a:rPr lang="ja-JP" altLang="en-US">
                <a:latin typeface="Times New Roman" pitchFamily="18" charset="0"/>
              </a:rPr>
              <a:t>あるページが参照されると近くのページも近い将来に参照される可能性が高い</a:t>
            </a:r>
          </a:p>
        </p:txBody>
      </p:sp>
      <p:sp>
        <p:nvSpPr>
          <p:cNvPr id="59396" name="Rectangle 4"/>
          <p:cNvSpPr>
            <a:spLocks noChangeArrowheads="1"/>
          </p:cNvSpPr>
          <p:nvPr/>
        </p:nvSpPr>
        <p:spPr bwMode="auto">
          <a:xfrm>
            <a:off x="990600" y="3810000"/>
            <a:ext cx="3886200" cy="2133600"/>
          </a:xfrm>
          <a:prstGeom prst="rect">
            <a:avLst/>
          </a:prstGeom>
          <a:solidFill>
            <a:srgbClr val="000000"/>
          </a:solidFill>
          <a:ln w="19050">
            <a:solidFill>
              <a:schemeClr val="tx1"/>
            </a:solidFill>
            <a:miter lim="800000"/>
            <a:headEnd/>
            <a:tailEnd/>
          </a:ln>
        </p:spPr>
        <p:txBody>
          <a:bodyPr wrap="none" anchor="ctr"/>
          <a:lstStyle/>
          <a:p>
            <a:pPr eaLnBrk="1" hangingPunct="1"/>
            <a:r>
              <a:rPr lang="en-US" altLang="ja-JP" sz="2800" i="1"/>
              <a:t>sum</a:t>
            </a:r>
            <a:r>
              <a:rPr lang="en-US" altLang="ja-JP" sz="2800"/>
              <a:t> = 0;</a:t>
            </a:r>
          </a:p>
          <a:p>
            <a:pPr eaLnBrk="1" hangingPunct="1"/>
            <a:r>
              <a:rPr lang="en-US" altLang="ja-JP" sz="2800"/>
              <a:t>for (int </a:t>
            </a:r>
            <a:r>
              <a:rPr lang="en-US" altLang="ja-JP" sz="2800" i="1"/>
              <a:t>i</a:t>
            </a:r>
            <a:r>
              <a:rPr lang="en-US" altLang="ja-JP" sz="2800"/>
              <a:t>:=0; </a:t>
            </a:r>
            <a:r>
              <a:rPr lang="en-US" altLang="ja-JP" sz="2800" i="1"/>
              <a:t>i</a:t>
            </a:r>
            <a:r>
              <a:rPr lang="en-US" altLang="ja-JP" sz="2800"/>
              <a:t>&lt;</a:t>
            </a:r>
            <a:r>
              <a:rPr lang="en-US" altLang="ja-JP" sz="2800" i="1"/>
              <a:t>n</a:t>
            </a:r>
            <a:r>
              <a:rPr lang="en-US" altLang="ja-JP" sz="2800"/>
              <a:t>; ++</a:t>
            </a:r>
            <a:r>
              <a:rPr lang="en-US" altLang="ja-JP" sz="2800" i="1"/>
              <a:t>i</a:t>
            </a:r>
            <a:r>
              <a:rPr lang="en-US" altLang="ja-JP" sz="2800"/>
              <a:t>) {</a:t>
            </a:r>
          </a:p>
          <a:p>
            <a:pPr eaLnBrk="1" hangingPunct="1"/>
            <a:r>
              <a:rPr lang="en-US" altLang="ja-JP" sz="2800"/>
              <a:t>   </a:t>
            </a:r>
            <a:r>
              <a:rPr lang="en-US" altLang="ja-JP" sz="2800" i="1"/>
              <a:t>sum</a:t>
            </a:r>
            <a:r>
              <a:rPr lang="en-US" altLang="ja-JP" sz="2800"/>
              <a:t> := </a:t>
            </a:r>
            <a:r>
              <a:rPr lang="en-US" altLang="ja-JP" sz="2800" i="1"/>
              <a:t>sum</a:t>
            </a:r>
            <a:r>
              <a:rPr lang="en-US" altLang="ja-JP" sz="2800"/>
              <a:t> + </a:t>
            </a:r>
            <a:r>
              <a:rPr lang="en-US" altLang="ja-JP" sz="2800" i="1"/>
              <a:t>a</a:t>
            </a:r>
            <a:r>
              <a:rPr lang="en-US" altLang="ja-JP" sz="2800"/>
              <a:t>[</a:t>
            </a:r>
            <a:r>
              <a:rPr lang="en-US" altLang="ja-JP" sz="2800" i="1"/>
              <a:t>i</a:t>
            </a:r>
            <a:r>
              <a:rPr lang="en-US" altLang="ja-JP" sz="2800"/>
              <a:t>];</a:t>
            </a:r>
          </a:p>
          <a:p>
            <a:pPr eaLnBrk="1" hangingPunct="1"/>
            <a:r>
              <a:rPr lang="en-US" altLang="ja-JP" sz="2800"/>
              <a:t>} </a:t>
            </a:r>
          </a:p>
        </p:txBody>
      </p:sp>
      <p:sp>
        <p:nvSpPr>
          <p:cNvPr id="366597" name="Text Box 5"/>
          <p:cNvSpPr txBox="1">
            <a:spLocks noChangeArrowheads="1"/>
          </p:cNvSpPr>
          <p:nvPr/>
        </p:nvSpPr>
        <p:spPr bwMode="auto">
          <a:xfrm>
            <a:off x="5029200" y="4038600"/>
            <a:ext cx="3298825" cy="1373188"/>
          </a:xfrm>
          <a:prstGeom prst="rect">
            <a:avLst/>
          </a:prstGeom>
          <a:noFill/>
          <a:ln w="19050">
            <a:noFill/>
            <a:miter lim="800000"/>
            <a:headEnd/>
            <a:tailEnd/>
          </a:ln>
        </p:spPr>
        <p:txBody>
          <a:bodyPr wrap="none">
            <a:spAutoFit/>
          </a:bodyPr>
          <a:lstStyle/>
          <a:p>
            <a:pPr eaLnBrk="1" hangingPunct="1"/>
            <a:r>
              <a:rPr lang="en-US" altLang="ja-JP" sz="2800"/>
              <a:t>for </a:t>
            </a:r>
            <a:r>
              <a:rPr lang="ja-JP" altLang="en-US" sz="2800"/>
              <a:t>ループ内では</a:t>
            </a:r>
          </a:p>
          <a:p>
            <a:pPr eaLnBrk="1" hangingPunct="1"/>
            <a:r>
              <a:rPr lang="en-US" altLang="ja-JP" sz="2800" i="1"/>
              <a:t>a</a:t>
            </a:r>
            <a:r>
              <a:rPr lang="en-US" altLang="ja-JP" sz="2800"/>
              <a:t>[0], </a:t>
            </a:r>
            <a:r>
              <a:rPr lang="en-US" altLang="ja-JP" sz="2800" i="1"/>
              <a:t>a</a:t>
            </a:r>
            <a:r>
              <a:rPr lang="en-US" altLang="ja-JP" sz="2800"/>
              <a:t>[1], …, </a:t>
            </a:r>
            <a:r>
              <a:rPr lang="en-US" altLang="ja-JP" sz="2800" i="1"/>
              <a:t>a</a:t>
            </a:r>
            <a:r>
              <a:rPr lang="en-US" altLang="ja-JP" sz="2800"/>
              <a:t>[</a:t>
            </a:r>
            <a:r>
              <a:rPr lang="en-US" altLang="ja-JP" sz="2800" i="1"/>
              <a:t>n</a:t>
            </a:r>
            <a:r>
              <a:rPr lang="en-US" altLang="ja-JP" sz="2800"/>
              <a:t>] </a:t>
            </a:r>
            <a:r>
              <a:rPr lang="ja-JP" altLang="en-US" sz="2800"/>
              <a:t>が</a:t>
            </a:r>
          </a:p>
          <a:p>
            <a:pPr eaLnBrk="1" hangingPunct="1"/>
            <a:r>
              <a:rPr lang="ja-JP" altLang="en-US" sz="2800"/>
              <a:t>順に参照される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6597"/>
                                        </p:tgtEl>
                                        <p:attrNameLst>
                                          <p:attrName>style.visibility</p:attrName>
                                        </p:attrNameLst>
                                      </p:cBhvr>
                                      <p:to>
                                        <p:strVal val="visible"/>
                                      </p:to>
                                    </p:set>
                                    <p:animEffect transition="in" filter="checkerboard(across)">
                                      <p:cBhvr>
                                        <p:cTn id="7" dur="500"/>
                                        <p:tgtEl>
                                          <p:spTgt spid="366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7"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800100"/>
            <a:ext cx="7772400" cy="762000"/>
          </a:xfrm>
        </p:spPr>
        <p:txBody>
          <a:bodyPr/>
          <a:lstStyle/>
          <a:p>
            <a:pPr eaLnBrk="1" hangingPunct="1"/>
            <a:r>
              <a:rPr lang="ja-JP" altLang="en-US"/>
              <a:t>局所性の原因</a:t>
            </a:r>
          </a:p>
        </p:txBody>
      </p:sp>
      <p:sp>
        <p:nvSpPr>
          <p:cNvPr id="60419" name="Rectangle 3"/>
          <p:cNvSpPr>
            <a:spLocks noGrp="1" noChangeArrowheads="1"/>
          </p:cNvSpPr>
          <p:nvPr>
            <p:ph type="body" idx="1"/>
          </p:nvPr>
        </p:nvSpPr>
        <p:spPr>
          <a:xfrm>
            <a:off x="685800" y="1981200"/>
            <a:ext cx="7772400" cy="3810000"/>
          </a:xfrm>
        </p:spPr>
        <p:txBody>
          <a:bodyPr/>
          <a:lstStyle/>
          <a:p>
            <a:pPr eaLnBrk="1" hangingPunct="1"/>
            <a:r>
              <a:rPr lang="ja-JP" altLang="en-US">
                <a:latin typeface="Times New Roman" pitchFamily="18" charset="0"/>
              </a:rPr>
              <a:t>プログラムの特徴</a:t>
            </a:r>
          </a:p>
          <a:p>
            <a:pPr lvl="1" eaLnBrk="1" hangingPunct="1"/>
            <a:r>
              <a:rPr lang="ja-JP" altLang="en-US">
                <a:latin typeface="Times New Roman" pitchFamily="18" charset="0"/>
              </a:rPr>
              <a:t>関数, メソッドを用いて構造化</a:t>
            </a:r>
          </a:p>
          <a:p>
            <a:pPr lvl="2" eaLnBrk="1" hangingPunct="1"/>
            <a:r>
              <a:rPr lang="ja-JP" altLang="en-US">
                <a:latin typeface="Times New Roman" pitchFamily="18" charset="0"/>
              </a:rPr>
              <a:t>関数内ではアクセスする記憶領域がほぼ同じ    (時間&amp;空間局所性)</a:t>
            </a:r>
          </a:p>
          <a:p>
            <a:pPr lvl="1" eaLnBrk="1" hangingPunct="1"/>
            <a:r>
              <a:rPr lang="ja-JP" altLang="en-US">
                <a:latin typeface="Times New Roman" pitchFamily="18" charset="0"/>
              </a:rPr>
              <a:t>プログラムの大部分はループで構成</a:t>
            </a:r>
          </a:p>
          <a:p>
            <a:pPr lvl="2" eaLnBrk="1" hangingPunct="1"/>
            <a:r>
              <a:rPr lang="ja-JP" altLang="en-US">
                <a:latin typeface="Times New Roman" pitchFamily="18" charset="0"/>
              </a:rPr>
              <a:t>ループ制御変数等、同一変数へのアクセス        (時間局所性)</a:t>
            </a:r>
          </a:p>
          <a:p>
            <a:pPr lvl="2" eaLnBrk="1" hangingPunct="1"/>
            <a:r>
              <a:rPr lang="ja-JP" altLang="en-US">
                <a:latin typeface="Times New Roman" pitchFamily="18" charset="0"/>
              </a:rPr>
              <a:t>配列等連続領域へのアクセス(空間局所性)</a:t>
            </a:r>
          </a:p>
        </p:txBody>
      </p:sp>
      <p:sp>
        <p:nvSpPr>
          <p:cNvPr id="367620" name="Text Box 4"/>
          <p:cNvSpPr txBox="1">
            <a:spLocks noChangeArrowheads="1"/>
          </p:cNvSpPr>
          <p:nvPr/>
        </p:nvSpPr>
        <p:spPr bwMode="auto">
          <a:xfrm>
            <a:off x="1524000" y="5638800"/>
            <a:ext cx="5938838" cy="946150"/>
          </a:xfrm>
          <a:prstGeom prst="rect">
            <a:avLst/>
          </a:prstGeom>
          <a:noFill/>
          <a:ln w="19050">
            <a:noFill/>
            <a:miter lim="800000"/>
            <a:headEnd/>
            <a:tailEnd/>
          </a:ln>
        </p:spPr>
        <p:txBody>
          <a:bodyPr wrap="none">
            <a:spAutoFit/>
          </a:bodyPr>
          <a:lstStyle/>
          <a:p>
            <a:pPr eaLnBrk="1" hangingPunct="1"/>
            <a:r>
              <a:rPr lang="ja-JP" altLang="en-US" sz="2800"/>
              <a:t>ページインしたページの近くのページも</a:t>
            </a:r>
          </a:p>
          <a:p>
            <a:pPr eaLnBrk="1" hangingPunct="1"/>
            <a:r>
              <a:rPr lang="ja-JP" altLang="en-US" sz="2800"/>
              <a:t>必要になる可能性が高い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7620"/>
                                        </p:tgtEl>
                                        <p:attrNameLst>
                                          <p:attrName>style.visibility</p:attrName>
                                        </p:attrNameLst>
                                      </p:cBhvr>
                                      <p:to>
                                        <p:strVal val="visible"/>
                                      </p:to>
                                    </p:set>
                                    <p:anim calcmode="lin" valueType="num">
                                      <p:cBhvr additive="base">
                                        <p:cTn id="7" dur="500" fill="hold"/>
                                        <p:tgtEl>
                                          <p:spTgt spid="367620"/>
                                        </p:tgtEl>
                                        <p:attrNameLst>
                                          <p:attrName>ppt_x</p:attrName>
                                        </p:attrNameLst>
                                      </p:cBhvr>
                                      <p:tavLst>
                                        <p:tav tm="0">
                                          <p:val>
                                            <p:strVal val="#ppt_x"/>
                                          </p:val>
                                        </p:tav>
                                        <p:tav tm="100000">
                                          <p:val>
                                            <p:strVal val="#ppt_x"/>
                                          </p:val>
                                        </p:tav>
                                      </p:tavLst>
                                    </p:anim>
                                    <p:anim calcmode="lin" valueType="num">
                                      <p:cBhvr additive="base">
                                        <p:cTn id="8" dur="500" fill="hold"/>
                                        <p:tgtEl>
                                          <p:spTgt spid="3676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20"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800100"/>
            <a:ext cx="7772400" cy="762000"/>
          </a:xfrm>
        </p:spPr>
        <p:txBody>
          <a:bodyPr/>
          <a:lstStyle/>
          <a:p>
            <a:pPr eaLnBrk="1" hangingPunct="1"/>
            <a:r>
              <a:rPr lang="ja-JP" altLang="en-US">
                <a:latin typeface="Times New Roman" pitchFamily="18" charset="0"/>
              </a:rPr>
              <a:t>プリフェッチ技法</a:t>
            </a:r>
            <a:endParaRPr lang="en-US" altLang="ja-JP">
              <a:latin typeface="Times New Roman" pitchFamily="18" charset="0"/>
            </a:endParaRPr>
          </a:p>
        </p:txBody>
      </p:sp>
      <p:sp>
        <p:nvSpPr>
          <p:cNvPr id="61443" name="Rectangle 3"/>
          <p:cNvSpPr>
            <a:spLocks noGrp="1" noChangeArrowheads="1"/>
          </p:cNvSpPr>
          <p:nvPr>
            <p:ph type="body" idx="1"/>
          </p:nvPr>
        </p:nvSpPr>
        <p:spPr>
          <a:xfrm>
            <a:off x="685800" y="1676400"/>
            <a:ext cx="7772400" cy="4876800"/>
          </a:xfrm>
        </p:spPr>
        <p:txBody>
          <a:bodyPr/>
          <a:lstStyle/>
          <a:p>
            <a:pPr eaLnBrk="1" hangingPunct="1"/>
            <a:r>
              <a:rPr lang="ja-JP" altLang="en-US">
                <a:latin typeface="Times New Roman" pitchFamily="18" charset="0"/>
              </a:rPr>
              <a:t>プリフェッチ技法</a:t>
            </a:r>
          </a:p>
          <a:p>
            <a:pPr lvl="1" eaLnBrk="1" hangingPunct="1"/>
            <a:r>
              <a:rPr lang="ja-JP" altLang="en-US">
                <a:latin typeface="Times New Roman" pitchFamily="18" charset="0"/>
              </a:rPr>
              <a:t>要求時プリフェッチ(</a:t>
            </a:r>
            <a:r>
              <a:rPr lang="en-US" altLang="ja-JP">
                <a:latin typeface="Times New Roman" pitchFamily="18" charset="0"/>
              </a:rPr>
              <a:t>demand prefetch)</a:t>
            </a:r>
          </a:p>
          <a:p>
            <a:pPr lvl="2" eaLnBrk="1" hangingPunct="1"/>
            <a:r>
              <a:rPr lang="ja-JP" altLang="en-US">
                <a:latin typeface="Times New Roman" pitchFamily="18" charset="0"/>
              </a:rPr>
              <a:t>多くのプログラムで1度参照したページの近傍のページが参照される</a:t>
            </a:r>
          </a:p>
          <a:p>
            <a:pPr lvl="2" eaLnBrk="1" hangingPunct="1">
              <a:buFont typeface="Wingdings" pitchFamily="2" charset="2"/>
              <a:buNone/>
            </a:pPr>
            <a:r>
              <a:rPr lang="ja-JP" altLang="en-US">
                <a:latin typeface="Times New Roman" pitchFamily="18" charset="0"/>
              </a:rPr>
              <a:t>⇒ページを参照時に近傍のページも読み込む</a:t>
            </a:r>
          </a:p>
          <a:p>
            <a:pPr lvl="1" eaLnBrk="1" hangingPunct="1"/>
            <a:r>
              <a:rPr lang="ja-JP" altLang="en-US">
                <a:latin typeface="Times New Roman" pitchFamily="18" charset="0"/>
              </a:rPr>
              <a:t>初期ロードプリフェッチ(</a:t>
            </a:r>
            <a:r>
              <a:rPr lang="en-US" altLang="ja-JP">
                <a:latin typeface="Times New Roman" pitchFamily="18" charset="0"/>
              </a:rPr>
              <a:t>initiate load prefetch)</a:t>
            </a:r>
          </a:p>
          <a:p>
            <a:pPr lvl="2" eaLnBrk="1" hangingPunct="1"/>
            <a:r>
              <a:rPr lang="ja-JP" altLang="en-US">
                <a:latin typeface="Times New Roman" pitchFamily="18" charset="0"/>
              </a:rPr>
              <a:t>プログラム開始直後はページフォルトが多発</a:t>
            </a:r>
          </a:p>
          <a:p>
            <a:pPr lvl="2" eaLnBrk="1" hangingPunct="1">
              <a:buFont typeface="Wingdings" pitchFamily="2" charset="2"/>
              <a:buNone/>
            </a:pPr>
            <a:r>
              <a:rPr lang="ja-JP" altLang="en-US">
                <a:latin typeface="Times New Roman" pitchFamily="18" charset="0"/>
              </a:rPr>
              <a:t>⇒プログラム開始時に近傍のページも読み込む</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800100"/>
            <a:ext cx="7772400" cy="762000"/>
          </a:xfrm>
        </p:spPr>
        <p:txBody>
          <a:bodyPr/>
          <a:lstStyle/>
          <a:p>
            <a:pPr eaLnBrk="1" hangingPunct="1"/>
            <a:r>
              <a:rPr lang="ja-JP" altLang="en-US">
                <a:latin typeface="Times New Roman" pitchFamily="18" charset="0"/>
              </a:rPr>
              <a:t>まとめ</a:t>
            </a:r>
          </a:p>
        </p:txBody>
      </p:sp>
      <p:sp>
        <p:nvSpPr>
          <p:cNvPr id="62467" name="Rectangle 3"/>
          <p:cNvSpPr>
            <a:spLocks noGrp="1" noChangeArrowheads="1"/>
          </p:cNvSpPr>
          <p:nvPr>
            <p:ph type="body" idx="1"/>
          </p:nvPr>
        </p:nvSpPr>
        <p:spPr/>
        <p:txBody>
          <a:bodyPr/>
          <a:lstStyle/>
          <a:p>
            <a:pPr eaLnBrk="1" hangingPunct="1"/>
            <a:r>
              <a:rPr lang="ja-JP" altLang="en-US">
                <a:latin typeface="Times New Roman" pitchFamily="18" charset="0"/>
              </a:rPr>
              <a:t>多重レベルページング</a:t>
            </a:r>
          </a:p>
          <a:p>
            <a:pPr lvl="1" eaLnBrk="1" hangingPunct="1"/>
            <a:r>
              <a:rPr lang="ja-JP" altLang="en-US">
                <a:latin typeface="Times New Roman" pitchFamily="18" charset="0"/>
              </a:rPr>
              <a:t>ページテーブルを多段化</a:t>
            </a:r>
          </a:p>
          <a:p>
            <a:pPr lvl="1" eaLnBrk="1" hangingPunct="1"/>
            <a:r>
              <a:rPr lang="ja-JP" altLang="en-US">
                <a:latin typeface="Times New Roman" pitchFamily="18" charset="0"/>
              </a:rPr>
              <a:t>仮想アドレスのページ番号部を複数に分割</a:t>
            </a:r>
          </a:p>
          <a:p>
            <a:pPr lvl="1" eaLnBrk="1" hangingPunct="1"/>
            <a:r>
              <a:rPr lang="ja-JP" altLang="en-US">
                <a:latin typeface="Times New Roman" pitchFamily="18" charset="0"/>
              </a:rPr>
              <a:t>ページテーブル分割により主記憶使用量削減(必要の無いテーブルは2次記憶上に置く)</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800100"/>
            <a:ext cx="7772400" cy="762000"/>
          </a:xfrm>
        </p:spPr>
        <p:txBody>
          <a:bodyPr/>
          <a:lstStyle/>
          <a:p>
            <a:pPr eaLnBrk="1" hangingPunct="1"/>
            <a:r>
              <a:rPr lang="ja-JP" altLang="en-US">
                <a:latin typeface="Times New Roman" pitchFamily="18" charset="0"/>
              </a:rPr>
              <a:t>まとめ</a:t>
            </a:r>
          </a:p>
        </p:txBody>
      </p:sp>
      <p:sp>
        <p:nvSpPr>
          <p:cNvPr id="63491" name="Rectangle 3"/>
          <p:cNvSpPr>
            <a:spLocks noGrp="1" noChangeArrowheads="1"/>
          </p:cNvSpPr>
          <p:nvPr>
            <p:ph type="body" idx="1"/>
          </p:nvPr>
        </p:nvSpPr>
        <p:spPr/>
        <p:txBody>
          <a:bodyPr/>
          <a:lstStyle/>
          <a:p>
            <a:pPr eaLnBrk="1" hangingPunct="1">
              <a:lnSpc>
                <a:spcPct val="90000"/>
              </a:lnSpc>
            </a:pPr>
            <a:r>
              <a:rPr lang="ja-JP" altLang="en-US" dirty="0">
                <a:latin typeface="Times New Roman" pitchFamily="18" charset="0"/>
              </a:rPr>
              <a:t>セグメンテーション</a:t>
            </a:r>
          </a:p>
          <a:p>
            <a:pPr lvl="1" eaLnBrk="1" hangingPunct="1">
              <a:lnSpc>
                <a:spcPct val="90000"/>
              </a:lnSpc>
            </a:pPr>
            <a:r>
              <a:rPr lang="ja-JP" altLang="en-US" dirty="0">
                <a:latin typeface="Times New Roman" pitchFamily="18" charset="0"/>
              </a:rPr>
              <a:t>仮想記憶と実記憶を対応させる可変長な単位</a:t>
            </a:r>
          </a:p>
          <a:p>
            <a:pPr lvl="1" eaLnBrk="1" hangingPunct="1">
              <a:lnSpc>
                <a:spcPct val="90000"/>
              </a:lnSpc>
            </a:pPr>
            <a:r>
              <a:rPr lang="ja-JP" altLang="en-US" dirty="0">
                <a:latin typeface="Times New Roman" pitchFamily="18" charset="0"/>
              </a:rPr>
              <a:t>プロセスを意味のあるかたまりに分割</a:t>
            </a:r>
          </a:p>
          <a:p>
            <a:pPr lvl="1" eaLnBrk="1" hangingPunct="1">
              <a:lnSpc>
                <a:spcPct val="90000"/>
              </a:lnSpc>
            </a:pPr>
            <a:r>
              <a:rPr lang="ja-JP" altLang="en-US" dirty="0">
                <a:latin typeface="Times New Roman" pitchFamily="18" charset="0"/>
              </a:rPr>
              <a:t>プロセス間のオーバラップ（共有領域）を許す</a:t>
            </a:r>
          </a:p>
          <a:p>
            <a:pPr eaLnBrk="1" hangingPunct="1">
              <a:lnSpc>
                <a:spcPct val="90000"/>
              </a:lnSpc>
            </a:pPr>
            <a:r>
              <a:rPr lang="ja-JP" altLang="en-US" dirty="0">
                <a:latin typeface="Times New Roman" pitchFamily="18" charset="0"/>
              </a:rPr>
              <a:t>ページ化セグメンテーション</a:t>
            </a:r>
          </a:p>
          <a:p>
            <a:pPr lvl="1" eaLnBrk="1" hangingPunct="1">
              <a:lnSpc>
                <a:spcPct val="90000"/>
              </a:lnSpc>
            </a:pPr>
            <a:r>
              <a:rPr lang="ja-JP" altLang="en-US" dirty="0">
                <a:latin typeface="Times New Roman" pitchFamily="18" charset="0"/>
              </a:rPr>
              <a:t>ページングとセグメンテーションの利点を融合</a:t>
            </a:r>
          </a:p>
          <a:p>
            <a:pPr lvl="1" eaLnBrk="1" hangingPunct="1">
              <a:lnSpc>
                <a:spcPct val="90000"/>
              </a:lnSpc>
            </a:pPr>
            <a:r>
              <a:rPr lang="ja-JP" altLang="en-US" dirty="0">
                <a:latin typeface="Times New Roman" pitchFamily="18" charset="0"/>
              </a:rPr>
              <a:t>外部断片化を回避</a:t>
            </a:r>
          </a:p>
          <a:p>
            <a:pPr lvl="1" eaLnBrk="1" hangingPunct="1">
              <a:lnSpc>
                <a:spcPct val="90000"/>
              </a:lnSpc>
            </a:pPr>
            <a:r>
              <a:rPr lang="ja-JP" altLang="en-US" dirty="0">
                <a:latin typeface="Times New Roman" pitchFamily="18" charset="0"/>
              </a:rPr>
              <a:t>主記憶使用量の削減</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800100"/>
            <a:ext cx="7772400" cy="762000"/>
          </a:xfrm>
        </p:spPr>
        <p:txBody>
          <a:bodyPr/>
          <a:lstStyle/>
          <a:p>
            <a:pPr eaLnBrk="1" hangingPunct="1"/>
            <a:r>
              <a:rPr lang="ja-JP" altLang="en-US"/>
              <a:t>まとめ</a:t>
            </a:r>
          </a:p>
        </p:txBody>
      </p:sp>
      <p:sp>
        <p:nvSpPr>
          <p:cNvPr id="64515" name="Rectangle 3"/>
          <p:cNvSpPr>
            <a:spLocks noGrp="1" noChangeArrowheads="1"/>
          </p:cNvSpPr>
          <p:nvPr>
            <p:ph type="body" idx="1"/>
          </p:nvPr>
        </p:nvSpPr>
        <p:spPr/>
        <p:txBody>
          <a:bodyPr/>
          <a:lstStyle/>
          <a:p>
            <a:pPr eaLnBrk="1" hangingPunct="1"/>
            <a:r>
              <a:rPr lang="ja-JP" altLang="en-US" dirty="0"/>
              <a:t>フェッチ技法</a:t>
            </a:r>
          </a:p>
          <a:p>
            <a:pPr lvl="1" eaLnBrk="1" hangingPunct="1"/>
            <a:r>
              <a:rPr lang="ja-JP" altLang="en-US" dirty="0"/>
              <a:t>必要そうなページを予測して予め読み込む</a:t>
            </a:r>
          </a:p>
          <a:p>
            <a:pPr lvl="2" eaLnBrk="1" hangingPunct="1"/>
            <a:r>
              <a:rPr lang="ja-JP" altLang="en-US" dirty="0"/>
              <a:t>参照されたページの近傍のページも読む</a:t>
            </a:r>
          </a:p>
          <a:p>
            <a:pPr lvl="2" eaLnBrk="1" hangingPunct="1"/>
            <a:r>
              <a:rPr lang="ja-JP" altLang="en-US" dirty="0"/>
              <a:t>プログラム開始時にプログラム先頭部分のページも読む</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525463"/>
            <a:ext cx="7772400" cy="1311275"/>
          </a:xfrm>
        </p:spPr>
        <p:txBody>
          <a:bodyPr/>
          <a:lstStyle/>
          <a:p>
            <a:pPr eaLnBrk="1" hangingPunct="1"/>
            <a:r>
              <a:rPr lang="ja-JP" altLang="en-US">
                <a:latin typeface="Times New Roman" pitchFamily="18" charset="0"/>
              </a:rPr>
              <a:t>スワップイン, スワップアウト</a:t>
            </a:r>
            <a:br>
              <a:rPr lang="ja-JP" altLang="en-US">
                <a:latin typeface="Times New Roman" pitchFamily="18" charset="0"/>
              </a:rPr>
            </a:br>
            <a:r>
              <a:rPr lang="ja-JP" altLang="en-US" sz="3600">
                <a:latin typeface="Times New Roman" pitchFamily="18" charset="0"/>
              </a:rPr>
              <a:t>(</a:t>
            </a:r>
            <a:r>
              <a:rPr lang="en-US" altLang="ja-JP" sz="3600">
                <a:latin typeface="Times New Roman" pitchFamily="18" charset="0"/>
              </a:rPr>
              <a:t>swap-in, swap-out)</a:t>
            </a:r>
          </a:p>
        </p:txBody>
      </p:sp>
      <p:sp>
        <p:nvSpPr>
          <p:cNvPr id="10243" name="Rectangle 3"/>
          <p:cNvSpPr>
            <a:spLocks noGrp="1" noChangeArrowheads="1"/>
          </p:cNvSpPr>
          <p:nvPr>
            <p:ph type="body" idx="1"/>
          </p:nvPr>
        </p:nvSpPr>
        <p:spPr/>
        <p:txBody>
          <a:bodyPr/>
          <a:lstStyle/>
          <a:p>
            <a:pPr eaLnBrk="1" hangingPunct="1"/>
            <a:r>
              <a:rPr lang="ja-JP" altLang="en-US">
                <a:latin typeface="Times New Roman" pitchFamily="18" charset="0"/>
              </a:rPr>
              <a:t>スワップイン(</a:t>
            </a:r>
            <a:r>
              <a:rPr lang="en-US" altLang="ja-JP">
                <a:latin typeface="Times New Roman" pitchFamily="18" charset="0"/>
              </a:rPr>
              <a:t>swap-in)</a:t>
            </a:r>
          </a:p>
          <a:p>
            <a:pPr lvl="1" eaLnBrk="1" hangingPunct="1"/>
            <a:r>
              <a:rPr lang="ja-JP" altLang="en-US">
                <a:latin typeface="Times New Roman" pitchFamily="18" charset="0"/>
              </a:rPr>
              <a:t>プログラム, データを2次記憶から主記憶に</a:t>
            </a:r>
          </a:p>
          <a:p>
            <a:pPr lvl="1" eaLnBrk="1" hangingPunct="1"/>
            <a:r>
              <a:rPr lang="ja-JP" altLang="en-US">
                <a:latin typeface="Times New Roman" pitchFamily="18" charset="0"/>
              </a:rPr>
              <a:t>実行中のプロセスに必要なものを読み込む</a:t>
            </a:r>
          </a:p>
          <a:p>
            <a:pPr eaLnBrk="1" hangingPunct="1"/>
            <a:r>
              <a:rPr lang="ja-JP" altLang="en-US">
                <a:latin typeface="Times New Roman" pitchFamily="18" charset="0"/>
              </a:rPr>
              <a:t>スワップアウト(</a:t>
            </a:r>
            <a:r>
              <a:rPr lang="en-US" altLang="ja-JP">
                <a:latin typeface="Times New Roman" pitchFamily="18" charset="0"/>
              </a:rPr>
              <a:t>swap-out)</a:t>
            </a:r>
          </a:p>
          <a:p>
            <a:pPr lvl="1" eaLnBrk="1" hangingPunct="1"/>
            <a:r>
              <a:rPr lang="ja-JP" altLang="en-US">
                <a:latin typeface="Times New Roman" pitchFamily="18" charset="0"/>
              </a:rPr>
              <a:t>プログラム, データを主記憶から2次記憶に</a:t>
            </a:r>
          </a:p>
          <a:p>
            <a:pPr lvl="1" eaLnBrk="1" hangingPunct="1"/>
            <a:r>
              <a:rPr lang="ja-JP" altLang="en-US">
                <a:latin typeface="Times New Roman" pitchFamily="18" charset="0"/>
              </a:rPr>
              <a:t>スワップインの領域を確保するために当面必要のないものを退避させる</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800100"/>
            <a:ext cx="7772400" cy="762000"/>
          </a:xfrm>
        </p:spPr>
        <p:txBody>
          <a:bodyPr/>
          <a:lstStyle/>
          <a:p>
            <a:pPr eaLnBrk="1" hangingPunct="1"/>
            <a:r>
              <a:rPr lang="ja-JP" altLang="en-US">
                <a:latin typeface="Times New Roman" pitchFamily="18" charset="0"/>
              </a:rPr>
              <a:t>仮想記憶</a:t>
            </a:r>
            <a:r>
              <a:rPr lang="ja-JP" altLang="en-US" sz="3600">
                <a:latin typeface="Times New Roman" pitchFamily="18" charset="0"/>
              </a:rPr>
              <a:t>(</a:t>
            </a:r>
            <a:r>
              <a:rPr lang="en-US" altLang="ja-JP" sz="3600">
                <a:latin typeface="Times New Roman" pitchFamily="18" charset="0"/>
              </a:rPr>
              <a:t>virtual memory)</a:t>
            </a:r>
          </a:p>
        </p:txBody>
      </p:sp>
      <p:sp>
        <p:nvSpPr>
          <p:cNvPr id="11267" name="Rectangle 3"/>
          <p:cNvSpPr>
            <a:spLocks noGrp="1" noChangeArrowheads="1"/>
          </p:cNvSpPr>
          <p:nvPr>
            <p:ph type="body" idx="1"/>
          </p:nvPr>
        </p:nvSpPr>
        <p:spPr>
          <a:xfrm>
            <a:off x="685800" y="1981200"/>
            <a:ext cx="7772400" cy="1676400"/>
          </a:xfrm>
        </p:spPr>
        <p:txBody>
          <a:bodyPr/>
          <a:lstStyle/>
          <a:p>
            <a:pPr eaLnBrk="1" hangingPunct="1"/>
            <a:r>
              <a:rPr lang="ja-JP" altLang="en-US">
                <a:latin typeface="Times New Roman" pitchFamily="18" charset="0"/>
              </a:rPr>
              <a:t>仮想記憶(</a:t>
            </a:r>
            <a:r>
              <a:rPr lang="en-US" altLang="ja-JP">
                <a:latin typeface="Times New Roman" pitchFamily="18" charset="0"/>
              </a:rPr>
              <a:t>virtual memory)</a:t>
            </a:r>
          </a:p>
          <a:p>
            <a:pPr lvl="1" eaLnBrk="1" hangingPunct="1"/>
            <a:r>
              <a:rPr lang="ja-JP" altLang="en-US">
                <a:latin typeface="Times New Roman" pitchFamily="18" charset="0"/>
              </a:rPr>
              <a:t>動的再配置により主記憶容量よりも大きなアドレス空間を提供</a:t>
            </a:r>
          </a:p>
        </p:txBody>
      </p:sp>
      <p:sp>
        <p:nvSpPr>
          <p:cNvPr id="11268" name="Rectangle 4"/>
          <p:cNvSpPr>
            <a:spLocks noChangeArrowheads="1"/>
          </p:cNvSpPr>
          <p:nvPr/>
        </p:nvSpPr>
        <p:spPr bwMode="auto">
          <a:xfrm>
            <a:off x="2057400" y="4419600"/>
            <a:ext cx="1066800" cy="1371600"/>
          </a:xfrm>
          <a:prstGeom prst="rect">
            <a:avLst/>
          </a:prstGeom>
          <a:solidFill>
            <a:srgbClr val="CCFFFF"/>
          </a:solidFill>
          <a:ln w="19050">
            <a:solidFill>
              <a:schemeClr val="tx1"/>
            </a:solidFill>
            <a:miter lim="800000"/>
            <a:headEnd/>
            <a:tailEnd/>
          </a:ln>
        </p:spPr>
        <p:txBody>
          <a:bodyPr wrap="none" anchor="ctr"/>
          <a:lstStyle/>
          <a:p>
            <a:pPr eaLnBrk="1" hangingPunct="1"/>
            <a:endParaRPr lang="ja-JP" altLang="en-US"/>
          </a:p>
        </p:txBody>
      </p:sp>
      <p:sp>
        <p:nvSpPr>
          <p:cNvPr id="11269" name="Text Box 5"/>
          <p:cNvSpPr txBox="1">
            <a:spLocks noChangeArrowheads="1"/>
          </p:cNvSpPr>
          <p:nvPr/>
        </p:nvSpPr>
        <p:spPr bwMode="auto">
          <a:xfrm>
            <a:off x="2057400" y="3886200"/>
            <a:ext cx="1098550" cy="457200"/>
          </a:xfrm>
          <a:prstGeom prst="rect">
            <a:avLst/>
          </a:prstGeom>
          <a:noFill/>
          <a:ln w="9525">
            <a:noFill/>
            <a:miter lim="800000"/>
            <a:headEnd/>
            <a:tailEnd/>
          </a:ln>
        </p:spPr>
        <p:txBody>
          <a:bodyPr wrap="none">
            <a:spAutoFit/>
          </a:bodyPr>
          <a:lstStyle/>
          <a:p>
            <a:pPr eaLnBrk="1" hangingPunct="1"/>
            <a:r>
              <a:rPr lang="ja-JP" altLang="en-US"/>
              <a:t>主記憶</a:t>
            </a:r>
          </a:p>
        </p:txBody>
      </p:sp>
      <p:sp>
        <p:nvSpPr>
          <p:cNvPr id="11270" name="AutoShape 6"/>
          <p:cNvSpPr>
            <a:spLocks noChangeArrowheads="1"/>
          </p:cNvSpPr>
          <p:nvPr/>
        </p:nvSpPr>
        <p:spPr bwMode="auto">
          <a:xfrm>
            <a:off x="3505200" y="3657600"/>
            <a:ext cx="3581400" cy="2895600"/>
          </a:xfrm>
          <a:prstGeom prst="can">
            <a:avLst>
              <a:gd name="adj" fmla="val 25000"/>
            </a:avLst>
          </a:prstGeom>
          <a:solidFill>
            <a:srgbClr val="993300"/>
          </a:solidFill>
          <a:ln w="19050">
            <a:solidFill>
              <a:schemeClr val="tx1"/>
            </a:solidFill>
            <a:round/>
            <a:headEnd/>
            <a:tailEnd/>
          </a:ln>
        </p:spPr>
        <p:txBody>
          <a:bodyPr wrap="none" anchor="ctr"/>
          <a:lstStyle/>
          <a:p>
            <a:pPr algn="ctr" eaLnBrk="1" hangingPunct="1"/>
            <a:endParaRPr lang="ja-JP" altLang="en-US"/>
          </a:p>
        </p:txBody>
      </p:sp>
      <p:sp>
        <p:nvSpPr>
          <p:cNvPr id="11271" name="Text Box 7"/>
          <p:cNvSpPr txBox="1">
            <a:spLocks noChangeArrowheads="1"/>
          </p:cNvSpPr>
          <p:nvPr/>
        </p:nvSpPr>
        <p:spPr bwMode="auto">
          <a:xfrm>
            <a:off x="4648200" y="3124200"/>
            <a:ext cx="1250950" cy="457200"/>
          </a:xfrm>
          <a:prstGeom prst="rect">
            <a:avLst/>
          </a:prstGeom>
          <a:noFill/>
          <a:ln w="9525">
            <a:noFill/>
            <a:miter lim="800000"/>
            <a:headEnd/>
            <a:tailEnd/>
          </a:ln>
        </p:spPr>
        <p:txBody>
          <a:bodyPr wrap="none">
            <a:spAutoFit/>
          </a:bodyPr>
          <a:lstStyle/>
          <a:p>
            <a:pPr eaLnBrk="1" hangingPunct="1"/>
            <a:r>
              <a:rPr lang="ja-JP" altLang="en-US"/>
              <a:t>2次記憶</a:t>
            </a:r>
          </a:p>
        </p:txBody>
      </p:sp>
      <p:grpSp>
        <p:nvGrpSpPr>
          <p:cNvPr id="2" name="Group 10"/>
          <p:cNvGrpSpPr>
            <a:grpSpLocks/>
          </p:cNvGrpSpPr>
          <p:nvPr/>
        </p:nvGrpSpPr>
        <p:grpSpPr bwMode="auto">
          <a:xfrm>
            <a:off x="3810000" y="3733800"/>
            <a:ext cx="1403350" cy="2667000"/>
            <a:chOff x="3024" y="2352"/>
            <a:chExt cx="884" cy="1680"/>
          </a:xfrm>
        </p:grpSpPr>
        <p:sp>
          <p:nvSpPr>
            <p:cNvPr id="11274" name="Rectangle 8"/>
            <p:cNvSpPr>
              <a:spLocks noChangeArrowheads="1"/>
            </p:cNvSpPr>
            <p:nvPr/>
          </p:nvSpPr>
          <p:spPr bwMode="auto">
            <a:xfrm>
              <a:off x="3120" y="2640"/>
              <a:ext cx="672" cy="1392"/>
            </a:xfrm>
            <a:prstGeom prst="rect">
              <a:avLst/>
            </a:prstGeom>
            <a:solidFill>
              <a:srgbClr val="CCFFFF"/>
            </a:solidFill>
            <a:ln w="19050">
              <a:solidFill>
                <a:schemeClr val="tx1"/>
              </a:solidFill>
              <a:miter lim="800000"/>
              <a:headEnd/>
              <a:tailEnd/>
            </a:ln>
          </p:spPr>
          <p:txBody>
            <a:bodyPr wrap="none" anchor="ctr"/>
            <a:lstStyle/>
            <a:p>
              <a:pPr eaLnBrk="1" hangingPunct="1"/>
              <a:endParaRPr lang="ja-JP" altLang="en-US"/>
            </a:p>
          </p:txBody>
        </p:sp>
        <p:sp>
          <p:nvSpPr>
            <p:cNvPr id="11275" name="Text Box 9"/>
            <p:cNvSpPr txBox="1">
              <a:spLocks noChangeArrowheads="1"/>
            </p:cNvSpPr>
            <p:nvPr/>
          </p:nvSpPr>
          <p:spPr bwMode="auto">
            <a:xfrm>
              <a:off x="3024" y="2352"/>
              <a:ext cx="884" cy="288"/>
            </a:xfrm>
            <a:prstGeom prst="rect">
              <a:avLst/>
            </a:prstGeom>
            <a:noFill/>
            <a:ln w="9525">
              <a:noFill/>
              <a:miter lim="800000"/>
              <a:headEnd/>
              <a:tailEnd/>
            </a:ln>
          </p:spPr>
          <p:txBody>
            <a:bodyPr wrap="none">
              <a:spAutoFit/>
            </a:bodyPr>
            <a:lstStyle/>
            <a:p>
              <a:pPr eaLnBrk="1" hangingPunct="1"/>
              <a:r>
                <a:rPr lang="ja-JP" altLang="en-US"/>
                <a:t>仮想記憶</a:t>
              </a:r>
            </a:p>
          </p:txBody>
        </p:sp>
      </p:grpSp>
      <p:sp useBgFill="1">
        <p:nvSpPr>
          <p:cNvPr id="238603" name="Text Box 11"/>
          <p:cNvSpPr txBox="1">
            <a:spLocks noChangeArrowheads="1"/>
          </p:cNvSpPr>
          <p:nvPr/>
        </p:nvSpPr>
        <p:spPr bwMode="auto">
          <a:xfrm>
            <a:off x="6019800" y="5334000"/>
            <a:ext cx="2573338" cy="946150"/>
          </a:xfrm>
          <a:prstGeom prst="rect">
            <a:avLst/>
          </a:prstGeom>
          <a:ln w="9525">
            <a:noFill/>
            <a:miter lim="800000"/>
            <a:headEnd/>
            <a:tailEnd/>
          </a:ln>
        </p:spPr>
        <p:txBody>
          <a:bodyPr wrap="none">
            <a:spAutoFit/>
          </a:bodyPr>
          <a:lstStyle/>
          <a:p>
            <a:pPr eaLnBrk="1" hangingPunct="1"/>
            <a:r>
              <a:rPr lang="ja-JP" altLang="en-US" sz="2800"/>
              <a:t>2次記憶上に</a:t>
            </a:r>
          </a:p>
          <a:p>
            <a:pPr eaLnBrk="1" hangingPunct="1"/>
            <a:r>
              <a:rPr lang="ja-JP" altLang="en-US" sz="2800"/>
              <a:t>仮想記憶を作る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38603"/>
                                        </p:tgtEl>
                                        <p:attrNameLst>
                                          <p:attrName>style.visibility</p:attrName>
                                        </p:attrNameLst>
                                      </p:cBhvr>
                                      <p:to>
                                        <p:strVal val="visible"/>
                                      </p:to>
                                    </p:set>
                                    <p:animEffect transition="in" filter="checkerboard(across)">
                                      <p:cBhvr>
                                        <p:cTn id="12" dur="500"/>
                                        <p:tgtEl>
                                          <p:spTgt spid="238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603"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800100"/>
            <a:ext cx="7772400" cy="762000"/>
          </a:xfrm>
        </p:spPr>
        <p:txBody>
          <a:bodyPr/>
          <a:lstStyle/>
          <a:p>
            <a:pPr eaLnBrk="1" hangingPunct="1"/>
            <a:r>
              <a:rPr lang="ja-JP" altLang="en-US">
                <a:latin typeface="Times New Roman" pitchFamily="18" charset="0"/>
              </a:rPr>
              <a:t>ページング</a:t>
            </a:r>
            <a:r>
              <a:rPr lang="ja-JP" altLang="en-US" sz="3600">
                <a:latin typeface="Times New Roman" pitchFamily="18" charset="0"/>
              </a:rPr>
              <a:t>(</a:t>
            </a:r>
            <a:r>
              <a:rPr lang="en-US" altLang="ja-JP" sz="3600">
                <a:latin typeface="Times New Roman" pitchFamily="18" charset="0"/>
              </a:rPr>
              <a:t>paging)</a:t>
            </a:r>
          </a:p>
        </p:txBody>
      </p:sp>
      <p:sp>
        <p:nvSpPr>
          <p:cNvPr id="12291" name="Rectangle 3"/>
          <p:cNvSpPr>
            <a:spLocks noGrp="1" noChangeArrowheads="1"/>
          </p:cNvSpPr>
          <p:nvPr>
            <p:ph type="body" idx="1"/>
          </p:nvPr>
        </p:nvSpPr>
        <p:spPr>
          <a:xfrm>
            <a:off x="685800" y="1524000"/>
            <a:ext cx="7772400" cy="3200400"/>
          </a:xfrm>
        </p:spPr>
        <p:txBody>
          <a:bodyPr/>
          <a:lstStyle/>
          <a:p>
            <a:pPr eaLnBrk="1" hangingPunct="1">
              <a:lnSpc>
                <a:spcPct val="90000"/>
              </a:lnSpc>
            </a:pPr>
            <a:r>
              <a:rPr lang="ja-JP" altLang="en-US">
                <a:latin typeface="Times New Roman" pitchFamily="18" charset="0"/>
              </a:rPr>
              <a:t>ページング</a:t>
            </a:r>
            <a:r>
              <a:rPr lang="ja-JP" altLang="en-US" sz="2800">
                <a:latin typeface="Times New Roman" pitchFamily="18" charset="0"/>
              </a:rPr>
              <a:t>(</a:t>
            </a:r>
            <a:r>
              <a:rPr lang="en-US" altLang="ja-JP" sz="2800">
                <a:latin typeface="Times New Roman" pitchFamily="18" charset="0"/>
              </a:rPr>
              <a:t>paging)</a:t>
            </a:r>
          </a:p>
          <a:p>
            <a:pPr lvl="1" eaLnBrk="1" hangingPunct="1">
              <a:lnSpc>
                <a:spcPct val="90000"/>
              </a:lnSpc>
            </a:pPr>
            <a:r>
              <a:rPr lang="ja-JP" altLang="en-US">
                <a:latin typeface="Times New Roman" pitchFamily="18" charset="0"/>
              </a:rPr>
              <a:t>主記憶, 仮想記憶を固定長のブロックに分割</a:t>
            </a:r>
          </a:p>
          <a:p>
            <a:pPr eaLnBrk="1" hangingPunct="1">
              <a:lnSpc>
                <a:spcPct val="90000"/>
              </a:lnSpc>
            </a:pPr>
            <a:r>
              <a:rPr lang="ja-JP" altLang="en-US">
                <a:latin typeface="Times New Roman" pitchFamily="18" charset="0"/>
              </a:rPr>
              <a:t>ページ枠</a:t>
            </a:r>
            <a:r>
              <a:rPr lang="ja-JP" altLang="en-US" sz="2800">
                <a:latin typeface="Times New Roman" pitchFamily="18" charset="0"/>
              </a:rPr>
              <a:t>(</a:t>
            </a:r>
            <a:r>
              <a:rPr lang="en-US" altLang="ja-JP" sz="2800">
                <a:latin typeface="Times New Roman" pitchFamily="18" charset="0"/>
              </a:rPr>
              <a:t>page frame)</a:t>
            </a:r>
          </a:p>
          <a:p>
            <a:pPr lvl="1" eaLnBrk="1" hangingPunct="1">
              <a:lnSpc>
                <a:spcPct val="90000"/>
              </a:lnSpc>
            </a:pPr>
            <a:r>
              <a:rPr lang="ja-JP" altLang="en-US">
                <a:latin typeface="Times New Roman" pitchFamily="18" charset="0"/>
              </a:rPr>
              <a:t>主記憶上の固定長のブロック</a:t>
            </a:r>
          </a:p>
          <a:p>
            <a:pPr eaLnBrk="1" hangingPunct="1">
              <a:lnSpc>
                <a:spcPct val="90000"/>
              </a:lnSpc>
            </a:pPr>
            <a:r>
              <a:rPr lang="ja-JP" altLang="en-US">
                <a:latin typeface="Times New Roman" pitchFamily="18" charset="0"/>
              </a:rPr>
              <a:t>ページ</a:t>
            </a:r>
            <a:r>
              <a:rPr lang="ja-JP" altLang="en-US" sz="2800">
                <a:latin typeface="Times New Roman" pitchFamily="18" charset="0"/>
              </a:rPr>
              <a:t>(</a:t>
            </a:r>
            <a:r>
              <a:rPr lang="en-US" altLang="ja-JP" sz="2800">
                <a:latin typeface="Times New Roman" pitchFamily="18" charset="0"/>
              </a:rPr>
              <a:t>page)</a:t>
            </a:r>
          </a:p>
          <a:p>
            <a:pPr lvl="1" eaLnBrk="1" hangingPunct="1">
              <a:lnSpc>
                <a:spcPct val="90000"/>
              </a:lnSpc>
            </a:pPr>
            <a:r>
              <a:rPr lang="ja-JP" altLang="en-US">
                <a:latin typeface="Times New Roman" pitchFamily="18" charset="0"/>
              </a:rPr>
              <a:t>仮想記憶上の固定長のブロック</a:t>
            </a:r>
          </a:p>
        </p:txBody>
      </p:sp>
      <p:sp>
        <p:nvSpPr>
          <p:cNvPr id="12292" name="Rectangle 4"/>
          <p:cNvSpPr>
            <a:spLocks noChangeArrowheads="1"/>
          </p:cNvSpPr>
          <p:nvPr/>
        </p:nvSpPr>
        <p:spPr bwMode="auto">
          <a:xfrm>
            <a:off x="3200400" y="5334000"/>
            <a:ext cx="1066800" cy="1371600"/>
          </a:xfrm>
          <a:prstGeom prst="rect">
            <a:avLst/>
          </a:prstGeom>
          <a:noFill/>
          <a:ln w="19050">
            <a:solidFill>
              <a:schemeClr val="tx1"/>
            </a:solidFill>
            <a:miter lim="800000"/>
            <a:headEnd/>
            <a:tailEnd/>
          </a:ln>
        </p:spPr>
        <p:txBody>
          <a:bodyPr wrap="none" anchor="ctr"/>
          <a:lstStyle/>
          <a:p>
            <a:pPr eaLnBrk="1" hangingPunct="1"/>
            <a:endParaRPr lang="ja-JP" altLang="en-US"/>
          </a:p>
        </p:txBody>
      </p:sp>
      <p:sp>
        <p:nvSpPr>
          <p:cNvPr id="12293" name="Text Box 5"/>
          <p:cNvSpPr txBox="1">
            <a:spLocks noChangeArrowheads="1"/>
          </p:cNvSpPr>
          <p:nvPr/>
        </p:nvSpPr>
        <p:spPr bwMode="auto">
          <a:xfrm>
            <a:off x="3200400" y="4800600"/>
            <a:ext cx="1098550" cy="457200"/>
          </a:xfrm>
          <a:prstGeom prst="rect">
            <a:avLst/>
          </a:prstGeom>
          <a:noFill/>
          <a:ln w="9525">
            <a:noFill/>
            <a:miter lim="800000"/>
            <a:headEnd/>
            <a:tailEnd/>
          </a:ln>
        </p:spPr>
        <p:txBody>
          <a:bodyPr wrap="none">
            <a:spAutoFit/>
          </a:bodyPr>
          <a:lstStyle/>
          <a:p>
            <a:pPr eaLnBrk="1" hangingPunct="1"/>
            <a:r>
              <a:rPr lang="ja-JP" altLang="en-US"/>
              <a:t>主記憶</a:t>
            </a:r>
          </a:p>
        </p:txBody>
      </p:sp>
      <p:sp>
        <p:nvSpPr>
          <p:cNvPr id="12294" name="Rectangle 6"/>
          <p:cNvSpPr>
            <a:spLocks noChangeArrowheads="1"/>
          </p:cNvSpPr>
          <p:nvPr/>
        </p:nvSpPr>
        <p:spPr bwMode="auto">
          <a:xfrm>
            <a:off x="6858000" y="4343400"/>
            <a:ext cx="1066800" cy="2514600"/>
          </a:xfrm>
          <a:prstGeom prst="rect">
            <a:avLst/>
          </a:prstGeom>
          <a:noFill/>
          <a:ln w="19050">
            <a:solidFill>
              <a:schemeClr val="tx1"/>
            </a:solidFill>
            <a:miter lim="800000"/>
            <a:headEnd/>
            <a:tailEnd/>
          </a:ln>
        </p:spPr>
        <p:txBody>
          <a:bodyPr wrap="none" anchor="ctr"/>
          <a:lstStyle/>
          <a:p>
            <a:pPr eaLnBrk="1" hangingPunct="1"/>
            <a:endParaRPr lang="ja-JP" altLang="en-US"/>
          </a:p>
        </p:txBody>
      </p:sp>
      <p:sp>
        <p:nvSpPr>
          <p:cNvPr id="12295" name="Text Box 7"/>
          <p:cNvSpPr txBox="1">
            <a:spLocks noChangeArrowheads="1"/>
          </p:cNvSpPr>
          <p:nvPr/>
        </p:nvSpPr>
        <p:spPr bwMode="auto">
          <a:xfrm>
            <a:off x="6629400" y="3886200"/>
            <a:ext cx="1403350" cy="457200"/>
          </a:xfrm>
          <a:prstGeom prst="rect">
            <a:avLst/>
          </a:prstGeom>
          <a:noFill/>
          <a:ln w="9525">
            <a:noFill/>
            <a:miter lim="800000"/>
            <a:headEnd/>
            <a:tailEnd/>
          </a:ln>
        </p:spPr>
        <p:txBody>
          <a:bodyPr wrap="none">
            <a:spAutoFit/>
          </a:bodyPr>
          <a:lstStyle/>
          <a:p>
            <a:pPr eaLnBrk="1" hangingPunct="1"/>
            <a:r>
              <a:rPr lang="ja-JP" altLang="en-US"/>
              <a:t>仮想記憶</a:t>
            </a:r>
          </a:p>
        </p:txBody>
      </p:sp>
      <p:grpSp>
        <p:nvGrpSpPr>
          <p:cNvPr id="2" name="Group 8"/>
          <p:cNvGrpSpPr>
            <a:grpSpLocks/>
          </p:cNvGrpSpPr>
          <p:nvPr/>
        </p:nvGrpSpPr>
        <p:grpSpPr bwMode="auto">
          <a:xfrm>
            <a:off x="990600" y="5867400"/>
            <a:ext cx="3276600" cy="519113"/>
            <a:chOff x="1920" y="3024"/>
            <a:chExt cx="2064" cy="327"/>
          </a:xfrm>
        </p:grpSpPr>
        <p:sp>
          <p:nvSpPr>
            <p:cNvPr id="12320" name="Text Box 9"/>
            <p:cNvSpPr txBox="1">
              <a:spLocks noChangeArrowheads="1"/>
            </p:cNvSpPr>
            <p:nvPr/>
          </p:nvSpPr>
          <p:spPr bwMode="auto">
            <a:xfrm>
              <a:off x="1920" y="3024"/>
              <a:ext cx="968" cy="327"/>
            </a:xfrm>
            <a:prstGeom prst="rect">
              <a:avLst/>
            </a:prstGeom>
            <a:noFill/>
            <a:ln w="9525">
              <a:noFill/>
              <a:miter lim="800000"/>
              <a:headEnd/>
              <a:tailEnd/>
            </a:ln>
          </p:spPr>
          <p:txBody>
            <a:bodyPr wrap="none">
              <a:spAutoFit/>
            </a:bodyPr>
            <a:lstStyle/>
            <a:p>
              <a:pPr eaLnBrk="1" hangingPunct="1"/>
              <a:r>
                <a:rPr lang="ja-JP" altLang="en-US" sz="2800"/>
                <a:t>ページ枠</a:t>
              </a:r>
            </a:p>
          </p:txBody>
        </p:sp>
        <p:sp>
          <p:nvSpPr>
            <p:cNvPr id="12321" name="Line 10"/>
            <p:cNvSpPr>
              <a:spLocks noChangeShapeType="1"/>
            </p:cNvSpPr>
            <p:nvPr/>
          </p:nvSpPr>
          <p:spPr bwMode="auto">
            <a:xfrm flipV="1">
              <a:off x="2928" y="3216"/>
              <a:ext cx="384" cy="0"/>
            </a:xfrm>
            <a:prstGeom prst="line">
              <a:avLst/>
            </a:prstGeom>
            <a:noFill/>
            <a:ln w="28575">
              <a:solidFill>
                <a:srgbClr val="FF99CC"/>
              </a:solidFill>
              <a:round/>
              <a:headEnd/>
              <a:tailEnd type="triangle" w="med" len="med"/>
            </a:ln>
          </p:spPr>
          <p:txBody>
            <a:bodyPr wrap="none"/>
            <a:lstStyle/>
            <a:p>
              <a:endParaRPr lang="ja-JP" altLang="en-US"/>
            </a:p>
          </p:txBody>
        </p:sp>
        <p:sp>
          <p:nvSpPr>
            <p:cNvPr id="12322" name="Rectangle 11"/>
            <p:cNvSpPr>
              <a:spLocks noChangeArrowheads="1"/>
            </p:cNvSpPr>
            <p:nvPr/>
          </p:nvSpPr>
          <p:spPr bwMode="auto">
            <a:xfrm>
              <a:off x="3312" y="3120"/>
              <a:ext cx="672" cy="144"/>
            </a:xfrm>
            <a:prstGeom prst="rect">
              <a:avLst/>
            </a:prstGeom>
            <a:solidFill>
              <a:srgbClr val="CCFFFF"/>
            </a:solidFill>
            <a:ln w="9525">
              <a:solidFill>
                <a:schemeClr val="tx1"/>
              </a:solidFill>
              <a:miter lim="800000"/>
              <a:headEnd/>
              <a:tailEnd/>
            </a:ln>
          </p:spPr>
          <p:txBody>
            <a:bodyPr wrap="none" anchor="ctr"/>
            <a:lstStyle/>
            <a:p>
              <a:pPr eaLnBrk="1" hangingPunct="1"/>
              <a:endParaRPr lang="ja-JP" altLang="en-US"/>
            </a:p>
          </p:txBody>
        </p:sp>
      </p:grpSp>
      <p:grpSp>
        <p:nvGrpSpPr>
          <p:cNvPr id="3" name="Group 12"/>
          <p:cNvGrpSpPr>
            <a:grpSpLocks/>
          </p:cNvGrpSpPr>
          <p:nvPr/>
        </p:nvGrpSpPr>
        <p:grpSpPr bwMode="auto">
          <a:xfrm>
            <a:off x="5029200" y="5105400"/>
            <a:ext cx="2895600" cy="519113"/>
            <a:chOff x="3168" y="3216"/>
            <a:chExt cx="1824" cy="327"/>
          </a:xfrm>
        </p:grpSpPr>
        <p:sp>
          <p:nvSpPr>
            <p:cNvPr id="12317" name="Text Box 13"/>
            <p:cNvSpPr txBox="1">
              <a:spLocks noChangeArrowheads="1"/>
            </p:cNvSpPr>
            <p:nvPr/>
          </p:nvSpPr>
          <p:spPr bwMode="auto">
            <a:xfrm>
              <a:off x="3168" y="3216"/>
              <a:ext cx="744" cy="327"/>
            </a:xfrm>
            <a:prstGeom prst="rect">
              <a:avLst/>
            </a:prstGeom>
            <a:noFill/>
            <a:ln w="9525">
              <a:noFill/>
              <a:miter lim="800000"/>
              <a:headEnd/>
              <a:tailEnd/>
            </a:ln>
          </p:spPr>
          <p:txBody>
            <a:bodyPr wrap="none">
              <a:spAutoFit/>
            </a:bodyPr>
            <a:lstStyle/>
            <a:p>
              <a:pPr eaLnBrk="1" hangingPunct="1"/>
              <a:r>
                <a:rPr lang="ja-JP" altLang="en-US" sz="2800"/>
                <a:t>ページ</a:t>
              </a:r>
            </a:p>
          </p:txBody>
        </p:sp>
        <p:sp>
          <p:nvSpPr>
            <p:cNvPr id="12318" name="Line 14"/>
            <p:cNvSpPr>
              <a:spLocks noChangeShapeType="1"/>
            </p:cNvSpPr>
            <p:nvPr/>
          </p:nvSpPr>
          <p:spPr bwMode="auto">
            <a:xfrm flipV="1">
              <a:off x="3936" y="3408"/>
              <a:ext cx="384" cy="0"/>
            </a:xfrm>
            <a:prstGeom prst="line">
              <a:avLst/>
            </a:prstGeom>
            <a:noFill/>
            <a:ln w="28575">
              <a:solidFill>
                <a:srgbClr val="FF99CC"/>
              </a:solidFill>
              <a:round/>
              <a:headEnd/>
              <a:tailEnd type="triangle" w="med" len="med"/>
            </a:ln>
          </p:spPr>
          <p:txBody>
            <a:bodyPr wrap="none"/>
            <a:lstStyle/>
            <a:p>
              <a:endParaRPr lang="ja-JP" altLang="en-US"/>
            </a:p>
          </p:txBody>
        </p:sp>
        <p:sp>
          <p:nvSpPr>
            <p:cNvPr id="12319" name="Rectangle 15"/>
            <p:cNvSpPr>
              <a:spLocks noChangeArrowheads="1"/>
            </p:cNvSpPr>
            <p:nvPr/>
          </p:nvSpPr>
          <p:spPr bwMode="auto">
            <a:xfrm>
              <a:off x="4320" y="3312"/>
              <a:ext cx="672" cy="144"/>
            </a:xfrm>
            <a:prstGeom prst="rect">
              <a:avLst/>
            </a:prstGeom>
            <a:solidFill>
              <a:srgbClr val="99CCFF"/>
            </a:solidFill>
            <a:ln w="9525">
              <a:solidFill>
                <a:schemeClr val="tx1"/>
              </a:solidFill>
              <a:miter lim="800000"/>
              <a:headEnd/>
              <a:tailEnd/>
            </a:ln>
          </p:spPr>
          <p:txBody>
            <a:bodyPr wrap="none" anchor="ctr"/>
            <a:lstStyle/>
            <a:p>
              <a:pPr eaLnBrk="1" hangingPunct="1"/>
              <a:endParaRPr lang="ja-JP" altLang="en-US"/>
            </a:p>
          </p:txBody>
        </p:sp>
      </p:grpSp>
      <p:grpSp>
        <p:nvGrpSpPr>
          <p:cNvPr id="4" name="Group 16"/>
          <p:cNvGrpSpPr>
            <a:grpSpLocks/>
          </p:cNvGrpSpPr>
          <p:nvPr/>
        </p:nvGrpSpPr>
        <p:grpSpPr bwMode="auto">
          <a:xfrm>
            <a:off x="6858000" y="4572000"/>
            <a:ext cx="1066800" cy="2057400"/>
            <a:chOff x="4320" y="2880"/>
            <a:chExt cx="672" cy="1296"/>
          </a:xfrm>
        </p:grpSpPr>
        <p:sp>
          <p:nvSpPr>
            <p:cNvPr id="12307" name="Line 17"/>
            <p:cNvSpPr>
              <a:spLocks noChangeShapeType="1"/>
            </p:cNvSpPr>
            <p:nvPr/>
          </p:nvSpPr>
          <p:spPr bwMode="auto">
            <a:xfrm>
              <a:off x="4320" y="3024"/>
              <a:ext cx="672" cy="0"/>
            </a:xfrm>
            <a:prstGeom prst="line">
              <a:avLst/>
            </a:prstGeom>
            <a:noFill/>
            <a:ln w="19050">
              <a:solidFill>
                <a:schemeClr val="tx1"/>
              </a:solidFill>
              <a:round/>
              <a:headEnd/>
              <a:tailEnd/>
            </a:ln>
          </p:spPr>
          <p:txBody>
            <a:bodyPr wrap="none"/>
            <a:lstStyle/>
            <a:p>
              <a:endParaRPr lang="ja-JP" altLang="en-US"/>
            </a:p>
          </p:txBody>
        </p:sp>
        <p:sp>
          <p:nvSpPr>
            <p:cNvPr id="12308" name="Line 18"/>
            <p:cNvSpPr>
              <a:spLocks noChangeShapeType="1"/>
            </p:cNvSpPr>
            <p:nvPr/>
          </p:nvSpPr>
          <p:spPr bwMode="auto">
            <a:xfrm>
              <a:off x="4320" y="3168"/>
              <a:ext cx="672" cy="0"/>
            </a:xfrm>
            <a:prstGeom prst="line">
              <a:avLst/>
            </a:prstGeom>
            <a:noFill/>
            <a:ln w="19050">
              <a:solidFill>
                <a:schemeClr val="tx1"/>
              </a:solidFill>
              <a:round/>
              <a:headEnd/>
              <a:tailEnd/>
            </a:ln>
          </p:spPr>
          <p:txBody>
            <a:bodyPr wrap="none"/>
            <a:lstStyle/>
            <a:p>
              <a:endParaRPr lang="ja-JP" altLang="en-US"/>
            </a:p>
          </p:txBody>
        </p:sp>
        <p:sp>
          <p:nvSpPr>
            <p:cNvPr id="12309" name="Line 19"/>
            <p:cNvSpPr>
              <a:spLocks noChangeShapeType="1"/>
            </p:cNvSpPr>
            <p:nvPr/>
          </p:nvSpPr>
          <p:spPr bwMode="auto">
            <a:xfrm>
              <a:off x="4320" y="3312"/>
              <a:ext cx="672" cy="0"/>
            </a:xfrm>
            <a:prstGeom prst="line">
              <a:avLst/>
            </a:prstGeom>
            <a:noFill/>
            <a:ln w="19050">
              <a:solidFill>
                <a:schemeClr val="tx1"/>
              </a:solidFill>
              <a:round/>
              <a:headEnd/>
              <a:tailEnd/>
            </a:ln>
          </p:spPr>
          <p:txBody>
            <a:bodyPr wrap="none"/>
            <a:lstStyle/>
            <a:p>
              <a:endParaRPr lang="ja-JP" altLang="en-US"/>
            </a:p>
          </p:txBody>
        </p:sp>
        <p:sp>
          <p:nvSpPr>
            <p:cNvPr id="12310" name="Line 20"/>
            <p:cNvSpPr>
              <a:spLocks noChangeShapeType="1"/>
            </p:cNvSpPr>
            <p:nvPr/>
          </p:nvSpPr>
          <p:spPr bwMode="auto">
            <a:xfrm>
              <a:off x="4320" y="3456"/>
              <a:ext cx="672" cy="0"/>
            </a:xfrm>
            <a:prstGeom prst="line">
              <a:avLst/>
            </a:prstGeom>
            <a:noFill/>
            <a:ln w="19050">
              <a:solidFill>
                <a:schemeClr val="tx1"/>
              </a:solidFill>
              <a:round/>
              <a:headEnd/>
              <a:tailEnd/>
            </a:ln>
          </p:spPr>
          <p:txBody>
            <a:bodyPr wrap="none"/>
            <a:lstStyle/>
            <a:p>
              <a:endParaRPr lang="ja-JP" altLang="en-US"/>
            </a:p>
          </p:txBody>
        </p:sp>
        <p:sp>
          <p:nvSpPr>
            <p:cNvPr id="12311" name="Line 21"/>
            <p:cNvSpPr>
              <a:spLocks noChangeShapeType="1"/>
            </p:cNvSpPr>
            <p:nvPr/>
          </p:nvSpPr>
          <p:spPr bwMode="auto">
            <a:xfrm>
              <a:off x="4320" y="3600"/>
              <a:ext cx="672" cy="0"/>
            </a:xfrm>
            <a:prstGeom prst="line">
              <a:avLst/>
            </a:prstGeom>
            <a:noFill/>
            <a:ln w="19050">
              <a:solidFill>
                <a:schemeClr val="tx1"/>
              </a:solidFill>
              <a:round/>
              <a:headEnd/>
              <a:tailEnd/>
            </a:ln>
          </p:spPr>
          <p:txBody>
            <a:bodyPr wrap="none"/>
            <a:lstStyle/>
            <a:p>
              <a:endParaRPr lang="ja-JP" altLang="en-US"/>
            </a:p>
          </p:txBody>
        </p:sp>
        <p:sp>
          <p:nvSpPr>
            <p:cNvPr id="12312" name="Line 22"/>
            <p:cNvSpPr>
              <a:spLocks noChangeShapeType="1"/>
            </p:cNvSpPr>
            <p:nvPr/>
          </p:nvSpPr>
          <p:spPr bwMode="auto">
            <a:xfrm>
              <a:off x="4320" y="3744"/>
              <a:ext cx="672" cy="0"/>
            </a:xfrm>
            <a:prstGeom prst="line">
              <a:avLst/>
            </a:prstGeom>
            <a:noFill/>
            <a:ln w="19050">
              <a:solidFill>
                <a:schemeClr val="tx1"/>
              </a:solidFill>
              <a:round/>
              <a:headEnd/>
              <a:tailEnd/>
            </a:ln>
          </p:spPr>
          <p:txBody>
            <a:bodyPr wrap="none"/>
            <a:lstStyle/>
            <a:p>
              <a:endParaRPr lang="ja-JP" altLang="en-US"/>
            </a:p>
          </p:txBody>
        </p:sp>
        <p:sp>
          <p:nvSpPr>
            <p:cNvPr id="12313" name="Line 23"/>
            <p:cNvSpPr>
              <a:spLocks noChangeShapeType="1"/>
            </p:cNvSpPr>
            <p:nvPr/>
          </p:nvSpPr>
          <p:spPr bwMode="auto">
            <a:xfrm>
              <a:off x="4320" y="3888"/>
              <a:ext cx="672" cy="0"/>
            </a:xfrm>
            <a:prstGeom prst="line">
              <a:avLst/>
            </a:prstGeom>
            <a:noFill/>
            <a:ln w="19050">
              <a:solidFill>
                <a:schemeClr val="tx1"/>
              </a:solidFill>
              <a:round/>
              <a:headEnd/>
              <a:tailEnd/>
            </a:ln>
          </p:spPr>
          <p:txBody>
            <a:bodyPr wrap="none"/>
            <a:lstStyle/>
            <a:p>
              <a:endParaRPr lang="ja-JP" altLang="en-US"/>
            </a:p>
          </p:txBody>
        </p:sp>
        <p:sp>
          <p:nvSpPr>
            <p:cNvPr id="12314" name="Line 24"/>
            <p:cNvSpPr>
              <a:spLocks noChangeShapeType="1"/>
            </p:cNvSpPr>
            <p:nvPr/>
          </p:nvSpPr>
          <p:spPr bwMode="auto">
            <a:xfrm>
              <a:off x="4320" y="4032"/>
              <a:ext cx="672" cy="0"/>
            </a:xfrm>
            <a:prstGeom prst="line">
              <a:avLst/>
            </a:prstGeom>
            <a:noFill/>
            <a:ln w="19050">
              <a:solidFill>
                <a:schemeClr val="tx1"/>
              </a:solidFill>
              <a:round/>
              <a:headEnd/>
              <a:tailEnd/>
            </a:ln>
          </p:spPr>
          <p:txBody>
            <a:bodyPr wrap="none"/>
            <a:lstStyle/>
            <a:p>
              <a:endParaRPr lang="ja-JP" altLang="en-US"/>
            </a:p>
          </p:txBody>
        </p:sp>
        <p:sp>
          <p:nvSpPr>
            <p:cNvPr id="12315" name="Line 25"/>
            <p:cNvSpPr>
              <a:spLocks noChangeShapeType="1"/>
            </p:cNvSpPr>
            <p:nvPr/>
          </p:nvSpPr>
          <p:spPr bwMode="auto">
            <a:xfrm>
              <a:off x="4320" y="4176"/>
              <a:ext cx="672" cy="0"/>
            </a:xfrm>
            <a:prstGeom prst="line">
              <a:avLst/>
            </a:prstGeom>
            <a:noFill/>
            <a:ln w="19050">
              <a:solidFill>
                <a:schemeClr val="tx1"/>
              </a:solidFill>
              <a:round/>
              <a:headEnd/>
              <a:tailEnd/>
            </a:ln>
          </p:spPr>
          <p:txBody>
            <a:bodyPr wrap="none"/>
            <a:lstStyle/>
            <a:p>
              <a:endParaRPr lang="ja-JP" altLang="en-US"/>
            </a:p>
          </p:txBody>
        </p:sp>
        <p:sp>
          <p:nvSpPr>
            <p:cNvPr id="12316" name="Line 26"/>
            <p:cNvSpPr>
              <a:spLocks noChangeShapeType="1"/>
            </p:cNvSpPr>
            <p:nvPr/>
          </p:nvSpPr>
          <p:spPr bwMode="auto">
            <a:xfrm>
              <a:off x="4320" y="2880"/>
              <a:ext cx="672" cy="0"/>
            </a:xfrm>
            <a:prstGeom prst="line">
              <a:avLst/>
            </a:prstGeom>
            <a:noFill/>
            <a:ln w="19050">
              <a:solidFill>
                <a:schemeClr val="tx1"/>
              </a:solidFill>
              <a:round/>
              <a:headEnd/>
              <a:tailEnd/>
            </a:ln>
          </p:spPr>
          <p:txBody>
            <a:bodyPr wrap="none"/>
            <a:lstStyle/>
            <a:p>
              <a:endParaRPr lang="ja-JP" altLang="en-US"/>
            </a:p>
          </p:txBody>
        </p:sp>
      </p:grpSp>
      <p:grpSp>
        <p:nvGrpSpPr>
          <p:cNvPr id="5" name="Group 27"/>
          <p:cNvGrpSpPr>
            <a:grpSpLocks/>
          </p:cNvGrpSpPr>
          <p:nvPr/>
        </p:nvGrpSpPr>
        <p:grpSpPr bwMode="auto">
          <a:xfrm>
            <a:off x="3200400" y="5562600"/>
            <a:ext cx="1066800" cy="914400"/>
            <a:chOff x="2016" y="3504"/>
            <a:chExt cx="672" cy="576"/>
          </a:xfrm>
        </p:grpSpPr>
        <p:sp>
          <p:nvSpPr>
            <p:cNvPr id="12302" name="Line 28"/>
            <p:cNvSpPr>
              <a:spLocks noChangeShapeType="1"/>
            </p:cNvSpPr>
            <p:nvPr/>
          </p:nvSpPr>
          <p:spPr bwMode="auto">
            <a:xfrm>
              <a:off x="2016" y="3504"/>
              <a:ext cx="672" cy="0"/>
            </a:xfrm>
            <a:prstGeom prst="line">
              <a:avLst/>
            </a:prstGeom>
            <a:noFill/>
            <a:ln w="19050">
              <a:solidFill>
                <a:schemeClr val="tx1"/>
              </a:solidFill>
              <a:round/>
              <a:headEnd/>
              <a:tailEnd/>
            </a:ln>
          </p:spPr>
          <p:txBody>
            <a:bodyPr wrap="none"/>
            <a:lstStyle/>
            <a:p>
              <a:endParaRPr lang="ja-JP" altLang="en-US"/>
            </a:p>
          </p:txBody>
        </p:sp>
        <p:sp>
          <p:nvSpPr>
            <p:cNvPr id="12303" name="Line 29"/>
            <p:cNvSpPr>
              <a:spLocks noChangeShapeType="1"/>
            </p:cNvSpPr>
            <p:nvPr/>
          </p:nvSpPr>
          <p:spPr bwMode="auto">
            <a:xfrm>
              <a:off x="2016" y="3648"/>
              <a:ext cx="672" cy="0"/>
            </a:xfrm>
            <a:prstGeom prst="line">
              <a:avLst/>
            </a:prstGeom>
            <a:noFill/>
            <a:ln w="19050">
              <a:solidFill>
                <a:schemeClr val="tx1"/>
              </a:solidFill>
              <a:round/>
              <a:headEnd/>
              <a:tailEnd/>
            </a:ln>
          </p:spPr>
          <p:txBody>
            <a:bodyPr wrap="none"/>
            <a:lstStyle/>
            <a:p>
              <a:endParaRPr lang="ja-JP" altLang="en-US"/>
            </a:p>
          </p:txBody>
        </p:sp>
        <p:sp>
          <p:nvSpPr>
            <p:cNvPr id="12304" name="Line 30"/>
            <p:cNvSpPr>
              <a:spLocks noChangeShapeType="1"/>
            </p:cNvSpPr>
            <p:nvPr/>
          </p:nvSpPr>
          <p:spPr bwMode="auto">
            <a:xfrm>
              <a:off x="2016" y="3792"/>
              <a:ext cx="672" cy="0"/>
            </a:xfrm>
            <a:prstGeom prst="line">
              <a:avLst/>
            </a:prstGeom>
            <a:noFill/>
            <a:ln w="19050">
              <a:solidFill>
                <a:schemeClr val="tx1"/>
              </a:solidFill>
              <a:round/>
              <a:headEnd/>
              <a:tailEnd/>
            </a:ln>
          </p:spPr>
          <p:txBody>
            <a:bodyPr wrap="none"/>
            <a:lstStyle/>
            <a:p>
              <a:endParaRPr lang="ja-JP" altLang="en-US"/>
            </a:p>
          </p:txBody>
        </p:sp>
        <p:sp>
          <p:nvSpPr>
            <p:cNvPr id="12305" name="Line 31"/>
            <p:cNvSpPr>
              <a:spLocks noChangeShapeType="1"/>
            </p:cNvSpPr>
            <p:nvPr/>
          </p:nvSpPr>
          <p:spPr bwMode="auto">
            <a:xfrm>
              <a:off x="2016" y="3936"/>
              <a:ext cx="672" cy="0"/>
            </a:xfrm>
            <a:prstGeom prst="line">
              <a:avLst/>
            </a:prstGeom>
            <a:noFill/>
            <a:ln w="19050">
              <a:solidFill>
                <a:schemeClr val="tx1"/>
              </a:solidFill>
              <a:round/>
              <a:headEnd/>
              <a:tailEnd/>
            </a:ln>
          </p:spPr>
          <p:txBody>
            <a:bodyPr wrap="none"/>
            <a:lstStyle/>
            <a:p>
              <a:endParaRPr lang="ja-JP" altLang="en-US"/>
            </a:p>
          </p:txBody>
        </p:sp>
        <p:sp>
          <p:nvSpPr>
            <p:cNvPr id="12306" name="Line 32"/>
            <p:cNvSpPr>
              <a:spLocks noChangeShapeType="1"/>
            </p:cNvSpPr>
            <p:nvPr/>
          </p:nvSpPr>
          <p:spPr bwMode="auto">
            <a:xfrm>
              <a:off x="2016" y="4080"/>
              <a:ext cx="672" cy="0"/>
            </a:xfrm>
            <a:prstGeom prst="line">
              <a:avLst/>
            </a:prstGeom>
            <a:noFill/>
            <a:ln w="19050">
              <a:solidFill>
                <a:schemeClr val="tx1"/>
              </a:solidFill>
              <a:round/>
              <a:headEnd/>
              <a:tailEnd/>
            </a:ln>
          </p:spPr>
          <p:txBody>
            <a:bodyPr wrap="none"/>
            <a:lstStyle/>
            <a:p>
              <a:endParaRPr lang="ja-JP" altLang="en-US"/>
            </a:p>
          </p:txBody>
        </p:sp>
      </p:grpSp>
      <p:sp>
        <p:nvSpPr>
          <p:cNvPr id="309281" name="Text Box 33"/>
          <p:cNvSpPr txBox="1">
            <a:spLocks noChangeArrowheads="1"/>
          </p:cNvSpPr>
          <p:nvPr/>
        </p:nvSpPr>
        <p:spPr bwMode="auto">
          <a:xfrm>
            <a:off x="6400800" y="2590800"/>
            <a:ext cx="2408238" cy="579438"/>
          </a:xfrm>
          <a:prstGeom prst="rect">
            <a:avLst/>
          </a:prstGeom>
          <a:noFill/>
          <a:ln w="9525">
            <a:noFill/>
            <a:miter lim="800000"/>
            <a:headEnd/>
            <a:tailEnd/>
          </a:ln>
        </p:spPr>
        <p:txBody>
          <a:bodyPr wrap="none">
            <a:spAutoFit/>
          </a:bodyPr>
          <a:lstStyle/>
          <a:p>
            <a:pPr eaLnBrk="1" hangingPunct="1"/>
            <a:r>
              <a:rPr lang="ja-JP" altLang="en-US" sz="3200"/>
              <a:t>サイズ 2</a:t>
            </a:r>
            <a:r>
              <a:rPr lang="en-US" altLang="ja-JP" sz="3200" i="1" baseline="30000"/>
              <a:t>k</a:t>
            </a:r>
            <a:r>
              <a:rPr lang="en-US" altLang="ja-JP" sz="3200"/>
              <a:t> KB</a:t>
            </a:r>
            <a:endParaRPr lang="ja-JP" altLang="en-US" sz="3200"/>
          </a:p>
        </p:txBody>
      </p:sp>
      <p:sp>
        <p:nvSpPr>
          <p:cNvPr id="309282" name="Text Box 34"/>
          <p:cNvSpPr txBox="1">
            <a:spLocks noChangeArrowheads="1"/>
          </p:cNvSpPr>
          <p:nvPr/>
        </p:nvSpPr>
        <p:spPr bwMode="auto">
          <a:xfrm>
            <a:off x="7315200" y="3062288"/>
            <a:ext cx="1562100" cy="579437"/>
          </a:xfrm>
          <a:prstGeom prst="rect">
            <a:avLst/>
          </a:prstGeom>
          <a:noFill/>
          <a:ln w="9525">
            <a:noFill/>
            <a:miter lim="800000"/>
            <a:headEnd/>
            <a:tailEnd/>
          </a:ln>
        </p:spPr>
        <p:txBody>
          <a:bodyPr wrap="none">
            <a:spAutoFit/>
          </a:bodyPr>
          <a:lstStyle/>
          <a:p>
            <a:pPr eaLnBrk="1" hangingPunct="1"/>
            <a:r>
              <a:rPr lang="ja-JP" altLang="en-US" sz="3200"/>
              <a:t>4～8</a:t>
            </a:r>
            <a:r>
              <a:rPr lang="en-US" altLang="ja-JP" sz="3200"/>
              <a:t>KB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9281"/>
                                        </p:tgtEl>
                                        <p:attrNameLst>
                                          <p:attrName>style.visibility</p:attrName>
                                        </p:attrNameLst>
                                      </p:cBhvr>
                                      <p:to>
                                        <p:strVal val="visible"/>
                                      </p:to>
                                    </p:set>
                                    <p:animEffect transition="in" filter="checkerboard(across)">
                                      <p:cBhvr>
                                        <p:cTn id="7" dur="500"/>
                                        <p:tgtEl>
                                          <p:spTgt spid="3092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9282"/>
                                        </p:tgtEl>
                                        <p:attrNameLst>
                                          <p:attrName>style.visibility</p:attrName>
                                        </p:attrNameLst>
                                      </p:cBhvr>
                                      <p:to>
                                        <p:strVal val="visible"/>
                                      </p:to>
                                    </p:set>
                                    <p:animEffect transition="in" filter="checkerboard(across)">
                                      <p:cBhvr>
                                        <p:cTn id="12" dur="500"/>
                                        <p:tgtEl>
                                          <p:spTgt spid="3092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heckerboard(across)">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heckerboard(across)">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heckerboard(across)">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81" grpId="0" autoUpdateAnimBg="0"/>
      <p:bldP spid="309282" grpId="0" autoUpdateAnimBg="0"/>
    </p:bldLst>
  </p:timing>
</p:sld>
</file>

<file path=ppt/theme/theme1.xml><?xml version="1.0" encoding="utf-8"?>
<a:theme xmlns:a="http://schemas.openxmlformats.org/drawingml/2006/main" name="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Network Blitz">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Designs\Network Blitz.pot</Template>
  <TotalTime>10627</TotalTime>
  <Words>10082</Words>
  <Application>Microsoft Office PowerPoint</Application>
  <PresentationFormat>画面に合わせる (4:3)</PresentationFormat>
  <Paragraphs>2133</Paragraphs>
  <Slides>67</Slides>
  <Notes>67</Notes>
  <HiddenSlides>0</HiddenSlides>
  <MMClips>1</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67</vt:i4>
      </vt:variant>
    </vt:vector>
  </HeadingPairs>
  <TitlesOfParts>
    <vt:vector size="72" baseType="lpstr">
      <vt:lpstr>Arial</vt:lpstr>
      <vt:lpstr>Arial Black</vt:lpstr>
      <vt:lpstr>Times New Roman</vt:lpstr>
      <vt:lpstr>Wingdings</vt:lpstr>
      <vt:lpstr>Network Blitz</vt:lpstr>
      <vt:lpstr>オペレーティングシステム</vt:lpstr>
      <vt:lpstr>メモリ</vt:lpstr>
      <vt:lpstr>メモリ</vt:lpstr>
      <vt:lpstr>メモリ</vt:lpstr>
      <vt:lpstr>主記憶と2次記憶</vt:lpstr>
      <vt:lpstr>スワッピング(swapping)</vt:lpstr>
      <vt:lpstr>スワップイン, スワップアウト (swap-in, swap-out)</vt:lpstr>
      <vt:lpstr>仮想記憶(virtual memory)</vt:lpstr>
      <vt:lpstr>ページング(paging)</vt:lpstr>
      <vt:lpstr>ページング</vt:lpstr>
      <vt:lpstr>ページング</vt:lpstr>
      <vt:lpstr>ページサイズ</vt:lpstr>
      <vt:lpstr>ページングの問題点</vt:lpstr>
      <vt:lpstr>ページングの問題点の解法</vt:lpstr>
      <vt:lpstr>多重レベルページング (multilevel paging)</vt:lpstr>
      <vt:lpstr>多重レベルページング</vt:lpstr>
      <vt:lpstr>多重レベルページング</vt:lpstr>
      <vt:lpstr>多重レベルページング</vt:lpstr>
      <vt:lpstr>多重レベルページング</vt:lpstr>
      <vt:lpstr>多重レベルページング</vt:lpstr>
      <vt:lpstr>多重レベルページングの利点</vt:lpstr>
      <vt:lpstr>連想レジスタ</vt:lpstr>
      <vt:lpstr>連想レジスタ</vt:lpstr>
      <vt:lpstr>連想レジスタ</vt:lpstr>
      <vt:lpstr>連想レジスタ</vt:lpstr>
      <vt:lpstr>理想的な仮想記憶</vt:lpstr>
      <vt:lpstr>セグメンテーション (segmentation)</vt:lpstr>
      <vt:lpstr>セグメンテーション</vt:lpstr>
      <vt:lpstr>ページング</vt:lpstr>
      <vt:lpstr>セグメンテーション</vt:lpstr>
      <vt:lpstr>セグメンテーション</vt:lpstr>
      <vt:lpstr>セグメントテーブル(segment table)</vt:lpstr>
      <vt:lpstr>セグメントテーブル(segment table)</vt:lpstr>
      <vt:lpstr>セグメントテーブル(segment table)</vt:lpstr>
      <vt:lpstr>セグメントテーブル(segment table)</vt:lpstr>
      <vt:lpstr>セグメントテーブル(segment table)</vt:lpstr>
      <vt:lpstr>セグメントテーブル(segment table)</vt:lpstr>
      <vt:lpstr>セグメントテーブル(segment table)</vt:lpstr>
      <vt:lpstr>セグメンテーション</vt:lpstr>
      <vt:lpstr>セグメンテーション</vt:lpstr>
      <vt:lpstr>セグメンテーション</vt:lpstr>
      <vt:lpstr>セグメンテーション</vt:lpstr>
      <vt:lpstr>セグメンテーション</vt:lpstr>
      <vt:lpstr>セグメンテーション</vt:lpstr>
      <vt:lpstr>セグメンテーション</vt:lpstr>
      <vt:lpstr>セグメンテーションの動作</vt:lpstr>
      <vt:lpstr>セグメンテーションの長所と短所</vt:lpstr>
      <vt:lpstr>ページ化セグメンテーション (paged segmentation)</vt:lpstr>
      <vt:lpstr>ページ化セグメンテーション</vt:lpstr>
      <vt:lpstr>ページ化セグメンテーション</vt:lpstr>
      <vt:lpstr>ページ化セグメンテーション</vt:lpstr>
      <vt:lpstr>ページ化セグメンテーションの 利点</vt:lpstr>
      <vt:lpstr>フェッチ技法(fetch)</vt:lpstr>
      <vt:lpstr>要求時フェッチ(demand fetch)</vt:lpstr>
      <vt:lpstr>要求時フェッチ(demand fetch)</vt:lpstr>
      <vt:lpstr>プリフェッチ(prefetch)</vt:lpstr>
      <vt:lpstr>プリフェッチ(prefetch)</vt:lpstr>
      <vt:lpstr>プリフェッチ(prefetch)</vt:lpstr>
      <vt:lpstr>参照の局所性 (locality of reference)</vt:lpstr>
      <vt:lpstr>参照の局所性</vt:lpstr>
      <vt:lpstr>時間局所性</vt:lpstr>
      <vt:lpstr>空間局所性</vt:lpstr>
      <vt:lpstr>局所性の原因</vt:lpstr>
      <vt:lpstr>プリフェッチ技法</vt:lpstr>
      <vt:lpstr>まとめ</vt:lpstr>
      <vt:lpstr>まとめ</vt:lpstr>
      <vt:lpstr>まとめ</vt:lpstr>
    </vt:vector>
  </TitlesOfParts>
  <Manager>T.Ishimizu</Manager>
  <Company>KINKI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Operating System</dc:title>
  <dc:subject>11th</dc:subject>
  <dc:creator>T.Ishimizu</dc:creator>
  <cp:lastModifiedBy>石水隆</cp:lastModifiedBy>
  <cp:revision>308</cp:revision>
  <cp:lastPrinted>2020-11-01T23:07:44Z</cp:lastPrinted>
  <dcterms:created xsi:type="dcterms:W3CDTF">1601-01-01T00:00:00Z</dcterms:created>
  <dcterms:modified xsi:type="dcterms:W3CDTF">2022-11-06T02:01:23Z</dcterms:modified>
</cp:coreProperties>
</file>